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5" r:id="rId6"/>
    <p:sldId id="263" r:id="rId7"/>
    <p:sldId id="260" r:id="rId8"/>
    <p:sldId id="262" r:id="rId9"/>
    <p:sldId id="264" r:id="rId10"/>
    <p:sldId id="261" r:id="rId11"/>
    <p:sldId id="266" r:id="rId12"/>
    <p:sldId id="267" r:id="rId13"/>
    <p:sldId id="268" r:id="rId14"/>
    <p:sldId id="269" r:id="rId15"/>
    <p:sldId id="271"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30"/>
    <p:restoredTop sz="94679"/>
  </p:normalViewPr>
  <p:slideViewPr>
    <p:cSldViewPr snapToGrid="0" snapToObjects="1">
      <p:cViewPr varScale="1">
        <p:scale>
          <a:sx n="127" d="100"/>
          <a:sy n="127" d="100"/>
        </p:scale>
        <p:origin x="208" y="8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8BF7511-DADC-4D21-B5CD-A3C996196F3E}"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7701554B-8FE8-45CC-83A8-FB9BE1CC1091}">
      <dgm:prSet/>
      <dgm:spPr/>
      <dgm:t>
        <a:bodyPr/>
        <a:lstStyle/>
        <a:p>
          <a:r>
            <a:rPr lang="en-US" dirty="0"/>
            <a:t>Life and precepts </a:t>
          </a:r>
        </a:p>
      </dgm:t>
    </dgm:pt>
    <dgm:pt modelId="{80A910AA-E5B9-46FE-936F-A74961C0707E}" type="parTrans" cxnId="{6C0876DD-7124-4A92-A4E1-9794D827714A}">
      <dgm:prSet/>
      <dgm:spPr/>
      <dgm:t>
        <a:bodyPr/>
        <a:lstStyle/>
        <a:p>
          <a:endParaRPr lang="en-US"/>
        </a:p>
      </dgm:t>
    </dgm:pt>
    <dgm:pt modelId="{D42850F7-7A32-41E1-AEFC-C8114F178709}" type="sibTrans" cxnId="{6C0876DD-7124-4A92-A4E1-9794D827714A}">
      <dgm:prSet/>
      <dgm:spPr/>
      <dgm:t>
        <a:bodyPr/>
        <a:lstStyle/>
        <a:p>
          <a:endParaRPr lang="en-US"/>
        </a:p>
      </dgm:t>
    </dgm:pt>
    <dgm:pt modelId="{8437C776-8764-4C36-B23D-C2AA1647B57D}">
      <dgm:prSet/>
      <dgm:spPr/>
      <dgm:t>
        <a:bodyPr/>
        <a:lstStyle/>
        <a:p>
          <a:r>
            <a:rPr lang="en-US" dirty="0" err="1"/>
            <a:t>Nitai</a:t>
          </a:r>
          <a:r>
            <a:rPr lang="en-US" dirty="0"/>
            <a:t> </a:t>
          </a:r>
          <a:r>
            <a:rPr lang="en-US" dirty="0" err="1"/>
            <a:t>Padakamala</a:t>
          </a:r>
          <a:endParaRPr lang="en-US" dirty="0"/>
        </a:p>
      </dgm:t>
    </dgm:pt>
    <dgm:pt modelId="{751AD1E9-C5A3-45A8-9D8E-504DEFF770C9}" type="parTrans" cxnId="{B8DD8810-264E-4CC0-A557-C177317E5C09}">
      <dgm:prSet/>
      <dgm:spPr/>
      <dgm:t>
        <a:bodyPr/>
        <a:lstStyle/>
        <a:p>
          <a:endParaRPr lang="en-US"/>
        </a:p>
      </dgm:t>
    </dgm:pt>
    <dgm:pt modelId="{A144845F-0B14-492B-A274-41E593D89B2D}" type="sibTrans" cxnId="{B8DD8810-264E-4CC0-A557-C177317E5C09}">
      <dgm:prSet/>
      <dgm:spPr/>
      <dgm:t>
        <a:bodyPr/>
        <a:lstStyle/>
        <a:p>
          <a:endParaRPr lang="en-US"/>
        </a:p>
      </dgm:t>
    </dgm:pt>
    <dgm:pt modelId="{F5E57ED2-655E-D04C-B3D5-975820334349}">
      <dgm:prSet/>
      <dgm:spPr/>
      <dgm:t>
        <a:bodyPr/>
        <a:lstStyle/>
        <a:p>
          <a:r>
            <a:rPr lang="en-US" dirty="0"/>
            <a:t>Glories of </a:t>
          </a:r>
          <a:r>
            <a:rPr lang="en-US" dirty="0" err="1"/>
            <a:t>Nityananda</a:t>
          </a:r>
          <a:endParaRPr lang="en-US" dirty="0"/>
        </a:p>
      </dgm:t>
    </dgm:pt>
    <dgm:pt modelId="{8CBA9EC0-43EB-954B-91EE-3BE63A5B7BC3}" type="parTrans" cxnId="{5A825FC4-70FF-E74A-8B45-2808BB58335C}">
      <dgm:prSet/>
      <dgm:spPr/>
      <dgm:t>
        <a:bodyPr/>
        <a:lstStyle/>
        <a:p>
          <a:endParaRPr lang="en-US"/>
        </a:p>
      </dgm:t>
    </dgm:pt>
    <dgm:pt modelId="{89CCC19A-9D35-0945-837B-94DC431733BA}" type="sibTrans" cxnId="{5A825FC4-70FF-E74A-8B45-2808BB58335C}">
      <dgm:prSet/>
      <dgm:spPr/>
      <dgm:t>
        <a:bodyPr/>
        <a:lstStyle/>
        <a:p>
          <a:endParaRPr lang="en-US"/>
        </a:p>
      </dgm:t>
    </dgm:pt>
    <dgm:pt modelId="{14720F01-1073-6C4B-93B9-058DDF20F00E}" type="pres">
      <dgm:prSet presAssocID="{68BF7511-DADC-4D21-B5CD-A3C996196F3E}" presName="linear" presStyleCnt="0">
        <dgm:presLayoutVars>
          <dgm:animLvl val="lvl"/>
          <dgm:resizeHandles val="exact"/>
        </dgm:presLayoutVars>
      </dgm:prSet>
      <dgm:spPr/>
    </dgm:pt>
    <dgm:pt modelId="{7A4453F8-DC3C-3744-8777-402CFD9F287E}" type="pres">
      <dgm:prSet presAssocID="{F5E57ED2-655E-D04C-B3D5-975820334349}" presName="parentText" presStyleLbl="node1" presStyleIdx="0" presStyleCnt="3">
        <dgm:presLayoutVars>
          <dgm:chMax val="0"/>
          <dgm:bulletEnabled val="1"/>
        </dgm:presLayoutVars>
      </dgm:prSet>
      <dgm:spPr/>
    </dgm:pt>
    <dgm:pt modelId="{1880F4C0-7D29-6A48-BA24-AC357BA9A7E3}" type="pres">
      <dgm:prSet presAssocID="{89CCC19A-9D35-0945-837B-94DC431733BA}" presName="spacer" presStyleCnt="0"/>
      <dgm:spPr/>
    </dgm:pt>
    <dgm:pt modelId="{94CA124B-68A6-A844-A982-D845502B8AD7}" type="pres">
      <dgm:prSet presAssocID="{7701554B-8FE8-45CC-83A8-FB9BE1CC1091}" presName="parentText" presStyleLbl="node1" presStyleIdx="1" presStyleCnt="3">
        <dgm:presLayoutVars>
          <dgm:chMax val="0"/>
          <dgm:bulletEnabled val="1"/>
        </dgm:presLayoutVars>
      </dgm:prSet>
      <dgm:spPr/>
    </dgm:pt>
    <dgm:pt modelId="{93230645-0785-7D44-95CE-4CE1E4650727}" type="pres">
      <dgm:prSet presAssocID="{D42850F7-7A32-41E1-AEFC-C8114F178709}" presName="spacer" presStyleCnt="0"/>
      <dgm:spPr/>
    </dgm:pt>
    <dgm:pt modelId="{3BF08A82-31E3-524E-9077-DF93F553564F}" type="pres">
      <dgm:prSet presAssocID="{8437C776-8764-4C36-B23D-C2AA1647B57D}" presName="parentText" presStyleLbl="node1" presStyleIdx="2" presStyleCnt="3">
        <dgm:presLayoutVars>
          <dgm:chMax val="0"/>
          <dgm:bulletEnabled val="1"/>
        </dgm:presLayoutVars>
      </dgm:prSet>
      <dgm:spPr/>
    </dgm:pt>
  </dgm:ptLst>
  <dgm:cxnLst>
    <dgm:cxn modelId="{B8DD8810-264E-4CC0-A557-C177317E5C09}" srcId="{68BF7511-DADC-4D21-B5CD-A3C996196F3E}" destId="{8437C776-8764-4C36-B23D-C2AA1647B57D}" srcOrd="2" destOrd="0" parTransId="{751AD1E9-C5A3-45A8-9D8E-504DEFF770C9}" sibTransId="{A144845F-0B14-492B-A274-41E593D89B2D}"/>
    <dgm:cxn modelId="{D54C6352-CD39-DB41-ADAC-0E5C78432EB4}" type="presOf" srcId="{F5E57ED2-655E-D04C-B3D5-975820334349}" destId="{7A4453F8-DC3C-3744-8777-402CFD9F287E}" srcOrd="0" destOrd="0" presId="urn:microsoft.com/office/officeart/2005/8/layout/vList2"/>
    <dgm:cxn modelId="{BFA67AC0-19E7-B84E-8198-3547119C9B1A}" type="presOf" srcId="{7701554B-8FE8-45CC-83A8-FB9BE1CC1091}" destId="{94CA124B-68A6-A844-A982-D845502B8AD7}" srcOrd="0" destOrd="0" presId="urn:microsoft.com/office/officeart/2005/8/layout/vList2"/>
    <dgm:cxn modelId="{5A825FC4-70FF-E74A-8B45-2808BB58335C}" srcId="{68BF7511-DADC-4D21-B5CD-A3C996196F3E}" destId="{F5E57ED2-655E-D04C-B3D5-975820334349}" srcOrd="0" destOrd="0" parTransId="{8CBA9EC0-43EB-954B-91EE-3BE63A5B7BC3}" sibTransId="{89CCC19A-9D35-0945-837B-94DC431733BA}"/>
    <dgm:cxn modelId="{93FA00D5-E33B-7842-B32B-D5DC88D1E358}" type="presOf" srcId="{68BF7511-DADC-4D21-B5CD-A3C996196F3E}" destId="{14720F01-1073-6C4B-93B9-058DDF20F00E}" srcOrd="0" destOrd="0" presId="urn:microsoft.com/office/officeart/2005/8/layout/vList2"/>
    <dgm:cxn modelId="{6C0876DD-7124-4A92-A4E1-9794D827714A}" srcId="{68BF7511-DADC-4D21-B5CD-A3C996196F3E}" destId="{7701554B-8FE8-45CC-83A8-FB9BE1CC1091}" srcOrd="1" destOrd="0" parTransId="{80A910AA-E5B9-46FE-936F-A74961C0707E}" sibTransId="{D42850F7-7A32-41E1-AEFC-C8114F178709}"/>
    <dgm:cxn modelId="{4CB37FF8-36D7-FD45-A3BF-41E3A4D8633D}" type="presOf" srcId="{8437C776-8764-4C36-B23D-C2AA1647B57D}" destId="{3BF08A82-31E3-524E-9077-DF93F553564F}" srcOrd="0" destOrd="0" presId="urn:microsoft.com/office/officeart/2005/8/layout/vList2"/>
    <dgm:cxn modelId="{52B28895-7C22-7749-9FF3-50D1B67365D8}" type="presParOf" srcId="{14720F01-1073-6C4B-93B9-058DDF20F00E}" destId="{7A4453F8-DC3C-3744-8777-402CFD9F287E}" srcOrd="0" destOrd="0" presId="urn:microsoft.com/office/officeart/2005/8/layout/vList2"/>
    <dgm:cxn modelId="{4603AB8E-EB42-0946-9404-BC16F73E2075}" type="presParOf" srcId="{14720F01-1073-6C4B-93B9-058DDF20F00E}" destId="{1880F4C0-7D29-6A48-BA24-AC357BA9A7E3}" srcOrd="1" destOrd="0" presId="urn:microsoft.com/office/officeart/2005/8/layout/vList2"/>
    <dgm:cxn modelId="{2F51B16C-B93C-474A-A5A8-FA94BCEE14D7}" type="presParOf" srcId="{14720F01-1073-6C4B-93B9-058DDF20F00E}" destId="{94CA124B-68A6-A844-A982-D845502B8AD7}" srcOrd="2" destOrd="0" presId="urn:microsoft.com/office/officeart/2005/8/layout/vList2"/>
    <dgm:cxn modelId="{69BFA4A7-CF2E-5942-AE1C-24709BAED26B}" type="presParOf" srcId="{14720F01-1073-6C4B-93B9-058DDF20F00E}" destId="{93230645-0785-7D44-95CE-4CE1E4650727}" srcOrd="3" destOrd="0" presId="urn:microsoft.com/office/officeart/2005/8/layout/vList2"/>
    <dgm:cxn modelId="{67BCEF12-D031-A64E-9000-E55D468213A8}" type="presParOf" srcId="{14720F01-1073-6C4B-93B9-058DDF20F00E}" destId="{3BF08A82-31E3-524E-9077-DF93F553564F}" srcOrd="4"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6859D65-97EE-4C90-AB40-E085C15B5E8C}"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482F6AD3-8671-4E0D-B5BB-4315ECC2B6B0}">
      <dgm:prSet/>
      <dgm:spPr/>
      <dgm:t>
        <a:bodyPr/>
        <a:lstStyle/>
        <a:p>
          <a:r>
            <a:rPr lang="en-US" i="1"/>
            <a:t>saṅkarṣaṇaḥ kāraṇa-toya-śāyī garbhoda-śāyī ca payo ’bdhi-śāyī</a:t>
          </a:r>
          <a:br>
            <a:rPr lang="en-US" i="1"/>
          </a:br>
          <a:r>
            <a:rPr lang="en-US" i="1"/>
            <a:t>śeṣaś ca yasyāṁśa-kalāḥ sa nityā-nandākhya-rāmaḥ śaraṇaṁ mamāstu</a:t>
          </a:r>
          <a:endParaRPr lang="en-US"/>
        </a:p>
      </dgm:t>
    </dgm:pt>
    <dgm:pt modelId="{5CBD404E-8CB5-4032-9882-E9DBE985AAAE}" type="parTrans" cxnId="{23430648-B5DC-464B-A74F-D390CDA0C42C}">
      <dgm:prSet/>
      <dgm:spPr/>
      <dgm:t>
        <a:bodyPr/>
        <a:lstStyle/>
        <a:p>
          <a:endParaRPr lang="en-US"/>
        </a:p>
      </dgm:t>
    </dgm:pt>
    <dgm:pt modelId="{43D724B7-2FD2-4B56-A547-62AB1D4CD47B}" type="sibTrans" cxnId="{23430648-B5DC-464B-A74F-D390CDA0C42C}">
      <dgm:prSet/>
      <dgm:spPr/>
      <dgm:t>
        <a:bodyPr/>
        <a:lstStyle/>
        <a:p>
          <a:endParaRPr lang="en-US"/>
        </a:p>
      </dgm:t>
    </dgm:pt>
    <dgm:pt modelId="{F4454210-1BE8-4A80-8449-28D0F2483F06}">
      <dgm:prSet/>
      <dgm:spPr/>
      <dgm:t>
        <a:bodyPr/>
        <a:lstStyle/>
        <a:p>
          <a:r>
            <a:rPr lang="en-US"/>
            <a:t>May Śrī Nityānanda Rāma be the object of my constant remembrance. </a:t>
          </a:r>
          <a:r>
            <a:rPr lang="en-US" b="1"/>
            <a:t>Saṅkarṣaṇa, Śeṣa Nāga and the Viṣṇus who lie on the Kāraṇa Ocean, Garbha Ocean and ocean of milk are His plenary portions and the portions of His plenary portions. -CCA 1.7</a:t>
          </a:r>
          <a:endParaRPr lang="en-US"/>
        </a:p>
      </dgm:t>
    </dgm:pt>
    <dgm:pt modelId="{7AF0CEFD-FCA9-4642-AA32-D2A629656291}" type="parTrans" cxnId="{C683BD70-EA40-473B-9D65-1059E73B8A0C}">
      <dgm:prSet/>
      <dgm:spPr/>
      <dgm:t>
        <a:bodyPr/>
        <a:lstStyle/>
        <a:p>
          <a:endParaRPr lang="en-US"/>
        </a:p>
      </dgm:t>
    </dgm:pt>
    <dgm:pt modelId="{69ADD550-BBA5-4D5F-ABC4-85BFE48995AB}" type="sibTrans" cxnId="{C683BD70-EA40-473B-9D65-1059E73B8A0C}">
      <dgm:prSet/>
      <dgm:spPr/>
      <dgm:t>
        <a:bodyPr/>
        <a:lstStyle/>
        <a:p>
          <a:endParaRPr lang="en-US"/>
        </a:p>
      </dgm:t>
    </dgm:pt>
    <dgm:pt modelId="{FDE264DC-31C7-4DB3-A208-34FEB360403A}">
      <dgm:prSet/>
      <dgm:spPr/>
      <dgm:t>
        <a:bodyPr/>
        <a:lstStyle/>
        <a:p>
          <a:r>
            <a:rPr lang="en-US" i="1"/>
            <a:t>māyātīte vyāpi-vaikuṇṭha-loke pūrṇaiśvarye śrī-catur-vyūha-madhye</a:t>
          </a:r>
          <a:br>
            <a:rPr lang="en-US" i="1"/>
          </a:br>
          <a:r>
            <a:rPr lang="en-US" i="1"/>
            <a:t>rūpaṁ yasyodbhāti saṅkarṣaṇākhyaṁ taṁ śrī-nityānanda-rāmaṁ prapadye</a:t>
          </a:r>
          <a:endParaRPr lang="en-US"/>
        </a:p>
      </dgm:t>
    </dgm:pt>
    <dgm:pt modelId="{0D455C83-7369-45AD-833F-FC8242FC8ED3}" type="parTrans" cxnId="{EDD4BC57-436E-470E-9D53-BA1F75CD5E4F}">
      <dgm:prSet/>
      <dgm:spPr/>
      <dgm:t>
        <a:bodyPr/>
        <a:lstStyle/>
        <a:p>
          <a:endParaRPr lang="en-US"/>
        </a:p>
      </dgm:t>
    </dgm:pt>
    <dgm:pt modelId="{207A6D9A-E09D-44AF-BC0B-02755997032B}" type="sibTrans" cxnId="{EDD4BC57-436E-470E-9D53-BA1F75CD5E4F}">
      <dgm:prSet/>
      <dgm:spPr/>
      <dgm:t>
        <a:bodyPr/>
        <a:lstStyle/>
        <a:p>
          <a:endParaRPr lang="en-US"/>
        </a:p>
      </dgm:t>
    </dgm:pt>
    <dgm:pt modelId="{4CB26492-0CF4-45F6-BE37-FFB42977DB26}">
      <dgm:prSet/>
      <dgm:spPr/>
      <dgm:t>
        <a:bodyPr/>
        <a:lstStyle/>
        <a:p>
          <a:r>
            <a:rPr lang="en-US"/>
            <a:t>I surrender unto the lotus feet of Śrī Nityānanda Rāma, who is known as Saṅkarṣaṇa in the midst of the catur-vyūha [consisting of Vāsudeva, Saṅkarṣaṇa, Pradyumna and Aniruddha]. He possesses full opulences and resides in Vaikuṇṭhaloka, far beyond the material creation.</a:t>
          </a:r>
          <a:r>
            <a:rPr lang="en-US" b="1"/>
            <a:t> –CCA 1.8</a:t>
          </a:r>
          <a:endParaRPr lang="en-US"/>
        </a:p>
      </dgm:t>
    </dgm:pt>
    <dgm:pt modelId="{50F8CD87-5285-4A0D-8792-B92B41ED9D4A}" type="parTrans" cxnId="{748C2140-4F78-48FF-B958-21EF02E21919}">
      <dgm:prSet/>
      <dgm:spPr/>
      <dgm:t>
        <a:bodyPr/>
        <a:lstStyle/>
        <a:p>
          <a:endParaRPr lang="en-US"/>
        </a:p>
      </dgm:t>
    </dgm:pt>
    <dgm:pt modelId="{7F0E41F6-68D0-4370-8DB2-76087A0B926D}" type="sibTrans" cxnId="{748C2140-4F78-48FF-B958-21EF02E21919}">
      <dgm:prSet/>
      <dgm:spPr/>
      <dgm:t>
        <a:bodyPr/>
        <a:lstStyle/>
        <a:p>
          <a:endParaRPr lang="en-US"/>
        </a:p>
      </dgm:t>
    </dgm:pt>
    <dgm:pt modelId="{691D7F16-C0E1-2240-BADC-A496EA1C955C}" type="pres">
      <dgm:prSet presAssocID="{E6859D65-97EE-4C90-AB40-E085C15B5E8C}" presName="linear" presStyleCnt="0">
        <dgm:presLayoutVars>
          <dgm:animLvl val="lvl"/>
          <dgm:resizeHandles val="exact"/>
        </dgm:presLayoutVars>
      </dgm:prSet>
      <dgm:spPr/>
    </dgm:pt>
    <dgm:pt modelId="{1778AA2E-21EC-624F-BEE2-2F3B6936E0FE}" type="pres">
      <dgm:prSet presAssocID="{482F6AD3-8671-4E0D-B5BB-4315ECC2B6B0}" presName="parentText" presStyleLbl="node1" presStyleIdx="0" presStyleCnt="4">
        <dgm:presLayoutVars>
          <dgm:chMax val="0"/>
          <dgm:bulletEnabled val="1"/>
        </dgm:presLayoutVars>
      </dgm:prSet>
      <dgm:spPr/>
    </dgm:pt>
    <dgm:pt modelId="{CB4F5C89-8665-AA4F-9BC0-23C371661221}" type="pres">
      <dgm:prSet presAssocID="{43D724B7-2FD2-4B56-A547-62AB1D4CD47B}" presName="spacer" presStyleCnt="0"/>
      <dgm:spPr/>
    </dgm:pt>
    <dgm:pt modelId="{B9AA8BFE-0E61-0C46-9A85-08F638841899}" type="pres">
      <dgm:prSet presAssocID="{F4454210-1BE8-4A80-8449-28D0F2483F06}" presName="parentText" presStyleLbl="node1" presStyleIdx="1" presStyleCnt="4">
        <dgm:presLayoutVars>
          <dgm:chMax val="0"/>
          <dgm:bulletEnabled val="1"/>
        </dgm:presLayoutVars>
      </dgm:prSet>
      <dgm:spPr/>
    </dgm:pt>
    <dgm:pt modelId="{F9CA0172-2760-544B-B2DC-06DE3908553D}" type="pres">
      <dgm:prSet presAssocID="{69ADD550-BBA5-4D5F-ABC4-85BFE48995AB}" presName="spacer" presStyleCnt="0"/>
      <dgm:spPr/>
    </dgm:pt>
    <dgm:pt modelId="{4D9455D0-954B-D747-B12F-64EAD148A8A2}" type="pres">
      <dgm:prSet presAssocID="{FDE264DC-31C7-4DB3-A208-34FEB360403A}" presName="parentText" presStyleLbl="node1" presStyleIdx="2" presStyleCnt="4">
        <dgm:presLayoutVars>
          <dgm:chMax val="0"/>
          <dgm:bulletEnabled val="1"/>
        </dgm:presLayoutVars>
      </dgm:prSet>
      <dgm:spPr/>
    </dgm:pt>
    <dgm:pt modelId="{7C437A25-648A-324D-BECF-5D62E12D9567}" type="pres">
      <dgm:prSet presAssocID="{207A6D9A-E09D-44AF-BC0B-02755997032B}" presName="spacer" presStyleCnt="0"/>
      <dgm:spPr/>
    </dgm:pt>
    <dgm:pt modelId="{C84AF034-55F7-BD42-9977-E5B56DABA992}" type="pres">
      <dgm:prSet presAssocID="{4CB26492-0CF4-45F6-BE37-FFB42977DB26}" presName="parentText" presStyleLbl="node1" presStyleIdx="3" presStyleCnt="4">
        <dgm:presLayoutVars>
          <dgm:chMax val="0"/>
          <dgm:bulletEnabled val="1"/>
        </dgm:presLayoutVars>
      </dgm:prSet>
      <dgm:spPr/>
    </dgm:pt>
  </dgm:ptLst>
  <dgm:cxnLst>
    <dgm:cxn modelId="{6EF48006-B17B-524F-992A-8ADDB07CE2FA}" type="presOf" srcId="{F4454210-1BE8-4A80-8449-28D0F2483F06}" destId="{B9AA8BFE-0E61-0C46-9A85-08F638841899}" srcOrd="0" destOrd="0" presId="urn:microsoft.com/office/officeart/2005/8/layout/vList2"/>
    <dgm:cxn modelId="{0E916211-CDBC-8042-B2AE-3C2CC9D48472}" type="presOf" srcId="{E6859D65-97EE-4C90-AB40-E085C15B5E8C}" destId="{691D7F16-C0E1-2240-BADC-A496EA1C955C}" srcOrd="0" destOrd="0" presId="urn:microsoft.com/office/officeart/2005/8/layout/vList2"/>
    <dgm:cxn modelId="{748C2140-4F78-48FF-B958-21EF02E21919}" srcId="{E6859D65-97EE-4C90-AB40-E085C15B5E8C}" destId="{4CB26492-0CF4-45F6-BE37-FFB42977DB26}" srcOrd="3" destOrd="0" parTransId="{50F8CD87-5285-4A0D-8792-B92B41ED9D4A}" sibTransId="{7F0E41F6-68D0-4370-8DB2-76087A0B926D}"/>
    <dgm:cxn modelId="{23430648-B5DC-464B-A74F-D390CDA0C42C}" srcId="{E6859D65-97EE-4C90-AB40-E085C15B5E8C}" destId="{482F6AD3-8671-4E0D-B5BB-4315ECC2B6B0}" srcOrd="0" destOrd="0" parTransId="{5CBD404E-8CB5-4032-9882-E9DBE985AAAE}" sibTransId="{43D724B7-2FD2-4B56-A547-62AB1D4CD47B}"/>
    <dgm:cxn modelId="{EDD4BC57-436E-470E-9D53-BA1F75CD5E4F}" srcId="{E6859D65-97EE-4C90-AB40-E085C15B5E8C}" destId="{FDE264DC-31C7-4DB3-A208-34FEB360403A}" srcOrd="2" destOrd="0" parTransId="{0D455C83-7369-45AD-833F-FC8242FC8ED3}" sibTransId="{207A6D9A-E09D-44AF-BC0B-02755997032B}"/>
    <dgm:cxn modelId="{C683BD70-EA40-473B-9D65-1059E73B8A0C}" srcId="{E6859D65-97EE-4C90-AB40-E085C15B5E8C}" destId="{F4454210-1BE8-4A80-8449-28D0F2483F06}" srcOrd="1" destOrd="0" parTransId="{7AF0CEFD-FCA9-4642-AA32-D2A629656291}" sibTransId="{69ADD550-BBA5-4D5F-ABC4-85BFE48995AB}"/>
    <dgm:cxn modelId="{0DAB0996-7277-9C42-B97E-31FDEF6C626E}" type="presOf" srcId="{482F6AD3-8671-4E0D-B5BB-4315ECC2B6B0}" destId="{1778AA2E-21EC-624F-BEE2-2F3B6936E0FE}" srcOrd="0" destOrd="0" presId="urn:microsoft.com/office/officeart/2005/8/layout/vList2"/>
    <dgm:cxn modelId="{8640B4A4-9049-3342-8915-CD20F53D2096}" type="presOf" srcId="{4CB26492-0CF4-45F6-BE37-FFB42977DB26}" destId="{C84AF034-55F7-BD42-9977-E5B56DABA992}" srcOrd="0" destOrd="0" presId="urn:microsoft.com/office/officeart/2005/8/layout/vList2"/>
    <dgm:cxn modelId="{CFDF68BE-E68A-FA4F-92EA-A02C78FF43C9}" type="presOf" srcId="{FDE264DC-31C7-4DB3-A208-34FEB360403A}" destId="{4D9455D0-954B-D747-B12F-64EAD148A8A2}" srcOrd="0" destOrd="0" presId="urn:microsoft.com/office/officeart/2005/8/layout/vList2"/>
    <dgm:cxn modelId="{DC004540-9FEC-704A-BEAC-0BA999E26A29}" type="presParOf" srcId="{691D7F16-C0E1-2240-BADC-A496EA1C955C}" destId="{1778AA2E-21EC-624F-BEE2-2F3B6936E0FE}" srcOrd="0" destOrd="0" presId="urn:microsoft.com/office/officeart/2005/8/layout/vList2"/>
    <dgm:cxn modelId="{1ECC0658-17FB-AB42-8110-5ED99AA554F2}" type="presParOf" srcId="{691D7F16-C0E1-2240-BADC-A496EA1C955C}" destId="{CB4F5C89-8665-AA4F-9BC0-23C371661221}" srcOrd="1" destOrd="0" presId="urn:microsoft.com/office/officeart/2005/8/layout/vList2"/>
    <dgm:cxn modelId="{F57B0A35-3795-A345-8657-E14043318C35}" type="presParOf" srcId="{691D7F16-C0E1-2240-BADC-A496EA1C955C}" destId="{B9AA8BFE-0E61-0C46-9A85-08F638841899}" srcOrd="2" destOrd="0" presId="urn:microsoft.com/office/officeart/2005/8/layout/vList2"/>
    <dgm:cxn modelId="{7317331D-E964-6B49-A7C9-4B30985F83D3}" type="presParOf" srcId="{691D7F16-C0E1-2240-BADC-A496EA1C955C}" destId="{F9CA0172-2760-544B-B2DC-06DE3908553D}" srcOrd="3" destOrd="0" presId="urn:microsoft.com/office/officeart/2005/8/layout/vList2"/>
    <dgm:cxn modelId="{6CE70C02-F91A-2946-AB50-998C2F8943DC}" type="presParOf" srcId="{691D7F16-C0E1-2240-BADC-A496EA1C955C}" destId="{4D9455D0-954B-D747-B12F-64EAD148A8A2}" srcOrd="4" destOrd="0" presId="urn:microsoft.com/office/officeart/2005/8/layout/vList2"/>
    <dgm:cxn modelId="{5B030787-779A-7549-A152-9EF88D397F8A}" type="presParOf" srcId="{691D7F16-C0E1-2240-BADC-A496EA1C955C}" destId="{7C437A25-648A-324D-BECF-5D62E12D9567}" srcOrd="5" destOrd="0" presId="urn:microsoft.com/office/officeart/2005/8/layout/vList2"/>
    <dgm:cxn modelId="{93CECEED-D1E0-9647-92DE-4C13D0B4B2E9}" type="presParOf" srcId="{691D7F16-C0E1-2240-BADC-A496EA1C955C}" destId="{C84AF034-55F7-BD42-9977-E5B56DABA992}"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3769067-10E3-4607-928D-E7C1242B5260}"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8CA66EBB-0C25-443E-9CB0-23BB70A3CD89}">
      <dgm:prSet/>
      <dgm:spPr/>
      <dgm:t>
        <a:bodyPr/>
        <a:lstStyle/>
        <a:p>
          <a:r>
            <a:rPr lang="en-US"/>
            <a:t>Lord Baladeva in Kṛṣṇaloka is Nityānanda Prabhu in Navadweep</a:t>
          </a:r>
        </a:p>
      </dgm:t>
    </dgm:pt>
    <dgm:pt modelId="{E57A4638-CA04-4967-9BBF-7635594F5C9C}" type="parTrans" cxnId="{C1869531-19FC-440C-A941-7D7A94CF1322}">
      <dgm:prSet/>
      <dgm:spPr/>
      <dgm:t>
        <a:bodyPr/>
        <a:lstStyle/>
        <a:p>
          <a:endParaRPr lang="en-US"/>
        </a:p>
      </dgm:t>
    </dgm:pt>
    <dgm:pt modelId="{3399B569-F800-4042-AA50-9069F484B9AB}" type="sibTrans" cxnId="{C1869531-19FC-440C-A941-7D7A94CF1322}">
      <dgm:prSet/>
      <dgm:spPr/>
      <dgm:t>
        <a:bodyPr/>
        <a:lstStyle/>
        <a:p>
          <a:endParaRPr lang="en-US"/>
        </a:p>
      </dgm:t>
    </dgm:pt>
    <dgm:pt modelId="{73775491-EDA3-440D-A2CA-2D6120A23B99}">
      <dgm:prSet/>
      <dgm:spPr/>
      <dgm:t>
        <a:bodyPr/>
        <a:lstStyle/>
        <a:p>
          <a:r>
            <a:rPr lang="en-US"/>
            <a:t>Lord Balaram is the second body of Lord Sri Krishna</a:t>
          </a:r>
        </a:p>
      </dgm:t>
    </dgm:pt>
    <dgm:pt modelId="{E322FE69-FBA8-47A2-B0AC-65A203BB9CE7}" type="parTrans" cxnId="{3A9D3CA7-B231-4B01-9EF9-31A7A54B6170}">
      <dgm:prSet/>
      <dgm:spPr/>
      <dgm:t>
        <a:bodyPr/>
        <a:lstStyle/>
        <a:p>
          <a:endParaRPr lang="en-US"/>
        </a:p>
      </dgm:t>
    </dgm:pt>
    <dgm:pt modelId="{0D8B9464-DD7C-447D-949F-3A406D2856F7}" type="sibTrans" cxnId="{3A9D3CA7-B231-4B01-9EF9-31A7A54B6170}">
      <dgm:prSet/>
      <dgm:spPr/>
      <dgm:t>
        <a:bodyPr/>
        <a:lstStyle/>
        <a:p>
          <a:endParaRPr lang="en-US"/>
        </a:p>
      </dgm:t>
    </dgm:pt>
    <dgm:pt modelId="{52B9DFBE-6159-4DCA-A7CB-C00CA7881B46}">
      <dgm:prSet/>
      <dgm:spPr/>
      <dgm:t>
        <a:bodyPr/>
        <a:lstStyle/>
        <a:p>
          <a:r>
            <a:rPr lang="en-US"/>
            <a:t>Lord Balaram is same identity as Lord Krishna but different form</a:t>
          </a:r>
        </a:p>
      </dgm:t>
    </dgm:pt>
    <dgm:pt modelId="{82A58A5D-92A1-4E78-9BD5-3FB9C06AE557}" type="parTrans" cxnId="{794A3E83-9147-4203-9B86-413B432B2C76}">
      <dgm:prSet/>
      <dgm:spPr/>
      <dgm:t>
        <a:bodyPr/>
        <a:lstStyle/>
        <a:p>
          <a:endParaRPr lang="en-US"/>
        </a:p>
      </dgm:t>
    </dgm:pt>
    <dgm:pt modelId="{49F06D74-DD8D-459F-ACE9-B2C6748A3EC2}" type="sibTrans" cxnId="{794A3E83-9147-4203-9B86-413B432B2C76}">
      <dgm:prSet/>
      <dgm:spPr/>
      <dgm:t>
        <a:bodyPr/>
        <a:lstStyle/>
        <a:p>
          <a:endParaRPr lang="en-US"/>
        </a:p>
      </dgm:t>
    </dgm:pt>
    <dgm:pt modelId="{C2573691-4989-489C-82BC-39BC0BDCB51D}">
      <dgm:prSet/>
      <dgm:spPr/>
      <dgm:t>
        <a:bodyPr/>
        <a:lstStyle/>
        <a:p>
          <a:r>
            <a:rPr lang="en-US"/>
            <a:t>Lord Balaram assists Lord in His Transcendental activities.</a:t>
          </a:r>
        </a:p>
      </dgm:t>
    </dgm:pt>
    <dgm:pt modelId="{303B05B0-40BB-4444-A474-DF1970898FFF}" type="parTrans" cxnId="{6E34A629-3388-4C19-B4E4-411358716360}">
      <dgm:prSet/>
      <dgm:spPr/>
      <dgm:t>
        <a:bodyPr/>
        <a:lstStyle/>
        <a:p>
          <a:endParaRPr lang="en-US"/>
        </a:p>
      </dgm:t>
    </dgm:pt>
    <dgm:pt modelId="{157BF6FC-2944-415D-8066-B7927B7D504D}" type="sibTrans" cxnId="{6E34A629-3388-4C19-B4E4-411358716360}">
      <dgm:prSet/>
      <dgm:spPr/>
      <dgm:t>
        <a:bodyPr/>
        <a:lstStyle/>
        <a:p>
          <a:endParaRPr lang="en-US"/>
        </a:p>
      </dgm:t>
    </dgm:pt>
    <dgm:pt modelId="{F9AE49A3-D7C0-4274-8E8E-D583729FB8CA}">
      <dgm:prSet/>
      <dgm:spPr/>
      <dgm:t>
        <a:bodyPr/>
        <a:lstStyle/>
        <a:p>
          <a:r>
            <a:rPr lang="en-US"/>
            <a:t>He is the original Sankarshan and assumes 5 other forms to serve the Lord</a:t>
          </a:r>
        </a:p>
      </dgm:t>
    </dgm:pt>
    <dgm:pt modelId="{32C7EECF-BEA7-4CB5-B21B-6EF4BA44D22A}" type="parTrans" cxnId="{09366431-D811-4FF9-BFBF-A1B177E58067}">
      <dgm:prSet/>
      <dgm:spPr/>
      <dgm:t>
        <a:bodyPr/>
        <a:lstStyle/>
        <a:p>
          <a:endParaRPr lang="en-US"/>
        </a:p>
      </dgm:t>
    </dgm:pt>
    <dgm:pt modelId="{D4BBE02C-96F3-43F2-A209-EE1C09E077E5}" type="sibTrans" cxnId="{09366431-D811-4FF9-BFBF-A1B177E58067}">
      <dgm:prSet/>
      <dgm:spPr/>
      <dgm:t>
        <a:bodyPr/>
        <a:lstStyle/>
        <a:p>
          <a:endParaRPr lang="en-US"/>
        </a:p>
      </dgm:t>
    </dgm:pt>
    <dgm:pt modelId="{6F17B2D7-0A08-40D7-920F-DFDB0CCF38E8}">
      <dgm:prSet/>
      <dgm:spPr/>
      <dgm:t>
        <a:bodyPr/>
        <a:lstStyle/>
        <a:p>
          <a:r>
            <a:rPr lang="en-US"/>
            <a:t>Mahasankarshana, Karanabdhisayi, Garbhodakasayi, Ksirodakasayi, Sesa/Ananta</a:t>
          </a:r>
        </a:p>
      </dgm:t>
    </dgm:pt>
    <dgm:pt modelId="{4B4FC864-5A39-42E5-A90D-1B20D8BA918A}" type="parTrans" cxnId="{072A0531-0EE3-4AE0-BD4F-80D5DAD193E3}">
      <dgm:prSet/>
      <dgm:spPr/>
      <dgm:t>
        <a:bodyPr/>
        <a:lstStyle/>
        <a:p>
          <a:endParaRPr lang="en-US"/>
        </a:p>
      </dgm:t>
    </dgm:pt>
    <dgm:pt modelId="{F13CDB94-E21D-4551-8681-9DEDD17CEF28}" type="sibTrans" cxnId="{072A0531-0EE3-4AE0-BD4F-80D5DAD193E3}">
      <dgm:prSet/>
      <dgm:spPr/>
      <dgm:t>
        <a:bodyPr/>
        <a:lstStyle/>
        <a:p>
          <a:endParaRPr lang="en-US"/>
        </a:p>
      </dgm:t>
    </dgm:pt>
    <dgm:pt modelId="{1E727564-9C90-493B-ADE2-E21DE15527A6}">
      <dgm:prSet/>
      <dgm:spPr/>
      <dgm:t>
        <a:bodyPr/>
        <a:lstStyle/>
        <a:p>
          <a:r>
            <a:rPr lang="en-US"/>
            <a:t>Lord Nityananda performs same service to Lord Gauranga by constant association </a:t>
          </a:r>
        </a:p>
      </dgm:t>
    </dgm:pt>
    <dgm:pt modelId="{FFF3504E-2137-4596-B875-78382249434F}" type="parTrans" cxnId="{57E0783E-E57A-4FDD-946B-DA8E8476C145}">
      <dgm:prSet/>
      <dgm:spPr/>
      <dgm:t>
        <a:bodyPr/>
        <a:lstStyle/>
        <a:p>
          <a:endParaRPr lang="en-US"/>
        </a:p>
      </dgm:t>
    </dgm:pt>
    <dgm:pt modelId="{8908AFF6-039D-4EE3-9112-8CEBC94E15CA}" type="sibTrans" cxnId="{57E0783E-E57A-4FDD-946B-DA8E8476C145}">
      <dgm:prSet/>
      <dgm:spPr/>
      <dgm:t>
        <a:bodyPr/>
        <a:lstStyle/>
        <a:p>
          <a:endParaRPr lang="en-US"/>
        </a:p>
      </dgm:t>
    </dgm:pt>
    <dgm:pt modelId="{82C2D5ED-BE5D-47E4-9EDA-AD64C0166969}">
      <dgm:prSet/>
      <dgm:spPr/>
      <dgm:t>
        <a:bodyPr/>
        <a:lstStyle/>
        <a:p>
          <a:r>
            <a:rPr lang="en-US"/>
            <a:t>In all the forms He relishes transcendental bliss of serving Krishna</a:t>
          </a:r>
        </a:p>
      </dgm:t>
    </dgm:pt>
    <dgm:pt modelId="{8207F24C-35F6-43E1-9E80-FE0DF6990716}" type="parTrans" cxnId="{18722865-CDD5-439B-95CA-650D6D8D81EB}">
      <dgm:prSet/>
      <dgm:spPr/>
      <dgm:t>
        <a:bodyPr/>
        <a:lstStyle/>
        <a:p>
          <a:endParaRPr lang="en-US"/>
        </a:p>
      </dgm:t>
    </dgm:pt>
    <dgm:pt modelId="{1AC02C8A-D207-4F4F-89AD-E054FF37FBEC}" type="sibTrans" cxnId="{18722865-CDD5-439B-95CA-650D6D8D81EB}">
      <dgm:prSet/>
      <dgm:spPr/>
      <dgm:t>
        <a:bodyPr/>
        <a:lstStyle/>
        <a:p>
          <a:endParaRPr lang="en-US"/>
        </a:p>
      </dgm:t>
    </dgm:pt>
    <dgm:pt modelId="{441EA249-6378-EB46-8A69-BFBD072DB1C7}" type="pres">
      <dgm:prSet presAssocID="{93769067-10E3-4607-928D-E7C1242B5260}" presName="diagram" presStyleCnt="0">
        <dgm:presLayoutVars>
          <dgm:dir/>
          <dgm:resizeHandles val="exact"/>
        </dgm:presLayoutVars>
      </dgm:prSet>
      <dgm:spPr/>
    </dgm:pt>
    <dgm:pt modelId="{2614B23A-5E5E-7B40-AB0A-57B9B6DE7EFE}" type="pres">
      <dgm:prSet presAssocID="{8CA66EBB-0C25-443E-9CB0-23BB70A3CD89}" presName="node" presStyleLbl="node1" presStyleIdx="0" presStyleCnt="7">
        <dgm:presLayoutVars>
          <dgm:bulletEnabled val="1"/>
        </dgm:presLayoutVars>
      </dgm:prSet>
      <dgm:spPr/>
    </dgm:pt>
    <dgm:pt modelId="{B34C06CB-77E9-0942-A5DE-9CE52DDFED39}" type="pres">
      <dgm:prSet presAssocID="{3399B569-F800-4042-AA50-9069F484B9AB}" presName="sibTrans" presStyleCnt="0"/>
      <dgm:spPr/>
    </dgm:pt>
    <dgm:pt modelId="{3D6A450C-9177-634F-86E3-1DE71C1185C0}" type="pres">
      <dgm:prSet presAssocID="{73775491-EDA3-440D-A2CA-2D6120A23B99}" presName="node" presStyleLbl="node1" presStyleIdx="1" presStyleCnt="7">
        <dgm:presLayoutVars>
          <dgm:bulletEnabled val="1"/>
        </dgm:presLayoutVars>
      </dgm:prSet>
      <dgm:spPr/>
    </dgm:pt>
    <dgm:pt modelId="{08F6BB16-CFB9-3F44-A511-D1D4B7C435A0}" type="pres">
      <dgm:prSet presAssocID="{0D8B9464-DD7C-447D-949F-3A406D2856F7}" presName="sibTrans" presStyleCnt="0"/>
      <dgm:spPr/>
    </dgm:pt>
    <dgm:pt modelId="{58CC1625-1846-7A41-9DE7-A2234629B135}" type="pres">
      <dgm:prSet presAssocID="{52B9DFBE-6159-4DCA-A7CB-C00CA7881B46}" presName="node" presStyleLbl="node1" presStyleIdx="2" presStyleCnt="7">
        <dgm:presLayoutVars>
          <dgm:bulletEnabled val="1"/>
        </dgm:presLayoutVars>
      </dgm:prSet>
      <dgm:spPr/>
    </dgm:pt>
    <dgm:pt modelId="{C73FCC82-719B-EB45-B48B-718EC2320698}" type="pres">
      <dgm:prSet presAssocID="{49F06D74-DD8D-459F-ACE9-B2C6748A3EC2}" presName="sibTrans" presStyleCnt="0"/>
      <dgm:spPr/>
    </dgm:pt>
    <dgm:pt modelId="{1D79B4CC-A7E6-114D-8784-4AD990FCDA31}" type="pres">
      <dgm:prSet presAssocID="{C2573691-4989-489C-82BC-39BC0BDCB51D}" presName="node" presStyleLbl="node1" presStyleIdx="3" presStyleCnt="7">
        <dgm:presLayoutVars>
          <dgm:bulletEnabled val="1"/>
        </dgm:presLayoutVars>
      </dgm:prSet>
      <dgm:spPr/>
    </dgm:pt>
    <dgm:pt modelId="{8F5A75F8-8EBC-FB4A-B316-E300B039B3A7}" type="pres">
      <dgm:prSet presAssocID="{157BF6FC-2944-415D-8066-B7927B7D504D}" presName="sibTrans" presStyleCnt="0"/>
      <dgm:spPr/>
    </dgm:pt>
    <dgm:pt modelId="{CA2EF8E2-F763-AD4C-9EB1-53E00F9EA2C9}" type="pres">
      <dgm:prSet presAssocID="{F9AE49A3-D7C0-4274-8E8E-D583729FB8CA}" presName="node" presStyleLbl="node1" presStyleIdx="4" presStyleCnt="7">
        <dgm:presLayoutVars>
          <dgm:bulletEnabled val="1"/>
        </dgm:presLayoutVars>
      </dgm:prSet>
      <dgm:spPr/>
    </dgm:pt>
    <dgm:pt modelId="{75C20353-E967-5F4D-A25B-C9E7872162BD}" type="pres">
      <dgm:prSet presAssocID="{D4BBE02C-96F3-43F2-A209-EE1C09E077E5}" presName="sibTrans" presStyleCnt="0"/>
      <dgm:spPr/>
    </dgm:pt>
    <dgm:pt modelId="{19C60B4F-171C-3945-B71A-78D9EEBD88FF}" type="pres">
      <dgm:prSet presAssocID="{1E727564-9C90-493B-ADE2-E21DE15527A6}" presName="node" presStyleLbl="node1" presStyleIdx="5" presStyleCnt="7">
        <dgm:presLayoutVars>
          <dgm:bulletEnabled val="1"/>
        </dgm:presLayoutVars>
      </dgm:prSet>
      <dgm:spPr/>
    </dgm:pt>
    <dgm:pt modelId="{05117525-05A5-B44B-A3CD-C1399EE9F9AF}" type="pres">
      <dgm:prSet presAssocID="{8908AFF6-039D-4EE3-9112-8CEBC94E15CA}" presName="sibTrans" presStyleCnt="0"/>
      <dgm:spPr/>
    </dgm:pt>
    <dgm:pt modelId="{60CE74D2-33F4-744E-B483-7D38DDD81F28}" type="pres">
      <dgm:prSet presAssocID="{82C2D5ED-BE5D-47E4-9EDA-AD64C0166969}" presName="node" presStyleLbl="node1" presStyleIdx="6" presStyleCnt="7">
        <dgm:presLayoutVars>
          <dgm:bulletEnabled val="1"/>
        </dgm:presLayoutVars>
      </dgm:prSet>
      <dgm:spPr/>
    </dgm:pt>
  </dgm:ptLst>
  <dgm:cxnLst>
    <dgm:cxn modelId="{1E92F020-7DAF-4849-8A0D-317B84424B7A}" type="presOf" srcId="{6F17B2D7-0A08-40D7-920F-DFDB0CCF38E8}" destId="{CA2EF8E2-F763-AD4C-9EB1-53E00F9EA2C9}" srcOrd="0" destOrd="1" presId="urn:microsoft.com/office/officeart/2005/8/layout/default"/>
    <dgm:cxn modelId="{6E34A629-3388-4C19-B4E4-411358716360}" srcId="{93769067-10E3-4607-928D-E7C1242B5260}" destId="{C2573691-4989-489C-82BC-39BC0BDCB51D}" srcOrd="3" destOrd="0" parTransId="{303B05B0-40BB-4444-A474-DF1970898FFF}" sibTransId="{157BF6FC-2944-415D-8066-B7927B7D504D}"/>
    <dgm:cxn modelId="{072A0531-0EE3-4AE0-BD4F-80D5DAD193E3}" srcId="{F9AE49A3-D7C0-4274-8E8E-D583729FB8CA}" destId="{6F17B2D7-0A08-40D7-920F-DFDB0CCF38E8}" srcOrd="0" destOrd="0" parTransId="{4B4FC864-5A39-42E5-A90D-1B20D8BA918A}" sibTransId="{F13CDB94-E21D-4551-8681-9DEDD17CEF28}"/>
    <dgm:cxn modelId="{09366431-D811-4FF9-BFBF-A1B177E58067}" srcId="{93769067-10E3-4607-928D-E7C1242B5260}" destId="{F9AE49A3-D7C0-4274-8E8E-D583729FB8CA}" srcOrd="4" destOrd="0" parTransId="{32C7EECF-BEA7-4CB5-B21B-6EF4BA44D22A}" sibTransId="{D4BBE02C-96F3-43F2-A209-EE1C09E077E5}"/>
    <dgm:cxn modelId="{C1869531-19FC-440C-A941-7D7A94CF1322}" srcId="{93769067-10E3-4607-928D-E7C1242B5260}" destId="{8CA66EBB-0C25-443E-9CB0-23BB70A3CD89}" srcOrd="0" destOrd="0" parTransId="{E57A4638-CA04-4967-9BBF-7635594F5C9C}" sibTransId="{3399B569-F800-4042-AA50-9069F484B9AB}"/>
    <dgm:cxn modelId="{3D384D35-5E64-DF42-AEA4-05F70F1E2FFB}" type="presOf" srcId="{93769067-10E3-4607-928D-E7C1242B5260}" destId="{441EA249-6378-EB46-8A69-BFBD072DB1C7}" srcOrd="0" destOrd="0" presId="urn:microsoft.com/office/officeart/2005/8/layout/default"/>
    <dgm:cxn modelId="{57E0783E-E57A-4FDD-946B-DA8E8476C145}" srcId="{93769067-10E3-4607-928D-E7C1242B5260}" destId="{1E727564-9C90-493B-ADE2-E21DE15527A6}" srcOrd="5" destOrd="0" parTransId="{FFF3504E-2137-4596-B875-78382249434F}" sibTransId="{8908AFF6-039D-4EE3-9112-8CEBC94E15CA}"/>
    <dgm:cxn modelId="{1A91AD49-7B30-1E44-9818-23570A4F53C9}" type="presOf" srcId="{C2573691-4989-489C-82BC-39BC0BDCB51D}" destId="{1D79B4CC-A7E6-114D-8784-4AD990FCDA31}" srcOrd="0" destOrd="0" presId="urn:microsoft.com/office/officeart/2005/8/layout/default"/>
    <dgm:cxn modelId="{2920905C-1A5D-7F4B-8D21-C56F61594E66}" type="presOf" srcId="{73775491-EDA3-440D-A2CA-2D6120A23B99}" destId="{3D6A450C-9177-634F-86E3-1DE71C1185C0}" srcOrd="0" destOrd="0" presId="urn:microsoft.com/office/officeart/2005/8/layout/default"/>
    <dgm:cxn modelId="{18722865-CDD5-439B-95CA-650D6D8D81EB}" srcId="{93769067-10E3-4607-928D-E7C1242B5260}" destId="{82C2D5ED-BE5D-47E4-9EDA-AD64C0166969}" srcOrd="6" destOrd="0" parTransId="{8207F24C-35F6-43E1-9E80-FE0DF6990716}" sibTransId="{1AC02C8A-D207-4F4F-89AD-E054FF37FBEC}"/>
    <dgm:cxn modelId="{1CED1074-82F0-5346-9DB1-7B610C5E348E}" type="presOf" srcId="{82C2D5ED-BE5D-47E4-9EDA-AD64C0166969}" destId="{60CE74D2-33F4-744E-B483-7D38DDD81F28}" srcOrd="0" destOrd="0" presId="urn:microsoft.com/office/officeart/2005/8/layout/default"/>
    <dgm:cxn modelId="{30780E7A-4B84-D544-A095-142A1DB3C2E3}" type="presOf" srcId="{8CA66EBB-0C25-443E-9CB0-23BB70A3CD89}" destId="{2614B23A-5E5E-7B40-AB0A-57B9B6DE7EFE}" srcOrd="0" destOrd="0" presId="urn:microsoft.com/office/officeart/2005/8/layout/default"/>
    <dgm:cxn modelId="{794A3E83-9147-4203-9B86-413B432B2C76}" srcId="{93769067-10E3-4607-928D-E7C1242B5260}" destId="{52B9DFBE-6159-4DCA-A7CB-C00CA7881B46}" srcOrd="2" destOrd="0" parTransId="{82A58A5D-92A1-4E78-9BD5-3FB9C06AE557}" sibTransId="{49F06D74-DD8D-459F-ACE9-B2C6748A3EC2}"/>
    <dgm:cxn modelId="{74A97883-8B2A-4844-A97D-C0C2670EDCAD}" type="presOf" srcId="{52B9DFBE-6159-4DCA-A7CB-C00CA7881B46}" destId="{58CC1625-1846-7A41-9DE7-A2234629B135}" srcOrd="0" destOrd="0" presId="urn:microsoft.com/office/officeart/2005/8/layout/default"/>
    <dgm:cxn modelId="{3A9D3CA7-B231-4B01-9EF9-31A7A54B6170}" srcId="{93769067-10E3-4607-928D-E7C1242B5260}" destId="{73775491-EDA3-440D-A2CA-2D6120A23B99}" srcOrd="1" destOrd="0" parTransId="{E322FE69-FBA8-47A2-B0AC-65A203BB9CE7}" sibTransId="{0D8B9464-DD7C-447D-949F-3A406D2856F7}"/>
    <dgm:cxn modelId="{70DB05AB-DF7A-F945-9188-9ADFA3FE6218}" type="presOf" srcId="{F9AE49A3-D7C0-4274-8E8E-D583729FB8CA}" destId="{CA2EF8E2-F763-AD4C-9EB1-53E00F9EA2C9}" srcOrd="0" destOrd="0" presId="urn:microsoft.com/office/officeart/2005/8/layout/default"/>
    <dgm:cxn modelId="{E9FD9AD8-4298-DB41-B24E-22D1A8DD148D}" type="presOf" srcId="{1E727564-9C90-493B-ADE2-E21DE15527A6}" destId="{19C60B4F-171C-3945-B71A-78D9EEBD88FF}" srcOrd="0" destOrd="0" presId="urn:microsoft.com/office/officeart/2005/8/layout/default"/>
    <dgm:cxn modelId="{1A05E180-0381-5241-BB66-92264FB817FF}" type="presParOf" srcId="{441EA249-6378-EB46-8A69-BFBD072DB1C7}" destId="{2614B23A-5E5E-7B40-AB0A-57B9B6DE7EFE}" srcOrd="0" destOrd="0" presId="urn:microsoft.com/office/officeart/2005/8/layout/default"/>
    <dgm:cxn modelId="{510741C0-568E-A640-8F91-FE73787D0B92}" type="presParOf" srcId="{441EA249-6378-EB46-8A69-BFBD072DB1C7}" destId="{B34C06CB-77E9-0942-A5DE-9CE52DDFED39}" srcOrd="1" destOrd="0" presId="urn:microsoft.com/office/officeart/2005/8/layout/default"/>
    <dgm:cxn modelId="{6CDE0716-4844-1042-9ABC-9BEC1A3ED1C6}" type="presParOf" srcId="{441EA249-6378-EB46-8A69-BFBD072DB1C7}" destId="{3D6A450C-9177-634F-86E3-1DE71C1185C0}" srcOrd="2" destOrd="0" presId="urn:microsoft.com/office/officeart/2005/8/layout/default"/>
    <dgm:cxn modelId="{98085714-737C-E74D-AF7E-2CC66E99B578}" type="presParOf" srcId="{441EA249-6378-EB46-8A69-BFBD072DB1C7}" destId="{08F6BB16-CFB9-3F44-A511-D1D4B7C435A0}" srcOrd="3" destOrd="0" presId="urn:microsoft.com/office/officeart/2005/8/layout/default"/>
    <dgm:cxn modelId="{0332E1AA-BC6D-B34D-B24D-7F9D68ADE5D7}" type="presParOf" srcId="{441EA249-6378-EB46-8A69-BFBD072DB1C7}" destId="{58CC1625-1846-7A41-9DE7-A2234629B135}" srcOrd="4" destOrd="0" presId="urn:microsoft.com/office/officeart/2005/8/layout/default"/>
    <dgm:cxn modelId="{D8BA6FF2-B65E-DC44-A972-32769A627EE2}" type="presParOf" srcId="{441EA249-6378-EB46-8A69-BFBD072DB1C7}" destId="{C73FCC82-719B-EB45-B48B-718EC2320698}" srcOrd="5" destOrd="0" presId="urn:microsoft.com/office/officeart/2005/8/layout/default"/>
    <dgm:cxn modelId="{7103100C-A018-D748-A7B3-CAA2B2509435}" type="presParOf" srcId="{441EA249-6378-EB46-8A69-BFBD072DB1C7}" destId="{1D79B4CC-A7E6-114D-8784-4AD990FCDA31}" srcOrd="6" destOrd="0" presId="urn:microsoft.com/office/officeart/2005/8/layout/default"/>
    <dgm:cxn modelId="{56C2A24A-0357-2645-A76B-F1BBE9474073}" type="presParOf" srcId="{441EA249-6378-EB46-8A69-BFBD072DB1C7}" destId="{8F5A75F8-8EBC-FB4A-B316-E300B039B3A7}" srcOrd="7" destOrd="0" presId="urn:microsoft.com/office/officeart/2005/8/layout/default"/>
    <dgm:cxn modelId="{F290898A-D33F-8647-BA04-8C883A15AC44}" type="presParOf" srcId="{441EA249-6378-EB46-8A69-BFBD072DB1C7}" destId="{CA2EF8E2-F763-AD4C-9EB1-53E00F9EA2C9}" srcOrd="8" destOrd="0" presId="urn:microsoft.com/office/officeart/2005/8/layout/default"/>
    <dgm:cxn modelId="{AF85808B-0952-A74D-BD6C-1E334E30B96F}" type="presParOf" srcId="{441EA249-6378-EB46-8A69-BFBD072DB1C7}" destId="{75C20353-E967-5F4D-A25B-C9E7872162BD}" srcOrd="9" destOrd="0" presId="urn:microsoft.com/office/officeart/2005/8/layout/default"/>
    <dgm:cxn modelId="{F550759E-6882-2F40-A5B6-7632A4457328}" type="presParOf" srcId="{441EA249-6378-EB46-8A69-BFBD072DB1C7}" destId="{19C60B4F-171C-3945-B71A-78D9EEBD88FF}" srcOrd="10" destOrd="0" presId="urn:microsoft.com/office/officeart/2005/8/layout/default"/>
    <dgm:cxn modelId="{BC250334-A5FF-334D-8EEC-1E19C4650846}" type="presParOf" srcId="{441EA249-6378-EB46-8A69-BFBD072DB1C7}" destId="{05117525-05A5-B44B-A3CD-C1399EE9F9AF}" srcOrd="11" destOrd="0" presId="urn:microsoft.com/office/officeart/2005/8/layout/default"/>
    <dgm:cxn modelId="{ED47D19C-11AF-A74D-97B3-6554ABBE61CD}" type="presParOf" srcId="{441EA249-6378-EB46-8A69-BFBD072DB1C7}" destId="{60CE74D2-33F4-744E-B483-7D38DDD81F28}" srcOrd="12"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1553E6C-0BAF-46AB-8C8E-20A0E65A8E79}" type="doc">
      <dgm:prSet loTypeId="urn:microsoft.com/office/officeart/2005/8/layout/vList2" loCatId="list" qsTypeId="urn:microsoft.com/office/officeart/2005/8/quickstyle/simple2" qsCatId="simple" csTypeId="urn:microsoft.com/office/officeart/2005/8/colors/colorful2" csCatId="colorful"/>
      <dgm:spPr/>
      <dgm:t>
        <a:bodyPr/>
        <a:lstStyle/>
        <a:p>
          <a:endParaRPr lang="en-US"/>
        </a:p>
      </dgm:t>
    </dgm:pt>
    <dgm:pt modelId="{93D06874-060A-4593-92D8-642A310EF5A3}">
      <dgm:prSet/>
      <dgm:spPr/>
      <dgm:t>
        <a:bodyPr/>
        <a:lstStyle/>
        <a:p>
          <a:r>
            <a:rPr lang="en-US"/>
            <a:t>Nityananda Prabhu has the whitish complexion</a:t>
          </a:r>
        </a:p>
      </dgm:t>
    </dgm:pt>
    <dgm:pt modelId="{865E27A9-18B7-4C13-ACB2-D42CFB596CA2}" type="parTrans" cxnId="{17D782F1-052A-4E6E-B4D2-FBF06BD2125B}">
      <dgm:prSet/>
      <dgm:spPr/>
      <dgm:t>
        <a:bodyPr/>
        <a:lstStyle/>
        <a:p>
          <a:endParaRPr lang="en-US"/>
        </a:p>
      </dgm:t>
    </dgm:pt>
    <dgm:pt modelId="{09678D91-F01B-4663-BF08-03123FC687AD}" type="sibTrans" cxnId="{17D782F1-052A-4E6E-B4D2-FBF06BD2125B}">
      <dgm:prSet/>
      <dgm:spPr/>
      <dgm:t>
        <a:bodyPr/>
        <a:lstStyle/>
        <a:p>
          <a:endParaRPr lang="en-US"/>
        </a:p>
      </dgm:t>
    </dgm:pt>
    <dgm:pt modelId="{451EFFA0-904C-4E6C-A032-4C27F79E2288}">
      <dgm:prSet/>
      <dgm:spPr/>
      <dgm:t>
        <a:bodyPr/>
        <a:lstStyle/>
        <a:p>
          <a:r>
            <a:rPr lang="en-US"/>
            <a:t>He has a deep melodious voice, constantly singing the glories of Sri Krishna and carries a red stick with benedictions for the devotees</a:t>
          </a:r>
        </a:p>
      </dgm:t>
    </dgm:pt>
    <dgm:pt modelId="{60E23159-218B-45CE-8201-E328FF570D89}" type="parTrans" cxnId="{D32FA2ED-ABAD-4713-A48F-705F8031FD23}">
      <dgm:prSet/>
      <dgm:spPr/>
      <dgm:t>
        <a:bodyPr/>
        <a:lstStyle/>
        <a:p>
          <a:endParaRPr lang="en-US"/>
        </a:p>
      </dgm:t>
    </dgm:pt>
    <dgm:pt modelId="{714C6431-2E1D-4258-A152-3DB3AF99596E}" type="sibTrans" cxnId="{D32FA2ED-ABAD-4713-A48F-705F8031FD23}">
      <dgm:prSet/>
      <dgm:spPr/>
      <dgm:t>
        <a:bodyPr/>
        <a:lstStyle/>
        <a:p>
          <a:endParaRPr lang="en-US"/>
        </a:p>
      </dgm:t>
    </dgm:pt>
    <dgm:pt modelId="{FAC5B091-0F33-4FF5-B4FC-8FCD99A5AFCE}">
      <dgm:prSet/>
      <dgm:spPr/>
      <dgm:t>
        <a:bodyPr/>
        <a:lstStyle/>
        <a:p>
          <a:r>
            <a:rPr lang="en-US"/>
            <a:t>He has the mood of an avadhuta and He is so absorbed in love of Godhead.</a:t>
          </a:r>
        </a:p>
      </dgm:t>
    </dgm:pt>
    <dgm:pt modelId="{1F36D8C7-110F-4EC0-A116-B4C24B2F7469}" type="parTrans" cxnId="{20D64939-DED7-4480-BE23-47F6BB66D212}">
      <dgm:prSet/>
      <dgm:spPr/>
      <dgm:t>
        <a:bodyPr/>
        <a:lstStyle/>
        <a:p>
          <a:endParaRPr lang="en-US"/>
        </a:p>
      </dgm:t>
    </dgm:pt>
    <dgm:pt modelId="{E359DFCB-FCD0-4AA6-A4E2-950235585622}" type="sibTrans" cxnId="{20D64939-DED7-4480-BE23-47F6BB66D212}">
      <dgm:prSet/>
      <dgm:spPr/>
      <dgm:t>
        <a:bodyPr/>
        <a:lstStyle/>
        <a:p>
          <a:endParaRPr lang="en-US"/>
        </a:p>
      </dgm:t>
    </dgm:pt>
    <dgm:pt modelId="{4B7BAC27-25E4-EC44-9460-89514CF4DF39}" type="pres">
      <dgm:prSet presAssocID="{51553E6C-0BAF-46AB-8C8E-20A0E65A8E79}" presName="linear" presStyleCnt="0">
        <dgm:presLayoutVars>
          <dgm:animLvl val="lvl"/>
          <dgm:resizeHandles val="exact"/>
        </dgm:presLayoutVars>
      </dgm:prSet>
      <dgm:spPr/>
    </dgm:pt>
    <dgm:pt modelId="{83820566-89B3-2642-B3EF-26C811DFC9E2}" type="pres">
      <dgm:prSet presAssocID="{93D06874-060A-4593-92D8-642A310EF5A3}" presName="parentText" presStyleLbl="node1" presStyleIdx="0" presStyleCnt="3">
        <dgm:presLayoutVars>
          <dgm:chMax val="0"/>
          <dgm:bulletEnabled val="1"/>
        </dgm:presLayoutVars>
      </dgm:prSet>
      <dgm:spPr/>
    </dgm:pt>
    <dgm:pt modelId="{2B5096AD-81A0-8246-9C4C-1AC982D2D0E1}" type="pres">
      <dgm:prSet presAssocID="{09678D91-F01B-4663-BF08-03123FC687AD}" presName="spacer" presStyleCnt="0"/>
      <dgm:spPr/>
    </dgm:pt>
    <dgm:pt modelId="{94B3DD2E-0CA2-9D4B-8120-B61F7065713B}" type="pres">
      <dgm:prSet presAssocID="{451EFFA0-904C-4E6C-A032-4C27F79E2288}" presName="parentText" presStyleLbl="node1" presStyleIdx="1" presStyleCnt="3">
        <dgm:presLayoutVars>
          <dgm:chMax val="0"/>
          <dgm:bulletEnabled val="1"/>
        </dgm:presLayoutVars>
      </dgm:prSet>
      <dgm:spPr/>
    </dgm:pt>
    <dgm:pt modelId="{4BB5814B-D8EF-F04D-8462-1B21F755E87E}" type="pres">
      <dgm:prSet presAssocID="{714C6431-2E1D-4258-A152-3DB3AF99596E}" presName="spacer" presStyleCnt="0"/>
      <dgm:spPr/>
    </dgm:pt>
    <dgm:pt modelId="{664A2DD4-79EA-8144-BD72-E4FADC2CC0FD}" type="pres">
      <dgm:prSet presAssocID="{FAC5B091-0F33-4FF5-B4FC-8FCD99A5AFCE}" presName="parentText" presStyleLbl="node1" presStyleIdx="2" presStyleCnt="3">
        <dgm:presLayoutVars>
          <dgm:chMax val="0"/>
          <dgm:bulletEnabled val="1"/>
        </dgm:presLayoutVars>
      </dgm:prSet>
      <dgm:spPr/>
    </dgm:pt>
  </dgm:ptLst>
  <dgm:cxnLst>
    <dgm:cxn modelId="{42CB5808-AAE9-5A45-96A2-F2C419D99E23}" type="presOf" srcId="{51553E6C-0BAF-46AB-8C8E-20A0E65A8E79}" destId="{4B7BAC27-25E4-EC44-9460-89514CF4DF39}" srcOrd="0" destOrd="0" presId="urn:microsoft.com/office/officeart/2005/8/layout/vList2"/>
    <dgm:cxn modelId="{20D64939-DED7-4480-BE23-47F6BB66D212}" srcId="{51553E6C-0BAF-46AB-8C8E-20A0E65A8E79}" destId="{FAC5B091-0F33-4FF5-B4FC-8FCD99A5AFCE}" srcOrd="2" destOrd="0" parTransId="{1F36D8C7-110F-4EC0-A116-B4C24B2F7469}" sibTransId="{E359DFCB-FCD0-4AA6-A4E2-950235585622}"/>
    <dgm:cxn modelId="{B1651469-7FDA-0B48-9B62-3FF7489D5374}" type="presOf" srcId="{FAC5B091-0F33-4FF5-B4FC-8FCD99A5AFCE}" destId="{664A2DD4-79EA-8144-BD72-E4FADC2CC0FD}" srcOrd="0" destOrd="0" presId="urn:microsoft.com/office/officeart/2005/8/layout/vList2"/>
    <dgm:cxn modelId="{2AE0DB8D-771B-284C-92DD-AD781A44A10C}" type="presOf" srcId="{93D06874-060A-4593-92D8-642A310EF5A3}" destId="{83820566-89B3-2642-B3EF-26C811DFC9E2}" srcOrd="0" destOrd="0" presId="urn:microsoft.com/office/officeart/2005/8/layout/vList2"/>
    <dgm:cxn modelId="{843E49B7-99D4-4042-A77A-99DD900212F0}" type="presOf" srcId="{451EFFA0-904C-4E6C-A032-4C27F79E2288}" destId="{94B3DD2E-0CA2-9D4B-8120-B61F7065713B}" srcOrd="0" destOrd="0" presId="urn:microsoft.com/office/officeart/2005/8/layout/vList2"/>
    <dgm:cxn modelId="{D32FA2ED-ABAD-4713-A48F-705F8031FD23}" srcId="{51553E6C-0BAF-46AB-8C8E-20A0E65A8E79}" destId="{451EFFA0-904C-4E6C-A032-4C27F79E2288}" srcOrd="1" destOrd="0" parTransId="{60E23159-218B-45CE-8201-E328FF570D89}" sibTransId="{714C6431-2E1D-4258-A152-3DB3AF99596E}"/>
    <dgm:cxn modelId="{17D782F1-052A-4E6E-B4D2-FBF06BD2125B}" srcId="{51553E6C-0BAF-46AB-8C8E-20A0E65A8E79}" destId="{93D06874-060A-4593-92D8-642A310EF5A3}" srcOrd="0" destOrd="0" parTransId="{865E27A9-18B7-4C13-ACB2-D42CFB596CA2}" sibTransId="{09678D91-F01B-4663-BF08-03123FC687AD}"/>
    <dgm:cxn modelId="{6BF4ABCB-5543-4A47-BFAD-C59B1EFEECEA}" type="presParOf" srcId="{4B7BAC27-25E4-EC44-9460-89514CF4DF39}" destId="{83820566-89B3-2642-B3EF-26C811DFC9E2}" srcOrd="0" destOrd="0" presId="urn:microsoft.com/office/officeart/2005/8/layout/vList2"/>
    <dgm:cxn modelId="{A4703F4D-4508-0B4C-A4CB-78540376E422}" type="presParOf" srcId="{4B7BAC27-25E4-EC44-9460-89514CF4DF39}" destId="{2B5096AD-81A0-8246-9C4C-1AC982D2D0E1}" srcOrd="1" destOrd="0" presId="urn:microsoft.com/office/officeart/2005/8/layout/vList2"/>
    <dgm:cxn modelId="{675EAA0B-9EB5-8141-BF9C-3B10FC4A6A1E}" type="presParOf" srcId="{4B7BAC27-25E4-EC44-9460-89514CF4DF39}" destId="{94B3DD2E-0CA2-9D4B-8120-B61F7065713B}" srcOrd="2" destOrd="0" presId="urn:microsoft.com/office/officeart/2005/8/layout/vList2"/>
    <dgm:cxn modelId="{EA19ED0F-4D54-764C-A975-0AC691845C01}" type="presParOf" srcId="{4B7BAC27-25E4-EC44-9460-89514CF4DF39}" destId="{4BB5814B-D8EF-F04D-8462-1B21F755E87E}" srcOrd="3" destOrd="0" presId="urn:microsoft.com/office/officeart/2005/8/layout/vList2"/>
    <dgm:cxn modelId="{23273EAE-EE1F-DD4B-BCCD-AF1DFF427E1F}" type="presParOf" srcId="{4B7BAC27-25E4-EC44-9460-89514CF4DF39}" destId="{664A2DD4-79EA-8144-BD72-E4FADC2CC0FD}" srcOrd="4"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83EA701-F66F-4A3E-B0E1-B6D9F6B8C86E}" type="doc">
      <dgm:prSet loTypeId="urn:microsoft.com/office/officeart/2005/8/layout/default" loCatId="list" qsTypeId="urn:microsoft.com/office/officeart/2005/8/quickstyle/simple1" qsCatId="simple" csTypeId="urn:microsoft.com/office/officeart/2005/8/colors/colorful1" csCatId="colorful"/>
      <dgm:spPr/>
      <dgm:t>
        <a:bodyPr/>
        <a:lstStyle/>
        <a:p>
          <a:endParaRPr lang="en-US"/>
        </a:p>
      </dgm:t>
    </dgm:pt>
    <dgm:pt modelId="{7958CDA5-1A63-46D3-BC71-9B18AE2B3EF1}">
      <dgm:prSet/>
      <dgm:spPr/>
      <dgm:t>
        <a:bodyPr/>
        <a:lstStyle/>
        <a:p>
          <a:r>
            <a:rPr lang="en-US"/>
            <a:t>Born in Ekachakra, a small village in present West Bengal, around the year 1474</a:t>
          </a:r>
        </a:p>
      </dgm:t>
    </dgm:pt>
    <dgm:pt modelId="{8DCC674C-A1CB-4A94-89BE-96EF065FDD68}" type="parTrans" cxnId="{EA233DAC-4889-441F-B97C-C2D7B605AFA5}">
      <dgm:prSet/>
      <dgm:spPr/>
      <dgm:t>
        <a:bodyPr/>
        <a:lstStyle/>
        <a:p>
          <a:endParaRPr lang="en-US"/>
        </a:p>
      </dgm:t>
    </dgm:pt>
    <dgm:pt modelId="{450C645F-AA30-44C5-8DD7-1E72A45407AB}" type="sibTrans" cxnId="{EA233DAC-4889-441F-B97C-C2D7B605AFA5}">
      <dgm:prSet/>
      <dgm:spPr/>
      <dgm:t>
        <a:bodyPr/>
        <a:lstStyle/>
        <a:p>
          <a:endParaRPr lang="en-US"/>
        </a:p>
      </dgm:t>
    </dgm:pt>
    <dgm:pt modelId="{B46A39E0-E734-4499-B487-35182E8453CB}">
      <dgm:prSet/>
      <dgm:spPr/>
      <dgm:t>
        <a:bodyPr/>
        <a:lstStyle/>
        <a:p>
          <a:r>
            <a:rPr lang="en-US"/>
            <a:t>His birth site is commemorated by a temple named Garbhavasa </a:t>
          </a:r>
        </a:p>
      </dgm:t>
    </dgm:pt>
    <dgm:pt modelId="{16712448-83D2-4DD7-8D13-BCC88D76A834}" type="parTrans" cxnId="{90F1A61B-3AAD-4DBC-8B4A-BCB7AF97D7DC}">
      <dgm:prSet/>
      <dgm:spPr/>
      <dgm:t>
        <a:bodyPr/>
        <a:lstStyle/>
        <a:p>
          <a:endParaRPr lang="en-US"/>
        </a:p>
      </dgm:t>
    </dgm:pt>
    <dgm:pt modelId="{E1B90167-154D-4761-8C59-B1B91804C577}" type="sibTrans" cxnId="{90F1A61B-3AAD-4DBC-8B4A-BCB7AF97D7DC}">
      <dgm:prSet/>
      <dgm:spPr/>
      <dgm:t>
        <a:bodyPr/>
        <a:lstStyle/>
        <a:p>
          <a:endParaRPr lang="en-US"/>
        </a:p>
      </dgm:t>
    </dgm:pt>
    <dgm:pt modelId="{CCA5D604-D3E1-4ED6-9E04-BE5F638E36BB}">
      <dgm:prSet/>
      <dgm:spPr/>
      <dgm:t>
        <a:bodyPr/>
        <a:lstStyle/>
        <a:p>
          <a:r>
            <a:rPr lang="en-US"/>
            <a:t>His father Hadai Ojha &amp; mother Padmavati, pious brahmanas originally from Mithila</a:t>
          </a:r>
        </a:p>
      </dgm:t>
    </dgm:pt>
    <dgm:pt modelId="{1149DD18-E3EF-4EDF-978F-B15538FBC68C}" type="parTrans" cxnId="{6F3211B5-6F0C-4F4E-9F01-2B3FFE8E80AC}">
      <dgm:prSet/>
      <dgm:spPr/>
      <dgm:t>
        <a:bodyPr/>
        <a:lstStyle/>
        <a:p>
          <a:endParaRPr lang="en-US"/>
        </a:p>
      </dgm:t>
    </dgm:pt>
    <dgm:pt modelId="{E26C2174-31A6-47D5-ABDD-EFB708F65A79}" type="sibTrans" cxnId="{6F3211B5-6F0C-4F4E-9F01-2B3FFE8E80AC}">
      <dgm:prSet/>
      <dgm:spPr/>
      <dgm:t>
        <a:bodyPr/>
        <a:lstStyle/>
        <a:p>
          <a:endParaRPr lang="en-US"/>
        </a:p>
      </dgm:t>
    </dgm:pt>
    <dgm:pt modelId="{C8BC1EA5-3BFE-40F4-AF54-624C4C54406E}">
      <dgm:prSet/>
      <dgm:spPr/>
      <dgm:t>
        <a:bodyPr/>
        <a:lstStyle/>
        <a:p>
          <a:r>
            <a:rPr lang="en-US"/>
            <a:t>Nityananda Prabhu was born on the auspicious thirteenth day of the bright fortnight of the month of Magha. </a:t>
          </a:r>
        </a:p>
      </dgm:t>
    </dgm:pt>
    <dgm:pt modelId="{DB3EC866-B48F-4E70-9CCC-E0D5F076401E}" type="parTrans" cxnId="{2E3F3E23-698D-4011-A7C9-FFF55AE92BA3}">
      <dgm:prSet/>
      <dgm:spPr/>
      <dgm:t>
        <a:bodyPr/>
        <a:lstStyle/>
        <a:p>
          <a:endParaRPr lang="en-US"/>
        </a:p>
      </dgm:t>
    </dgm:pt>
    <dgm:pt modelId="{1213BE6C-8B7E-47A1-9529-47B2BF506573}" type="sibTrans" cxnId="{2E3F3E23-698D-4011-A7C9-FFF55AE92BA3}">
      <dgm:prSet/>
      <dgm:spPr/>
      <dgm:t>
        <a:bodyPr/>
        <a:lstStyle/>
        <a:p>
          <a:endParaRPr lang="en-US"/>
        </a:p>
      </dgm:t>
    </dgm:pt>
    <dgm:pt modelId="{7367D00B-4190-49C6-A42A-3411390096CA}">
      <dgm:prSet/>
      <dgm:spPr/>
      <dgm:t>
        <a:bodyPr/>
        <a:lstStyle/>
        <a:p>
          <a:r>
            <a:rPr lang="en-US"/>
            <a:t>As a child, Nitai loved to enact the pastimes of Sri Krishna and Sri Rama. </a:t>
          </a:r>
        </a:p>
      </dgm:t>
    </dgm:pt>
    <dgm:pt modelId="{C4A2D5E3-6F53-423A-87E3-FE909C260349}" type="parTrans" cxnId="{E3095B77-1857-4FA3-8A91-A52CAD3149BA}">
      <dgm:prSet/>
      <dgm:spPr/>
      <dgm:t>
        <a:bodyPr/>
        <a:lstStyle/>
        <a:p>
          <a:endParaRPr lang="en-US"/>
        </a:p>
      </dgm:t>
    </dgm:pt>
    <dgm:pt modelId="{3AD4E67A-72A3-4539-B342-5628478DA646}" type="sibTrans" cxnId="{E3095B77-1857-4FA3-8A91-A52CAD3149BA}">
      <dgm:prSet/>
      <dgm:spPr/>
      <dgm:t>
        <a:bodyPr/>
        <a:lstStyle/>
        <a:p>
          <a:endParaRPr lang="en-US"/>
        </a:p>
      </dgm:t>
    </dgm:pt>
    <dgm:pt modelId="{D0E65EF2-7D0F-415C-822B-95E6411CB4B6}">
      <dgm:prSet/>
      <dgm:spPr/>
      <dgm:t>
        <a:bodyPr/>
        <a:lstStyle/>
        <a:p>
          <a:r>
            <a:rPr lang="en-US"/>
            <a:t>The village of Ekachakra was completely absorbed in the love of little Nitai, where He spent the first 12 years of His earthly life. </a:t>
          </a:r>
        </a:p>
      </dgm:t>
    </dgm:pt>
    <dgm:pt modelId="{430067EB-1428-442F-82FE-B6C121BEACB0}" type="parTrans" cxnId="{71B5623E-9DCD-40E0-84C8-B398834AC5AB}">
      <dgm:prSet/>
      <dgm:spPr/>
      <dgm:t>
        <a:bodyPr/>
        <a:lstStyle/>
        <a:p>
          <a:endParaRPr lang="en-US"/>
        </a:p>
      </dgm:t>
    </dgm:pt>
    <dgm:pt modelId="{5F12B9A2-263C-48D1-B324-6694B5F91292}" type="sibTrans" cxnId="{71B5623E-9DCD-40E0-84C8-B398834AC5AB}">
      <dgm:prSet/>
      <dgm:spPr/>
      <dgm:t>
        <a:bodyPr/>
        <a:lstStyle/>
        <a:p>
          <a:endParaRPr lang="en-US"/>
        </a:p>
      </dgm:t>
    </dgm:pt>
    <dgm:pt modelId="{C4AC7ED1-8F51-4761-A95A-97B83CDEB211}">
      <dgm:prSet/>
      <dgm:spPr/>
      <dgm:t>
        <a:bodyPr/>
        <a:lstStyle/>
        <a:p>
          <a:r>
            <a:rPr lang="en-US"/>
            <a:t>In the 13th year, a travelling sannyasi, enchanted by Nitai’s devotion and service, requested Nitai from His parents, as a travelling companion. </a:t>
          </a:r>
        </a:p>
      </dgm:t>
    </dgm:pt>
    <dgm:pt modelId="{9AF93856-231A-4A41-B130-F466825C96AF}" type="parTrans" cxnId="{CA5AF849-4B3B-491B-838F-EB82790D15A8}">
      <dgm:prSet/>
      <dgm:spPr/>
      <dgm:t>
        <a:bodyPr/>
        <a:lstStyle/>
        <a:p>
          <a:endParaRPr lang="en-US"/>
        </a:p>
      </dgm:t>
    </dgm:pt>
    <dgm:pt modelId="{30C8DD69-553D-4250-B4DC-2533797A561C}" type="sibTrans" cxnId="{CA5AF849-4B3B-491B-838F-EB82790D15A8}">
      <dgm:prSet/>
      <dgm:spPr/>
      <dgm:t>
        <a:bodyPr/>
        <a:lstStyle/>
        <a:p>
          <a:endParaRPr lang="en-US"/>
        </a:p>
      </dgm:t>
    </dgm:pt>
    <dgm:pt modelId="{E51681CD-58DB-40BF-BD4B-259EF1053ECE}">
      <dgm:prSet/>
      <dgm:spPr/>
      <dgm:t>
        <a:bodyPr/>
        <a:lstStyle/>
        <a:p>
          <a:r>
            <a:rPr lang="en-US"/>
            <a:t>Nityananda Prabhu met Chaitanya Mahaprabhu in 1506, when He was 32 years old and Chaitanya 20 years.</a:t>
          </a:r>
        </a:p>
      </dgm:t>
    </dgm:pt>
    <dgm:pt modelId="{16F0FD54-76BE-4DBA-9C33-151E7626FA66}" type="parTrans" cxnId="{665B8754-1C0B-4D99-B822-D310B31D1BB8}">
      <dgm:prSet/>
      <dgm:spPr/>
      <dgm:t>
        <a:bodyPr/>
        <a:lstStyle/>
        <a:p>
          <a:endParaRPr lang="en-US"/>
        </a:p>
      </dgm:t>
    </dgm:pt>
    <dgm:pt modelId="{AA5F36BA-E160-4883-BAFE-A1FF96C04497}" type="sibTrans" cxnId="{665B8754-1C0B-4D99-B822-D310B31D1BB8}">
      <dgm:prSet/>
      <dgm:spPr/>
      <dgm:t>
        <a:bodyPr/>
        <a:lstStyle/>
        <a:p>
          <a:endParaRPr lang="en-US"/>
        </a:p>
      </dgm:t>
    </dgm:pt>
    <dgm:pt modelId="{436EF762-8DD9-475E-8778-C12F8632BA39}">
      <dgm:prSet/>
      <dgm:spPr/>
      <dgm:t>
        <a:bodyPr/>
        <a:lstStyle/>
        <a:p>
          <a:r>
            <a:rPr lang="en-US"/>
            <a:t>He married Jahnava devi and Vasudha, the two daughters of Suryadasa Sarakhel, who was the brother of Gauridasa Pandit</a:t>
          </a:r>
        </a:p>
      </dgm:t>
    </dgm:pt>
    <dgm:pt modelId="{10823A76-65DA-4A16-B12E-1E10E60F3E12}" type="parTrans" cxnId="{60255D06-2CED-41E0-BA5E-710E26F8A3CD}">
      <dgm:prSet/>
      <dgm:spPr/>
      <dgm:t>
        <a:bodyPr/>
        <a:lstStyle/>
        <a:p>
          <a:endParaRPr lang="en-US"/>
        </a:p>
      </dgm:t>
    </dgm:pt>
    <dgm:pt modelId="{259A93D4-3E2F-47E7-B143-A5BA4A9E315B}" type="sibTrans" cxnId="{60255D06-2CED-41E0-BA5E-710E26F8A3CD}">
      <dgm:prSet/>
      <dgm:spPr/>
      <dgm:t>
        <a:bodyPr/>
        <a:lstStyle/>
        <a:p>
          <a:endParaRPr lang="en-US"/>
        </a:p>
      </dgm:t>
    </dgm:pt>
    <dgm:pt modelId="{20D99EE3-763B-42BC-A815-C523C7F044E8}">
      <dgm:prSet/>
      <dgm:spPr/>
      <dgm:t>
        <a:bodyPr/>
        <a:lstStyle/>
        <a:p>
          <a:r>
            <a:rPr lang="en-US"/>
            <a:t>Lord Nityananda wound up His earthly pastimes, by entering into the Deity of Krishna, known as Bankima Raya, not far from Ekachakra.</a:t>
          </a:r>
        </a:p>
      </dgm:t>
    </dgm:pt>
    <dgm:pt modelId="{EDCA1375-C7A1-478E-BE4F-1501D9E24BAB}" type="parTrans" cxnId="{0BF61546-8208-41B3-8C22-8941C8EBC208}">
      <dgm:prSet/>
      <dgm:spPr/>
      <dgm:t>
        <a:bodyPr/>
        <a:lstStyle/>
        <a:p>
          <a:endParaRPr lang="en-US"/>
        </a:p>
      </dgm:t>
    </dgm:pt>
    <dgm:pt modelId="{B249DC71-40B4-43BB-96F7-40BF4D06CAE7}" type="sibTrans" cxnId="{0BF61546-8208-41B3-8C22-8941C8EBC208}">
      <dgm:prSet/>
      <dgm:spPr/>
      <dgm:t>
        <a:bodyPr/>
        <a:lstStyle/>
        <a:p>
          <a:endParaRPr lang="en-US"/>
        </a:p>
      </dgm:t>
    </dgm:pt>
    <dgm:pt modelId="{442F844F-A42F-0C4F-A89B-2A9C1F633F7D}" type="pres">
      <dgm:prSet presAssocID="{183EA701-F66F-4A3E-B0E1-B6D9F6B8C86E}" presName="diagram" presStyleCnt="0">
        <dgm:presLayoutVars>
          <dgm:dir/>
          <dgm:resizeHandles val="exact"/>
        </dgm:presLayoutVars>
      </dgm:prSet>
      <dgm:spPr/>
    </dgm:pt>
    <dgm:pt modelId="{8C5910F6-D2A8-3641-A28C-622A8B81F3FE}" type="pres">
      <dgm:prSet presAssocID="{7958CDA5-1A63-46D3-BC71-9B18AE2B3EF1}" presName="node" presStyleLbl="node1" presStyleIdx="0" presStyleCnt="10">
        <dgm:presLayoutVars>
          <dgm:bulletEnabled val="1"/>
        </dgm:presLayoutVars>
      </dgm:prSet>
      <dgm:spPr/>
    </dgm:pt>
    <dgm:pt modelId="{EE4604AA-4A14-2D49-BB69-FBD033A53547}" type="pres">
      <dgm:prSet presAssocID="{450C645F-AA30-44C5-8DD7-1E72A45407AB}" presName="sibTrans" presStyleCnt="0"/>
      <dgm:spPr/>
    </dgm:pt>
    <dgm:pt modelId="{9E9E95C2-829B-C44E-ADDF-23C75E881788}" type="pres">
      <dgm:prSet presAssocID="{B46A39E0-E734-4499-B487-35182E8453CB}" presName="node" presStyleLbl="node1" presStyleIdx="1" presStyleCnt="10">
        <dgm:presLayoutVars>
          <dgm:bulletEnabled val="1"/>
        </dgm:presLayoutVars>
      </dgm:prSet>
      <dgm:spPr/>
    </dgm:pt>
    <dgm:pt modelId="{238C2368-722B-2541-B533-062F9CE1ACE3}" type="pres">
      <dgm:prSet presAssocID="{E1B90167-154D-4761-8C59-B1B91804C577}" presName="sibTrans" presStyleCnt="0"/>
      <dgm:spPr/>
    </dgm:pt>
    <dgm:pt modelId="{3E77870F-42B3-AD43-BA0F-89ACFB15F969}" type="pres">
      <dgm:prSet presAssocID="{CCA5D604-D3E1-4ED6-9E04-BE5F638E36BB}" presName="node" presStyleLbl="node1" presStyleIdx="2" presStyleCnt="10">
        <dgm:presLayoutVars>
          <dgm:bulletEnabled val="1"/>
        </dgm:presLayoutVars>
      </dgm:prSet>
      <dgm:spPr/>
    </dgm:pt>
    <dgm:pt modelId="{F8078C32-BDEA-6A4A-9602-7018D0FDF5CE}" type="pres">
      <dgm:prSet presAssocID="{E26C2174-31A6-47D5-ABDD-EFB708F65A79}" presName="sibTrans" presStyleCnt="0"/>
      <dgm:spPr/>
    </dgm:pt>
    <dgm:pt modelId="{6898E121-745E-6947-87DE-56B21F83301E}" type="pres">
      <dgm:prSet presAssocID="{C8BC1EA5-3BFE-40F4-AF54-624C4C54406E}" presName="node" presStyleLbl="node1" presStyleIdx="3" presStyleCnt="10">
        <dgm:presLayoutVars>
          <dgm:bulletEnabled val="1"/>
        </dgm:presLayoutVars>
      </dgm:prSet>
      <dgm:spPr/>
    </dgm:pt>
    <dgm:pt modelId="{35B4DD00-10E6-D942-92F6-A2A28EE4E82B}" type="pres">
      <dgm:prSet presAssocID="{1213BE6C-8B7E-47A1-9529-47B2BF506573}" presName="sibTrans" presStyleCnt="0"/>
      <dgm:spPr/>
    </dgm:pt>
    <dgm:pt modelId="{60583626-D50C-3B45-92EF-F054DB23F167}" type="pres">
      <dgm:prSet presAssocID="{7367D00B-4190-49C6-A42A-3411390096CA}" presName="node" presStyleLbl="node1" presStyleIdx="4" presStyleCnt="10">
        <dgm:presLayoutVars>
          <dgm:bulletEnabled val="1"/>
        </dgm:presLayoutVars>
      </dgm:prSet>
      <dgm:spPr/>
    </dgm:pt>
    <dgm:pt modelId="{0F1DA458-5054-534A-89E7-28AB7833743D}" type="pres">
      <dgm:prSet presAssocID="{3AD4E67A-72A3-4539-B342-5628478DA646}" presName="sibTrans" presStyleCnt="0"/>
      <dgm:spPr/>
    </dgm:pt>
    <dgm:pt modelId="{3BCDF828-7E99-F849-87DF-EBF96F47C704}" type="pres">
      <dgm:prSet presAssocID="{D0E65EF2-7D0F-415C-822B-95E6411CB4B6}" presName="node" presStyleLbl="node1" presStyleIdx="5" presStyleCnt="10">
        <dgm:presLayoutVars>
          <dgm:bulletEnabled val="1"/>
        </dgm:presLayoutVars>
      </dgm:prSet>
      <dgm:spPr/>
    </dgm:pt>
    <dgm:pt modelId="{43F32453-2F65-5A46-8FDC-34AA1C7AA46E}" type="pres">
      <dgm:prSet presAssocID="{5F12B9A2-263C-48D1-B324-6694B5F91292}" presName="sibTrans" presStyleCnt="0"/>
      <dgm:spPr/>
    </dgm:pt>
    <dgm:pt modelId="{389377B3-6554-C346-A10A-A84C5AFCA166}" type="pres">
      <dgm:prSet presAssocID="{C4AC7ED1-8F51-4761-A95A-97B83CDEB211}" presName="node" presStyleLbl="node1" presStyleIdx="6" presStyleCnt="10">
        <dgm:presLayoutVars>
          <dgm:bulletEnabled val="1"/>
        </dgm:presLayoutVars>
      </dgm:prSet>
      <dgm:spPr/>
    </dgm:pt>
    <dgm:pt modelId="{E0499DB3-202D-F448-80CA-6B772DF0A5A5}" type="pres">
      <dgm:prSet presAssocID="{30C8DD69-553D-4250-B4DC-2533797A561C}" presName="sibTrans" presStyleCnt="0"/>
      <dgm:spPr/>
    </dgm:pt>
    <dgm:pt modelId="{DBCC5881-8D23-7A40-BC30-EA64C529ED3E}" type="pres">
      <dgm:prSet presAssocID="{E51681CD-58DB-40BF-BD4B-259EF1053ECE}" presName="node" presStyleLbl="node1" presStyleIdx="7" presStyleCnt="10">
        <dgm:presLayoutVars>
          <dgm:bulletEnabled val="1"/>
        </dgm:presLayoutVars>
      </dgm:prSet>
      <dgm:spPr/>
    </dgm:pt>
    <dgm:pt modelId="{DE08C0D6-B51D-E54E-8213-3E253E1416DC}" type="pres">
      <dgm:prSet presAssocID="{AA5F36BA-E160-4883-BAFE-A1FF96C04497}" presName="sibTrans" presStyleCnt="0"/>
      <dgm:spPr/>
    </dgm:pt>
    <dgm:pt modelId="{9F004F80-0D9F-E346-90FA-6778CCBC649A}" type="pres">
      <dgm:prSet presAssocID="{436EF762-8DD9-475E-8778-C12F8632BA39}" presName="node" presStyleLbl="node1" presStyleIdx="8" presStyleCnt="10">
        <dgm:presLayoutVars>
          <dgm:bulletEnabled val="1"/>
        </dgm:presLayoutVars>
      </dgm:prSet>
      <dgm:spPr/>
    </dgm:pt>
    <dgm:pt modelId="{0A03C3D8-6073-794C-BF96-454A3589D9B0}" type="pres">
      <dgm:prSet presAssocID="{259A93D4-3E2F-47E7-B143-A5BA4A9E315B}" presName="sibTrans" presStyleCnt="0"/>
      <dgm:spPr/>
    </dgm:pt>
    <dgm:pt modelId="{A746B024-E83B-F645-8371-4CBB67EEE995}" type="pres">
      <dgm:prSet presAssocID="{20D99EE3-763B-42BC-A815-C523C7F044E8}" presName="node" presStyleLbl="node1" presStyleIdx="9" presStyleCnt="10">
        <dgm:presLayoutVars>
          <dgm:bulletEnabled val="1"/>
        </dgm:presLayoutVars>
      </dgm:prSet>
      <dgm:spPr/>
    </dgm:pt>
  </dgm:ptLst>
  <dgm:cxnLst>
    <dgm:cxn modelId="{60255D06-2CED-41E0-BA5E-710E26F8A3CD}" srcId="{183EA701-F66F-4A3E-B0E1-B6D9F6B8C86E}" destId="{436EF762-8DD9-475E-8778-C12F8632BA39}" srcOrd="8" destOrd="0" parTransId="{10823A76-65DA-4A16-B12E-1E10E60F3E12}" sibTransId="{259A93D4-3E2F-47E7-B143-A5BA4A9E315B}"/>
    <dgm:cxn modelId="{90F1A61B-3AAD-4DBC-8B4A-BCB7AF97D7DC}" srcId="{183EA701-F66F-4A3E-B0E1-B6D9F6B8C86E}" destId="{B46A39E0-E734-4499-B487-35182E8453CB}" srcOrd="1" destOrd="0" parTransId="{16712448-83D2-4DD7-8D13-BCC88D76A834}" sibTransId="{E1B90167-154D-4761-8C59-B1B91804C577}"/>
    <dgm:cxn modelId="{2E3F3E23-698D-4011-A7C9-FFF55AE92BA3}" srcId="{183EA701-F66F-4A3E-B0E1-B6D9F6B8C86E}" destId="{C8BC1EA5-3BFE-40F4-AF54-624C4C54406E}" srcOrd="3" destOrd="0" parTransId="{DB3EC866-B48F-4E70-9CCC-E0D5F076401E}" sibTransId="{1213BE6C-8B7E-47A1-9529-47B2BF506573}"/>
    <dgm:cxn modelId="{71276D34-88EF-7045-B68F-4677302E0D50}" type="presOf" srcId="{D0E65EF2-7D0F-415C-822B-95E6411CB4B6}" destId="{3BCDF828-7E99-F849-87DF-EBF96F47C704}" srcOrd="0" destOrd="0" presId="urn:microsoft.com/office/officeart/2005/8/layout/default"/>
    <dgm:cxn modelId="{71B5623E-9DCD-40E0-84C8-B398834AC5AB}" srcId="{183EA701-F66F-4A3E-B0E1-B6D9F6B8C86E}" destId="{D0E65EF2-7D0F-415C-822B-95E6411CB4B6}" srcOrd="5" destOrd="0" parTransId="{430067EB-1428-442F-82FE-B6C121BEACB0}" sibTransId="{5F12B9A2-263C-48D1-B324-6694B5F91292}"/>
    <dgm:cxn modelId="{0BF61546-8208-41B3-8C22-8941C8EBC208}" srcId="{183EA701-F66F-4A3E-B0E1-B6D9F6B8C86E}" destId="{20D99EE3-763B-42BC-A815-C523C7F044E8}" srcOrd="9" destOrd="0" parTransId="{EDCA1375-C7A1-478E-BE4F-1501D9E24BAB}" sibTransId="{B249DC71-40B4-43BB-96F7-40BF4D06CAE7}"/>
    <dgm:cxn modelId="{CA5AF849-4B3B-491B-838F-EB82790D15A8}" srcId="{183EA701-F66F-4A3E-B0E1-B6D9F6B8C86E}" destId="{C4AC7ED1-8F51-4761-A95A-97B83CDEB211}" srcOrd="6" destOrd="0" parTransId="{9AF93856-231A-4A41-B130-F466825C96AF}" sibTransId="{30C8DD69-553D-4250-B4DC-2533797A561C}"/>
    <dgm:cxn modelId="{665B8754-1C0B-4D99-B822-D310B31D1BB8}" srcId="{183EA701-F66F-4A3E-B0E1-B6D9F6B8C86E}" destId="{E51681CD-58DB-40BF-BD4B-259EF1053ECE}" srcOrd="7" destOrd="0" parTransId="{16F0FD54-76BE-4DBA-9C33-151E7626FA66}" sibTransId="{AA5F36BA-E160-4883-BAFE-A1FF96C04497}"/>
    <dgm:cxn modelId="{21F0ED63-94B1-D94E-827A-4D3411FD2512}" type="presOf" srcId="{7367D00B-4190-49C6-A42A-3411390096CA}" destId="{60583626-D50C-3B45-92EF-F054DB23F167}" srcOrd="0" destOrd="0" presId="urn:microsoft.com/office/officeart/2005/8/layout/default"/>
    <dgm:cxn modelId="{7BC67173-F601-784A-8741-A0F4078342D0}" type="presOf" srcId="{C4AC7ED1-8F51-4761-A95A-97B83CDEB211}" destId="{389377B3-6554-C346-A10A-A84C5AFCA166}" srcOrd="0" destOrd="0" presId="urn:microsoft.com/office/officeart/2005/8/layout/default"/>
    <dgm:cxn modelId="{E3095B77-1857-4FA3-8A91-A52CAD3149BA}" srcId="{183EA701-F66F-4A3E-B0E1-B6D9F6B8C86E}" destId="{7367D00B-4190-49C6-A42A-3411390096CA}" srcOrd="4" destOrd="0" parTransId="{C4A2D5E3-6F53-423A-87E3-FE909C260349}" sibTransId="{3AD4E67A-72A3-4539-B342-5628478DA646}"/>
    <dgm:cxn modelId="{F138138D-2EA4-4D4F-97E1-F8E1E0C3B6A7}" type="presOf" srcId="{436EF762-8DD9-475E-8778-C12F8632BA39}" destId="{9F004F80-0D9F-E346-90FA-6778CCBC649A}" srcOrd="0" destOrd="0" presId="urn:microsoft.com/office/officeart/2005/8/layout/default"/>
    <dgm:cxn modelId="{E340EF9D-45A2-BE46-AB74-AF9F86AF9B57}" type="presOf" srcId="{B46A39E0-E734-4499-B487-35182E8453CB}" destId="{9E9E95C2-829B-C44E-ADDF-23C75E881788}" srcOrd="0" destOrd="0" presId="urn:microsoft.com/office/officeart/2005/8/layout/default"/>
    <dgm:cxn modelId="{EA233DAC-4889-441F-B97C-C2D7B605AFA5}" srcId="{183EA701-F66F-4A3E-B0E1-B6D9F6B8C86E}" destId="{7958CDA5-1A63-46D3-BC71-9B18AE2B3EF1}" srcOrd="0" destOrd="0" parTransId="{8DCC674C-A1CB-4A94-89BE-96EF065FDD68}" sibTransId="{450C645F-AA30-44C5-8DD7-1E72A45407AB}"/>
    <dgm:cxn modelId="{BB0E3BB4-8412-0A49-BE7F-0689DA05193D}" type="presOf" srcId="{CCA5D604-D3E1-4ED6-9E04-BE5F638E36BB}" destId="{3E77870F-42B3-AD43-BA0F-89ACFB15F969}" srcOrd="0" destOrd="0" presId="urn:microsoft.com/office/officeart/2005/8/layout/default"/>
    <dgm:cxn modelId="{6F3211B5-6F0C-4F4E-9F01-2B3FFE8E80AC}" srcId="{183EA701-F66F-4A3E-B0E1-B6D9F6B8C86E}" destId="{CCA5D604-D3E1-4ED6-9E04-BE5F638E36BB}" srcOrd="2" destOrd="0" parTransId="{1149DD18-E3EF-4EDF-978F-B15538FBC68C}" sibTransId="{E26C2174-31A6-47D5-ABDD-EFB708F65A79}"/>
    <dgm:cxn modelId="{74B7BBD2-3A34-EC4E-99EE-281A346B2BDF}" type="presOf" srcId="{7958CDA5-1A63-46D3-BC71-9B18AE2B3EF1}" destId="{8C5910F6-D2A8-3641-A28C-622A8B81F3FE}" srcOrd="0" destOrd="0" presId="urn:microsoft.com/office/officeart/2005/8/layout/default"/>
    <dgm:cxn modelId="{CD2355D5-0464-4841-9CC2-4CA5BF6C6120}" type="presOf" srcId="{E51681CD-58DB-40BF-BD4B-259EF1053ECE}" destId="{DBCC5881-8D23-7A40-BC30-EA64C529ED3E}" srcOrd="0" destOrd="0" presId="urn:microsoft.com/office/officeart/2005/8/layout/default"/>
    <dgm:cxn modelId="{A26FA6E1-B68C-1542-9EE2-EF65E7F7E0EB}" type="presOf" srcId="{C8BC1EA5-3BFE-40F4-AF54-624C4C54406E}" destId="{6898E121-745E-6947-87DE-56B21F83301E}" srcOrd="0" destOrd="0" presId="urn:microsoft.com/office/officeart/2005/8/layout/default"/>
    <dgm:cxn modelId="{F50A68E2-7DFA-8A42-81F2-D31183B69916}" type="presOf" srcId="{183EA701-F66F-4A3E-B0E1-B6D9F6B8C86E}" destId="{442F844F-A42F-0C4F-A89B-2A9C1F633F7D}" srcOrd="0" destOrd="0" presId="urn:microsoft.com/office/officeart/2005/8/layout/default"/>
    <dgm:cxn modelId="{D11C68EB-6267-2042-A0D1-1769EF0A6CB1}" type="presOf" srcId="{20D99EE3-763B-42BC-A815-C523C7F044E8}" destId="{A746B024-E83B-F645-8371-4CBB67EEE995}" srcOrd="0" destOrd="0" presId="urn:microsoft.com/office/officeart/2005/8/layout/default"/>
    <dgm:cxn modelId="{0702558B-E7EF-7B43-B610-213E54D6557E}" type="presParOf" srcId="{442F844F-A42F-0C4F-A89B-2A9C1F633F7D}" destId="{8C5910F6-D2A8-3641-A28C-622A8B81F3FE}" srcOrd="0" destOrd="0" presId="urn:microsoft.com/office/officeart/2005/8/layout/default"/>
    <dgm:cxn modelId="{8D84CCD3-D798-1849-B192-F35149A62AB3}" type="presParOf" srcId="{442F844F-A42F-0C4F-A89B-2A9C1F633F7D}" destId="{EE4604AA-4A14-2D49-BB69-FBD033A53547}" srcOrd="1" destOrd="0" presId="urn:microsoft.com/office/officeart/2005/8/layout/default"/>
    <dgm:cxn modelId="{3D87FC94-4E5C-7443-968A-C07220856C8B}" type="presParOf" srcId="{442F844F-A42F-0C4F-A89B-2A9C1F633F7D}" destId="{9E9E95C2-829B-C44E-ADDF-23C75E881788}" srcOrd="2" destOrd="0" presId="urn:microsoft.com/office/officeart/2005/8/layout/default"/>
    <dgm:cxn modelId="{E0E8E374-B91D-074A-9F93-01179D455C6B}" type="presParOf" srcId="{442F844F-A42F-0C4F-A89B-2A9C1F633F7D}" destId="{238C2368-722B-2541-B533-062F9CE1ACE3}" srcOrd="3" destOrd="0" presId="urn:microsoft.com/office/officeart/2005/8/layout/default"/>
    <dgm:cxn modelId="{E9A92D32-9284-4849-9601-9B4A2F205068}" type="presParOf" srcId="{442F844F-A42F-0C4F-A89B-2A9C1F633F7D}" destId="{3E77870F-42B3-AD43-BA0F-89ACFB15F969}" srcOrd="4" destOrd="0" presId="urn:microsoft.com/office/officeart/2005/8/layout/default"/>
    <dgm:cxn modelId="{D4134365-A963-1E4E-988C-40404BF41F02}" type="presParOf" srcId="{442F844F-A42F-0C4F-A89B-2A9C1F633F7D}" destId="{F8078C32-BDEA-6A4A-9602-7018D0FDF5CE}" srcOrd="5" destOrd="0" presId="urn:microsoft.com/office/officeart/2005/8/layout/default"/>
    <dgm:cxn modelId="{F1F8C1B0-9A68-AF4B-9A90-91C66F9B2EC2}" type="presParOf" srcId="{442F844F-A42F-0C4F-A89B-2A9C1F633F7D}" destId="{6898E121-745E-6947-87DE-56B21F83301E}" srcOrd="6" destOrd="0" presId="urn:microsoft.com/office/officeart/2005/8/layout/default"/>
    <dgm:cxn modelId="{62F6C29F-184D-4E47-8D82-B132820AF363}" type="presParOf" srcId="{442F844F-A42F-0C4F-A89B-2A9C1F633F7D}" destId="{35B4DD00-10E6-D942-92F6-A2A28EE4E82B}" srcOrd="7" destOrd="0" presId="urn:microsoft.com/office/officeart/2005/8/layout/default"/>
    <dgm:cxn modelId="{CB4BF37F-2771-8F47-BE19-A9240370568F}" type="presParOf" srcId="{442F844F-A42F-0C4F-A89B-2A9C1F633F7D}" destId="{60583626-D50C-3B45-92EF-F054DB23F167}" srcOrd="8" destOrd="0" presId="urn:microsoft.com/office/officeart/2005/8/layout/default"/>
    <dgm:cxn modelId="{8CC3A7F8-7117-1440-AA24-76B6E600C83F}" type="presParOf" srcId="{442F844F-A42F-0C4F-A89B-2A9C1F633F7D}" destId="{0F1DA458-5054-534A-89E7-28AB7833743D}" srcOrd="9" destOrd="0" presId="urn:microsoft.com/office/officeart/2005/8/layout/default"/>
    <dgm:cxn modelId="{E78B6D63-59B0-6B4E-BBFA-FAEE8FA2DDD0}" type="presParOf" srcId="{442F844F-A42F-0C4F-A89B-2A9C1F633F7D}" destId="{3BCDF828-7E99-F849-87DF-EBF96F47C704}" srcOrd="10" destOrd="0" presId="urn:microsoft.com/office/officeart/2005/8/layout/default"/>
    <dgm:cxn modelId="{5204C1CC-6C5F-214E-BA15-979759350E4B}" type="presParOf" srcId="{442F844F-A42F-0C4F-A89B-2A9C1F633F7D}" destId="{43F32453-2F65-5A46-8FDC-34AA1C7AA46E}" srcOrd="11" destOrd="0" presId="urn:microsoft.com/office/officeart/2005/8/layout/default"/>
    <dgm:cxn modelId="{0B0258E6-A41F-254C-A4ED-87F08E7D6F60}" type="presParOf" srcId="{442F844F-A42F-0C4F-A89B-2A9C1F633F7D}" destId="{389377B3-6554-C346-A10A-A84C5AFCA166}" srcOrd="12" destOrd="0" presId="urn:microsoft.com/office/officeart/2005/8/layout/default"/>
    <dgm:cxn modelId="{661F6B6E-0732-1F48-9FD8-94685297392B}" type="presParOf" srcId="{442F844F-A42F-0C4F-A89B-2A9C1F633F7D}" destId="{E0499DB3-202D-F448-80CA-6B772DF0A5A5}" srcOrd="13" destOrd="0" presId="urn:microsoft.com/office/officeart/2005/8/layout/default"/>
    <dgm:cxn modelId="{1714F313-1134-3846-B613-E1A7A3F4C500}" type="presParOf" srcId="{442F844F-A42F-0C4F-A89B-2A9C1F633F7D}" destId="{DBCC5881-8D23-7A40-BC30-EA64C529ED3E}" srcOrd="14" destOrd="0" presId="urn:microsoft.com/office/officeart/2005/8/layout/default"/>
    <dgm:cxn modelId="{F5261B0E-3710-9C49-8CA8-B724E7CDEE69}" type="presParOf" srcId="{442F844F-A42F-0C4F-A89B-2A9C1F633F7D}" destId="{DE08C0D6-B51D-E54E-8213-3E253E1416DC}" srcOrd="15" destOrd="0" presId="urn:microsoft.com/office/officeart/2005/8/layout/default"/>
    <dgm:cxn modelId="{20D58AAB-1AAA-CC4B-904A-168E0A1AF07C}" type="presParOf" srcId="{442F844F-A42F-0C4F-A89B-2A9C1F633F7D}" destId="{9F004F80-0D9F-E346-90FA-6778CCBC649A}" srcOrd="16" destOrd="0" presId="urn:microsoft.com/office/officeart/2005/8/layout/default"/>
    <dgm:cxn modelId="{3F9161CD-30B3-2144-8978-807EA6B5B366}" type="presParOf" srcId="{442F844F-A42F-0C4F-A89B-2A9C1F633F7D}" destId="{0A03C3D8-6073-794C-BF96-454A3589D9B0}" srcOrd="17" destOrd="0" presId="urn:microsoft.com/office/officeart/2005/8/layout/default"/>
    <dgm:cxn modelId="{5830FAEE-04B2-724C-885F-ADBA8C0869C6}" type="presParOf" srcId="{442F844F-A42F-0C4F-A89B-2A9C1F633F7D}" destId="{A746B024-E83B-F645-8371-4CBB67EEE995}" srcOrd="18"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4453F8-DC3C-3744-8777-402CFD9F287E}">
      <dsp:nvSpPr>
        <dsp:cNvPr id="0" name=""/>
        <dsp:cNvSpPr/>
      </dsp:nvSpPr>
      <dsp:spPr>
        <a:xfrm>
          <a:off x="0" y="2520"/>
          <a:ext cx="3460880" cy="111969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Glories of </a:t>
          </a:r>
          <a:r>
            <a:rPr lang="en-US" sz="2900" kern="1200" dirty="0" err="1"/>
            <a:t>Nityananda</a:t>
          </a:r>
          <a:endParaRPr lang="en-US" sz="2900" kern="1200" dirty="0"/>
        </a:p>
      </dsp:txBody>
      <dsp:txXfrm>
        <a:off x="54659" y="57179"/>
        <a:ext cx="3351562" cy="1010372"/>
      </dsp:txXfrm>
    </dsp:sp>
    <dsp:sp modelId="{94CA124B-68A6-A844-A982-D845502B8AD7}">
      <dsp:nvSpPr>
        <dsp:cNvPr id="0" name=""/>
        <dsp:cNvSpPr/>
      </dsp:nvSpPr>
      <dsp:spPr>
        <a:xfrm>
          <a:off x="0" y="1205730"/>
          <a:ext cx="3460880" cy="111969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a:t>Life and precepts </a:t>
          </a:r>
        </a:p>
      </dsp:txBody>
      <dsp:txXfrm>
        <a:off x="54659" y="1260389"/>
        <a:ext cx="3351562" cy="1010372"/>
      </dsp:txXfrm>
    </dsp:sp>
    <dsp:sp modelId="{3BF08A82-31E3-524E-9077-DF93F553564F}">
      <dsp:nvSpPr>
        <dsp:cNvPr id="0" name=""/>
        <dsp:cNvSpPr/>
      </dsp:nvSpPr>
      <dsp:spPr>
        <a:xfrm>
          <a:off x="0" y="2408940"/>
          <a:ext cx="3460880" cy="111969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dirty="0" err="1"/>
            <a:t>Nitai</a:t>
          </a:r>
          <a:r>
            <a:rPr lang="en-US" sz="2900" kern="1200" dirty="0"/>
            <a:t> </a:t>
          </a:r>
          <a:r>
            <a:rPr lang="en-US" sz="2900" kern="1200" dirty="0" err="1"/>
            <a:t>Padakamala</a:t>
          </a:r>
          <a:endParaRPr lang="en-US" sz="2900" kern="1200" dirty="0"/>
        </a:p>
      </dsp:txBody>
      <dsp:txXfrm>
        <a:off x="54659" y="2463599"/>
        <a:ext cx="3351562" cy="101037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78AA2E-21EC-624F-BEE2-2F3B6936E0FE}">
      <dsp:nvSpPr>
        <dsp:cNvPr id="0" name=""/>
        <dsp:cNvSpPr/>
      </dsp:nvSpPr>
      <dsp:spPr>
        <a:xfrm>
          <a:off x="0" y="456319"/>
          <a:ext cx="9493250" cy="7432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i="1" kern="1200"/>
            <a:t>saṅkarṣaṇaḥ kāraṇa-toya-śāyī garbhoda-śāyī ca payo ’bdhi-śāyī</a:t>
          </a:r>
          <a:br>
            <a:rPr lang="en-US" sz="1400" i="1" kern="1200"/>
          </a:br>
          <a:r>
            <a:rPr lang="en-US" sz="1400" i="1" kern="1200"/>
            <a:t>śeṣaś ca yasyāṁśa-kalāḥ sa nityā-nandākhya-rāmaḥ śaraṇaṁ mamāstu</a:t>
          </a:r>
          <a:endParaRPr lang="en-US" sz="1400" kern="1200"/>
        </a:p>
      </dsp:txBody>
      <dsp:txXfrm>
        <a:off x="36282" y="492601"/>
        <a:ext cx="9420686" cy="670678"/>
      </dsp:txXfrm>
    </dsp:sp>
    <dsp:sp modelId="{B9AA8BFE-0E61-0C46-9A85-08F638841899}">
      <dsp:nvSpPr>
        <dsp:cNvPr id="0" name=""/>
        <dsp:cNvSpPr/>
      </dsp:nvSpPr>
      <dsp:spPr>
        <a:xfrm>
          <a:off x="0" y="1239881"/>
          <a:ext cx="9493250" cy="7432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May Śrī Nityānanda Rāma be the object of my constant remembrance. </a:t>
          </a:r>
          <a:r>
            <a:rPr lang="en-US" sz="1400" b="1" kern="1200"/>
            <a:t>Saṅkarṣaṇa, Śeṣa Nāga and the Viṣṇus who lie on the Kāraṇa Ocean, Garbha Ocean and ocean of milk are His plenary portions and the portions of His plenary portions. -CCA 1.7</a:t>
          </a:r>
          <a:endParaRPr lang="en-US" sz="1400" kern="1200"/>
        </a:p>
      </dsp:txBody>
      <dsp:txXfrm>
        <a:off x="36282" y="1276163"/>
        <a:ext cx="9420686" cy="670678"/>
      </dsp:txXfrm>
    </dsp:sp>
    <dsp:sp modelId="{4D9455D0-954B-D747-B12F-64EAD148A8A2}">
      <dsp:nvSpPr>
        <dsp:cNvPr id="0" name=""/>
        <dsp:cNvSpPr/>
      </dsp:nvSpPr>
      <dsp:spPr>
        <a:xfrm>
          <a:off x="0" y="2023444"/>
          <a:ext cx="9493250" cy="7432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i="1" kern="1200"/>
            <a:t>māyātīte vyāpi-vaikuṇṭha-loke pūrṇaiśvarye śrī-catur-vyūha-madhye</a:t>
          </a:r>
          <a:br>
            <a:rPr lang="en-US" sz="1400" i="1" kern="1200"/>
          </a:br>
          <a:r>
            <a:rPr lang="en-US" sz="1400" i="1" kern="1200"/>
            <a:t>rūpaṁ yasyodbhāti saṅkarṣaṇākhyaṁ taṁ śrī-nityānanda-rāmaṁ prapadye</a:t>
          </a:r>
          <a:endParaRPr lang="en-US" sz="1400" kern="1200"/>
        </a:p>
      </dsp:txBody>
      <dsp:txXfrm>
        <a:off x="36282" y="2059726"/>
        <a:ext cx="9420686" cy="670678"/>
      </dsp:txXfrm>
    </dsp:sp>
    <dsp:sp modelId="{C84AF034-55F7-BD42-9977-E5B56DABA992}">
      <dsp:nvSpPr>
        <dsp:cNvPr id="0" name=""/>
        <dsp:cNvSpPr/>
      </dsp:nvSpPr>
      <dsp:spPr>
        <a:xfrm>
          <a:off x="0" y="2807006"/>
          <a:ext cx="9493250" cy="743242"/>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a:t>I surrender unto the lotus feet of Śrī Nityānanda Rāma, who is known as Saṅkarṣaṇa in the midst of the catur-vyūha [consisting of Vāsudeva, Saṅkarṣaṇa, Pradyumna and Aniruddha]. He possesses full opulences and resides in Vaikuṇṭhaloka, far beyond the material creation.</a:t>
          </a:r>
          <a:r>
            <a:rPr lang="en-US" sz="1400" b="1" kern="1200"/>
            <a:t> –CCA 1.8</a:t>
          </a:r>
          <a:endParaRPr lang="en-US" sz="1400" kern="1200"/>
        </a:p>
      </dsp:txBody>
      <dsp:txXfrm>
        <a:off x="36282" y="2843288"/>
        <a:ext cx="9420686" cy="67067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14B23A-5E5E-7B40-AB0A-57B9B6DE7EFE}">
      <dsp:nvSpPr>
        <dsp:cNvPr id="0" name=""/>
        <dsp:cNvSpPr/>
      </dsp:nvSpPr>
      <dsp:spPr>
        <a:xfrm>
          <a:off x="2857" y="529907"/>
          <a:ext cx="2266949" cy="136016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Lord Baladeva in Kṛṣṇaloka is Nityānanda Prabhu in Navadweep</a:t>
          </a:r>
        </a:p>
      </dsp:txBody>
      <dsp:txXfrm>
        <a:off x="2857" y="529907"/>
        <a:ext cx="2266949" cy="1360169"/>
      </dsp:txXfrm>
    </dsp:sp>
    <dsp:sp modelId="{3D6A450C-9177-634F-86E3-1DE71C1185C0}">
      <dsp:nvSpPr>
        <dsp:cNvPr id="0" name=""/>
        <dsp:cNvSpPr/>
      </dsp:nvSpPr>
      <dsp:spPr>
        <a:xfrm>
          <a:off x="2496502" y="529907"/>
          <a:ext cx="2266949" cy="136016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Lord Balaram is the second body of Lord Sri Krishna</a:t>
          </a:r>
        </a:p>
      </dsp:txBody>
      <dsp:txXfrm>
        <a:off x="2496502" y="529907"/>
        <a:ext cx="2266949" cy="1360169"/>
      </dsp:txXfrm>
    </dsp:sp>
    <dsp:sp modelId="{58CC1625-1846-7A41-9DE7-A2234629B135}">
      <dsp:nvSpPr>
        <dsp:cNvPr id="0" name=""/>
        <dsp:cNvSpPr/>
      </dsp:nvSpPr>
      <dsp:spPr>
        <a:xfrm>
          <a:off x="4990147" y="529907"/>
          <a:ext cx="2266949" cy="1360169"/>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Lord Balaram is same identity as Lord Krishna but different form</a:t>
          </a:r>
        </a:p>
      </dsp:txBody>
      <dsp:txXfrm>
        <a:off x="4990147" y="529907"/>
        <a:ext cx="2266949" cy="1360169"/>
      </dsp:txXfrm>
    </dsp:sp>
    <dsp:sp modelId="{1D79B4CC-A7E6-114D-8784-4AD990FCDA31}">
      <dsp:nvSpPr>
        <dsp:cNvPr id="0" name=""/>
        <dsp:cNvSpPr/>
      </dsp:nvSpPr>
      <dsp:spPr>
        <a:xfrm>
          <a:off x="7483792" y="529907"/>
          <a:ext cx="2266949" cy="1360169"/>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Lord Balaram assists Lord in His Transcendental activities.</a:t>
          </a:r>
        </a:p>
      </dsp:txBody>
      <dsp:txXfrm>
        <a:off x="7483792" y="529907"/>
        <a:ext cx="2266949" cy="1360169"/>
      </dsp:txXfrm>
    </dsp:sp>
    <dsp:sp modelId="{CA2EF8E2-F763-AD4C-9EB1-53E00F9EA2C9}">
      <dsp:nvSpPr>
        <dsp:cNvPr id="0" name=""/>
        <dsp:cNvSpPr/>
      </dsp:nvSpPr>
      <dsp:spPr>
        <a:xfrm>
          <a:off x="1249680" y="2116772"/>
          <a:ext cx="2266949" cy="1360169"/>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kern="1200"/>
            <a:t>He is the original Sankarshan and assumes 5 other forms to serve the Lord</a:t>
          </a:r>
        </a:p>
        <a:p>
          <a:pPr marL="57150" lvl="1" indent="-57150" algn="l" defTabSz="400050">
            <a:lnSpc>
              <a:spcPct val="90000"/>
            </a:lnSpc>
            <a:spcBef>
              <a:spcPct val="0"/>
            </a:spcBef>
            <a:spcAft>
              <a:spcPct val="15000"/>
            </a:spcAft>
            <a:buChar char="•"/>
          </a:pPr>
          <a:r>
            <a:rPr lang="en-US" sz="900" kern="1200"/>
            <a:t>Mahasankarshana, Karanabdhisayi, Garbhodakasayi, Ksirodakasayi, Sesa/Ananta</a:t>
          </a:r>
        </a:p>
      </dsp:txBody>
      <dsp:txXfrm>
        <a:off x="1249680" y="2116772"/>
        <a:ext cx="2266949" cy="1360169"/>
      </dsp:txXfrm>
    </dsp:sp>
    <dsp:sp modelId="{19C60B4F-171C-3945-B71A-78D9EEBD88FF}">
      <dsp:nvSpPr>
        <dsp:cNvPr id="0" name=""/>
        <dsp:cNvSpPr/>
      </dsp:nvSpPr>
      <dsp:spPr>
        <a:xfrm>
          <a:off x="3743325" y="2116772"/>
          <a:ext cx="2266949" cy="1360169"/>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Lord Nityananda performs same service to Lord Gauranga by constant association </a:t>
          </a:r>
        </a:p>
      </dsp:txBody>
      <dsp:txXfrm>
        <a:off x="3743325" y="2116772"/>
        <a:ext cx="2266949" cy="1360169"/>
      </dsp:txXfrm>
    </dsp:sp>
    <dsp:sp modelId="{60CE74D2-33F4-744E-B483-7D38DDD81F28}">
      <dsp:nvSpPr>
        <dsp:cNvPr id="0" name=""/>
        <dsp:cNvSpPr/>
      </dsp:nvSpPr>
      <dsp:spPr>
        <a:xfrm>
          <a:off x="6236969" y="2116772"/>
          <a:ext cx="2266949" cy="1360169"/>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In all the forms He relishes transcendental bliss of serving Krishna</a:t>
          </a:r>
        </a:p>
      </dsp:txBody>
      <dsp:txXfrm>
        <a:off x="6236969" y="2116772"/>
        <a:ext cx="2266949" cy="136016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820566-89B3-2642-B3EF-26C811DFC9E2}">
      <dsp:nvSpPr>
        <dsp:cNvPr id="0" name=""/>
        <dsp:cNvSpPr/>
      </dsp:nvSpPr>
      <dsp:spPr>
        <a:xfrm>
          <a:off x="0" y="328464"/>
          <a:ext cx="5874026" cy="919912"/>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Nityananda Prabhu has the whitish complexion</a:t>
          </a:r>
        </a:p>
      </dsp:txBody>
      <dsp:txXfrm>
        <a:off x="44906" y="373370"/>
        <a:ext cx="5784214" cy="830100"/>
      </dsp:txXfrm>
    </dsp:sp>
    <dsp:sp modelId="{94B3DD2E-0CA2-9D4B-8120-B61F7065713B}">
      <dsp:nvSpPr>
        <dsp:cNvPr id="0" name=""/>
        <dsp:cNvSpPr/>
      </dsp:nvSpPr>
      <dsp:spPr>
        <a:xfrm>
          <a:off x="0" y="1297337"/>
          <a:ext cx="5874026" cy="919912"/>
        </a:xfrm>
        <a:prstGeom prst="roundRect">
          <a:avLst/>
        </a:prstGeom>
        <a:solidFill>
          <a:schemeClr val="accent2">
            <a:hueOff val="-745155"/>
            <a:satOff val="-3272"/>
            <a:lumOff val="2745"/>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He has a deep melodious voice, constantly singing the glories of Sri Krishna and carries a red stick with benedictions for the devotees</a:t>
          </a:r>
        </a:p>
      </dsp:txBody>
      <dsp:txXfrm>
        <a:off x="44906" y="1342243"/>
        <a:ext cx="5784214" cy="830100"/>
      </dsp:txXfrm>
    </dsp:sp>
    <dsp:sp modelId="{664A2DD4-79EA-8144-BD72-E4FADC2CC0FD}">
      <dsp:nvSpPr>
        <dsp:cNvPr id="0" name=""/>
        <dsp:cNvSpPr/>
      </dsp:nvSpPr>
      <dsp:spPr>
        <a:xfrm>
          <a:off x="0" y="2266209"/>
          <a:ext cx="5874026" cy="919912"/>
        </a:xfrm>
        <a:prstGeom prst="roundRect">
          <a:avLst/>
        </a:prstGeom>
        <a:solidFill>
          <a:schemeClr val="accent2">
            <a:hueOff val="-1490311"/>
            <a:satOff val="-6545"/>
            <a:lumOff val="549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He has the mood of an avadhuta and He is so absorbed in love of Godhead.</a:t>
          </a:r>
        </a:p>
      </dsp:txBody>
      <dsp:txXfrm>
        <a:off x="44906" y="2311115"/>
        <a:ext cx="5784214" cy="83010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C5910F6-D2A8-3641-A28C-622A8B81F3FE}">
      <dsp:nvSpPr>
        <dsp:cNvPr id="0" name=""/>
        <dsp:cNvSpPr/>
      </dsp:nvSpPr>
      <dsp:spPr>
        <a:xfrm>
          <a:off x="571142" y="793"/>
          <a:ext cx="2002631" cy="1201578"/>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Born in Ekachakra, a small village in present West Bengal, around the year 1474</a:t>
          </a:r>
        </a:p>
      </dsp:txBody>
      <dsp:txXfrm>
        <a:off x="571142" y="793"/>
        <a:ext cx="2002631" cy="1201578"/>
      </dsp:txXfrm>
    </dsp:sp>
    <dsp:sp modelId="{9E9E95C2-829B-C44E-ADDF-23C75E881788}">
      <dsp:nvSpPr>
        <dsp:cNvPr id="0" name=""/>
        <dsp:cNvSpPr/>
      </dsp:nvSpPr>
      <dsp:spPr>
        <a:xfrm>
          <a:off x="2774037" y="793"/>
          <a:ext cx="2002631" cy="1201578"/>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His birth site is commemorated by a temple named Garbhavasa </a:t>
          </a:r>
        </a:p>
      </dsp:txBody>
      <dsp:txXfrm>
        <a:off x="2774037" y="793"/>
        <a:ext cx="2002631" cy="1201578"/>
      </dsp:txXfrm>
    </dsp:sp>
    <dsp:sp modelId="{3E77870F-42B3-AD43-BA0F-89ACFB15F969}">
      <dsp:nvSpPr>
        <dsp:cNvPr id="0" name=""/>
        <dsp:cNvSpPr/>
      </dsp:nvSpPr>
      <dsp:spPr>
        <a:xfrm>
          <a:off x="4976931" y="793"/>
          <a:ext cx="2002631" cy="1201578"/>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His father Hadai Ojha &amp; mother Padmavati, pious brahmanas originally from Mithila</a:t>
          </a:r>
        </a:p>
      </dsp:txBody>
      <dsp:txXfrm>
        <a:off x="4976931" y="793"/>
        <a:ext cx="2002631" cy="1201578"/>
      </dsp:txXfrm>
    </dsp:sp>
    <dsp:sp modelId="{6898E121-745E-6947-87DE-56B21F83301E}">
      <dsp:nvSpPr>
        <dsp:cNvPr id="0" name=""/>
        <dsp:cNvSpPr/>
      </dsp:nvSpPr>
      <dsp:spPr>
        <a:xfrm>
          <a:off x="7179825" y="793"/>
          <a:ext cx="2002631" cy="1201578"/>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Nityananda Prabhu was born on the auspicious thirteenth day of the bright fortnight of the month of Magha. </a:t>
          </a:r>
        </a:p>
      </dsp:txBody>
      <dsp:txXfrm>
        <a:off x="7179825" y="793"/>
        <a:ext cx="2002631" cy="1201578"/>
      </dsp:txXfrm>
    </dsp:sp>
    <dsp:sp modelId="{60583626-D50C-3B45-92EF-F054DB23F167}">
      <dsp:nvSpPr>
        <dsp:cNvPr id="0" name=""/>
        <dsp:cNvSpPr/>
      </dsp:nvSpPr>
      <dsp:spPr>
        <a:xfrm>
          <a:off x="571142" y="1402635"/>
          <a:ext cx="2002631" cy="1201578"/>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As a child, Nitai loved to enact the pastimes of Sri Krishna and Sri Rama. </a:t>
          </a:r>
        </a:p>
      </dsp:txBody>
      <dsp:txXfrm>
        <a:off x="571142" y="1402635"/>
        <a:ext cx="2002631" cy="1201578"/>
      </dsp:txXfrm>
    </dsp:sp>
    <dsp:sp modelId="{3BCDF828-7E99-F849-87DF-EBF96F47C704}">
      <dsp:nvSpPr>
        <dsp:cNvPr id="0" name=""/>
        <dsp:cNvSpPr/>
      </dsp:nvSpPr>
      <dsp:spPr>
        <a:xfrm>
          <a:off x="2774037" y="1402635"/>
          <a:ext cx="2002631" cy="1201578"/>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The village of Ekachakra was completely absorbed in the love of little Nitai, where He spent the first 12 years of His earthly life. </a:t>
          </a:r>
        </a:p>
      </dsp:txBody>
      <dsp:txXfrm>
        <a:off x="2774037" y="1402635"/>
        <a:ext cx="2002631" cy="1201578"/>
      </dsp:txXfrm>
    </dsp:sp>
    <dsp:sp modelId="{389377B3-6554-C346-A10A-A84C5AFCA166}">
      <dsp:nvSpPr>
        <dsp:cNvPr id="0" name=""/>
        <dsp:cNvSpPr/>
      </dsp:nvSpPr>
      <dsp:spPr>
        <a:xfrm>
          <a:off x="4976931" y="1402635"/>
          <a:ext cx="2002631" cy="1201578"/>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In the 13th year, a travelling sannyasi, enchanted by Nitai’s devotion and service, requested Nitai from His parents, as a travelling companion. </a:t>
          </a:r>
        </a:p>
      </dsp:txBody>
      <dsp:txXfrm>
        <a:off x="4976931" y="1402635"/>
        <a:ext cx="2002631" cy="1201578"/>
      </dsp:txXfrm>
    </dsp:sp>
    <dsp:sp modelId="{DBCC5881-8D23-7A40-BC30-EA64C529ED3E}">
      <dsp:nvSpPr>
        <dsp:cNvPr id="0" name=""/>
        <dsp:cNvSpPr/>
      </dsp:nvSpPr>
      <dsp:spPr>
        <a:xfrm>
          <a:off x="7179825" y="1402635"/>
          <a:ext cx="2002631" cy="1201578"/>
        </a:xfrm>
        <a:prstGeom prst="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Nityananda Prabhu met Chaitanya Mahaprabhu in 1506, when He was 32 years old and Chaitanya 20 years.</a:t>
          </a:r>
        </a:p>
      </dsp:txBody>
      <dsp:txXfrm>
        <a:off x="7179825" y="1402635"/>
        <a:ext cx="2002631" cy="1201578"/>
      </dsp:txXfrm>
    </dsp:sp>
    <dsp:sp modelId="{9F004F80-0D9F-E346-90FA-6778CCBC649A}">
      <dsp:nvSpPr>
        <dsp:cNvPr id="0" name=""/>
        <dsp:cNvSpPr/>
      </dsp:nvSpPr>
      <dsp:spPr>
        <a:xfrm>
          <a:off x="2774037" y="2804477"/>
          <a:ext cx="2002631" cy="1201578"/>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He married Jahnava devi and Vasudha, the two daughters of Suryadasa Sarakhel, who was the brother of Gauridasa Pandit</a:t>
          </a:r>
        </a:p>
      </dsp:txBody>
      <dsp:txXfrm>
        <a:off x="2774037" y="2804477"/>
        <a:ext cx="2002631" cy="1201578"/>
      </dsp:txXfrm>
    </dsp:sp>
    <dsp:sp modelId="{A746B024-E83B-F645-8371-4CBB67EEE995}">
      <dsp:nvSpPr>
        <dsp:cNvPr id="0" name=""/>
        <dsp:cNvSpPr/>
      </dsp:nvSpPr>
      <dsp:spPr>
        <a:xfrm>
          <a:off x="4976931" y="2804477"/>
          <a:ext cx="2002631" cy="1201578"/>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US" sz="1100" kern="1200"/>
            <a:t>Lord Nityananda wound up His earthly pastimes, by entering into the Deity of Krishna, known as Bankima Raya, not far from Ekachakra.</a:t>
          </a:r>
        </a:p>
      </dsp:txBody>
      <dsp:txXfrm>
        <a:off x="4976931" y="2804477"/>
        <a:ext cx="2002631" cy="120157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eg>
</file>

<file path=ppt/media/image12.jpeg>
</file>

<file path=ppt/media/image13.jpeg>
</file>

<file path=ppt/media/image14.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219200" y="1122362"/>
            <a:ext cx="8876022" cy="3744209"/>
          </a:xfrm>
        </p:spPr>
        <p:txBody>
          <a:bodyPr anchor="b">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219200" y="5230134"/>
            <a:ext cx="48768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6716610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5107219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54169"/>
            <a:ext cx="2674301" cy="5322793"/>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685800" y="854169"/>
            <a:ext cx="7886700" cy="5322793"/>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0236812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7928066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2708790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1563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15632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476520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095930"/>
            <a:ext cx="4507931" cy="758650"/>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2938410"/>
            <a:ext cx="4507930" cy="338619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095930"/>
            <a:ext cx="4507932" cy="758650"/>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2938410"/>
            <a:ext cx="4507932" cy="338619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6208653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dirty="0"/>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78922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727047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dirty="0"/>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9732507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dirty="0"/>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2/12/22</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2946460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400656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a:off x="8362630" y="6356349"/>
            <a:ext cx="3063890" cy="365125"/>
          </a:xfrm>
          <a:prstGeom prst="rect">
            <a:avLst/>
          </a:prstGeom>
        </p:spPr>
        <p:txBody>
          <a:bodyPr vert="horz" lIns="91440" tIns="45720" rIns="91440" bIns="45720" rtlCol="0" anchor="ctr"/>
          <a:lstStyle>
            <a:lvl1pPr algn="r">
              <a:defRPr sz="1100">
                <a:solidFill>
                  <a:schemeClr val="tx1"/>
                </a:solidFill>
              </a:defRPr>
            </a:lvl1pPr>
          </a:lstStyle>
          <a:p>
            <a:fld id="{8C1E1FAD-7351-4908-963A-08EA8E4AB7A0}" type="datetimeFigureOut">
              <a:rPr lang="en-US" smtClean="0"/>
              <a:pPr/>
              <a:t>2/12/22</a:t>
            </a:fld>
            <a:endParaRPr lang="en-US" dirty="0"/>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rot="5400000">
            <a:off x="10099372" y="4308656"/>
            <a:ext cx="3471256" cy="365125"/>
          </a:xfrm>
          <a:prstGeom prst="rect">
            <a:avLst/>
          </a:prstGeom>
        </p:spPr>
        <p:txBody>
          <a:bodyPr vert="horz" lIns="91440" tIns="45720" rIns="91440" bIns="45720" rtlCol="0" anchor="ctr"/>
          <a:lstStyle>
            <a:lvl1pPr algn="r">
              <a:defRPr sz="11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1396670" y="6356349"/>
            <a:ext cx="576133"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dirty="0"/>
          </a:p>
        </p:txBody>
      </p:sp>
    </p:spTree>
    <p:extLst>
      <p:ext uri="{BB962C8B-B14F-4D97-AF65-F5344CB8AC3E}">
        <p14:creationId xmlns:p14="http://schemas.microsoft.com/office/powerpoint/2010/main" val="3214969557"/>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3.jpeg"/><Relationship Id="rId5" Type="http://schemas.openxmlformats.org/officeDocument/2006/relationships/image" Target="../media/image2.jpe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1.jpeg"/><Relationship Id="rId7" Type="http://schemas.openxmlformats.org/officeDocument/2006/relationships/diagramColors" Target="../diagrams/colors4.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5.jpeg"/><Relationship Id="rId7" Type="http://schemas.openxmlformats.org/officeDocument/2006/relationships/diagramColors" Target="../diagrams/colors1.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vedabase.io/en/library/sb/3/13/50/" TargetMode="External"/><Relationship Id="rId2" Type="http://schemas.openxmlformats.org/officeDocument/2006/relationships/hyperlink" Target="https://vedabase.io/en/library/sb/2/1/2/" TargetMode="External"/><Relationship Id="rId1" Type="http://schemas.openxmlformats.org/officeDocument/2006/relationships/slideLayout" Target="../slideLayouts/slideLayout2.xml"/><Relationship Id="rId4" Type="http://schemas.openxmlformats.org/officeDocument/2006/relationships/hyperlink" Target="https://vedabase.io/en/library/sb/10/1/4/"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4.jpe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EF32ACB-37F7-4E27-BDBC-67A94864F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a:extLst>
              <a:ext uri="{FF2B5EF4-FFF2-40B4-BE49-F238E27FC236}">
                <a16:creationId xmlns:a16="http://schemas.microsoft.com/office/drawing/2014/main" id="{BC03AE09-F733-4115-B19C-2247DEE5D8B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t="117" r="-1" b="-1"/>
          <a:stretch/>
        </p:blipFill>
        <p:spPr>
          <a:xfrm>
            <a:off x="-1" y="-32795"/>
            <a:ext cx="12093095" cy="6902261"/>
          </a:xfrm>
          <a:prstGeom prst="rect">
            <a:avLst/>
          </a:prstGeom>
        </p:spPr>
      </p:pic>
      <p:sp>
        <p:nvSpPr>
          <p:cNvPr id="11" name="Rectangle 10">
            <a:extLst>
              <a:ext uri="{FF2B5EF4-FFF2-40B4-BE49-F238E27FC236}">
                <a16:creationId xmlns:a16="http://schemas.microsoft.com/office/drawing/2014/main" id="{640449D5-DE6C-45AB-811E-29321C591C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6731" y="381000"/>
            <a:ext cx="6869465" cy="6096000"/>
          </a:xfrm>
          <a:prstGeom prst="rect">
            <a:avLst/>
          </a:prstGeom>
          <a:gradFill flip="none" rotWithShape="1">
            <a:gsLst>
              <a:gs pos="0">
                <a:srgbClr val="000000">
                  <a:alpha val="50000"/>
                </a:srgbClr>
              </a:gs>
              <a:gs pos="100000">
                <a:srgbClr val="000000">
                  <a:alpha val="0"/>
                </a:srgbClr>
              </a:gs>
              <a:gs pos="37000">
                <a:srgbClr val="000000">
                  <a:alpha val="4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0DA7A91B-0A81-954C-9662-8C19544F8B29}"/>
              </a:ext>
            </a:extLst>
          </p:cNvPr>
          <p:cNvSpPr>
            <a:spLocks noGrp="1"/>
          </p:cNvSpPr>
          <p:nvPr>
            <p:ph type="ctrTitle"/>
          </p:nvPr>
        </p:nvSpPr>
        <p:spPr>
          <a:xfrm>
            <a:off x="685801" y="574362"/>
            <a:ext cx="8444344" cy="1416054"/>
          </a:xfrm>
        </p:spPr>
        <p:txBody>
          <a:bodyPr>
            <a:normAutofit fontScale="90000"/>
          </a:bodyPr>
          <a:lstStyle/>
          <a:p>
            <a:r>
              <a:rPr lang="en-US" sz="4000" dirty="0"/>
              <a:t>Lord </a:t>
            </a:r>
            <a:r>
              <a:rPr lang="en-US" sz="4000" dirty="0" err="1"/>
              <a:t>Nityananda’s</a:t>
            </a:r>
            <a:r>
              <a:rPr lang="en-US" sz="4000" dirty="0"/>
              <a:t> </a:t>
            </a:r>
            <a:br>
              <a:rPr lang="en-US" sz="4000" dirty="0"/>
            </a:br>
            <a:r>
              <a:rPr lang="en-US" sz="4000" dirty="0" err="1"/>
              <a:t>Avirbhava</a:t>
            </a:r>
            <a:endParaRPr lang="en-US" sz="4000" dirty="0"/>
          </a:p>
        </p:txBody>
      </p:sp>
      <p:sp>
        <p:nvSpPr>
          <p:cNvPr id="3" name="Subtitle 2">
            <a:extLst>
              <a:ext uri="{FF2B5EF4-FFF2-40B4-BE49-F238E27FC236}">
                <a16:creationId xmlns:a16="http://schemas.microsoft.com/office/drawing/2014/main" id="{86996E4F-65FA-5D41-8DAF-050F6EB8A48F}"/>
              </a:ext>
            </a:extLst>
          </p:cNvPr>
          <p:cNvSpPr>
            <a:spLocks noGrp="1"/>
          </p:cNvSpPr>
          <p:nvPr>
            <p:ph type="subTitle" idx="1"/>
          </p:nvPr>
        </p:nvSpPr>
        <p:spPr>
          <a:xfrm>
            <a:off x="685801" y="2569025"/>
            <a:ext cx="2355823" cy="784242"/>
          </a:xfrm>
        </p:spPr>
        <p:txBody>
          <a:bodyPr>
            <a:normAutofit/>
          </a:bodyPr>
          <a:lstStyle/>
          <a:p>
            <a:r>
              <a:rPr lang="en-US" dirty="0">
                <a:solidFill>
                  <a:srgbClr val="FFFFFF"/>
                </a:solidFill>
              </a:rPr>
              <a:t>Appearance day of Lord </a:t>
            </a:r>
            <a:r>
              <a:rPr lang="en-US" dirty="0" err="1">
                <a:solidFill>
                  <a:srgbClr val="FFFFFF"/>
                </a:solidFill>
              </a:rPr>
              <a:t>Nityananda</a:t>
            </a:r>
            <a:endParaRPr lang="en-US" dirty="0">
              <a:solidFill>
                <a:srgbClr val="FFFFFF"/>
              </a:solidFill>
            </a:endParaRPr>
          </a:p>
        </p:txBody>
      </p:sp>
      <p:pic>
        <p:nvPicPr>
          <p:cNvPr id="1026" name="Picture 2" descr="Discover Lord Nityananda&amp;#39;s Date of Birth | Nityananda Trayodashi special -  The Gaudiya Treasures of Bengal">
            <a:extLst>
              <a:ext uri="{FF2B5EF4-FFF2-40B4-BE49-F238E27FC236}">
                <a16:creationId xmlns:a16="http://schemas.microsoft.com/office/drawing/2014/main" id="{9B9EE2D9-2ABB-A24D-817F-777779C7F79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51379" y="233598"/>
            <a:ext cx="7121261" cy="577178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emembering Srila Prabhupada for his unique contribution to the world -  Mayapur Voice">
            <a:extLst>
              <a:ext uri="{FF2B5EF4-FFF2-40B4-BE49-F238E27FC236}">
                <a16:creationId xmlns:a16="http://schemas.microsoft.com/office/drawing/2014/main" id="{7E9207BF-60F7-2B42-B07E-77184B21551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2966" y="3322185"/>
            <a:ext cx="1925624" cy="25577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256598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6602D-27FE-BD41-A849-8955077F96BA}"/>
              </a:ext>
            </a:extLst>
          </p:cNvPr>
          <p:cNvSpPr>
            <a:spLocks noGrp="1"/>
          </p:cNvSpPr>
          <p:nvPr>
            <p:ph type="title"/>
          </p:nvPr>
        </p:nvSpPr>
        <p:spPr/>
        <p:txBody>
          <a:bodyPr/>
          <a:lstStyle/>
          <a:p>
            <a:r>
              <a:rPr lang="en-US" dirty="0"/>
              <a:t>Spiritual World</a:t>
            </a:r>
          </a:p>
        </p:txBody>
      </p:sp>
      <p:sp>
        <p:nvSpPr>
          <p:cNvPr id="3" name="Content Placeholder 2">
            <a:extLst>
              <a:ext uri="{FF2B5EF4-FFF2-40B4-BE49-F238E27FC236}">
                <a16:creationId xmlns:a16="http://schemas.microsoft.com/office/drawing/2014/main" id="{817B29FD-5010-A64E-9D46-02210CD28887}"/>
              </a:ext>
            </a:extLst>
          </p:cNvPr>
          <p:cNvSpPr>
            <a:spLocks noGrp="1"/>
          </p:cNvSpPr>
          <p:nvPr>
            <p:ph idx="1"/>
          </p:nvPr>
        </p:nvSpPr>
        <p:spPr/>
        <p:txBody>
          <a:bodyPr/>
          <a:lstStyle/>
          <a:p>
            <a:r>
              <a:rPr lang="en-US" dirty="0" err="1"/>
              <a:t>Paravyoma</a:t>
            </a:r>
            <a:r>
              <a:rPr lang="en-US" dirty="0"/>
              <a:t> – beyond material sky</a:t>
            </a:r>
          </a:p>
          <a:p>
            <a:r>
              <a:rPr lang="en-US" i="1" dirty="0" err="1"/>
              <a:t>na</a:t>
            </a:r>
            <a:r>
              <a:rPr lang="en-US" i="1" dirty="0"/>
              <a:t> tad </a:t>
            </a:r>
            <a:r>
              <a:rPr lang="en-US" i="1" dirty="0" err="1"/>
              <a:t>bhāsayate</a:t>
            </a:r>
            <a:r>
              <a:rPr lang="en-US" i="1" dirty="0"/>
              <a:t> </a:t>
            </a:r>
            <a:r>
              <a:rPr lang="en-US" i="1" dirty="0" err="1"/>
              <a:t>sūryo</a:t>
            </a:r>
            <a:r>
              <a:rPr lang="en-US" i="1" dirty="0"/>
              <a:t> - </a:t>
            </a:r>
            <a:r>
              <a:rPr lang="en-US" dirty="0"/>
              <a:t>BG 15.6</a:t>
            </a:r>
          </a:p>
          <a:p>
            <a:r>
              <a:rPr lang="en-US" dirty="0"/>
              <a:t>Highest planet is Krishna </a:t>
            </a:r>
            <a:r>
              <a:rPr lang="en-US" dirty="0" err="1"/>
              <a:t>Loka</a:t>
            </a:r>
            <a:r>
              <a:rPr lang="en-US" dirty="0"/>
              <a:t> with 3 divisions </a:t>
            </a:r>
          </a:p>
          <a:p>
            <a:pPr lvl="1"/>
            <a:r>
              <a:rPr lang="en-US" dirty="0"/>
              <a:t>Dwarka, Mathura and </a:t>
            </a:r>
            <a:r>
              <a:rPr lang="en-US" dirty="0" err="1"/>
              <a:t>Gokula</a:t>
            </a:r>
            <a:r>
              <a:rPr lang="en-US" dirty="0"/>
              <a:t>/</a:t>
            </a:r>
            <a:r>
              <a:rPr lang="en-US" dirty="0" err="1"/>
              <a:t>Vraja</a:t>
            </a:r>
            <a:r>
              <a:rPr lang="en-US" dirty="0"/>
              <a:t>/</a:t>
            </a:r>
            <a:r>
              <a:rPr lang="en-US" dirty="0" err="1"/>
              <a:t>Vrindavana</a:t>
            </a:r>
            <a:endParaRPr lang="en-US" dirty="0"/>
          </a:p>
          <a:p>
            <a:r>
              <a:rPr lang="en-US" dirty="0"/>
              <a:t>Disease of modern civilized man – disbelief</a:t>
            </a:r>
          </a:p>
          <a:p>
            <a:r>
              <a:rPr lang="en-US" dirty="0"/>
              <a:t>Need to approach proper source and understand</a:t>
            </a:r>
          </a:p>
          <a:p>
            <a:r>
              <a:rPr lang="en-US" dirty="0" err="1"/>
              <a:t>Gokula</a:t>
            </a:r>
            <a:r>
              <a:rPr lang="en-US" dirty="0"/>
              <a:t> is infinite, all pervading, supreme</a:t>
            </a:r>
          </a:p>
          <a:p>
            <a:r>
              <a:rPr lang="en-US" dirty="0" err="1"/>
              <a:t>Gokula</a:t>
            </a:r>
            <a:r>
              <a:rPr lang="en-US" dirty="0"/>
              <a:t> on earth is identical to original.</a:t>
            </a:r>
          </a:p>
          <a:p>
            <a:r>
              <a:rPr lang="en-US" dirty="0"/>
              <a:t>Land is touchstone forest has desire trees – BS 5.29</a:t>
            </a:r>
          </a:p>
        </p:txBody>
      </p:sp>
      <p:pic>
        <p:nvPicPr>
          <p:cNvPr id="1026" name="Picture 2" descr="Descriptions of the Spiritual World">
            <a:extLst>
              <a:ext uri="{FF2B5EF4-FFF2-40B4-BE49-F238E27FC236}">
                <a16:creationId xmlns:a16="http://schemas.microsoft.com/office/drawing/2014/main" id="{5AEF54B5-94FC-1A4D-96F2-9C25A1B86D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7108" y="0"/>
            <a:ext cx="4884892"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18302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C5D27EB0-8BE0-48A7-8570-9A138605F2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E7A55D5B-D482-4672-82D9-7C01DF001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0" y="0"/>
            <a:ext cx="12192000" cy="2179475"/>
          </a:xfrm>
          <a:custGeom>
            <a:avLst/>
            <a:gdLst>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076 w 12192000"/>
              <a:gd name="connsiteY144" fmla="*/ 1813003 h 2237474"/>
              <a:gd name="connsiteX145" fmla="*/ 4459810 w 12192000"/>
              <a:gd name="connsiteY145" fmla="*/ 1797886 h 2237474"/>
              <a:gd name="connsiteX146" fmla="*/ 4379064 w 12192000"/>
              <a:gd name="connsiteY146" fmla="*/ 1817177 h 2237474"/>
              <a:gd name="connsiteX147" fmla="*/ 4319209 w 12192000"/>
              <a:gd name="connsiteY147" fmla="*/ 1834833 h 2237474"/>
              <a:gd name="connsiteX148" fmla="*/ 4306907 w 12192000"/>
              <a:gd name="connsiteY148" fmla="*/ 1841641 h 2237474"/>
              <a:gd name="connsiteX149" fmla="*/ 4290981 w 12192000"/>
              <a:gd name="connsiteY149" fmla="*/ 1839677 h 2237474"/>
              <a:gd name="connsiteX150" fmla="*/ 4285792 w 12192000"/>
              <a:gd name="connsiteY150" fmla="*/ 1836231 h 2237474"/>
              <a:gd name="connsiteX151" fmla="*/ 4238372 w 12192000"/>
              <a:gd name="connsiteY151" fmla="*/ 1851480 h 2237474"/>
              <a:gd name="connsiteX152" fmla="*/ 4232517 w 12192000"/>
              <a:gd name="connsiteY152" fmla="*/ 1852567 h 2237474"/>
              <a:gd name="connsiteX153" fmla="*/ 4191732 w 12192000"/>
              <a:gd name="connsiteY153" fmla="*/ 1857328 h 2237474"/>
              <a:gd name="connsiteX154" fmla="*/ 4065532 w 12192000"/>
              <a:gd name="connsiteY154" fmla="*/ 1855477 h 2237474"/>
              <a:gd name="connsiteX155" fmla="*/ 4028460 w 12192000"/>
              <a:gd name="connsiteY155" fmla="*/ 1855137 h 2237474"/>
              <a:gd name="connsiteX156" fmla="*/ 4002267 w 12192000"/>
              <a:gd name="connsiteY156" fmla="*/ 1852352 h 2237474"/>
              <a:gd name="connsiteX157" fmla="*/ 3931396 w 12192000"/>
              <a:gd name="connsiteY157" fmla="*/ 1858915 h 2237474"/>
              <a:gd name="connsiteX158" fmla="*/ 3812162 w 12192000"/>
              <a:gd name="connsiteY158" fmla="*/ 1875501 h 2237474"/>
              <a:gd name="connsiteX159" fmla="*/ 3767672 w 12192000"/>
              <a:gd name="connsiteY159" fmla="*/ 1874600 h 2237474"/>
              <a:gd name="connsiteX160" fmla="*/ 3764741 w 12192000"/>
              <a:gd name="connsiteY160" fmla="*/ 1869433 h 2237474"/>
              <a:gd name="connsiteX161" fmla="*/ 3751332 w 12192000"/>
              <a:gd name="connsiteY161" fmla="*/ 1869854 h 2237474"/>
              <a:gd name="connsiteX162" fmla="*/ 3748155 w 12192000"/>
              <a:gd name="connsiteY162" fmla="*/ 1868903 h 2237474"/>
              <a:gd name="connsiteX163" fmla="*/ 3729530 w 12192000"/>
              <a:gd name="connsiteY163" fmla="*/ 1864513 h 2237474"/>
              <a:gd name="connsiteX164" fmla="*/ 3680177 w 12192000"/>
              <a:gd name="connsiteY164" fmla="*/ 1881552 h 2237474"/>
              <a:gd name="connsiteX165" fmla="*/ 3567259 w 12192000"/>
              <a:gd name="connsiteY165" fmla="*/ 1893482 h 2237474"/>
              <a:gd name="connsiteX166" fmla="*/ 3405770 w 12192000"/>
              <a:gd name="connsiteY166" fmla="*/ 1904591 h 2237474"/>
              <a:gd name="connsiteX167" fmla="*/ 3280097 w 12192000"/>
              <a:gd name="connsiteY167" fmla="*/ 1919610 h 2237474"/>
              <a:gd name="connsiteX168" fmla="*/ 3123424 w 12192000"/>
              <a:gd name="connsiteY168" fmla="*/ 1952930 h 2237474"/>
              <a:gd name="connsiteX169" fmla="*/ 3009910 w 12192000"/>
              <a:gd name="connsiteY169" fmla="*/ 1957866 h 2237474"/>
              <a:gd name="connsiteX170" fmla="*/ 2995934 w 12192000"/>
              <a:gd name="connsiteY170" fmla="*/ 1967085 h 2237474"/>
              <a:gd name="connsiteX171" fmla="*/ 2980071 w 12192000"/>
              <a:gd name="connsiteY171" fmla="*/ 1972988 h 2237474"/>
              <a:gd name="connsiteX172" fmla="*/ 2978094 w 12192000"/>
              <a:gd name="connsiteY172" fmla="*/ 1972369 h 2237474"/>
              <a:gd name="connsiteX173" fmla="*/ 2942858 w 12192000"/>
              <a:gd name="connsiteY173" fmla="*/ 1981367 h 2237474"/>
              <a:gd name="connsiteX174" fmla="*/ 2875436 w 12192000"/>
              <a:gd name="connsiteY174" fmla="*/ 1996977 h 2237474"/>
              <a:gd name="connsiteX175" fmla="*/ 2874892 w 12192000"/>
              <a:gd name="connsiteY175" fmla="*/ 1996085 h 2237474"/>
              <a:gd name="connsiteX176" fmla="*/ 2864145 w 12192000"/>
              <a:gd name="connsiteY176" fmla="*/ 1994061 h 2237474"/>
              <a:gd name="connsiteX177" fmla="*/ 2843662 w 12192000"/>
              <a:gd name="connsiteY177" fmla="*/ 1992498 h 2237474"/>
              <a:gd name="connsiteX178" fmla="*/ 2796128 w 12192000"/>
              <a:gd name="connsiteY178" fmla="*/ 1976403 h 2237474"/>
              <a:gd name="connsiteX179" fmla="*/ 2756784 w 12192000"/>
              <a:gd name="connsiteY179" fmla="*/ 1985116 h 2237474"/>
              <a:gd name="connsiteX180" fmla="*/ 2748833 w 12192000"/>
              <a:gd name="connsiteY180" fmla="*/ 1986323 h 2237474"/>
              <a:gd name="connsiteX181" fmla="*/ 2748661 w 12192000"/>
              <a:gd name="connsiteY181" fmla="*/ 1986122 h 2237474"/>
              <a:gd name="connsiteX182" fmla="*/ 2740251 w 12192000"/>
              <a:gd name="connsiteY182" fmla="*/ 1986946 h 2237474"/>
              <a:gd name="connsiteX183" fmla="*/ 2718916 w 12192000"/>
              <a:gd name="connsiteY183" fmla="*/ 1990867 h 2237474"/>
              <a:gd name="connsiteX184" fmla="*/ 2713522 w 12192000"/>
              <a:gd name="connsiteY184" fmla="*/ 1990173 h 2237474"/>
              <a:gd name="connsiteX185" fmla="*/ 2680597 w 12192000"/>
              <a:gd name="connsiteY185" fmla="*/ 1984996 h 2237474"/>
              <a:gd name="connsiteX186" fmla="*/ 2578178 w 12192000"/>
              <a:gd name="connsiteY186" fmla="*/ 1990531 h 2237474"/>
              <a:gd name="connsiteX187" fmla="*/ 2476147 w 12192000"/>
              <a:gd name="connsiteY187" fmla="*/ 1998305 h 2237474"/>
              <a:gd name="connsiteX188" fmla="*/ 2373568 w 12192000"/>
              <a:gd name="connsiteY188" fmla="*/ 2003219 h 2237474"/>
              <a:gd name="connsiteX189" fmla="*/ 2321399 w 12192000"/>
              <a:gd name="connsiteY189" fmla="*/ 1989467 h 2237474"/>
              <a:gd name="connsiteX190" fmla="*/ 2315525 w 12192000"/>
              <a:gd name="connsiteY190" fmla="*/ 1989708 h 2237474"/>
              <a:gd name="connsiteX191" fmla="*/ 2300792 w 12192000"/>
              <a:gd name="connsiteY191" fmla="*/ 1994290 h 2237474"/>
              <a:gd name="connsiteX192" fmla="*/ 2295469 w 12192000"/>
              <a:gd name="connsiteY192" fmla="*/ 1996659 h 2237474"/>
              <a:gd name="connsiteX193" fmla="*/ 2287219 w 12192000"/>
              <a:gd name="connsiteY193" fmla="*/ 1998750 h 2237474"/>
              <a:gd name="connsiteX194" fmla="*/ 2286948 w 12192000"/>
              <a:gd name="connsiteY194" fmla="*/ 1998596 h 2237474"/>
              <a:gd name="connsiteX195" fmla="*/ 2243069 w 12192000"/>
              <a:gd name="connsiteY195" fmla="*/ 2015111 h 2237474"/>
              <a:gd name="connsiteX196" fmla="*/ 2186609 w 12192000"/>
              <a:gd name="connsiteY196" fmla="*/ 2008263 h 2237474"/>
              <a:gd name="connsiteX197" fmla="*/ 2164831 w 12192000"/>
              <a:gd name="connsiteY197" fmla="*/ 2010143 h 2237474"/>
              <a:gd name="connsiteX198" fmla="*/ 2152836 w 12192000"/>
              <a:gd name="connsiteY198" fmla="*/ 2010048 h 2237474"/>
              <a:gd name="connsiteX199" fmla="*/ 2117102 w 12192000"/>
              <a:gd name="connsiteY199" fmla="*/ 2023004 h 2237474"/>
              <a:gd name="connsiteX200" fmla="*/ 2111935 w 12192000"/>
              <a:gd name="connsiteY200" fmla="*/ 2023163 h 2237474"/>
              <a:gd name="connsiteX201" fmla="*/ 2089991 w 12192000"/>
              <a:gd name="connsiteY201" fmla="*/ 2034193 h 2237474"/>
              <a:gd name="connsiteX202" fmla="*/ 2058061 w 12192000"/>
              <a:gd name="connsiteY202" fmla="*/ 2047942 h 2237474"/>
              <a:gd name="connsiteX203" fmla="*/ 2055737 w 12192000"/>
              <a:gd name="connsiteY203" fmla="*/ 2047704 h 2237474"/>
              <a:gd name="connsiteX204" fmla="*/ 2042244 w 12192000"/>
              <a:gd name="connsiteY204" fmla="*/ 2055560 h 2237474"/>
              <a:gd name="connsiteX205" fmla="*/ 1976224 w 12192000"/>
              <a:gd name="connsiteY205" fmla="*/ 2074257 h 2237474"/>
              <a:gd name="connsiteX206" fmla="*/ 1877728 w 12192000"/>
              <a:gd name="connsiteY206" fmla="*/ 2101004 h 2237474"/>
              <a:gd name="connsiteX207" fmla="*/ 1759056 w 12192000"/>
              <a:gd name="connsiteY207" fmla="*/ 2125608 h 2237474"/>
              <a:gd name="connsiteX208" fmla="*/ 1637948 w 12192000"/>
              <a:gd name="connsiteY208" fmla="*/ 2172597 h 2237474"/>
              <a:gd name="connsiteX209" fmla="*/ 1434549 w 12192000"/>
              <a:gd name="connsiteY209" fmla="*/ 2234522 h 2237474"/>
              <a:gd name="connsiteX210" fmla="*/ 1398481 w 12192000"/>
              <a:gd name="connsiteY210" fmla="*/ 2237074 h 2237474"/>
              <a:gd name="connsiteX211" fmla="*/ 1398407 w 12192000"/>
              <a:gd name="connsiteY211" fmla="*/ 2237095 h 2237474"/>
              <a:gd name="connsiteX212" fmla="*/ 1370962 w 12192000"/>
              <a:gd name="connsiteY212" fmla="*/ 2237474 h 2237474"/>
              <a:gd name="connsiteX213" fmla="*/ 1356367 w 12192000"/>
              <a:gd name="connsiteY213" fmla="*/ 2235089 h 2237474"/>
              <a:gd name="connsiteX214" fmla="*/ 1324828 w 12192000"/>
              <a:gd name="connsiteY214" fmla="*/ 2231968 h 2237474"/>
              <a:gd name="connsiteX215" fmla="*/ 1297744 w 12192000"/>
              <a:gd name="connsiteY215" fmla="*/ 2235849 h 2237474"/>
              <a:gd name="connsiteX216" fmla="*/ 1286236 w 12192000"/>
              <a:gd name="connsiteY216" fmla="*/ 2233135 h 2237474"/>
              <a:gd name="connsiteX217" fmla="*/ 1283504 w 12192000"/>
              <a:gd name="connsiteY217" fmla="*/ 2233797 h 2237474"/>
              <a:gd name="connsiteX218" fmla="*/ 1279765 w 12192000"/>
              <a:gd name="connsiteY218" fmla="*/ 2229639 h 2237474"/>
              <a:gd name="connsiteX219" fmla="*/ 1195347 w 12192000"/>
              <a:gd name="connsiteY219" fmla="*/ 2212354 h 2237474"/>
              <a:gd name="connsiteX220" fmla="*/ 970251 w 12192000"/>
              <a:gd name="connsiteY220" fmla="*/ 2221029 h 2237474"/>
              <a:gd name="connsiteX221" fmla="*/ 812914 w 12192000"/>
              <a:gd name="connsiteY221" fmla="*/ 2202752 h 2237474"/>
              <a:gd name="connsiteX222" fmla="*/ 800195 w 12192000"/>
              <a:gd name="connsiteY222" fmla="*/ 2209407 h 2237474"/>
              <a:gd name="connsiteX223" fmla="*/ 784978 w 12192000"/>
              <a:gd name="connsiteY223" fmla="*/ 2212360 h 2237474"/>
              <a:gd name="connsiteX224" fmla="*/ 681987 w 12192000"/>
              <a:gd name="connsiteY224" fmla="*/ 2216757 h 2237474"/>
              <a:gd name="connsiteX225" fmla="*/ 669923 w 12192000"/>
              <a:gd name="connsiteY225" fmla="*/ 2211682 h 2237474"/>
              <a:gd name="connsiteX226" fmla="*/ 648680 w 12192000"/>
              <a:gd name="connsiteY226" fmla="*/ 2206229 h 2237474"/>
              <a:gd name="connsiteX227" fmla="*/ 597225 w 12192000"/>
              <a:gd name="connsiteY227" fmla="*/ 2180999 h 2237474"/>
              <a:gd name="connsiteX228" fmla="*/ 558449 w 12192000"/>
              <a:gd name="connsiteY228" fmla="*/ 2182346 h 2237474"/>
              <a:gd name="connsiteX229" fmla="*/ 550517 w 12192000"/>
              <a:gd name="connsiteY229" fmla="*/ 2182060 h 2237474"/>
              <a:gd name="connsiteX230" fmla="*/ 550309 w 12192000"/>
              <a:gd name="connsiteY230" fmla="*/ 2181825 h 2237474"/>
              <a:gd name="connsiteX231" fmla="*/ 541836 w 12192000"/>
              <a:gd name="connsiteY231" fmla="*/ 2181063 h 2237474"/>
              <a:gd name="connsiteX232" fmla="*/ 536057 w 12192000"/>
              <a:gd name="connsiteY232" fmla="*/ 2181537 h 2237474"/>
              <a:gd name="connsiteX233" fmla="*/ 520671 w 12192000"/>
              <a:gd name="connsiteY233" fmla="*/ 2180980 h 2237474"/>
              <a:gd name="connsiteX234" fmla="*/ 515024 w 12192000"/>
              <a:gd name="connsiteY234" fmla="*/ 2179258 h 2237474"/>
              <a:gd name="connsiteX235" fmla="*/ 512278 w 12192000"/>
              <a:gd name="connsiteY235" fmla="*/ 2176369 h 2237474"/>
              <a:gd name="connsiteX236" fmla="*/ 480419 w 12192000"/>
              <a:gd name="connsiteY236" fmla="*/ 2167807 h 2237474"/>
              <a:gd name="connsiteX237" fmla="*/ 413835 w 12192000"/>
              <a:gd name="connsiteY237" fmla="*/ 2156783 h 2237474"/>
              <a:gd name="connsiteX238" fmla="*/ 376513 w 12192000"/>
              <a:gd name="connsiteY238" fmla="*/ 2154014 h 2237474"/>
              <a:gd name="connsiteX239" fmla="*/ 273386 w 12192000"/>
              <a:gd name="connsiteY239" fmla="*/ 2142551 h 2237474"/>
              <a:gd name="connsiteX240" fmla="*/ 169207 w 12192000"/>
              <a:gd name="connsiteY240" fmla="*/ 2128100 h 2237474"/>
              <a:gd name="connsiteX241" fmla="*/ 93149 w 12192000"/>
              <a:gd name="connsiteY241" fmla="*/ 2105324 h 2237474"/>
              <a:gd name="connsiteX242" fmla="*/ 88109 w 12192000"/>
              <a:gd name="connsiteY242" fmla="*/ 2106704 h 2237474"/>
              <a:gd name="connsiteX243" fmla="*/ 80022 w 12192000"/>
              <a:gd name="connsiteY243" fmla="*/ 2107254 h 2237474"/>
              <a:gd name="connsiteX244" fmla="*/ 79717 w 12192000"/>
              <a:gd name="connsiteY244" fmla="*/ 2107046 h 2237474"/>
              <a:gd name="connsiteX245" fmla="*/ 72352 w 12192000"/>
              <a:gd name="connsiteY245" fmla="*/ 2107991 h 2237474"/>
              <a:gd name="connsiteX246" fmla="*/ 37645 w 12192000"/>
              <a:gd name="connsiteY246" fmla="*/ 2115401 h 2237474"/>
              <a:gd name="connsiteX247" fmla="*/ 4572 w 12192000"/>
              <a:gd name="connsiteY247" fmla="*/ 2111091 h 2237474"/>
              <a:gd name="connsiteX248" fmla="*/ 0 w 12192000"/>
              <a:gd name="connsiteY248" fmla="*/ 2110468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810 w 12192000"/>
              <a:gd name="connsiteY144" fmla="*/ 1797886 h 2237474"/>
              <a:gd name="connsiteX145" fmla="*/ 4379064 w 12192000"/>
              <a:gd name="connsiteY145" fmla="*/ 1817177 h 2237474"/>
              <a:gd name="connsiteX146" fmla="*/ 4319209 w 12192000"/>
              <a:gd name="connsiteY146" fmla="*/ 1834833 h 2237474"/>
              <a:gd name="connsiteX147" fmla="*/ 4306907 w 12192000"/>
              <a:gd name="connsiteY147" fmla="*/ 1841641 h 2237474"/>
              <a:gd name="connsiteX148" fmla="*/ 4290981 w 12192000"/>
              <a:gd name="connsiteY148" fmla="*/ 1839677 h 2237474"/>
              <a:gd name="connsiteX149" fmla="*/ 4285792 w 12192000"/>
              <a:gd name="connsiteY149" fmla="*/ 1836231 h 2237474"/>
              <a:gd name="connsiteX150" fmla="*/ 4238372 w 12192000"/>
              <a:gd name="connsiteY150" fmla="*/ 1851480 h 2237474"/>
              <a:gd name="connsiteX151" fmla="*/ 4232517 w 12192000"/>
              <a:gd name="connsiteY151" fmla="*/ 1852567 h 2237474"/>
              <a:gd name="connsiteX152" fmla="*/ 4191732 w 12192000"/>
              <a:gd name="connsiteY152" fmla="*/ 1857328 h 2237474"/>
              <a:gd name="connsiteX153" fmla="*/ 4065532 w 12192000"/>
              <a:gd name="connsiteY153" fmla="*/ 1855477 h 2237474"/>
              <a:gd name="connsiteX154" fmla="*/ 4028460 w 12192000"/>
              <a:gd name="connsiteY154" fmla="*/ 1855137 h 2237474"/>
              <a:gd name="connsiteX155" fmla="*/ 4002267 w 12192000"/>
              <a:gd name="connsiteY155" fmla="*/ 1852352 h 2237474"/>
              <a:gd name="connsiteX156" fmla="*/ 3931396 w 12192000"/>
              <a:gd name="connsiteY156" fmla="*/ 1858915 h 2237474"/>
              <a:gd name="connsiteX157" fmla="*/ 3812162 w 12192000"/>
              <a:gd name="connsiteY157" fmla="*/ 1875501 h 2237474"/>
              <a:gd name="connsiteX158" fmla="*/ 3767672 w 12192000"/>
              <a:gd name="connsiteY158" fmla="*/ 1874600 h 2237474"/>
              <a:gd name="connsiteX159" fmla="*/ 3764741 w 12192000"/>
              <a:gd name="connsiteY159" fmla="*/ 1869433 h 2237474"/>
              <a:gd name="connsiteX160" fmla="*/ 3751332 w 12192000"/>
              <a:gd name="connsiteY160" fmla="*/ 1869854 h 2237474"/>
              <a:gd name="connsiteX161" fmla="*/ 3748155 w 12192000"/>
              <a:gd name="connsiteY161" fmla="*/ 1868903 h 2237474"/>
              <a:gd name="connsiteX162" fmla="*/ 3729530 w 12192000"/>
              <a:gd name="connsiteY162" fmla="*/ 1864513 h 2237474"/>
              <a:gd name="connsiteX163" fmla="*/ 3680177 w 12192000"/>
              <a:gd name="connsiteY163" fmla="*/ 1881552 h 2237474"/>
              <a:gd name="connsiteX164" fmla="*/ 3567259 w 12192000"/>
              <a:gd name="connsiteY164" fmla="*/ 1893482 h 2237474"/>
              <a:gd name="connsiteX165" fmla="*/ 3405770 w 12192000"/>
              <a:gd name="connsiteY165" fmla="*/ 1904591 h 2237474"/>
              <a:gd name="connsiteX166" fmla="*/ 3280097 w 12192000"/>
              <a:gd name="connsiteY166" fmla="*/ 1919610 h 2237474"/>
              <a:gd name="connsiteX167" fmla="*/ 3123424 w 12192000"/>
              <a:gd name="connsiteY167" fmla="*/ 1952930 h 2237474"/>
              <a:gd name="connsiteX168" fmla="*/ 3009910 w 12192000"/>
              <a:gd name="connsiteY168" fmla="*/ 1957866 h 2237474"/>
              <a:gd name="connsiteX169" fmla="*/ 2995934 w 12192000"/>
              <a:gd name="connsiteY169" fmla="*/ 1967085 h 2237474"/>
              <a:gd name="connsiteX170" fmla="*/ 2980071 w 12192000"/>
              <a:gd name="connsiteY170" fmla="*/ 1972988 h 2237474"/>
              <a:gd name="connsiteX171" fmla="*/ 2978094 w 12192000"/>
              <a:gd name="connsiteY171" fmla="*/ 1972369 h 2237474"/>
              <a:gd name="connsiteX172" fmla="*/ 2942858 w 12192000"/>
              <a:gd name="connsiteY172" fmla="*/ 1981367 h 2237474"/>
              <a:gd name="connsiteX173" fmla="*/ 2875436 w 12192000"/>
              <a:gd name="connsiteY173" fmla="*/ 1996977 h 2237474"/>
              <a:gd name="connsiteX174" fmla="*/ 2874892 w 12192000"/>
              <a:gd name="connsiteY174" fmla="*/ 1996085 h 2237474"/>
              <a:gd name="connsiteX175" fmla="*/ 2864145 w 12192000"/>
              <a:gd name="connsiteY175" fmla="*/ 1994061 h 2237474"/>
              <a:gd name="connsiteX176" fmla="*/ 2843662 w 12192000"/>
              <a:gd name="connsiteY176" fmla="*/ 1992498 h 2237474"/>
              <a:gd name="connsiteX177" fmla="*/ 2796128 w 12192000"/>
              <a:gd name="connsiteY177" fmla="*/ 1976403 h 2237474"/>
              <a:gd name="connsiteX178" fmla="*/ 2756784 w 12192000"/>
              <a:gd name="connsiteY178" fmla="*/ 1985116 h 2237474"/>
              <a:gd name="connsiteX179" fmla="*/ 2748833 w 12192000"/>
              <a:gd name="connsiteY179" fmla="*/ 1986323 h 2237474"/>
              <a:gd name="connsiteX180" fmla="*/ 2748661 w 12192000"/>
              <a:gd name="connsiteY180" fmla="*/ 1986122 h 2237474"/>
              <a:gd name="connsiteX181" fmla="*/ 2740251 w 12192000"/>
              <a:gd name="connsiteY181" fmla="*/ 1986946 h 2237474"/>
              <a:gd name="connsiteX182" fmla="*/ 2718916 w 12192000"/>
              <a:gd name="connsiteY182" fmla="*/ 1990867 h 2237474"/>
              <a:gd name="connsiteX183" fmla="*/ 2713522 w 12192000"/>
              <a:gd name="connsiteY183" fmla="*/ 1990173 h 2237474"/>
              <a:gd name="connsiteX184" fmla="*/ 2680597 w 12192000"/>
              <a:gd name="connsiteY184" fmla="*/ 1984996 h 2237474"/>
              <a:gd name="connsiteX185" fmla="*/ 2578178 w 12192000"/>
              <a:gd name="connsiteY185" fmla="*/ 1990531 h 2237474"/>
              <a:gd name="connsiteX186" fmla="*/ 2476147 w 12192000"/>
              <a:gd name="connsiteY186" fmla="*/ 1998305 h 2237474"/>
              <a:gd name="connsiteX187" fmla="*/ 2373568 w 12192000"/>
              <a:gd name="connsiteY187" fmla="*/ 2003219 h 2237474"/>
              <a:gd name="connsiteX188" fmla="*/ 2321399 w 12192000"/>
              <a:gd name="connsiteY188" fmla="*/ 1989467 h 2237474"/>
              <a:gd name="connsiteX189" fmla="*/ 2315525 w 12192000"/>
              <a:gd name="connsiteY189" fmla="*/ 1989708 h 2237474"/>
              <a:gd name="connsiteX190" fmla="*/ 2300792 w 12192000"/>
              <a:gd name="connsiteY190" fmla="*/ 1994290 h 2237474"/>
              <a:gd name="connsiteX191" fmla="*/ 2295469 w 12192000"/>
              <a:gd name="connsiteY191" fmla="*/ 1996659 h 2237474"/>
              <a:gd name="connsiteX192" fmla="*/ 2287219 w 12192000"/>
              <a:gd name="connsiteY192" fmla="*/ 1998750 h 2237474"/>
              <a:gd name="connsiteX193" fmla="*/ 2286948 w 12192000"/>
              <a:gd name="connsiteY193" fmla="*/ 1998596 h 2237474"/>
              <a:gd name="connsiteX194" fmla="*/ 2243069 w 12192000"/>
              <a:gd name="connsiteY194" fmla="*/ 2015111 h 2237474"/>
              <a:gd name="connsiteX195" fmla="*/ 2186609 w 12192000"/>
              <a:gd name="connsiteY195" fmla="*/ 2008263 h 2237474"/>
              <a:gd name="connsiteX196" fmla="*/ 2164831 w 12192000"/>
              <a:gd name="connsiteY196" fmla="*/ 2010143 h 2237474"/>
              <a:gd name="connsiteX197" fmla="*/ 2152836 w 12192000"/>
              <a:gd name="connsiteY197" fmla="*/ 2010048 h 2237474"/>
              <a:gd name="connsiteX198" fmla="*/ 2117102 w 12192000"/>
              <a:gd name="connsiteY198" fmla="*/ 2023004 h 2237474"/>
              <a:gd name="connsiteX199" fmla="*/ 2111935 w 12192000"/>
              <a:gd name="connsiteY199" fmla="*/ 2023163 h 2237474"/>
              <a:gd name="connsiteX200" fmla="*/ 2089991 w 12192000"/>
              <a:gd name="connsiteY200" fmla="*/ 2034193 h 2237474"/>
              <a:gd name="connsiteX201" fmla="*/ 2058061 w 12192000"/>
              <a:gd name="connsiteY201" fmla="*/ 2047942 h 2237474"/>
              <a:gd name="connsiteX202" fmla="*/ 2055737 w 12192000"/>
              <a:gd name="connsiteY202" fmla="*/ 2047704 h 2237474"/>
              <a:gd name="connsiteX203" fmla="*/ 2042244 w 12192000"/>
              <a:gd name="connsiteY203" fmla="*/ 2055560 h 2237474"/>
              <a:gd name="connsiteX204" fmla="*/ 1976224 w 12192000"/>
              <a:gd name="connsiteY204" fmla="*/ 2074257 h 2237474"/>
              <a:gd name="connsiteX205" fmla="*/ 1877728 w 12192000"/>
              <a:gd name="connsiteY205" fmla="*/ 2101004 h 2237474"/>
              <a:gd name="connsiteX206" fmla="*/ 1759056 w 12192000"/>
              <a:gd name="connsiteY206" fmla="*/ 2125608 h 2237474"/>
              <a:gd name="connsiteX207" fmla="*/ 1637948 w 12192000"/>
              <a:gd name="connsiteY207" fmla="*/ 2172597 h 2237474"/>
              <a:gd name="connsiteX208" fmla="*/ 1434549 w 12192000"/>
              <a:gd name="connsiteY208" fmla="*/ 2234522 h 2237474"/>
              <a:gd name="connsiteX209" fmla="*/ 1398481 w 12192000"/>
              <a:gd name="connsiteY209" fmla="*/ 2237074 h 2237474"/>
              <a:gd name="connsiteX210" fmla="*/ 1398407 w 12192000"/>
              <a:gd name="connsiteY210" fmla="*/ 2237095 h 2237474"/>
              <a:gd name="connsiteX211" fmla="*/ 1370962 w 12192000"/>
              <a:gd name="connsiteY211" fmla="*/ 2237474 h 2237474"/>
              <a:gd name="connsiteX212" fmla="*/ 1356367 w 12192000"/>
              <a:gd name="connsiteY212" fmla="*/ 2235089 h 2237474"/>
              <a:gd name="connsiteX213" fmla="*/ 1324828 w 12192000"/>
              <a:gd name="connsiteY213" fmla="*/ 2231968 h 2237474"/>
              <a:gd name="connsiteX214" fmla="*/ 1297744 w 12192000"/>
              <a:gd name="connsiteY214" fmla="*/ 2235849 h 2237474"/>
              <a:gd name="connsiteX215" fmla="*/ 1286236 w 12192000"/>
              <a:gd name="connsiteY215" fmla="*/ 2233135 h 2237474"/>
              <a:gd name="connsiteX216" fmla="*/ 1283504 w 12192000"/>
              <a:gd name="connsiteY216" fmla="*/ 2233797 h 2237474"/>
              <a:gd name="connsiteX217" fmla="*/ 1279765 w 12192000"/>
              <a:gd name="connsiteY217" fmla="*/ 2229639 h 2237474"/>
              <a:gd name="connsiteX218" fmla="*/ 1195347 w 12192000"/>
              <a:gd name="connsiteY218" fmla="*/ 2212354 h 2237474"/>
              <a:gd name="connsiteX219" fmla="*/ 970251 w 12192000"/>
              <a:gd name="connsiteY219" fmla="*/ 2221029 h 2237474"/>
              <a:gd name="connsiteX220" fmla="*/ 812914 w 12192000"/>
              <a:gd name="connsiteY220" fmla="*/ 2202752 h 2237474"/>
              <a:gd name="connsiteX221" fmla="*/ 800195 w 12192000"/>
              <a:gd name="connsiteY221" fmla="*/ 2209407 h 2237474"/>
              <a:gd name="connsiteX222" fmla="*/ 784978 w 12192000"/>
              <a:gd name="connsiteY222" fmla="*/ 2212360 h 2237474"/>
              <a:gd name="connsiteX223" fmla="*/ 681987 w 12192000"/>
              <a:gd name="connsiteY223" fmla="*/ 2216757 h 2237474"/>
              <a:gd name="connsiteX224" fmla="*/ 669923 w 12192000"/>
              <a:gd name="connsiteY224" fmla="*/ 2211682 h 2237474"/>
              <a:gd name="connsiteX225" fmla="*/ 648680 w 12192000"/>
              <a:gd name="connsiteY225" fmla="*/ 2206229 h 2237474"/>
              <a:gd name="connsiteX226" fmla="*/ 597225 w 12192000"/>
              <a:gd name="connsiteY226" fmla="*/ 2180999 h 2237474"/>
              <a:gd name="connsiteX227" fmla="*/ 558449 w 12192000"/>
              <a:gd name="connsiteY227" fmla="*/ 2182346 h 2237474"/>
              <a:gd name="connsiteX228" fmla="*/ 550517 w 12192000"/>
              <a:gd name="connsiteY228" fmla="*/ 2182060 h 2237474"/>
              <a:gd name="connsiteX229" fmla="*/ 550309 w 12192000"/>
              <a:gd name="connsiteY229" fmla="*/ 2181825 h 2237474"/>
              <a:gd name="connsiteX230" fmla="*/ 541836 w 12192000"/>
              <a:gd name="connsiteY230" fmla="*/ 2181063 h 2237474"/>
              <a:gd name="connsiteX231" fmla="*/ 536057 w 12192000"/>
              <a:gd name="connsiteY231" fmla="*/ 2181537 h 2237474"/>
              <a:gd name="connsiteX232" fmla="*/ 520671 w 12192000"/>
              <a:gd name="connsiteY232" fmla="*/ 2180980 h 2237474"/>
              <a:gd name="connsiteX233" fmla="*/ 515024 w 12192000"/>
              <a:gd name="connsiteY233" fmla="*/ 2179258 h 2237474"/>
              <a:gd name="connsiteX234" fmla="*/ 512278 w 12192000"/>
              <a:gd name="connsiteY234" fmla="*/ 2176369 h 2237474"/>
              <a:gd name="connsiteX235" fmla="*/ 480419 w 12192000"/>
              <a:gd name="connsiteY235" fmla="*/ 2167807 h 2237474"/>
              <a:gd name="connsiteX236" fmla="*/ 413835 w 12192000"/>
              <a:gd name="connsiteY236" fmla="*/ 2156783 h 2237474"/>
              <a:gd name="connsiteX237" fmla="*/ 376513 w 12192000"/>
              <a:gd name="connsiteY237" fmla="*/ 2154014 h 2237474"/>
              <a:gd name="connsiteX238" fmla="*/ 273386 w 12192000"/>
              <a:gd name="connsiteY238" fmla="*/ 2142551 h 2237474"/>
              <a:gd name="connsiteX239" fmla="*/ 169207 w 12192000"/>
              <a:gd name="connsiteY239" fmla="*/ 2128100 h 2237474"/>
              <a:gd name="connsiteX240" fmla="*/ 93149 w 12192000"/>
              <a:gd name="connsiteY240" fmla="*/ 2105324 h 2237474"/>
              <a:gd name="connsiteX241" fmla="*/ 88109 w 12192000"/>
              <a:gd name="connsiteY241" fmla="*/ 2106704 h 2237474"/>
              <a:gd name="connsiteX242" fmla="*/ 80022 w 12192000"/>
              <a:gd name="connsiteY242" fmla="*/ 2107254 h 2237474"/>
              <a:gd name="connsiteX243" fmla="*/ 79717 w 12192000"/>
              <a:gd name="connsiteY243" fmla="*/ 2107046 h 2237474"/>
              <a:gd name="connsiteX244" fmla="*/ 72352 w 12192000"/>
              <a:gd name="connsiteY244" fmla="*/ 2107991 h 2237474"/>
              <a:gd name="connsiteX245" fmla="*/ 37645 w 12192000"/>
              <a:gd name="connsiteY245" fmla="*/ 2115401 h 2237474"/>
              <a:gd name="connsiteX246" fmla="*/ 4572 w 12192000"/>
              <a:gd name="connsiteY246" fmla="*/ 2111091 h 2237474"/>
              <a:gd name="connsiteX247" fmla="*/ 0 w 12192000"/>
              <a:gd name="connsiteY247" fmla="*/ 2110468 h 2237474"/>
              <a:gd name="connsiteX248" fmla="*/ 0 w 12192000"/>
              <a:gd name="connsiteY2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459810 w 12192000"/>
              <a:gd name="connsiteY143" fmla="*/ 1797886 h 2237474"/>
              <a:gd name="connsiteX144" fmla="*/ 4379064 w 12192000"/>
              <a:gd name="connsiteY144" fmla="*/ 1817177 h 2237474"/>
              <a:gd name="connsiteX145" fmla="*/ 4319209 w 12192000"/>
              <a:gd name="connsiteY145" fmla="*/ 1834833 h 2237474"/>
              <a:gd name="connsiteX146" fmla="*/ 4306907 w 12192000"/>
              <a:gd name="connsiteY146" fmla="*/ 1841641 h 2237474"/>
              <a:gd name="connsiteX147" fmla="*/ 4290981 w 12192000"/>
              <a:gd name="connsiteY147" fmla="*/ 1839677 h 2237474"/>
              <a:gd name="connsiteX148" fmla="*/ 4285792 w 12192000"/>
              <a:gd name="connsiteY148" fmla="*/ 1836231 h 2237474"/>
              <a:gd name="connsiteX149" fmla="*/ 4238372 w 12192000"/>
              <a:gd name="connsiteY149" fmla="*/ 1851480 h 2237474"/>
              <a:gd name="connsiteX150" fmla="*/ 4232517 w 12192000"/>
              <a:gd name="connsiteY150" fmla="*/ 1852567 h 2237474"/>
              <a:gd name="connsiteX151" fmla="*/ 4191732 w 12192000"/>
              <a:gd name="connsiteY151" fmla="*/ 1857328 h 2237474"/>
              <a:gd name="connsiteX152" fmla="*/ 4065532 w 12192000"/>
              <a:gd name="connsiteY152" fmla="*/ 1855477 h 2237474"/>
              <a:gd name="connsiteX153" fmla="*/ 4028460 w 12192000"/>
              <a:gd name="connsiteY153" fmla="*/ 1855137 h 2237474"/>
              <a:gd name="connsiteX154" fmla="*/ 4002267 w 12192000"/>
              <a:gd name="connsiteY154" fmla="*/ 1852352 h 2237474"/>
              <a:gd name="connsiteX155" fmla="*/ 3931396 w 12192000"/>
              <a:gd name="connsiteY155" fmla="*/ 1858915 h 2237474"/>
              <a:gd name="connsiteX156" fmla="*/ 3812162 w 12192000"/>
              <a:gd name="connsiteY156" fmla="*/ 1875501 h 2237474"/>
              <a:gd name="connsiteX157" fmla="*/ 3767672 w 12192000"/>
              <a:gd name="connsiteY157" fmla="*/ 1874600 h 2237474"/>
              <a:gd name="connsiteX158" fmla="*/ 3764741 w 12192000"/>
              <a:gd name="connsiteY158" fmla="*/ 1869433 h 2237474"/>
              <a:gd name="connsiteX159" fmla="*/ 3751332 w 12192000"/>
              <a:gd name="connsiteY159" fmla="*/ 1869854 h 2237474"/>
              <a:gd name="connsiteX160" fmla="*/ 3748155 w 12192000"/>
              <a:gd name="connsiteY160" fmla="*/ 1868903 h 2237474"/>
              <a:gd name="connsiteX161" fmla="*/ 3729530 w 12192000"/>
              <a:gd name="connsiteY161" fmla="*/ 1864513 h 2237474"/>
              <a:gd name="connsiteX162" fmla="*/ 3680177 w 12192000"/>
              <a:gd name="connsiteY162" fmla="*/ 1881552 h 2237474"/>
              <a:gd name="connsiteX163" fmla="*/ 3567259 w 12192000"/>
              <a:gd name="connsiteY163" fmla="*/ 1893482 h 2237474"/>
              <a:gd name="connsiteX164" fmla="*/ 3405770 w 12192000"/>
              <a:gd name="connsiteY164" fmla="*/ 1904591 h 2237474"/>
              <a:gd name="connsiteX165" fmla="*/ 3280097 w 12192000"/>
              <a:gd name="connsiteY165" fmla="*/ 1919610 h 2237474"/>
              <a:gd name="connsiteX166" fmla="*/ 3123424 w 12192000"/>
              <a:gd name="connsiteY166" fmla="*/ 1952930 h 2237474"/>
              <a:gd name="connsiteX167" fmla="*/ 3009910 w 12192000"/>
              <a:gd name="connsiteY167" fmla="*/ 1957866 h 2237474"/>
              <a:gd name="connsiteX168" fmla="*/ 2995934 w 12192000"/>
              <a:gd name="connsiteY168" fmla="*/ 1967085 h 2237474"/>
              <a:gd name="connsiteX169" fmla="*/ 2980071 w 12192000"/>
              <a:gd name="connsiteY169" fmla="*/ 1972988 h 2237474"/>
              <a:gd name="connsiteX170" fmla="*/ 2978094 w 12192000"/>
              <a:gd name="connsiteY170" fmla="*/ 1972369 h 2237474"/>
              <a:gd name="connsiteX171" fmla="*/ 2942858 w 12192000"/>
              <a:gd name="connsiteY171" fmla="*/ 1981367 h 2237474"/>
              <a:gd name="connsiteX172" fmla="*/ 2875436 w 12192000"/>
              <a:gd name="connsiteY172" fmla="*/ 1996977 h 2237474"/>
              <a:gd name="connsiteX173" fmla="*/ 2874892 w 12192000"/>
              <a:gd name="connsiteY173" fmla="*/ 1996085 h 2237474"/>
              <a:gd name="connsiteX174" fmla="*/ 2864145 w 12192000"/>
              <a:gd name="connsiteY174" fmla="*/ 1994061 h 2237474"/>
              <a:gd name="connsiteX175" fmla="*/ 2843662 w 12192000"/>
              <a:gd name="connsiteY175" fmla="*/ 1992498 h 2237474"/>
              <a:gd name="connsiteX176" fmla="*/ 2796128 w 12192000"/>
              <a:gd name="connsiteY176" fmla="*/ 1976403 h 2237474"/>
              <a:gd name="connsiteX177" fmla="*/ 2756784 w 12192000"/>
              <a:gd name="connsiteY177" fmla="*/ 1985116 h 2237474"/>
              <a:gd name="connsiteX178" fmla="*/ 2748833 w 12192000"/>
              <a:gd name="connsiteY178" fmla="*/ 1986323 h 2237474"/>
              <a:gd name="connsiteX179" fmla="*/ 2748661 w 12192000"/>
              <a:gd name="connsiteY179" fmla="*/ 1986122 h 2237474"/>
              <a:gd name="connsiteX180" fmla="*/ 2740251 w 12192000"/>
              <a:gd name="connsiteY180" fmla="*/ 1986946 h 2237474"/>
              <a:gd name="connsiteX181" fmla="*/ 2718916 w 12192000"/>
              <a:gd name="connsiteY181" fmla="*/ 1990867 h 2237474"/>
              <a:gd name="connsiteX182" fmla="*/ 2713522 w 12192000"/>
              <a:gd name="connsiteY182" fmla="*/ 1990173 h 2237474"/>
              <a:gd name="connsiteX183" fmla="*/ 2680597 w 12192000"/>
              <a:gd name="connsiteY183" fmla="*/ 1984996 h 2237474"/>
              <a:gd name="connsiteX184" fmla="*/ 2578178 w 12192000"/>
              <a:gd name="connsiteY184" fmla="*/ 1990531 h 2237474"/>
              <a:gd name="connsiteX185" fmla="*/ 2476147 w 12192000"/>
              <a:gd name="connsiteY185" fmla="*/ 1998305 h 2237474"/>
              <a:gd name="connsiteX186" fmla="*/ 2373568 w 12192000"/>
              <a:gd name="connsiteY186" fmla="*/ 2003219 h 2237474"/>
              <a:gd name="connsiteX187" fmla="*/ 2321399 w 12192000"/>
              <a:gd name="connsiteY187" fmla="*/ 1989467 h 2237474"/>
              <a:gd name="connsiteX188" fmla="*/ 2315525 w 12192000"/>
              <a:gd name="connsiteY188" fmla="*/ 1989708 h 2237474"/>
              <a:gd name="connsiteX189" fmla="*/ 2300792 w 12192000"/>
              <a:gd name="connsiteY189" fmla="*/ 1994290 h 2237474"/>
              <a:gd name="connsiteX190" fmla="*/ 2295469 w 12192000"/>
              <a:gd name="connsiteY190" fmla="*/ 1996659 h 2237474"/>
              <a:gd name="connsiteX191" fmla="*/ 2287219 w 12192000"/>
              <a:gd name="connsiteY191" fmla="*/ 1998750 h 2237474"/>
              <a:gd name="connsiteX192" fmla="*/ 2286948 w 12192000"/>
              <a:gd name="connsiteY192" fmla="*/ 1998596 h 2237474"/>
              <a:gd name="connsiteX193" fmla="*/ 2243069 w 12192000"/>
              <a:gd name="connsiteY193" fmla="*/ 2015111 h 2237474"/>
              <a:gd name="connsiteX194" fmla="*/ 2186609 w 12192000"/>
              <a:gd name="connsiteY194" fmla="*/ 2008263 h 2237474"/>
              <a:gd name="connsiteX195" fmla="*/ 2164831 w 12192000"/>
              <a:gd name="connsiteY195" fmla="*/ 2010143 h 2237474"/>
              <a:gd name="connsiteX196" fmla="*/ 2152836 w 12192000"/>
              <a:gd name="connsiteY196" fmla="*/ 2010048 h 2237474"/>
              <a:gd name="connsiteX197" fmla="*/ 2117102 w 12192000"/>
              <a:gd name="connsiteY197" fmla="*/ 2023004 h 2237474"/>
              <a:gd name="connsiteX198" fmla="*/ 2111935 w 12192000"/>
              <a:gd name="connsiteY198" fmla="*/ 2023163 h 2237474"/>
              <a:gd name="connsiteX199" fmla="*/ 2089991 w 12192000"/>
              <a:gd name="connsiteY199" fmla="*/ 2034193 h 2237474"/>
              <a:gd name="connsiteX200" fmla="*/ 2058061 w 12192000"/>
              <a:gd name="connsiteY200" fmla="*/ 2047942 h 2237474"/>
              <a:gd name="connsiteX201" fmla="*/ 2055737 w 12192000"/>
              <a:gd name="connsiteY201" fmla="*/ 2047704 h 2237474"/>
              <a:gd name="connsiteX202" fmla="*/ 2042244 w 12192000"/>
              <a:gd name="connsiteY202" fmla="*/ 2055560 h 2237474"/>
              <a:gd name="connsiteX203" fmla="*/ 1976224 w 12192000"/>
              <a:gd name="connsiteY203" fmla="*/ 2074257 h 2237474"/>
              <a:gd name="connsiteX204" fmla="*/ 1877728 w 12192000"/>
              <a:gd name="connsiteY204" fmla="*/ 2101004 h 2237474"/>
              <a:gd name="connsiteX205" fmla="*/ 1759056 w 12192000"/>
              <a:gd name="connsiteY205" fmla="*/ 2125608 h 2237474"/>
              <a:gd name="connsiteX206" fmla="*/ 1637948 w 12192000"/>
              <a:gd name="connsiteY206" fmla="*/ 2172597 h 2237474"/>
              <a:gd name="connsiteX207" fmla="*/ 1434549 w 12192000"/>
              <a:gd name="connsiteY207" fmla="*/ 2234522 h 2237474"/>
              <a:gd name="connsiteX208" fmla="*/ 1398481 w 12192000"/>
              <a:gd name="connsiteY208" fmla="*/ 2237074 h 2237474"/>
              <a:gd name="connsiteX209" fmla="*/ 1398407 w 12192000"/>
              <a:gd name="connsiteY209" fmla="*/ 2237095 h 2237474"/>
              <a:gd name="connsiteX210" fmla="*/ 1370962 w 12192000"/>
              <a:gd name="connsiteY210" fmla="*/ 2237474 h 2237474"/>
              <a:gd name="connsiteX211" fmla="*/ 1356367 w 12192000"/>
              <a:gd name="connsiteY211" fmla="*/ 2235089 h 2237474"/>
              <a:gd name="connsiteX212" fmla="*/ 1324828 w 12192000"/>
              <a:gd name="connsiteY212" fmla="*/ 2231968 h 2237474"/>
              <a:gd name="connsiteX213" fmla="*/ 1297744 w 12192000"/>
              <a:gd name="connsiteY213" fmla="*/ 2235849 h 2237474"/>
              <a:gd name="connsiteX214" fmla="*/ 1286236 w 12192000"/>
              <a:gd name="connsiteY214" fmla="*/ 2233135 h 2237474"/>
              <a:gd name="connsiteX215" fmla="*/ 1283504 w 12192000"/>
              <a:gd name="connsiteY215" fmla="*/ 2233797 h 2237474"/>
              <a:gd name="connsiteX216" fmla="*/ 1279765 w 12192000"/>
              <a:gd name="connsiteY216" fmla="*/ 2229639 h 2237474"/>
              <a:gd name="connsiteX217" fmla="*/ 1195347 w 12192000"/>
              <a:gd name="connsiteY217" fmla="*/ 2212354 h 2237474"/>
              <a:gd name="connsiteX218" fmla="*/ 970251 w 12192000"/>
              <a:gd name="connsiteY218" fmla="*/ 2221029 h 2237474"/>
              <a:gd name="connsiteX219" fmla="*/ 812914 w 12192000"/>
              <a:gd name="connsiteY219" fmla="*/ 2202752 h 2237474"/>
              <a:gd name="connsiteX220" fmla="*/ 800195 w 12192000"/>
              <a:gd name="connsiteY220" fmla="*/ 2209407 h 2237474"/>
              <a:gd name="connsiteX221" fmla="*/ 784978 w 12192000"/>
              <a:gd name="connsiteY221" fmla="*/ 2212360 h 2237474"/>
              <a:gd name="connsiteX222" fmla="*/ 681987 w 12192000"/>
              <a:gd name="connsiteY222" fmla="*/ 2216757 h 2237474"/>
              <a:gd name="connsiteX223" fmla="*/ 669923 w 12192000"/>
              <a:gd name="connsiteY223" fmla="*/ 2211682 h 2237474"/>
              <a:gd name="connsiteX224" fmla="*/ 648680 w 12192000"/>
              <a:gd name="connsiteY224" fmla="*/ 2206229 h 2237474"/>
              <a:gd name="connsiteX225" fmla="*/ 597225 w 12192000"/>
              <a:gd name="connsiteY225" fmla="*/ 2180999 h 2237474"/>
              <a:gd name="connsiteX226" fmla="*/ 558449 w 12192000"/>
              <a:gd name="connsiteY226" fmla="*/ 2182346 h 2237474"/>
              <a:gd name="connsiteX227" fmla="*/ 550517 w 12192000"/>
              <a:gd name="connsiteY227" fmla="*/ 2182060 h 2237474"/>
              <a:gd name="connsiteX228" fmla="*/ 550309 w 12192000"/>
              <a:gd name="connsiteY228" fmla="*/ 2181825 h 2237474"/>
              <a:gd name="connsiteX229" fmla="*/ 541836 w 12192000"/>
              <a:gd name="connsiteY229" fmla="*/ 2181063 h 2237474"/>
              <a:gd name="connsiteX230" fmla="*/ 536057 w 12192000"/>
              <a:gd name="connsiteY230" fmla="*/ 2181537 h 2237474"/>
              <a:gd name="connsiteX231" fmla="*/ 520671 w 12192000"/>
              <a:gd name="connsiteY231" fmla="*/ 2180980 h 2237474"/>
              <a:gd name="connsiteX232" fmla="*/ 515024 w 12192000"/>
              <a:gd name="connsiteY232" fmla="*/ 2179258 h 2237474"/>
              <a:gd name="connsiteX233" fmla="*/ 512278 w 12192000"/>
              <a:gd name="connsiteY233" fmla="*/ 2176369 h 2237474"/>
              <a:gd name="connsiteX234" fmla="*/ 480419 w 12192000"/>
              <a:gd name="connsiteY234" fmla="*/ 2167807 h 2237474"/>
              <a:gd name="connsiteX235" fmla="*/ 413835 w 12192000"/>
              <a:gd name="connsiteY235" fmla="*/ 2156783 h 2237474"/>
              <a:gd name="connsiteX236" fmla="*/ 376513 w 12192000"/>
              <a:gd name="connsiteY236" fmla="*/ 2154014 h 2237474"/>
              <a:gd name="connsiteX237" fmla="*/ 273386 w 12192000"/>
              <a:gd name="connsiteY237" fmla="*/ 2142551 h 2237474"/>
              <a:gd name="connsiteX238" fmla="*/ 169207 w 12192000"/>
              <a:gd name="connsiteY238" fmla="*/ 2128100 h 2237474"/>
              <a:gd name="connsiteX239" fmla="*/ 93149 w 12192000"/>
              <a:gd name="connsiteY239" fmla="*/ 2105324 h 2237474"/>
              <a:gd name="connsiteX240" fmla="*/ 88109 w 12192000"/>
              <a:gd name="connsiteY240" fmla="*/ 2106704 h 2237474"/>
              <a:gd name="connsiteX241" fmla="*/ 80022 w 12192000"/>
              <a:gd name="connsiteY241" fmla="*/ 2107254 h 2237474"/>
              <a:gd name="connsiteX242" fmla="*/ 79717 w 12192000"/>
              <a:gd name="connsiteY242" fmla="*/ 2107046 h 2237474"/>
              <a:gd name="connsiteX243" fmla="*/ 72352 w 12192000"/>
              <a:gd name="connsiteY243" fmla="*/ 2107991 h 2237474"/>
              <a:gd name="connsiteX244" fmla="*/ 37645 w 12192000"/>
              <a:gd name="connsiteY244" fmla="*/ 2115401 h 2237474"/>
              <a:gd name="connsiteX245" fmla="*/ 4572 w 12192000"/>
              <a:gd name="connsiteY245" fmla="*/ 2111091 h 2237474"/>
              <a:gd name="connsiteX246" fmla="*/ 0 w 12192000"/>
              <a:gd name="connsiteY246" fmla="*/ 2110468 h 2237474"/>
              <a:gd name="connsiteX247" fmla="*/ 0 w 12192000"/>
              <a:gd name="connsiteY2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53307 w 12192000"/>
              <a:gd name="connsiteY117" fmla="*/ 1815450 h 2237474"/>
              <a:gd name="connsiteX118" fmla="*/ 5364192 w 12192000"/>
              <a:gd name="connsiteY118" fmla="*/ 1826074 h 2237474"/>
              <a:gd name="connsiteX119" fmla="*/ 5350380 w 12192000"/>
              <a:gd name="connsiteY119" fmla="*/ 1830891 h 2237474"/>
              <a:gd name="connsiteX120" fmla="*/ 5259633 w 12192000"/>
              <a:gd name="connsiteY120" fmla="*/ 1837160 h 2237474"/>
              <a:gd name="connsiteX121" fmla="*/ 5197513 w 12192000"/>
              <a:gd name="connsiteY121" fmla="*/ 1844718 h 2237474"/>
              <a:gd name="connsiteX122" fmla="*/ 5184170 w 12192000"/>
              <a:gd name="connsiteY122" fmla="*/ 1849402 h 2237474"/>
              <a:gd name="connsiteX123" fmla="*/ 5168852 w 12192000"/>
              <a:gd name="connsiteY123" fmla="*/ 1844846 h 2237474"/>
              <a:gd name="connsiteX124" fmla="*/ 5164370 w 12192000"/>
              <a:gd name="connsiteY124" fmla="*/ 1840597 h 2237474"/>
              <a:gd name="connsiteX125" fmla="*/ 5114927 w 12192000"/>
              <a:gd name="connsiteY125" fmla="*/ 1847827 h 2237474"/>
              <a:gd name="connsiteX126" fmla="*/ 5108970 w 12192000"/>
              <a:gd name="connsiteY126" fmla="*/ 1847935 h 2237474"/>
              <a:gd name="connsiteX127" fmla="*/ 5067961 w 12192000"/>
              <a:gd name="connsiteY127" fmla="*/ 1845917 h 2237474"/>
              <a:gd name="connsiteX128" fmla="*/ 5007075 w 12192000"/>
              <a:gd name="connsiteY128" fmla="*/ 1838626 h 2237474"/>
              <a:gd name="connsiteX129" fmla="*/ 4944087 w 12192000"/>
              <a:gd name="connsiteY129" fmla="*/ 1823332 h 2237474"/>
              <a:gd name="connsiteX130" fmla="*/ 4907662 w 12192000"/>
              <a:gd name="connsiteY130" fmla="*/ 1816900 h 2237474"/>
              <a:gd name="connsiteX131" fmla="*/ 4882386 w 12192000"/>
              <a:gd name="connsiteY131" fmla="*/ 1809844 h 2237474"/>
              <a:gd name="connsiteX132" fmla="*/ 4811440 w 12192000"/>
              <a:gd name="connsiteY132" fmla="*/ 1804655 h 2237474"/>
              <a:gd name="connsiteX133" fmla="*/ 4691075 w 12192000"/>
              <a:gd name="connsiteY133" fmla="*/ 1801389 h 2237474"/>
              <a:gd name="connsiteX134" fmla="*/ 4647449 w 12192000"/>
              <a:gd name="connsiteY134" fmla="*/ 1793181 h 2237474"/>
              <a:gd name="connsiteX135" fmla="*/ 4645504 w 12192000"/>
              <a:gd name="connsiteY135" fmla="*/ 1787606 h 2237474"/>
              <a:gd name="connsiteX136" fmla="*/ 4632229 w 12192000"/>
              <a:gd name="connsiteY136" fmla="*/ 1785815 h 2237474"/>
              <a:gd name="connsiteX137" fmla="*/ 4629273 w 12192000"/>
              <a:gd name="connsiteY137" fmla="*/ 1784355 h 2237474"/>
              <a:gd name="connsiteX138" fmla="*/ 4611738 w 12192000"/>
              <a:gd name="connsiteY138" fmla="*/ 1776964 h 2237474"/>
              <a:gd name="connsiteX139" fmla="*/ 4560070 w 12192000"/>
              <a:gd name="connsiteY139" fmla="*/ 1785640 h 2237474"/>
              <a:gd name="connsiteX140" fmla="*/ 4536503 w 12192000"/>
              <a:gd name="connsiteY140" fmla="*/ 1785334 h 2237474"/>
              <a:gd name="connsiteX141" fmla="*/ 4513724 w 12192000"/>
              <a:gd name="connsiteY141" fmla="*/ 1791996 h 2237474"/>
              <a:gd name="connsiteX142" fmla="*/ 4459810 w 12192000"/>
              <a:gd name="connsiteY142" fmla="*/ 1797886 h 2237474"/>
              <a:gd name="connsiteX143" fmla="*/ 4379064 w 12192000"/>
              <a:gd name="connsiteY143" fmla="*/ 1817177 h 2237474"/>
              <a:gd name="connsiteX144" fmla="*/ 4319209 w 12192000"/>
              <a:gd name="connsiteY144" fmla="*/ 1834833 h 2237474"/>
              <a:gd name="connsiteX145" fmla="*/ 4306907 w 12192000"/>
              <a:gd name="connsiteY145" fmla="*/ 1841641 h 2237474"/>
              <a:gd name="connsiteX146" fmla="*/ 4290981 w 12192000"/>
              <a:gd name="connsiteY146" fmla="*/ 1839677 h 2237474"/>
              <a:gd name="connsiteX147" fmla="*/ 4285792 w 12192000"/>
              <a:gd name="connsiteY147" fmla="*/ 1836231 h 2237474"/>
              <a:gd name="connsiteX148" fmla="*/ 4238372 w 12192000"/>
              <a:gd name="connsiteY148" fmla="*/ 1851480 h 2237474"/>
              <a:gd name="connsiteX149" fmla="*/ 4232517 w 12192000"/>
              <a:gd name="connsiteY149" fmla="*/ 1852567 h 2237474"/>
              <a:gd name="connsiteX150" fmla="*/ 4191732 w 12192000"/>
              <a:gd name="connsiteY150" fmla="*/ 1857328 h 2237474"/>
              <a:gd name="connsiteX151" fmla="*/ 4065532 w 12192000"/>
              <a:gd name="connsiteY151" fmla="*/ 1855477 h 2237474"/>
              <a:gd name="connsiteX152" fmla="*/ 4028460 w 12192000"/>
              <a:gd name="connsiteY152" fmla="*/ 1855137 h 2237474"/>
              <a:gd name="connsiteX153" fmla="*/ 4002267 w 12192000"/>
              <a:gd name="connsiteY153" fmla="*/ 1852352 h 2237474"/>
              <a:gd name="connsiteX154" fmla="*/ 3931396 w 12192000"/>
              <a:gd name="connsiteY154" fmla="*/ 1858915 h 2237474"/>
              <a:gd name="connsiteX155" fmla="*/ 3812162 w 12192000"/>
              <a:gd name="connsiteY155" fmla="*/ 1875501 h 2237474"/>
              <a:gd name="connsiteX156" fmla="*/ 3767672 w 12192000"/>
              <a:gd name="connsiteY156" fmla="*/ 1874600 h 2237474"/>
              <a:gd name="connsiteX157" fmla="*/ 3764741 w 12192000"/>
              <a:gd name="connsiteY157" fmla="*/ 1869433 h 2237474"/>
              <a:gd name="connsiteX158" fmla="*/ 3751332 w 12192000"/>
              <a:gd name="connsiteY158" fmla="*/ 1869854 h 2237474"/>
              <a:gd name="connsiteX159" fmla="*/ 3748155 w 12192000"/>
              <a:gd name="connsiteY159" fmla="*/ 1868903 h 2237474"/>
              <a:gd name="connsiteX160" fmla="*/ 3729530 w 12192000"/>
              <a:gd name="connsiteY160" fmla="*/ 1864513 h 2237474"/>
              <a:gd name="connsiteX161" fmla="*/ 3680177 w 12192000"/>
              <a:gd name="connsiteY161" fmla="*/ 1881552 h 2237474"/>
              <a:gd name="connsiteX162" fmla="*/ 3567259 w 12192000"/>
              <a:gd name="connsiteY162" fmla="*/ 1893482 h 2237474"/>
              <a:gd name="connsiteX163" fmla="*/ 3405770 w 12192000"/>
              <a:gd name="connsiteY163" fmla="*/ 1904591 h 2237474"/>
              <a:gd name="connsiteX164" fmla="*/ 3280097 w 12192000"/>
              <a:gd name="connsiteY164" fmla="*/ 1919610 h 2237474"/>
              <a:gd name="connsiteX165" fmla="*/ 3123424 w 12192000"/>
              <a:gd name="connsiteY165" fmla="*/ 1952930 h 2237474"/>
              <a:gd name="connsiteX166" fmla="*/ 3009910 w 12192000"/>
              <a:gd name="connsiteY166" fmla="*/ 1957866 h 2237474"/>
              <a:gd name="connsiteX167" fmla="*/ 2995934 w 12192000"/>
              <a:gd name="connsiteY167" fmla="*/ 1967085 h 2237474"/>
              <a:gd name="connsiteX168" fmla="*/ 2980071 w 12192000"/>
              <a:gd name="connsiteY168" fmla="*/ 1972988 h 2237474"/>
              <a:gd name="connsiteX169" fmla="*/ 2978094 w 12192000"/>
              <a:gd name="connsiteY169" fmla="*/ 1972369 h 2237474"/>
              <a:gd name="connsiteX170" fmla="*/ 2942858 w 12192000"/>
              <a:gd name="connsiteY170" fmla="*/ 1981367 h 2237474"/>
              <a:gd name="connsiteX171" fmla="*/ 2875436 w 12192000"/>
              <a:gd name="connsiteY171" fmla="*/ 1996977 h 2237474"/>
              <a:gd name="connsiteX172" fmla="*/ 2874892 w 12192000"/>
              <a:gd name="connsiteY172" fmla="*/ 1996085 h 2237474"/>
              <a:gd name="connsiteX173" fmla="*/ 2864145 w 12192000"/>
              <a:gd name="connsiteY173" fmla="*/ 1994061 h 2237474"/>
              <a:gd name="connsiteX174" fmla="*/ 2843662 w 12192000"/>
              <a:gd name="connsiteY174" fmla="*/ 1992498 h 2237474"/>
              <a:gd name="connsiteX175" fmla="*/ 2796128 w 12192000"/>
              <a:gd name="connsiteY175" fmla="*/ 1976403 h 2237474"/>
              <a:gd name="connsiteX176" fmla="*/ 2756784 w 12192000"/>
              <a:gd name="connsiteY176" fmla="*/ 1985116 h 2237474"/>
              <a:gd name="connsiteX177" fmla="*/ 2748833 w 12192000"/>
              <a:gd name="connsiteY177" fmla="*/ 1986323 h 2237474"/>
              <a:gd name="connsiteX178" fmla="*/ 2748661 w 12192000"/>
              <a:gd name="connsiteY178" fmla="*/ 1986122 h 2237474"/>
              <a:gd name="connsiteX179" fmla="*/ 2740251 w 12192000"/>
              <a:gd name="connsiteY179" fmla="*/ 1986946 h 2237474"/>
              <a:gd name="connsiteX180" fmla="*/ 2718916 w 12192000"/>
              <a:gd name="connsiteY180" fmla="*/ 1990867 h 2237474"/>
              <a:gd name="connsiteX181" fmla="*/ 2713522 w 12192000"/>
              <a:gd name="connsiteY181" fmla="*/ 1990173 h 2237474"/>
              <a:gd name="connsiteX182" fmla="*/ 2680597 w 12192000"/>
              <a:gd name="connsiteY182" fmla="*/ 1984996 h 2237474"/>
              <a:gd name="connsiteX183" fmla="*/ 2578178 w 12192000"/>
              <a:gd name="connsiteY183" fmla="*/ 1990531 h 2237474"/>
              <a:gd name="connsiteX184" fmla="*/ 2476147 w 12192000"/>
              <a:gd name="connsiteY184" fmla="*/ 1998305 h 2237474"/>
              <a:gd name="connsiteX185" fmla="*/ 2373568 w 12192000"/>
              <a:gd name="connsiteY185" fmla="*/ 2003219 h 2237474"/>
              <a:gd name="connsiteX186" fmla="*/ 2321399 w 12192000"/>
              <a:gd name="connsiteY186" fmla="*/ 1989467 h 2237474"/>
              <a:gd name="connsiteX187" fmla="*/ 2315525 w 12192000"/>
              <a:gd name="connsiteY187" fmla="*/ 1989708 h 2237474"/>
              <a:gd name="connsiteX188" fmla="*/ 2300792 w 12192000"/>
              <a:gd name="connsiteY188" fmla="*/ 1994290 h 2237474"/>
              <a:gd name="connsiteX189" fmla="*/ 2295469 w 12192000"/>
              <a:gd name="connsiteY189" fmla="*/ 1996659 h 2237474"/>
              <a:gd name="connsiteX190" fmla="*/ 2287219 w 12192000"/>
              <a:gd name="connsiteY190" fmla="*/ 1998750 h 2237474"/>
              <a:gd name="connsiteX191" fmla="*/ 2286948 w 12192000"/>
              <a:gd name="connsiteY191" fmla="*/ 1998596 h 2237474"/>
              <a:gd name="connsiteX192" fmla="*/ 2243069 w 12192000"/>
              <a:gd name="connsiteY192" fmla="*/ 2015111 h 2237474"/>
              <a:gd name="connsiteX193" fmla="*/ 2186609 w 12192000"/>
              <a:gd name="connsiteY193" fmla="*/ 2008263 h 2237474"/>
              <a:gd name="connsiteX194" fmla="*/ 2164831 w 12192000"/>
              <a:gd name="connsiteY194" fmla="*/ 2010143 h 2237474"/>
              <a:gd name="connsiteX195" fmla="*/ 2152836 w 12192000"/>
              <a:gd name="connsiteY195" fmla="*/ 2010048 h 2237474"/>
              <a:gd name="connsiteX196" fmla="*/ 2117102 w 12192000"/>
              <a:gd name="connsiteY196" fmla="*/ 2023004 h 2237474"/>
              <a:gd name="connsiteX197" fmla="*/ 2111935 w 12192000"/>
              <a:gd name="connsiteY197" fmla="*/ 2023163 h 2237474"/>
              <a:gd name="connsiteX198" fmla="*/ 2089991 w 12192000"/>
              <a:gd name="connsiteY198" fmla="*/ 2034193 h 2237474"/>
              <a:gd name="connsiteX199" fmla="*/ 2058061 w 12192000"/>
              <a:gd name="connsiteY199" fmla="*/ 2047942 h 2237474"/>
              <a:gd name="connsiteX200" fmla="*/ 2055737 w 12192000"/>
              <a:gd name="connsiteY200" fmla="*/ 2047704 h 2237474"/>
              <a:gd name="connsiteX201" fmla="*/ 2042244 w 12192000"/>
              <a:gd name="connsiteY201" fmla="*/ 2055560 h 2237474"/>
              <a:gd name="connsiteX202" fmla="*/ 1976224 w 12192000"/>
              <a:gd name="connsiteY202" fmla="*/ 2074257 h 2237474"/>
              <a:gd name="connsiteX203" fmla="*/ 1877728 w 12192000"/>
              <a:gd name="connsiteY203" fmla="*/ 2101004 h 2237474"/>
              <a:gd name="connsiteX204" fmla="*/ 1759056 w 12192000"/>
              <a:gd name="connsiteY204" fmla="*/ 2125608 h 2237474"/>
              <a:gd name="connsiteX205" fmla="*/ 1637948 w 12192000"/>
              <a:gd name="connsiteY205" fmla="*/ 2172597 h 2237474"/>
              <a:gd name="connsiteX206" fmla="*/ 1434549 w 12192000"/>
              <a:gd name="connsiteY206" fmla="*/ 2234522 h 2237474"/>
              <a:gd name="connsiteX207" fmla="*/ 1398481 w 12192000"/>
              <a:gd name="connsiteY207" fmla="*/ 2237074 h 2237474"/>
              <a:gd name="connsiteX208" fmla="*/ 1398407 w 12192000"/>
              <a:gd name="connsiteY208" fmla="*/ 2237095 h 2237474"/>
              <a:gd name="connsiteX209" fmla="*/ 1370962 w 12192000"/>
              <a:gd name="connsiteY209" fmla="*/ 2237474 h 2237474"/>
              <a:gd name="connsiteX210" fmla="*/ 1356367 w 12192000"/>
              <a:gd name="connsiteY210" fmla="*/ 2235089 h 2237474"/>
              <a:gd name="connsiteX211" fmla="*/ 1324828 w 12192000"/>
              <a:gd name="connsiteY211" fmla="*/ 2231968 h 2237474"/>
              <a:gd name="connsiteX212" fmla="*/ 1297744 w 12192000"/>
              <a:gd name="connsiteY212" fmla="*/ 2235849 h 2237474"/>
              <a:gd name="connsiteX213" fmla="*/ 1286236 w 12192000"/>
              <a:gd name="connsiteY213" fmla="*/ 2233135 h 2237474"/>
              <a:gd name="connsiteX214" fmla="*/ 1283504 w 12192000"/>
              <a:gd name="connsiteY214" fmla="*/ 2233797 h 2237474"/>
              <a:gd name="connsiteX215" fmla="*/ 1279765 w 12192000"/>
              <a:gd name="connsiteY215" fmla="*/ 2229639 h 2237474"/>
              <a:gd name="connsiteX216" fmla="*/ 1195347 w 12192000"/>
              <a:gd name="connsiteY216" fmla="*/ 2212354 h 2237474"/>
              <a:gd name="connsiteX217" fmla="*/ 970251 w 12192000"/>
              <a:gd name="connsiteY217" fmla="*/ 2221029 h 2237474"/>
              <a:gd name="connsiteX218" fmla="*/ 812914 w 12192000"/>
              <a:gd name="connsiteY218" fmla="*/ 2202752 h 2237474"/>
              <a:gd name="connsiteX219" fmla="*/ 800195 w 12192000"/>
              <a:gd name="connsiteY219" fmla="*/ 2209407 h 2237474"/>
              <a:gd name="connsiteX220" fmla="*/ 784978 w 12192000"/>
              <a:gd name="connsiteY220" fmla="*/ 2212360 h 2237474"/>
              <a:gd name="connsiteX221" fmla="*/ 681987 w 12192000"/>
              <a:gd name="connsiteY221" fmla="*/ 2216757 h 2237474"/>
              <a:gd name="connsiteX222" fmla="*/ 669923 w 12192000"/>
              <a:gd name="connsiteY222" fmla="*/ 2211682 h 2237474"/>
              <a:gd name="connsiteX223" fmla="*/ 648680 w 12192000"/>
              <a:gd name="connsiteY223" fmla="*/ 2206229 h 2237474"/>
              <a:gd name="connsiteX224" fmla="*/ 597225 w 12192000"/>
              <a:gd name="connsiteY224" fmla="*/ 2180999 h 2237474"/>
              <a:gd name="connsiteX225" fmla="*/ 558449 w 12192000"/>
              <a:gd name="connsiteY225" fmla="*/ 2182346 h 2237474"/>
              <a:gd name="connsiteX226" fmla="*/ 550517 w 12192000"/>
              <a:gd name="connsiteY226" fmla="*/ 2182060 h 2237474"/>
              <a:gd name="connsiteX227" fmla="*/ 550309 w 12192000"/>
              <a:gd name="connsiteY227" fmla="*/ 2181825 h 2237474"/>
              <a:gd name="connsiteX228" fmla="*/ 541836 w 12192000"/>
              <a:gd name="connsiteY228" fmla="*/ 2181063 h 2237474"/>
              <a:gd name="connsiteX229" fmla="*/ 536057 w 12192000"/>
              <a:gd name="connsiteY229" fmla="*/ 2181537 h 2237474"/>
              <a:gd name="connsiteX230" fmla="*/ 520671 w 12192000"/>
              <a:gd name="connsiteY230" fmla="*/ 2180980 h 2237474"/>
              <a:gd name="connsiteX231" fmla="*/ 515024 w 12192000"/>
              <a:gd name="connsiteY231" fmla="*/ 2179258 h 2237474"/>
              <a:gd name="connsiteX232" fmla="*/ 512278 w 12192000"/>
              <a:gd name="connsiteY232" fmla="*/ 2176369 h 2237474"/>
              <a:gd name="connsiteX233" fmla="*/ 480419 w 12192000"/>
              <a:gd name="connsiteY233" fmla="*/ 2167807 h 2237474"/>
              <a:gd name="connsiteX234" fmla="*/ 413835 w 12192000"/>
              <a:gd name="connsiteY234" fmla="*/ 2156783 h 2237474"/>
              <a:gd name="connsiteX235" fmla="*/ 376513 w 12192000"/>
              <a:gd name="connsiteY235" fmla="*/ 2154014 h 2237474"/>
              <a:gd name="connsiteX236" fmla="*/ 273386 w 12192000"/>
              <a:gd name="connsiteY236" fmla="*/ 2142551 h 2237474"/>
              <a:gd name="connsiteX237" fmla="*/ 169207 w 12192000"/>
              <a:gd name="connsiteY237" fmla="*/ 2128100 h 2237474"/>
              <a:gd name="connsiteX238" fmla="*/ 93149 w 12192000"/>
              <a:gd name="connsiteY238" fmla="*/ 2105324 h 2237474"/>
              <a:gd name="connsiteX239" fmla="*/ 88109 w 12192000"/>
              <a:gd name="connsiteY239" fmla="*/ 2106704 h 2237474"/>
              <a:gd name="connsiteX240" fmla="*/ 80022 w 12192000"/>
              <a:gd name="connsiteY240" fmla="*/ 2107254 h 2237474"/>
              <a:gd name="connsiteX241" fmla="*/ 79717 w 12192000"/>
              <a:gd name="connsiteY241" fmla="*/ 2107046 h 2237474"/>
              <a:gd name="connsiteX242" fmla="*/ 72352 w 12192000"/>
              <a:gd name="connsiteY242" fmla="*/ 2107991 h 2237474"/>
              <a:gd name="connsiteX243" fmla="*/ 37645 w 12192000"/>
              <a:gd name="connsiteY243" fmla="*/ 2115401 h 2237474"/>
              <a:gd name="connsiteX244" fmla="*/ 4572 w 12192000"/>
              <a:gd name="connsiteY244" fmla="*/ 2111091 h 2237474"/>
              <a:gd name="connsiteX245" fmla="*/ 0 w 12192000"/>
              <a:gd name="connsiteY245" fmla="*/ 2110468 h 2237474"/>
              <a:gd name="connsiteX246" fmla="*/ 0 w 12192000"/>
              <a:gd name="connsiteY2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29273 w 12192000"/>
              <a:gd name="connsiteY136" fmla="*/ 1784355 h 2237474"/>
              <a:gd name="connsiteX137" fmla="*/ 4611738 w 12192000"/>
              <a:gd name="connsiteY137" fmla="*/ 1776964 h 2237474"/>
              <a:gd name="connsiteX138" fmla="*/ 4560070 w 12192000"/>
              <a:gd name="connsiteY138" fmla="*/ 1785640 h 2237474"/>
              <a:gd name="connsiteX139" fmla="*/ 4536503 w 12192000"/>
              <a:gd name="connsiteY139" fmla="*/ 1785334 h 2237474"/>
              <a:gd name="connsiteX140" fmla="*/ 4513724 w 12192000"/>
              <a:gd name="connsiteY140" fmla="*/ 1791996 h 2237474"/>
              <a:gd name="connsiteX141" fmla="*/ 4459810 w 12192000"/>
              <a:gd name="connsiteY141" fmla="*/ 1797886 h 2237474"/>
              <a:gd name="connsiteX142" fmla="*/ 4379064 w 12192000"/>
              <a:gd name="connsiteY142" fmla="*/ 1817177 h 2237474"/>
              <a:gd name="connsiteX143" fmla="*/ 4319209 w 12192000"/>
              <a:gd name="connsiteY143" fmla="*/ 1834833 h 2237474"/>
              <a:gd name="connsiteX144" fmla="*/ 4306907 w 12192000"/>
              <a:gd name="connsiteY144" fmla="*/ 1841641 h 2237474"/>
              <a:gd name="connsiteX145" fmla="*/ 4290981 w 12192000"/>
              <a:gd name="connsiteY145" fmla="*/ 1839677 h 2237474"/>
              <a:gd name="connsiteX146" fmla="*/ 4285792 w 12192000"/>
              <a:gd name="connsiteY146" fmla="*/ 1836231 h 2237474"/>
              <a:gd name="connsiteX147" fmla="*/ 4238372 w 12192000"/>
              <a:gd name="connsiteY147" fmla="*/ 1851480 h 2237474"/>
              <a:gd name="connsiteX148" fmla="*/ 4232517 w 12192000"/>
              <a:gd name="connsiteY148" fmla="*/ 1852567 h 2237474"/>
              <a:gd name="connsiteX149" fmla="*/ 4191732 w 12192000"/>
              <a:gd name="connsiteY149" fmla="*/ 1857328 h 2237474"/>
              <a:gd name="connsiteX150" fmla="*/ 4065532 w 12192000"/>
              <a:gd name="connsiteY150" fmla="*/ 1855477 h 2237474"/>
              <a:gd name="connsiteX151" fmla="*/ 4028460 w 12192000"/>
              <a:gd name="connsiteY151" fmla="*/ 1855137 h 2237474"/>
              <a:gd name="connsiteX152" fmla="*/ 4002267 w 12192000"/>
              <a:gd name="connsiteY152" fmla="*/ 1852352 h 2237474"/>
              <a:gd name="connsiteX153" fmla="*/ 3931396 w 12192000"/>
              <a:gd name="connsiteY153" fmla="*/ 1858915 h 2237474"/>
              <a:gd name="connsiteX154" fmla="*/ 3812162 w 12192000"/>
              <a:gd name="connsiteY154" fmla="*/ 1875501 h 2237474"/>
              <a:gd name="connsiteX155" fmla="*/ 3767672 w 12192000"/>
              <a:gd name="connsiteY155" fmla="*/ 1874600 h 2237474"/>
              <a:gd name="connsiteX156" fmla="*/ 3764741 w 12192000"/>
              <a:gd name="connsiteY156" fmla="*/ 1869433 h 2237474"/>
              <a:gd name="connsiteX157" fmla="*/ 3751332 w 12192000"/>
              <a:gd name="connsiteY157" fmla="*/ 1869854 h 2237474"/>
              <a:gd name="connsiteX158" fmla="*/ 3748155 w 12192000"/>
              <a:gd name="connsiteY158" fmla="*/ 1868903 h 2237474"/>
              <a:gd name="connsiteX159" fmla="*/ 3729530 w 12192000"/>
              <a:gd name="connsiteY159" fmla="*/ 1864513 h 2237474"/>
              <a:gd name="connsiteX160" fmla="*/ 3680177 w 12192000"/>
              <a:gd name="connsiteY160" fmla="*/ 1881552 h 2237474"/>
              <a:gd name="connsiteX161" fmla="*/ 3567259 w 12192000"/>
              <a:gd name="connsiteY161" fmla="*/ 1893482 h 2237474"/>
              <a:gd name="connsiteX162" fmla="*/ 3405770 w 12192000"/>
              <a:gd name="connsiteY162" fmla="*/ 1904591 h 2237474"/>
              <a:gd name="connsiteX163" fmla="*/ 3280097 w 12192000"/>
              <a:gd name="connsiteY163" fmla="*/ 1919610 h 2237474"/>
              <a:gd name="connsiteX164" fmla="*/ 3123424 w 12192000"/>
              <a:gd name="connsiteY164" fmla="*/ 1952930 h 2237474"/>
              <a:gd name="connsiteX165" fmla="*/ 3009910 w 12192000"/>
              <a:gd name="connsiteY165" fmla="*/ 1957866 h 2237474"/>
              <a:gd name="connsiteX166" fmla="*/ 2995934 w 12192000"/>
              <a:gd name="connsiteY166" fmla="*/ 1967085 h 2237474"/>
              <a:gd name="connsiteX167" fmla="*/ 2980071 w 12192000"/>
              <a:gd name="connsiteY167" fmla="*/ 1972988 h 2237474"/>
              <a:gd name="connsiteX168" fmla="*/ 2978094 w 12192000"/>
              <a:gd name="connsiteY168" fmla="*/ 1972369 h 2237474"/>
              <a:gd name="connsiteX169" fmla="*/ 2942858 w 12192000"/>
              <a:gd name="connsiteY169" fmla="*/ 1981367 h 2237474"/>
              <a:gd name="connsiteX170" fmla="*/ 2875436 w 12192000"/>
              <a:gd name="connsiteY170" fmla="*/ 1996977 h 2237474"/>
              <a:gd name="connsiteX171" fmla="*/ 2874892 w 12192000"/>
              <a:gd name="connsiteY171" fmla="*/ 1996085 h 2237474"/>
              <a:gd name="connsiteX172" fmla="*/ 2864145 w 12192000"/>
              <a:gd name="connsiteY172" fmla="*/ 1994061 h 2237474"/>
              <a:gd name="connsiteX173" fmla="*/ 2843662 w 12192000"/>
              <a:gd name="connsiteY173" fmla="*/ 1992498 h 2237474"/>
              <a:gd name="connsiteX174" fmla="*/ 2796128 w 12192000"/>
              <a:gd name="connsiteY174" fmla="*/ 1976403 h 2237474"/>
              <a:gd name="connsiteX175" fmla="*/ 2756784 w 12192000"/>
              <a:gd name="connsiteY175" fmla="*/ 1985116 h 2237474"/>
              <a:gd name="connsiteX176" fmla="*/ 2748833 w 12192000"/>
              <a:gd name="connsiteY176" fmla="*/ 1986323 h 2237474"/>
              <a:gd name="connsiteX177" fmla="*/ 2748661 w 12192000"/>
              <a:gd name="connsiteY177" fmla="*/ 1986122 h 2237474"/>
              <a:gd name="connsiteX178" fmla="*/ 2740251 w 12192000"/>
              <a:gd name="connsiteY178" fmla="*/ 1986946 h 2237474"/>
              <a:gd name="connsiteX179" fmla="*/ 2718916 w 12192000"/>
              <a:gd name="connsiteY179" fmla="*/ 1990867 h 2237474"/>
              <a:gd name="connsiteX180" fmla="*/ 2713522 w 12192000"/>
              <a:gd name="connsiteY180" fmla="*/ 1990173 h 2237474"/>
              <a:gd name="connsiteX181" fmla="*/ 2680597 w 12192000"/>
              <a:gd name="connsiteY181" fmla="*/ 1984996 h 2237474"/>
              <a:gd name="connsiteX182" fmla="*/ 2578178 w 12192000"/>
              <a:gd name="connsiteY182" fmla="*/ 1990531 h 2237474"/>
              <a:gd name="connsiteX183" fmla="*/ 2476147 w 12192000"/>
              <a:gd name="connsiteY183" fmla="*/ 1998305 h 2237474"/>
              <a:gd name="connsiteX184" fmla="*/ 2373568 w 12192000"/>
              <a:gd name="connsiteY184" fmla="*/ 2003219 h 2237474"/>
              <a:gd name="connsiteX185" fmla="*/ 2321399 w 12192000"/>
              <a:gd name="connsiteY185" fmla="*/ 1989467 h 2237474"/>
              <a:gd name="connsiteX186" fmla="*/ 2315525 w 12192000"/>
              <a:gd name="connsiteY186" fmla="*/ 1989708 h 2237474"/>
              <a:gd name="connsiteX187" fmla="*/ 2300792 w 12192000"/>
              <a:gd name="connsiteY187" fmla="*/ 1994290 h 2237474"/>
              <a:gd name="connsiteX188" fmla="*/ 2295469 w 12192000"/>
              <a:gd name="connsiteY188" fmla="*/ 1996659 h 2237474"/>
              <a:gd name="connsiteX189" fmla="*/ 2287219 w 12192000"/>
              <a:gd name="connsiteY189" fmla="*/ 1998750 h 2237474"/>
              <a:gd name="connsiteX190" fmla="*/ 2286948 w 12192000"/>
              <a:gd name="connsiteY190" fmla="*/ 1998596 h 2237474"/>
              <a:gd name="connsiteX191" fmla="*/ 2243069 w 12192000"/>
              <a:gd name="connsiteY191" fmla="*/ 2015111 h 2237474"/>
              <a:gd name="connsiteX192" fmla="*/ 2186609 w 12192000"/>
              <a:gd name="connsiteY192" fmla="*/ 2008263 h 2237474"/>
              <a:gd name="connsiteX193" fmla="*/ 2164831 w 12192000"/>
              <a:gd name="connsiteY193" fmla="*/ 2010143 h 2237474"/>
              <a:gd name="connsiteX194" fmla="*/ 2152836 w 12192000"/>
              <a:gd name="connsiteY194" fmla="*/ 2010048 h 2237474"/>
              <a:gd name="connsiteX195" fmla="*/ 2117102 w 12192000"/>
              <a:gd name="connsiteY195" fmla="*/ 2023004 h 2237474"/>
              <a:gd name="connsiteX196" fmla="*/ 2111935 w 12192000"/>
              <a:gd name="connsiteY196" fmla="*/ 2023163 h 2237474"/>
              <a:gd name="connsiteX197" fmla="*/ 2089991 w 12192000"/>
              <a:gd name="connsiteY197" fmla="*/ 2034193 h 2237474"/>
              <a:gd name="connsiteX198" fmla="*/ 2058061 w 12192000"/>
              <a:gd name="connsiteY198" fmla="*/ 2047942 h 2237474"/>
              <a:gd name="connsiteX199" fmla="*/ 2055737 w 12192000"/>
              <a:gd name="connsiteY199" fmla="*/ 2047704 h 2237474"/>
              <a:gd name="connsiteX200" fmla="*/ 2042244 w 12192000"/>
              <a:gd name="connsiteY200" fmla="*/ 2055560 h 2237474"/>
              <a:gd name="connsiteX201" fmla="*/ 1976224 w 12192000"/>
              <a:gd name="connsiteY201" fmla="*/ 2074257 h 2237474"/>
              <a:gd name="connsiteX202" fmla="*/ 1877728 w 12192000"/>
              <a:gd name="connsiteY202" fmla="*/ 2101004 h 2237474"/>
              <a:gd name="connsiteX203" fmla="*/ 1759056 w 12192000"/>
              <a:gd name="connsiteY203" fmla="*/ 2125608 h 2237474"/>
              <a:gd name="connsiteX204" fmla="*/ 1637948 w 12192000"/>
              <a:gd name="connsiteY204" fmla="*/ 2172597 h 2237474"/>
              <a:gd name="connsiteX205" fmla="*/ 1434549 w 12192000"/>
              <a:gd name="connsiteY205" fmla="*/ 2234522 h 2237474"/>
              <a:gd name="connsiteX206" fmla="*/ 1398481 w 12192000"/>
              <a:gd name="connsiteY206" fmla="*/ 2237074 h 2237474"/>
              <a:gd name="connsiteX207" fmla="*/ 1398407 w 12192000"/>
              <a:gd name="connsiteY207" fmla="*/ 2237095 h 2237474"/>
              <a:gd name="connsiteX208" fmla="*/ 1370962 w 12192000"/>
              <a:gd name="connsiteY208" fmla="*/ 2237474 h 2237474"/>
              <a:gd name="connsiteX209" fmla="*/ 1356367 w 12192000"/>
              <a:gd name="connsiteY209" fmla="*/ 2235089 h 2237474"/>
              <a:gd name="connsiteX210" fmla="*/ 1324828 w 12192000"/>
              <a:gd name="connsiteY210" fmla="*/ 2231968 h 2237474"/>
              <a:gd name="connsiteX211" fmla="*/ 1297744 w 12192000"/>
              <a:gd name="connsiteY211" fmla="*/ 2235849 h 2237474"/>
              <a:gd name="connsiteX212" fmla="*/ 1286236 w 12192000"/>
              <a:gd name="connsiteY212" fmla="*/ 2233135 h 2237474"/>
              <a:gd name="connsiteX213" fmla="*/ 1283504 w 12192000"/>
              <a:gd name="connsiteY213" fmla="*/ 2233797 h 2237474"/>
              <a:gd name="connsiteX214" fmla="*/ 1279765 w 12192000"/>
              <a:gd name="connsiteY214" fmla="*/ 2229639 h 2237474"/>
              <a:gd name="connsiteX215" fmla="*/ 1195347 w 12192000"/>
              <a:gd name="connsiteY215" fmla="*/ 2212354 h 2237474"/>
              <a:gd name="connsiteX216" fmla="*/ 970251 w 12192000"/>
              <a:gd name="connsiteY216" fmla="*/ 2221029 h 2237474"/>
              <a:gd name="connsiteX217" fmla="*/ 812914 w 12192000"/>
              <a:gd name="connsiteY217" fmla="*/ 2202752 h 2237474"/>
              <a:gd name="connsiteX218" fmla="*/ 800195 w 12192000"/>
              <a:gd name="connsiteY218" fmla="*/ 2209407 h 2237474"/>
              <a:gd name="connsiteX219" fmla="*/ 784978 w 12192000"/>
              <a:gd name="connsiteY219" fmla="*/ 2212360 h 2237474"/>
              <a:gd name="connsiteX220" fmla="*/ 681987 w 12192000"/>
              <a:gd name="connsiteY220" fmla="*/ 2216757 h 2237474"/>
              <a:gd name="connsiteX221" fmla="*/ 669923 w 12192000"/>
              <a:gd name="connsiteY221" fmla="*/ 2211682 h 2237474"/>
              <a:gd name="connsiteX222" fmla="*/ 648680 w 12192000"/>
              <a:gd name="connsiteY222" fmla="*/ 2206229 h 2237474"/>
              <a:gd name="connsiteX223" fmla="*/ 597225 w 12192000"/>
              <a:gd name="connsiteY223" fmla="*/ 2180999 h 2237474"/>
              <a:gd name="connsiteX224" fmla="*/ 558449 w 12192000"/>
              <a:gd name="connsiteY224" fmla="*/ 2182346 h 2237474"/>
              <a:gd name="connsiteX225" fmla="*/ 550517 w 12192000"/>
              <a:gd name="connsiteY225" fmla="*/ 2182060 h 2237474"/>
              <a:gd name="connsiteX226" fmla="*/ 550309 w 12192000"/>
              <a:gd name="connsiteY226" fmla="*/ 2181825 h 2237474"/>
              <a:gd name="connsiteX227" fmla="*/ 541836 w 12192000"/>
              <a:gd name="connsiteY227" fmla="*/ 2181063 h 2237474"/>
              <a:gd name="connsiteX228" fmla="*/ 536057 w 12192000"/>
              <a:gd name="connsiteY228" fmla="*/ 2181537 h 2237474"/>
              <a:gd name="connsiteX229" fmla="*/ 520671 w 12192000"/>
              <a:gd name="connsiteY229" fmla="*/ 2180980 h 2237474"/>
              <a:gd name="connsiteX230" fmla="*/ 515024 w 12192000"/>
              <a:gd name="connsiteY230" fmla="*/ 2179258 h 2237474"/>
              <a:gd name="connsiteX231" fmla="*/ 512278 w 12192000"/>
              <a:gd name="connsiteY231" fmla="*/ 2176369 h 2237474"/>
              <a:gd name="connsiteX232" fmla="*/ 480419 w 12192000"/>
              <a:gd name="connsiteY232" fmla="*/ 2167807 h 2237474"/>
              <a:gd name="connsiteX233" fmla="*/ 413835 w 12192000"/>
              <a:gd name="connsiteY233" fmla="*/ 2156783 h 2237474"/>
              <a:gd name="connsiteX234" fmla="*/ 376513 w 12192000"/>
              <a:gd name="connsiteY234" fmla="*/ 2154014 h 2237474"/>
              <a:gd name="connsiteX235" fmla="*/ 273386 w 12192000"/>
              <a:gd name="connsiteY235" fmla="*/ 2142551 h 2237474"/>
              <a:gd name="connsiteX236" fmla="*/ 169207 w 12192000"/>
              <a:gd name="connsiteY236" fmla="*/ 2128100 h 2237474"/>
              <a:gd name="connsiteX237" fmla="*/ 93149 w 12192000"/>
              <a:gd name="connsiteY237" fmla="*/ 2105324 h 2237474"/>
              <a:gd name="connsiteX238" fmla="*/ 88109 w 12192000"/>
              <a:gd name="connsiteY238" fmla="*/ 2106704 h 2237474"/>
              <a:gd name="connsiteX239" fmla="*/ 80022 w 12192000"/>
              <a:gd name="connsiteY239" fmla="*/ 2107254 h 2237474"/>
              <a:gd name="connsiteX240" fmla="*/ 79717 w 12192000"/>
              <a:gd name="connsiteY240" fmla="*/ 2107046 h 2237474"/>
              <a:gd name="connsiteX241" fmla="*/ 72352 w 12192000"/>
              <a:gd name="connsiteY241" fmla="*/ 2107991 h 2237474"/>
              <a:gd name="connsiteX242" fmla="*/ 37645 w 12192000"/>
              <a:gd name="connsiteY242" fmla="*/ 2115401 h 2237474"/>
              <a:gd name="connsiteX243" fmla="*/ 4572 w 12192000"/>
              <a:gd name="connsiteY243" fmla="*/ 2111091 h 2237474"/>
              <a:gd name="connsiteX244" fmla="*/ 0 w 12192000"/>
              <a:gd name="connsiteY244" fmla="*/ 2110468 h 2237474"/>
              <a:gd name="connsiteX245" fmla="*/ 0 w 12192000"/>
              <a:gd name="connsiteY2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11738 w 12192000"/>
              <a:gd name="connsiteY136" fmla="*/ 1776964 h 2237474"/>
              <a:gd name="connsiteX137" fmla="*/ 4560070 w 12192000"/>
              <a:gd name="connsiteY137" fmla="*/ 1785640 h 2237474"/>
              <a:gd name="connsiteX138" fmla="*/ 4536503 w 12192000"/>
              <a:gd name="connsiteY138" fmla="*/ 1785334 h 2237474"/>
              <a:gd name="connsiteX139" fmla="*/ 4513724 w 12192000"/>
              <a:gd name="connsiteY139" fmla="*/ 1791996 h 2237474"/>
              <a:gd name="connsiteX140" fmla="*/ 4459810 w 12192000"/>
              <a:gd name="connsiteY140" fmla="*/ 1797886 h 2237474"/>
              <a:gd name="connsiteX141" fmla="*/ 4379064 w 12192000"/>
              <a:gd name="connsiteY141" fmla="*/ 1817177 h 2237474"/>
              <a:gd name="connsiteX142" fmla="*/ 4319209 w 12192000"/>
              <a:gd name="connsiteY142" fmla="*/ 1834833 h 2237474"/>
              <a:gd name="connsiteX143" fmla="*/ 4306907 w 12192000"/>
              <a:gd name="connsiteY143" fmla="*/ 1841641 h 2237474"/>
              <a:gd name="connsiteX144" fmla="*/ 4290981 w 12192000"/>
              <a:gd name="connsiteY144" fmla="*/ 1839677 h 2237474"/>
              <a:gd name="connsiteX145" fmla="*/ 4285792 w 12192000"/>
              <a:gd name="connsiteY145" fmla="*/ 1836231 h 2237474"/>
              <a:gd name="connsiteX146" fmla="*/ 4238372 w 12192000"/>
              <a:gd name="connsiteY146" fmla="*/ 1851480 h 2237474"/>
              <a:gd name="connsiteX147" fmla="*/ 4232517 w 12192000"/>
              <a:gd name="connsiteY147" fmla="*/ 1852567 h 2237474"/>
              <a:gd name="connsiteX148" fmla="*/ 4191732 w 12192000"/>
              <a:gd name="connsiteY148" fmla="*/ 1857328 h 2237474"/>
              <a:gd name="connsiteX149" fmla="*/ 4065532 w 12192000"/>
              <a:gd name="connsiteY149" fmla="*/ 1855477 h 2237474"/>
              <a:gd name="connsiteX150" fmla="*/ 4028460 w 12192000"/>
              <a:gd name="connsiteY150" fmla="*/ 1855137 h 2237474"/>
              <a:gd name="connsiteX151" fmla="*/ 4002267 w 12192000"/>
              <a:gd name="connsiteY151" fmla="*/ 1852352 h 2237474"/>
              <a:gd name="connsiteX152" fmla="*/ 3931396 w 12192000"/>
              <a:gd name="connsiteY152" fmla="*/ 1858915 h 2237474"/>
              <a:gd name="connsiteX153" fmla="*/ 3812162 w 12192000"/>
              <a:gd name="connsiteY153" fmla="*/ 1875501 h 2237474"/>
              <a:gd name="connsiteX154" fmla="*/ 3767672 w 12192000"/>
              <a:gd name="connsiteY154" fmla="*/ 1874600 h 2237474"/>
              <a:gd name="connsiteX155" fmla="*/ 3764741 w 12192000"/>
              <a:gd name="connsiteY155" fmla="*/ 1869433 h 2237474"/>
              <a:gd name="connsiteX156" fmla="*/ 3751332 w 12192000"/>
              <a:gd name="connsiteY156" fmla="*/ 1869854 h 2237474"/>
              <a:gd name="connsiteX157" fmla="*/ 3748155 w 12192000"/>
              <a:gd name="connsiteY157" fmla="*/ 1868903 h 2237474"/>
              <a:gd name="connsiteX158" fmla="*/ 3729530 w 12192000"/>
              <a:gd name="connsiteY158" fmla="*/ 1864513 h 2237474"/>
              <a:gd name="connsiteX159" fmla="*/ 3680177 w 12192000"/>
              <a:gd name="connsiteY159" fmla="*/ 1881552 h 2237474"/>
              <a:gd name="connsiteX160" fmla="*/ 3567259 w 12192000"/>
              <a:gd name="connsiteY160" fmla="*/ 1893482 h 2237474"/>
              <a:gd name="connsiteX161" fmla="*/ 3405770 w 12192000"/>
              <a:gd name="connsiteY161" fmla="*/ 1904591 h 2237474"/>
              <a:gd name="connsiteX162" fmla="*/ 3280097 w 12192000"/>
              <a:gd name="connsiteY162" fmla="*/ 1919610 h 2237474"/>
              <a:gd name="connsiteX163" fmla="*/ 3123424 w 12192000"/>
              <a:gd name="connsiteY163" fmla="*/ 1952930 h 2237474"/>
              <a:gd name="connsiteX164" fmla="*/ 3009910 w 12192000"/>
              <a:gd name="connsiteY164" fmla="*/ 1957866 h 2237474"/>
              <a:gd name="connsiteX165" fmla="*/ 2995934 w 12192000"/>
              <a:gd name="connsiteY165" fmla="*/ 1967085 h 2237474"/>
              <a:gd name="connsiteX166" fmla="*/ 2980071 w 12192000"/>
              <a:gd name="connsiteY166" fmla="*/ 1972988 h 2237474"/>
              <a:gd name="connsiteX167" fmla="*/ 2978094 w 12192000"/>
              <a:gd name="connsiteY167" fmla="*/ 1972369 h 2237474"/>
              <a:gd name="connsiteX168" fmla="*/ 2942858 w 12192000"/>
              <a:gd name="connsiteY168" fmla="*/ 1981367 h 2237474"/>
              <a:gd name="connsiteX169" fmla="*/ 2875436 w 12192000"/>
              <a:gd name="connsiteY169" fmla="*/ 1996977 h 2237474"/>
              <a:gd name="connsiteX170" fmla="*/ 2874892 w 12192000"/>
              <a:gd name="connsiteY170" fmla="*/ 1996085 h 2237474"/>
              <a:gd name="connsiteX171" fmla="*/ 2864145 w 12192000"/>
              <a:gd name="connsiteY171" fmla="*/ 1994061 h 2237474"/>
              <a:gd name="connsiteX172" fmla="*/ 2843662 w 12192000"/>
              <a:gd name="connsiteY172" fmla="*/ 1992498 h 2237474"/>
              <a:gd name="connsiteX173" fmla="*/ 2796128 w 12192000"/>
              <a:gd name="connsiteY173" fmla="*/ 1976403 h 2237474"/>
              <a:gd name="connsiteX174" fmla="*/ 2756784 w 12192000"/>
              <a:gd name="connsiteY174" fmla="*/ 1985116 h 2237474"/>
              <a:gd name="connsiteX175" fmla="*/ 2748833 w 12192000"/>
              <a:gd name="connsiteY175" fmla="*/ 1986323 h 2237474"/>
              <a:gd name="connsiteX176" fmla="*/ 2748661 w 12192000"/>
              <a:gd name="connsiteY176" fmla="*/ 1986122 h 2237474"/>
              <a:gd name="connsiteX177" fmla="*/ 2740251 w 12192000"/>
              <a:gd name="connsiteY177" fmla="*/ 1986946 h 2237474"/>
              <a:gd name="connsiteX178" fmla="*/ 2718916 w 12192000"/>
              <a:gd name="connsiteY178" fmla="*/ 1990867 h 2237474"/>
              <a:gd name="connsiteX179" fmla="*/ 2713522 w 12192000"/>
              <a:gd name="connsiteY179" fmla="*/ 1990173 h 2237474"/>
              <a:gd name="connsiteX180" fmla="*/ 2680597 w 12192000"/>
              <a:gd name="connsiteY180" fmla="*/ 1984996 h 2237474"/>
              <a:gd name="connsiteX181" fmla="*/ 2578178 w 12192000"/>
              <a:gd name="connsiteY181" fmla="*/ 1990531 h 2237474"/>
              <a:gd name="connsiteX182" fmla="*/ 2476147 w 12192000"/>
              <a:gd name="connsiteY182" fmla="*/ 1998305 h 2237474"/>
              <a:gd name="connsiteX183" fmla="*/ 2373568 w 12192000"/>
              <a:gd name="connsiteY183" fmla="*/ 2003219 h 2237474"/>
              <a:gd name="connsiteX184" fmla="*/ 2321399 w 12192000"/>
              <a:gd name="connsiteY184" fmla="*/ 1989467 h 2237474"/>
              <a:gd name="connsiteX185" fmla="*/ 2315525 w 12192000"/>
              <a:gd name="connsiteY185" fmla="*/ 1989708 h 2237474"/>
              <a:gd name="connsiteX186" fmla="*/ 2300792 w 12192000"/>
              <a:gd name="connsiteY186" fmla="*/ 1994290 h 2237474"/>
              <a:gd name="connsiteX187" fmla="*/ 2295469 w 12192000"/>
              <a:gd name="connsiteY187" fmla="*/ 1996659 h 2237474"/>
              <a:gd name="connsiteX188" fmla="*/ 2287219 w 12192000"/>
              <a:gd name="connsiteY188" fmla="*/ 1998750 h 2237474"/>
              <a:gd name="connsiteX189" fmla="*/ 2286948 w 12192000"/>
              <a:gd name="connsiteY189" fmla="*/ 1998596 h 2237474"/>
              <a:gd name="connsiteX190" fmla="*/ 2243069 w 12192000"/>
              <a:gd name="connsiteY190" fmla="*/ 2015111 h 2237474"/>
              <a:gd name="connsiteX191" fmla="*/ 2186609 w 12192000"/>
              <a:gd name="connsiteY191" fmla="*/ 2008263 h 2237474"/>
              <a:gd name="connsiteX192" fmla="*/ 2164831 w 12192000"/>
              <a:gd name="connsiteY192" fmla="*/ 2010143 h 2237474"/>
              <a:gd name="connsiteX193" fmla="*/ 2152836 w 12192000"/>
              <a:gd name="connsiteY193" fmla="*/ 2010048 h 2237474"/>
              <a:gd name="connsiteX194" fmla="*/ 2117102 w 12192000"/>
              <a:gd name="connsiteY194" fmla="*/ 2023004 h 2237474"/>
              <a:gd name="connsiteX195" fmla="*/ 2111935 w 12192000"/>
              <a:gd name="connsiteY195" fmla="*/ 2023163 h 2237474"/>
              <a:gd name="connsiteX196" fmla="*/ 2089991 w 12192000"/>
              <a:gd name="connsiteY196" fmla="*/ 2034193 h 2237474"/>
              <a:gd name="connsiteX197" fmla="*/ 2058061 w 12192000"/>
              <a:gd name="connsiteY197" fmla="*/ 2047942 h 2237474"/>
              <a:gd name="connsiteX198" fmla="*/ 2055737 w 12192000"/>
              <a:gd name="connsiteY198" fmla="*/ 2047704 h 2237474"/>
              <a:gd name="connsiteX199" fmla="*/ 2042244 w 12192000"/>
              <a:gd name="connsiteY199" fmla="*/ 2055560 h 2237474"/>
              <a:gd name="connsiteX200" fmla="*/ 1976224 w 12192000"/>
              <a:gd name="connsiteY200" fmla="*/ 2074257 h 2237474"/>
              <a:gd name="connsiteX201" fmla="*/ 1877728 w 12192000"/>
              <a:gd name="connsiteY201" fmla="*/ 2101004 h 2237474"/>
              <a:gd name="connsiteX202" fmla="*/ 1759056 w 12192000"/>
              <a:gd name="connsiteY202" fmla="*/ 2125608 h 2237474"/>
              <a:gd name="connsiteX203" fmla="*/ 1637948 w 12192000"/>
              <a:gd name="connsiteY203" fmla="*/ 2172597 h 2237474"/>
              <a:gd name="connsiteX204" fmla="*/ 1434549 w 12192000"/>
              <a:gd name="connsiteY204" fmla="*/ 2234522 h 2237474"/>
              <a:gd name="connsiteX205" fmla="*/ 1398481 w 12192000"/>
              <a:gd name="connsiteY205" fmla="*/ 2237074 h 2237474"/>
              <a:gd name="connsiteX206" fmla="*/ 1398407 w 12192000"/>
              <a:gd name="connsiteY206" fmla="*/ 2237095 h 2237474"/>
              <a:gd name="connsiteX207" fmla="*/ 1370962 w 12192000"/>
              <a:gd name="connsiteY207" fmla="*/ 2237474 h 2237474"/>
              <a:gd name="connsiteX208" fmla="*/ 1356367 w 12192000"/>
              <a:gd name="connsiteY208" fmla="*/ 2235089 h 2237474"/>
              <a:gd name="connsiteX209" fmla="*/ 1324828 w 12192000"/>
              <a:gd name="connsiteY209" fmla="*/ 2231968 h 2237474"/>
              <a:gd name="connsiteX210" fmla="*/ 1297744 w 12192000"/>
              <a:gd name="connsiteY210" fmla="*/ 2235849 h 2237474"/>
              <a:gd name="connsiteX211" fmla="*/ 1286236 w 12192000"/>
              <a:gd name="connsiteY211" fmla="*/ 2233135 h 2237474"/>
              <a:gd name="connsiteX212" fmla="*/ 1283504 w 12192000"/>
              <a:gd name="connsiteY212" fmla="*/ 2233797 h 2237474"/>
              <a:gd name="connsiteX213" fmla="*/ 1279765 w 12192000"/>
              <a:gd name="connsiteY213" fmla="*/ 2229639 h 2237474"/>
              <a:gd name="connsiteX214" fmla="*/ 1195347 w 12192000"/>
              <a:gd name="connsiteY214" fmla="*/ 2212354 h 2237474"/>
              <a:gd name="connsiteX215" fmla="*/ 970251 w 12192000"/>
              <a:gd name="connsiteY215" fmla="*/ 2221029 h 2237474"/>
              <a:gd name="connsiteX216" fmla="*/ 812914 w 12192000"/>
              <a:gd name="connsiteY216" fmla="*/ 2202752 h 2237474"/>
              <a:gd name="connsiteX217" fmla="*/ 800195 w 12192000"/>
              <a:gd name="connsiteY217" fmla="*/ 2209407 h 2237474"/>
              <a:gd name="connsiteX218" fmla="*/ 784978 w 12192000"/>
              <a:gd name="connsiteY218" fmla="*/ 2212360 h 2237474"/>
              <a:gd name="connsiteX219" fmla="*/ 681987 w 12192000"/>
              <a:gd name="connsiteY219" fmla="*/ 2216757 h 2237474"/>
              <a:gd name="connsiteX220" fmla="*/ 669923 w 12192000"/>
              <a:gd name="connsiteY220" fmla="*/ 2211682 h 2237474"/>
              <a:gd name="connsiteX221" fmla="*/ 648680 w 12192000"/>
              <a:gd name="connsiteY221" fmla="*/ 2206229 h 2237474"/>
              <a:gd name="connsiteX222" fmla="*/ 597225 w 12192000"/>
              <a:gd name="connsiteY222" fmla="*/ 2180999 h 2237474"/>
              <a:gd name="connsiteX223" fmla="*/ 558449 w 12192000"/>
              <a:gd name="connsiteY223" fmla="*/ 2182346 h 2237474"/>
              <a:gd name="connsiteX224" fmla="*/ 550517 w 12192000"/>
              <a:gd name="connsiteY224" fmla="*/ 2182060 h 2237474"/>
              <a:gd name="connsiteX225" fmla="*/ 550309 w 12192000"/>
              <a:gd name="connsiteY225" fmla="*/ 2181825 h 2237474"/>
              <a:gd name="connsiteX226" fmla="*/ 541836 w 12192000"/>
              <a:gd name="connsiteY226" fmla="*/ 2181063 h 2237474"/>
              <a:gd name="connsiteX227" fmla="*/ 536057 w 12192000"/>
              <a:gd name="connsiteY227" fmla="*/ 2181537 h 2237474"/>
              <a:gd name="connsiteX228" fmla="*/ 520671 w 12192000"/>
              <a:gd name="connsiteY228" fmla="*/ 2180980 h 2237474"/>
              <a:gd name="connsiteX229" fmla="*/ 515024 w 12192000"/>
              <a:gd name="connsiteY229" fmla="*/ 2179258 h 2237474"/>
              <a:gd name="connsiteX230" fmla="*/ 512278 w 12192000"/>
              <a:gd name="connsiteY230" fmla="*/ 2176369 h 2237474"/>
              <a:gd name="connsiteX231" fmla="*/ 480419 w 12192000"/>
              <a:gd name="connsiteY231" fmla="*/ 2167807 h 2237474"/>
              <a:gd name="connsiteX232" fmla="*/ 413835 w 12192000"/>
              <a:gd name="connsiteY232" fmla="*/ 2156783 h 2237474"/>
              <a:gd name="connsiteX233" fmla="*/ 376513 w 12192000"/>
              <a:gd name="connsiteY233" fmla="*/ 2154014 h 2237474"/>
              <a:gd name="connsiteX234" fmla="*/ 273386 w 12192000"/>
              <a:gd name="connsiteY234" fmla="*/ 2142551 h 2237474"/>
              <a:gd name="connsiteX235" fmla="*/ 169207 w 12192000"/>
              <a:gd name="connsiteY235" fmla="*/ 2128100 h 2237474"/>
              <a:gd name="connsiteX236" fmla="*/ 93149 w 12192000"/>
              <a:gd name="connsiteY236" fmla="*/ 2105324 h 2237474"/>
              <a:gd name="connsiteX237" fmla="*/ 88109 w 12192000"/>
              <a:gd name="connsiteY237" fmla="*/ 2106704 h 2237474"/>
              <a:gd name="connsiteX238" fmla="*/ 80022 w 12192000"/>
              <a:gd name="connsiteY238" fmla="*/ 2107254 h 2237474"/>
              <a:gd name="connsiteX239" fmla="*/ 79717 w 12192000"/>
              <a:gd name="connsiteY239" fmla="*/ 2107046 h 2237474"/>
              <a:gd name="connsiteX240" fmla="*/ 72352 w 12192000"/>
              <a:gd name="connsiteY240" fmla="*/ 2107991 h 2237474"/>
              <a:gd name="connsiteX241" fmla="*/ 37645 w 12192000"/>
              <a:gd name="connsiteY241" fmla="*/ 2115401 h 2237474"/>
              <a:gd name="connsiteX242" fmla="*/ 4572 w 12192000"/>
              <a:gd name="connsiteY242" fmla="*/ 2111091 h 2237474"/>
              <a:gd name="connsiteX243" fmla="*/ 0 w 12192000"/>
              <a:gd name="connsiteY243" fmla="*/ 2110468 h 2237474"/>
              <a:gd name="connsiteX244" fmla="*/ 0 w 12192000"/>
              <a:gd name="connsiteY2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11738 w 12192000"/>
              <a:gd name="connsiteY135" fmla="*/ 1776964 h 2237474"/>
              <a:gd name="connsiteX136" fmla="*/ 4560070 w 12192000"/>
              <a:gd name="connsiteY136" fmla="*/ 1785640 h 2237474"/>
              <a:gd name="connsiteX137" fmla="*/ 4536503 w 12192000"/>
              <a:gd name="connsiteY137" fmla="*/ 1785334 h 2237474"/>
              <a:gd name="connsiteX138" fmla="*/ 4513724 w 12192000"/>
              <a:gd name="connsiteY138" fmla="*/ 1791996 h 2237474"/>
              <a:gd name="connsiteX139" fmla="*/ 4459810 w 12192000"/>
              <a:gd name="connsiteY139" fmla="*/ 1797886 h 2237474"/>
              <a:gd name="connsiteX140" fmla="*/ 4379064 w 12192000"/>
              <a:gd name="connsiteY140" fmla="*/ 1817177 h 2237474"/>
              <a:gd name="connsiteX141" fmla="*/ 4319209 w 12192000"/>
              <a:gd name="connsiteY141" fmla="*/ 1834833 h 2237474"/>
              <a:gd name="connsiteX142" fmla="*/ 4306907 w 12192000"/>
              <a:gd name="connsiteY142" fmla="*/ 1841641 h 2237474"/>
              <a:gd name="connsiteX143" fmla="*/ 4290981 w 12192000"/>
              <a:gd name="connsiteY143" fmla="*/ 1839677 h 2237474"/>
              <a:gd name="connsiteX144" fmla="*/ 4285792 w 12192000"/>
              <a:gd name="connsiteY144" fmla="*/ 1836231 h 2237474"/>
              <a:gd name="connsiteX145" fmla="*/ 4238372 w 12192000"/>
              <a:gd name="connsiteY145" fmla="*/ 1851480 h 2237474"/>
              <a:gd name="connsiteX146" fmla="*/ 4232517 w 12192000"/>
              <a:gd name="connsiteY146" fmla="*/ 1852567 h 2237474"/>
              <a:gd name="connsiteX147" fmla="*/ 4191732 w 12192000"/>
              <a:gd name="connsiteY147" fmla="*/ 1857328 h 2237474"/>
              <a:gd name="connsiteX148" fmla="*/ 4065532 w 12192000"/>
              <a:gd name="connsiteY148" fmla="*/ 1855477 h 2237474"/>
              <a:gd name="connsiteX149" fmla="*/ 4028460 w 12192000"/>
              <a:gd name="connsiteY149" fmla="*/ 1855137 h 2237474"/>
              <a:gd name="connsiteX150" fmla="*/ 4002267 w 12192000"/>
              <a:gd name="connsiteY150" fmla="*/ 1852352 h 2237474"/>
              <a:gd name="connsiteX151" fmla="*/ 3931396 w 12192000"/>
              <a:gd name="connsiteY151" fmla="*/ 1858915 h 2237474"/>
              <a:gd name="connsiteX152" fmla="*/ 3812162 w 12192000"/>
              <a:gd name="connsiteY152" fmla="*/ 1875501 h 2237474"/>
              <a:gd name="connsiteX153" fmla="*/ 3767672 w 12192000"/>
              <a:gd name="connsiteY153" fmla="*/ 1874600 h 2237474"/>
              <a:gd name="connsiteX154" fmla="*/ 3764741 w 12192000"/>
              <a:gd name="connsiteY154" fmla="*/ 1869433 h 2237474"/>
              <a:gd name="connsiteX155" fmla="*/ 3751332 w 12192000"/>
              <a:gd name="connsiteY155" fmla="*/ 1869854 h 2237474"/>
              <a:gd name="connsiteX156" fmla="*/ 3748155 w 12192000"/>
              <a:gd name="connsiteY156" fmla="*/ 1868903 h 2237474"/>
              <a:gd name="connsiteX157" fmla="*/ 3729530 w 12192000"/>
              <a:gd name="connsiteY157" fmla="*/ 1864513 h 2237474"/>
              <a:gd name="connsiteX158" fmla="*/ 3680177 w 12192000"/>
              <a:gd name="connsiteY158" fmla="*/ 1881552 h 2237474"/>
              <a:gd name="connsiteX159" fmla="*/ 3567259 w 12192000"/>
              <a:gd name="connsiteY159" fmla="*/ 1893482 h 2237474"/>
              <a:gd name="connsiteX160" fmla="*/ 3405770 w 12192000"/>
              <a:gd name="connsiteY160" fmla="*/ 1904591 h 2237474"/>
              <a:gd name="connsiteX161" fmla="*/ 3280097 w 12192000"/>
              <a:gd name="connsiteY161" fmla="*/ 1919610 h 2237474"/>
              <a:gd name="connsiteX162" fmla="*/ 3123424 w 12192000"/>
              <a:gd name="connsiteY162" fmla="*/ 1952930 h 2237474"/>
              <a:gd name="connsiteX163" fmla="*/ 3009910 w 12192000"/>
              <a:gd name="connsiteY163" fmla="*/ 1957866 h 2237474"/>
              <a:gd name="connsiteX164" fmla="*/ 2995934 w 12192000"/>
              <a:gd name="connsiteY164" fmla="*/ 1967085 h 2237474"/>
              <a:gd name="connsiteX165" fmla="*/ 2980071 w 12192000"/>
              <a:gd name="connsiteY165" fmla="*/ 1972988 h 2237474"/>
              <a:gd name="connsiteX166" fmla="*/ 2978094 w 12192000"/>
              <a:gd name="connsiteY166" fmla="*/ 1972369 h 2237474"/>
              <a:gd name="connsiteX167" fmla="*/ 2942858 w 12192000"/>
              <a:gd name="connsiteY167" fmla="*/ 1981367 h 2237474"/>
              <a:gd name="connsiteX168" fmla="*/ 2875436 w 12192000"/>
              <a:gd name="connsiteY168" fmla="*/ 1996977 h 2237474"/>
              <a:gd name="connsiteX169" fmla="*/ 2874892 w 12192000"/>
              <a:gd name="connsiteY169" fmla="*/ 1996085 h 2237474"/>
              <a:gd name="connsiteX170" fmla="*/ 2864145 w 12192000"/>
              <a:gd name="connsiteY170" fmla="*/ 1994061 h 2237474"/>
              <a:gd name="connsiteX171" fmla="*/ 2843662 w 12192000"/>
              <a:gd name="connsiteY171" fmla="*/ 1992498 h 2237474"/>
              <a:gd name="connsiteX172" fmla="*/ 2796128 w 12192000"/>
              <a:gd name="connsiteY172" fmla="*/ 1976403 h 2237474"/>
              <a:gd name="connsiteX173" fmla="*/ 2756784 w 12192000"/>
              <a:gd name="connsiteY173" fmla="*/ 1985116 h 2237474"/>
              <a:gd name="connsiteX174" fmla="*/ 2748833 w 12192000"/>
              <a:gd name="connsiteY174" fmla="*/ 1986323 h 2237474"/>
              <a:gd name="connsiteX175" fmla="*/ 2748661 w 12192000"/>
              <a:gd name="connsiteY175" fmla="*/ 1986122 h 2237474"/>
              <a:gd name="connsiteX176" fmla="*/ 2740251 w 12192000"/>
              <a:gd name="connsiteY176" fmla="*/ 1986946 h 2237474"/>
              <a:gd name="connsiteX177" fmla="*/ 2718916 w 12192000"/>
              <a:gd name="connsiteY177" fmla="*/ 1990867 h 2237474"/>
              <a:gd name="connsiteX178" fmla="*/ 2713522 w 12192000"/>
              <a:gd name="connsiteY178" fmla="*/ 1990173 h 2237474"/>
              <a:gd name="connsiteX179" fmla="*/ 2680597 w 12192000"/>
              <a:gd name="connsiteY179" fmla="*/ 1984996 h 2237474"/>
              <a:gd name="connsiteX180" fmla="*/ 2578178 w 12192000"/>
              <a:gd name="connsiteY180" fmla="*/ 1990531 h 2237474"/>
              <a:gd name="connsiteX181" fmla="*/ 2476147 w 12192000"/>
              <a:gd name="connsiteY181" fmla="*/ 1998305 h 2237474"/>
              <a:gd name="connsiteX182" fmla="*/ 2373568 w 12192000"/>
              <a:gd name="connsiteY182" fmla="*/ 2003219 h 2237474"/>
              <a:gd name="connsiteX183" fmla="*/ 2321399 w 12192000"/>
              <a:gd name="connsiteY183" fmla="*/ 1989467 h 2237474"/>
              <a:gd name="connsiteX184" fmla="*/ 2315525 w 12192000"/>
              <a:gd name="connsiteY184" fmla="*/ 1989708 h 2237474"/>
              <a:gd name="connsiteX185" fmla="*/ 2300792 w 12192000"/>
              <a:gd name="connsiteY185" fmla="*/ 1994290 h 2237474"/>
              <a:gd name="connsiteX186" fmla="*/ 2295469 w 12192000"/>
              <a:gd name="connsiteY186" fmla="*/ 1996659 h 2237474"/>
              <a:gd name="connsiteX187" fmla="*/ 2287219 w 12192000"/>
              <a:gd name="connsiteY187" fmla="*/ 1998750 h 2237474"/>
              <a:gd name="connsiteX188" fmla="*/ 2286948 w 12192000"/>
              <a:gd name="connsiteY188" fmla="*/ 1998596 h 2237474"/>
              <a:gd name="connsiteX189" fmla="*/ 2243069 w 12192000"/>
              <a:gd name="connsiteY189" fmla="*/ 2015111 h 2237474"/>
              <a:gd name="connsiteX190" fmla="*/ 2186609 w 12192000"/>
              <a:gd name="connsiteY190" fmla="*/ 2008263 h 2237474"/>
              <a:gd name="connsiteX191" fmla="*/ 2164831 w 12192000"/>
              <a:gd name="connsiteY191" fmla="*/ 2010143 h 2237474"/>
              <a:gd name="connsiteX192" fmla="*/ 2152836 w 12192000"/>
              <a:gd name="connsiteY192" fmla="*/ 2010048 h 2237474"/>
              <a:gd name="connsiteX193" fmla="*/ 2117102 w 12192000"/>
              <a:gd name="connsiteY193" fmla="*/ 2023004 h 2237474"/>
              <a:gd name="connsiteX194" fmla="*/ 2111935 w 12192000"/>
              <a:gd name="connsiteY194" fmla="*/ 2023163 h 2237474"/>
              <a:gd name="connsiteX195" fmla="*/ 2089991 w 12192000"/>
              <a:gd name="connsiteY195" fmla="*/ 2034193 h 2237474"/>
              <a:gd name="connsiteX196" fmla="*/ 2058061 w 12192000"/>
              <a:gd name="connsiteY196" fmla="*/ 2047942 h 2237474"/>
              <a:gd name="connsiteX197" fmla="*/ 2055737 w 12192000"/>
              <a:gd name="connsiteY197" fmla="*/ 2047704 h 2237474"/>
              <a:gd name="connsiteX198" fmla="*/ 2042244 w 12192000"/>
              <a:gd name="connsiteY198" fmla="*/ 2055560 h 2237474"/>
              <a:gd name="connsiteX199" fmla="*/ 1976224 w 12192000"/>
              <a:gd name="connsiteY199" fmla="*/ 2074257 h 2237474"/>
              <a:gd name="connsiteX200" fmla="*/ 1877728 w 12192000"/>
              <a:gd name="connsiteY200" fmla="*/ 2101004 h 2237474"/>
              <a:gd name="connsiteX201" fmla="*/ 1759056 w 12192000"/>
              <a:gd name="connsiteY201" fmla="*/ 2125608 h 2237474"/>
              <a:gd name="connsiteX202" fmla="*/ 1637948 w 12192000"/>
              <a:gd name="connsiteY202" fmla="*/ 2172597 h 2237474"/>
              <a:gd name="connsiteX203" fmla="*/ 1434549 w 12192000"/>
              <a:gd name="connsiteY203" fmla="*/ 2234522 h 2237474"/>
              <a:gd name="connsiteX204" fmla="*/ 1398481 w 12192000"/>
              <a:gd name="connsiteY204" fmla="*/ 2237074 h 2237474"/>
              <a:gd name="connsiteX205" fmla="*/ 1398407 w 12192000"/>
              <a:gd name="connsiteY205" fmla="*/ 2237095 h 2237474"/>
              <a:gd name="connsiteX206" fmla="*/ 1370962 w 12192000"/>
              <a:gd name="connsiteY206" fmla="*/ 2237474 h 2237474"/>
              <a:gd name="connsiteX207" fmla="*/ 1356367 w 12192000"/>
              <a:gd name="connsiteY207" fmla="*/ 2235089 h 2237474"/>
              <a:gd name="connsiteX208" fmla="*/ 1324828 w 12192000"/>
              <a:gd name="connsiteY208" fmla="*/ 2231968 h 2237474"/>
              <a:gd name="connsiteX209" fmla="*/ 1297744 w 12192000"/>
              <a:gd name="connsiteY209" fmla="*/ 2235849 h 2237474"/>
              <a:gd name="connsiteX210" fmla="*/ 1286236 w 12192000"/>
              <a:gd name="connsiteY210" fmla="*/ 2233135 h 2237474"/>
              <a:gd name="connsiteX211" fmla="*/ 1283504 w 12192000"/>
              <a:gd name="connsiteY211" fmla="*/ 2233797 h 2237474"/>
              <a:gd name="connsiteX212" fmla="*/ 1279765 w 12192000"/>
              <a:gd name="connsiteY212" fmla="*/ 2229639 h 2237474"/>
              <a:gd name="connsiteX213" fmla="*/ 1195347 w 12192000"/>
              <a:gd name="connsiteY213" fmla="*/ 2212354 h 2237474"/>
              <a:gd name="connsiteX214" fmla="*/ 970251 w 12192000"/>
              <a:gd name="connsiteY214" fmla="*/ 2221029 h 2237474"/>
              <a:gd name="connsiteX215" fmla="*/ 812914 w 12192000"/>
              <a:gd name="connsiteY215" fmla="*/ 2202752 h 2237474"/>
              <a:gd name="connsiteX216" fmla="*/ 800195 w 12192000"/>
              <a:gd name="connsiteY216" fmla="*/ 2209407 h 2237474"/>
              <a:gd name="connsiteX217" fmla="*/ 784978 w 12192000"/>
              <a:gd name="connsiteY217" fmla="*/ 2212360 h 2237474"/>
              <a:gd name="connsiteX218" fmla="*/ 681987 w 12192000"/>
              <a:gd name="connsiteY218" fmla="*/ 2216757 h 2237474"/>
              <a:gd name="connsiteX219" fmla="*/ 669923 w 12192000"/>
              <a:gd name="connsiteY219" fmla="*/ 2211682 h 2237474"/>
              <a:gd name="connsiteX220" fmla="*/ 648680 w 12192000"/>
              <a:gd name="connsiteY220" fmla="*/ 2206229 h 2237474"/>
              <a:gd name="connsiteX221" fmla="*/ 597225 w 12192000"/>
              <a:gd name="connsiteY221" fmla="*/ 2180999 h 2237474"/>
              <a:gd name="connsiteX222" fmla="*/ 558449 w 12192000"/>
              <a:gd name="connsiteY222" fmla="*/ 2182346 h 2237474"/>
              <a:gd name="connsiteX223" fmla="*/ 550517 w 12192000"/>
              <a:gd name="connsiteY223" fmla="*/ 2182060 h 2237474"/>
              <a:gd name="connsiteX224" fmla="*/ 550309 w 12192000"/>
              <a:gd name="connsiteY224" fmla="*/ 2181825 h 2237474"/>
              <a:gd name="connsiteX225" fmla="*/ 541836 w 12192000"/>
              <a:gd name="connsiteY225" fmla="*/ 2181063 h 2237474"/>
              <a:gd name="connsiteX226" fmla="*/ 536057 w 12192000"/>
              <a:gd name="connsiteY226" fmla="*/ 2181537 h 2237474"/>
              <a:gd name="connsiteX227" fmla="*/ 520671 w 12192000"/>
              <a:gd name="connsiteY227" fmla="*/ 2180980 h 2237474"/>
              <a:gd name="connsiteX228" fmla="*/ 515024 w 12192000"/>
              <a:gd name="connsiteY228" fmla="*/ 2179258 h 2237474"/>
              <a:gd name="connsiteX229" fmla="*/ 512278 w 12192000"/>
              <a:gd name="connsiteY229" fmla="*/ 2176369 h 2237474"/>
              <a:gd name="connsiteX230" fmla="*/ 480419 w 12192000"/>
              <a:gd name="connsiteY230" fmla="*/ 2167807 h 2237474"/>
              <a:gd name="connsiteX231" fmla="*/ 413835 w 12192000"/>
              <a:gd name="connsiteY231" fmla="*/ 2156783 h 2237474"/>
              <a:gd name="connsiteX232" fmla="*/ 376513 w 12192000"/>
              <a:gd name="connsiteY232" fmla="*/ 2154014 h 2237474"/>
              <a:gd name="connsiteX233" fmla="*/ 273386 w 12192000"/>
              <a:gd name="connsiteY233" fmla="*/ 2142551 h 2237474"/>
              <a:gd name="connsiteX234" fmla="*/ 169207 w 12192000"/>
              <a:gd name="connsiteY234" fmla="*/ 2128100 h 2237474"/>
              <a:gd name="connsiteX235" fmla="*/ 93149 w 12192000"/>
              <a:gd name="connsiteY235" fmla="*/ 2105324 h 2237474"/>
              <a:gd name="connsiteX236" fmla="*/ 88109 w 12192000"/>
              <a:gd name="connsiteY236" fmla="*/ 2106704 h 2237474"/>
              <a:gd name="connsiteX237" fmla="*/ 80022 w 12192000"/>
              <a:gd name="connsiteY237" fmla="*/ 2107254 h 2237474"/>
              <a:gd name="connsiteX238" fmla="*/ 79717 w 12192000"/>
              <a:gd name="connsiteY238" fmla="*/ 2107046 h 2237474"/>
              <a:gd name="connsiteX239" fmla="*/ 72352 w 12192000"/>
              <a:gd name="connsiteY239" fmla="*/ 2107991 h 2237474"/>
              <a:gd name="connsiteX240" fmla="*/ 37645 w 12192000"/>
              <a:gd name="connsiteY240" fmla="*/ 2115401 h 2237474"/>
              <a:gd name="connsiteX241" fmla="*/ 4572 w 12192000"/>
              <a:gd name="connsiteY241" fmla="*/ 2111091 h 2237474"/>
              <a:gd name="connsiteX242" fmla="*/ 0 w 12192000"/>
              <a:gd name="connsiteY242" fmla="*/ 2110468 h 2237474"/>
              <a:gd name="connsiteX243" fmla="*/ 0 w 12192000"/>
              <a:gd name="connsiteY2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11738 w 12192000"/>
              <a:gd name="connsiteY134" fmla="*/ 1776964 h 2237474"/>
              <a:gd name="connsiteX135" fmla="*/ 4560070 w 12192000"/>
              <a:gd name="connsiteY135" fmla="*/ 1785640 h 2237474"/>
              <a:gd name="connsiteX136" fmla="*/ 4536503 w 12192000"/>
              <a:gd name="connsiteY136" fmla="*/ 1785334 h 2237474"/>
              <a:gd name="connsiteX137" fmla="*/ 4513724 w 12192000"/>
              <a:gd name="connsiteY137" fmla="*/ 1791996 h 2237474"/>
              <a:gd name="connsiteX138" fmla="*/ 4459810 w 12192000"/>
              <a:gd name="connsiteY138" fmla="*/ 1797886 h 2237474"/>
              <a:gd name="connsiteX139" fmla="*/ 4379064 w 12192000"/>
              <a:gd name="connsiteY139" fmla="*/ 1817177 h 2237474"/>
              <a:gd name="connsiteX140" fmla="*/ 4319209 w 12192000"/>
              <a:gd name="connsiteY140" fmla="*/ 1834833 h 2237474"/>
              <a:gd name="connsiteX141" fmla="*/ 4306907 w 12192000"/>
              <a:gd name="connsiteY141" fmla="*/ 1841641 h 2237474"/>
              <a:gd name="connsiteX142" fmla="*/ 4290981 w 12192000"/>
              <a:gd name="connsiteY142" fmla="*/ 1839677 h 2237474"/>
              <a:gd name="connsiteX143" fmla="*/ 4285792 w 12192000"/>
              <a:gd name="connsiteY143" fmla="*/ 1836231 h 2237474"/>
              <a:gd name="connsiteX144" fmla="*/ 4238372 w 12192000"/>
              <a:gd name="connsiteY144" fmla="*/ 1851480 h 2237474"/>
              <a:gd name="connsiteX145" fmla="*/ 4232517 w 12192000"/>
              <a:gd name="connsiteY145" fmla="*/ 1852567 h 2237474"/>
              <a:gd name="connsiteX146" fmla="*/ 4191732 w 12192000"/>
              <a:gd name="connsiteY146" fmla="*/ 1857328 h 2237474"/>
              <a:gd name="connsiteX147" fmla="*/ 4065532 w 12192000"/>
              <a:gd name="connsiteY147" fmla="*/ 1855477 h 2237474"/>
              <a:gd name="connsiteX148" fmla="*/ 4028460 w 12192000"/>
              <a:gd name="connsiteY148" fmla="*/ 1855137 h 2237474"/>
              <a:gd name="connsiteX149" fmla="*/ 4002267 w 12192000"/>
              <a:gd name="connsiteY149" fmla="*/ 1852352 h 2237474"/>
              <a:gd name="connsiteX150" fmla="*/ 3931396 w 12192000"/>
              <a:gd name="connsiteY150" fmla="*/ 1858915 h 2237474"/>
              <a:gd name="connsiteX151" fmla="*/ 3812162 w 12192000"/>
              <a:gd name="connsiteY151" fmla="*/ 1875501 h 2237474"/>
              <a:gd name="connsiteX152" fmla="*/ 3767672 w 12192000"/>
              <a:gd name="connsiteY152" fmla="*/ 1874600 h 2237474"/>
              <a:gd name="connsiteX153" fmla="*/ 3764741 w 12192000"/>
              <a:gd name="connsiteY153" fmla="*/ 1869433 h 2237474"/>
              <a:gd name="connsiteX154" fmla="*/ 3751332 w 12192000"/>
              <a:gd name="connsiteY154" fmla="*/ 1869854 h 2237474"/>
              <a:gd name="connsiteX155" fmla="*/ 3748155 w 12192000"/>
              <a:gd name="connsiteY155" fmla="*/ 1868903 h 2237474"/>
              <a:gd name="connsiteX156" fmla="*/ 3729530 w 12192000"/>
              <a:gd name="connsiteY156" fmla="*/ 1864513 h 2237474"/>
              <a:gd name="connsiteX157" fmla="*/ 3680177 w 12192000"/>
              <a:gd name="connsiteY157" fmla="*/ 1881552 h 2237474"/>
              <a:gd name="connsiteX158" fmla="*/ 3567259 w 12192000"/>
              <a:gd name="connsiteY158" fmla="*/ 1893482 h 2237474"/>
              <a:gd name="connsiteX159" fmla="*/ 3405770 w 12192000"/>
              <a:gd name="connsiteY159" fmla="*/ 1904591 h 2237474"/>
              <a:gd name="connsiteX160" fmla="*/ 3280097 w 12192000"/>
              <a:gd name="connsiteY160" fmla="*/ 1919610 h 2237474"/>
              <a:gd name="connsiteX161" fmla="*/ 3123424 w 12192000"/>
              <a:gd name="connsiteY161" fmla="*/ 1952930 h 2237474"/>
              <a:gd name="connsiteX162" fmla="*/ 3009910 w 12192000"/>
              <a:gd name="connsiteY162" fmla="*/ 1957866 h 2237474"/>
              <a:gd name="connsiteX163" fmla="*/ 2995934 w 12192000"/>
              <a:gd name="connsiteY163" fmla="*/ 1967085 h 2237474"/>
              <a:gd name="connsiteX164" fmla="*/ 2980071 w 12192000"/>
              <a:gd name="connsiteY164" fmla="*/ 1972988 h 2237474"/>
              <a:gd name="connsiteX165" fmla="*/ 2978094 w 12192000"/>
              <a:gd name="connsiteY165" fmla="*/ 1972369 h 2237474"/>
              <a:gd name="connsiteX166" fmla="*/ 2942858 w 12192000"/>
              <a:gd name="connsiteY166" fmla="*/ 1981367 h 2237474"/>
              <a:gd name="connsiteX167" fmla="*/ 2875436 w 12192000"/>
              <a:gd name="connsiteY167" fmla="*/ 1996977 h 2237474"/>
              <a:gd name="connsiteX168" fmla="*/ 2874892 w 12192000"/>
              <a:gd name="connsiteY168" fmla="*/ 1996085 h 2237474"/>
              <a:gd name="connsiteX169" fmla="*/ 2864145 w 12192000"/>
              <a:gd name="connsiteY169" fmla="*/ 1994061 h 2237474"/>
              <a:gd name="connsiteX170" fmla="*/ 2843662 w 12192000"/>
              <a:gd name="connsiteY170" fmla="*/ 1992498 h 2237474"/>
              <a:gd name="connsiteX171" fmla="*/ 2796128 w 12192000"/>
              <a:gd name="connsiteY171" fmla="*/ 1976403 h 2237474"/>
              <a:gd name="connsiteX172" fmla="*/ 2756784 w 12192000"/>
              <a:gd name="connsiteY172" fmla="*/ 1985116 h 2237474"/>
              <a:gd name="connsiteX173" fmla="*/ 2748833 w 12192000"/>
              <a:gd name="connsiteY173" fmla="*/ 1986323 h 2237474"/>
              <a:gd name="connsiteX174" fmla="*/ 2748661 w 12192000"/>
              <a:gd name="connsiteY174" fmla="*/ 1986122 h 2237474"/>
              <a:gd name="connsiteX175" fmla="*/ 2740251 w 12192000"/>
              <a:gd name="connsiteY175" fmla="*/ 1986946 h 2237474"/>
              <a:gd name="connsiteX176" fmla="*/ 2718916 w 12192000"/>
              <a:gd name="connsiteY176" fmla="*/ 1990867 h 2237474"/>
              <a:gd name="connsiteX177" fmla="*/ 2713522 w 12192000"/>
              <a:gd name="connsiteY177" fmla="*/ 1990173 h 2237474"/>
              <a:gd name="connsiteX178" fmla="*/ 2680597 w 12192000"/>
              <a:gd name="connsiteY178" fmla="*/ 1984996 h 2237474"/>
              <a:gd name="connsiteX179" fmla="*/ 2578178 w 12192000"/>
              <a:gd name="connsiteY179" fmla="*/ 1990531 h 2237474"/>
              <a:gd name="connsiteX180" fmla="*/ 2476147 w 12192000"/>
              <a:gd name="connsiteY180" fmla="*/ 1998305 h 2237474"/>
              <a:gd name="connsiteX181" fmla="*/ 2373568 w 12192000"/>
              <a:gd name="connsiteY181" fmla="*/ 2003219 h 2237474"/>
              <a:gd name="connsiteX182" fmla="*/ 2321399 w 12192000"/>
              <a:gd name="connsiteY182" fmla="*/ 1989467 h 2237474"/>
              <a:gd name="connsiteX183" fmla="*/ 2315525 w 12192000"/>
              <a:gd name="connsiteY183" fmla="*/ 1989708 h 2237474"/>
              <a:gd name="connsiteX184" fmla="*/ 2300792 w 12192000"/>
              <a:gd name="connsiteY184" fmla="*/ 1994290 h 2237474"/>
              <a:gd name="connsiteX185" fmla="*/ 2295469 w 12192000"/>
              <a:gd name="connsiteY185" fmla="*/ 1996659 h 2237474"/>
              <a:gd name="connsiteX186" fmla="*/ 2287219 w 12192000"/>
              <a:gd name="connsiteY186" fmla="*/ 1998750 h 2237474"/>
              <a:gd name="connsiteX187" fmla="*/ 2286948 w 12192000"/>
              <a:gd name="connsiteY187" fmla="*/ 1998596 h 2237474"/>
              <a:gd name="connsiteX188" fmla="*/ 2243069 w 12192000"/>
              <a:gd name="connsiteY188" fmla="*/ 2015111 h 2237474"/>
              <a:gd name="connsiteX189" fmla="*/ 2186609 w 12192000"/>
              <a:gd name="connsiteY189" fmla="*/ 2008263 h 2237474"/>
              <a:gd name="connsiteX190" fmla="*/ 2164831 w 12192000"/>
              <a:gd name="connsiteY190" fmla="*/ 2010143 h 2237474"/>
              <a:gd name="connsiteX191" fmla="*/ 2152836 w 12192000"/>
              <a:gd name="connsiteY191" fmla="*/ 2010048 h 2237474"/>
              <a:gd name="connsiteX192" fmla="*/ 2117102 w 12192000"/>
              <a:gd name="connsiteY192" fmla="*/ 2023004 h 2237474"/>
              <a:gd name="connsiteX193" fmla="*/ 2111935 w 12192000"/>
              <a:gd name="connsiteY193" fmla="*/ 2023163 h 2237474"/>
              <a:gd name="connsiteX194" fmla="*/ 2089991 w 12192000"/>
              <a:gd name="connsiteY194" fmla="*/ 2034193 h 2237474"/>
              <a:gd name="connsiteX195" fmla="*/ 2058061 w 12192000"/>
              <a:gd name="connsiteY195" fmla="*/ 2047942 h 2237474"/>
              <a:gd name="connsiteX196" fmla="*/ 2055737 w 12192000"/>
              <a:gd name="connsiteY196" fmla="*/ 2047704 h 2237474"/>
              <a:gd name="connsiteX197" fmla="*/ 2042244 w 12192000"/>
              <a:gd name="connsiteY197" fmla="*/ 2055560 h 2237474"/>
              <a:gd name="connsiteX198" fmla="*/ 1976224 w 12192000"/>
              <a:gd name="connsiteY198" fmla="*/ 2074257 h 2237474"/>
              <a:gd name="connsiteX199" fmla="*/ 1877728 w 12192000"/>
              <a:gd name="connsiteY199" fmla="*/ 2101004 h 2237474"/>
              <a:gd name="connsiteX200" fmla="*/ 1759056 w 12192000"/>
              <a:gd name="connsiteY200" fmla="*/ 2125608 h 2237474"/>
              <a:gd name="connsiteX201" fmla="*/ 1637948 w 12192000"/>
              <a:gd name="connsiteY201" fmla="*/ 2172597 h 2237474"/>
              <a:gd name="connsiteX202" fmla="*/ 1434549 w 12192000"/>
              <a:gd name="connsiteY202" fmla="*/ 2234522 h 2237474"/>
              <a:gd name="connsiteX203" fmla="*/ 1398481 w 12192000"/>
              <a:gd name="connsiteY203" fmla="*/ 2237074 h 2237474"/>
              <a:gd name="connsiteX204" fmla="*/ 1398407 w 12192000"/>
              <a:gd name="connsiteY204" fmla="*/ 2237095 h 2237474"/>
              <a:gd name="connsiteX205" fmla="*/ 1370962 w 12192000"/>
              <a:gd name="connsiteY205" fmla="*/ 2237474 h 2237474"/>
              <a:gd name="connsiteX206" fmla="*/ 1356367 w 12192000"/>
              <a:gd name="connsiteY206" fmla="*/ 2235089 h 2237474"/>
              <a:gd name="connsiteX207" fmla="*/ 1324828 w 12192000"/>
              <a:gd name="connsiteY207" fmla="*/ 2231968 h 2237474"/>
              <a:gd name="connsiteX208" fmla="*/ 1297744 w 12192000"/>
              <a:gd name="connsiteY208" fmla="*/ 2235849 h 2237474"/>
              <a:gd name="connsiteX209" fmla="*/ 1286236 w 12192000"/>
              <a:gd name="connsiteY209" fmla="*/ 2233135 h 2237474"/>
              <a:gd name="connsiteX210" fmla="*/ 1283504 w 12192000"/>
              <a:gd name="connsiteY210" fmla="*/ 2233797 h 2237474"/>
              <a:gd name="connsiteX211" fmla="*/ 1279765 w 12192000"/>
              <a:gd name="connsiteY211" fmla="*/ 2229639 h 2237474"/>
              <a:gd name="connsiteX212" fmla="*/ 1195347 w 12192000"/>
              <a:gd name="connsiteY212" fmla="*/ 2212354 h 2237474"/>
              <a:gd name="connsiteX213" fmla="*/ 970251 w 12192000"/>
              <a:gd name="connsiteY213" fmla="*/ 2221029 h 2237474"/>
              <a:gd name="connsiteX214" fmla="*/ 812914 w 12192000"/>
              <a:gd name="connsiteY214" fmla="*/ 2202752 h 2237474"/>
              <a:gd name="connsiteX215" fmla="*/ 800195 w 12192000"/>
              <a:gd name="connsiteY215" fmla="*/ 2209407 h 2237474"/>
              <a:gd name="connsiteX216" fmla="*/ 784978 w 12192000"/>
              <a:gd name="connsiteY216" fmla="*/ 2212360 h 2237474"/>
              <a:gd name="connsiteX217" fmla="*/ 681987 w 12192000"/>
              <a:gd name="connsiteY217" fmla="*/ 2216757 h 2237474"/>
              <a:gd name="connsiteX218" fmla="*/ 669923 w 12192000"/>
              <a:gd name="connsiteY218" fmla="*/ 2211682 h 2237474"/>
              <a:gd name="connsiteX219" fmla="*/ 648680 w 12192000"/>
              <a:gd name="connsiteY219" fmla="*/ 2206229 h 2237474"/>
              <a:gd name="connsiteX220" fmla="*/ 597225 w 12192000"/>
              <a:gd name="connsiteY220" fmla="*/ 2180999 h 2237474"/>
              <a:gd name="connsiteX221" fmla="*/ 558449 w 12192000"/>
              <a:gd name="connsiteY221" fmla="*/ 2182346 h 2237474"/>
              <a:gd name="connsiteX222" fmla="*/ 550517 w 12192000"/>
              <a:gd name="connsiteY222" fmla="*/ 2182060 h 2237474"/>
              <a:gd name="connsiteX223" fmla="*/ 550309 w 12192000"/>
              <a:gd name="connsiteY223" fmla="*/ 2181825 h 2237474"/>
              <a:gd name="connsiteX224" fmla="*/ 541836 w 12192000"/>
              <a:gd name="connsiteY224" fmla="*/ 2181063 h 2237474"/>
              <a:gd name="connsiteX225" fmla="*/ 536057 w 12192000"/>
              <a:gd name="connsiteY225" fmla="*/ 2181537 h 2237474"/>
              <a:gd name="connsiteX226" fmla="*/ 520671 w 12192000"/>
              <a:gd name="connsiteY226" fmla="*/ 2180980 h 2237474"/>
              <a:gd name="connsiteX227" fmla="*/ 515024 w 12192000"/>
              <a:gd name="connsiteY227" fmla="*/ 2179258 h 2237474"/>
              <a:gd name="connsiteX228" fmla="*/ 512278 w 12192000"/>
              <a:gd name="connsiteY228" fmla="*/ 2176369 h 2237474"/>
              <a:gd name="connsiteX229" fmla="*/ 480419 w 12192000"/>
              <a:gd name="connsiteY229" fmla="*/ 2167807 h 2237474"/>
              <a:gd name="connsiteX230" fmla="*/ 413835 w 12192000"/>
              <a:gd name="connsiteY230" fmla="*/ 2156783 h 2237474"/>
              <a:gd name="connsiteX231" fmla="*/ 376513 w 12192000"/>
              <a:gd name="connsiteY231" fmla="*/ 2154014 h 2237474"/>
              <a:gd name="connsiteX232" fmla="*/ 273386 w 12192000"/>
              <a:gd name="connsiteY232" fmla="*/ 2142551 h 2237474"/>
              <a:gd name="connsiteX233" fmla="*/ 169207 w 12192000"/>
              <a:gd name="connsiteY233" fmla="*/ 2128100 h 2237474"/>
              <a:gd name="connsiteX234" fmla="*/ 93149 w 12192000"/>
              <a:gd name="connsiteY234" fmla="*/ 2105324 h 2237474"/>
              <a:gd name="connsiteX235" fmla="*/ 88109 w 12192000"/>
              <a:gd name="connsiteY235" fmla="*/ 2106704 h 2237474"/>
              <a:gd name="connsiteX236" fmla="*/ 80022 w 12192000"/>
              <a:gd name="connsiteY236" fmla="*/ 2107254 h 2237474"/>
              <a:gd name="connsiteX237" fmla="*/ 79717 w 12192000"/>
              <a:gd name="connsiteY237" fmla="*/ 2107046 h 2237474"/>
              <a:gd name="connsiteX238" fmla="*/ 72352 w 12192000"/>
              <a:gd name="connsiteY238" fmla="*/ 2107991 h 2237474"/>
              <a:gd name="connsiteX239" fmla="*/ 37645 w 12192000"/>
              <a:gd name="connsiteY239" fmla="*/ 2115401 h 2237474"/>
              <a:gd name="connsiteX240" fmla="*/ 4572 w 12192000"/>
              <a:gd name="connsiteY240" fmla="*/ 2111091 h 2237474"/>
              <a:gd name="connsiteX241" fmla="*/ 0 w 12192000"/>
              <a:gd name="connsiteY241" fmla="*/ 2110468 h 2237474"/>
              <a:gd name="connsiteX242" fmla="*/ 0 w 12192000"/>
              <a:gd name="connsiteY2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306907 w 12192000"/>
              <a:gd name="connsiteY140" fmla="*/ 1841641 h 2237474"/>
              <a:gd name="connsiteX141" fmla="*/ 4290981 w 12192000"/>
              <a:gd name="connsiteY141" fmla="*/ 1839677 h 2237474"/>
              <a:gd name="connsiteX142" fmla="*/ 4285792 w 12192000"/>
              <a:gd name="connsiteY142" fmla="*/ 1836231 h 2237474"/>
              <a:gd name="connsiteX143" fmla="*/ 4238372 w 12192000"/>
              <a:gd name="connsiteY143" fmla="*/ 1851480 h 2237474"/>
              <a:gd name="connsiteX144" fmla="*/ 4232517 w 12192000"/>
              <a:gd name="connsiteY144" fmla="*/ 1852567 h 2237474"/>
              <a:gd name="connsiteX145" fmla="*/ 4191732 w 12192000"/>
              <a:gd name="connsiteY145" fmla="*/ 1857328 h 2237474"/>
              <a:gd name="connsiteX146" fmla="*/ 4065532 w 12192000"/>
              <a:gd name="connsiteY146" fmla="*/ 1855477 h 2237474"/>
              <a:gd name="connsiteX147" fmla="*/ 4028460 w 12192000"/>
              <a:gd name="connsiteY147" fmla="*/ 1855137 h 2237474"/>
              <a:gd name="connsiteX148" fmla="*/ 4002267 w 12192000"/>
              <a:gd name="connsiteY148" fmla="*/ 1852352 h 2237474"/>
              <a:gd name="connsiteX149" fmla="*/ 3931396 w 12192000"/>
              <a:gd name="connsiteY149" fmla="*/ 1858915 h 2237474"/>
              <a:gd name="connsiteX150" fmla="*/ 3812162 w 12192000"/>
              <a:gd name="connsiteY150" fmla="*/ 1875501 h 2237474"/>
              <a:gd name="connsiteX151" fmla="*/ 3767672 w 12192000"/>
              <a:gd name="connsiteY151" fmla="*/ 1874600 h 2237474"/>
              <a:gd name="connsiteX152" fmla="*/ 3764741 w 12192000"/>
              <a:gd name="connsiteY152" fmla="*/ 1869433 h 2237474"/>
              <a:gd name="connsiteX153" fmla="*/ 3751332 w 12192000"/>
              <a:gd name="connsiteY153" fmla="*/ 1869854 h 2237474"/>
              <a:gd name="connsiteX154" fmla="*/ 3748155 w 12192000"/>
              <a:gd name="connsiteY154" fmla="*/ 1868903 h 2237474"/>
              <a:gd name="connsiteX155" fmla="*/ 3729530 w 12192000"/>
              <a:gd name="connsiteY155" fmla="*/ 1864513 h 2237474"/>
              <a:gd name="connsiteX156" fmla="*/ 3680177 w 12192000"/>
              <a:gd name="connsiteY156" fmla="*/ 1881552 h 2237474"/>
              <a:gd name="connsiteX157" fmla="*/ 3567259 w 12192000"/>
              <a:gd name="connsiteY157" fmla="*/ 1893482 h 2237474"/>
              <a:gd name="connsiteX158" fmla="*/ 3405770 w 12192000"/>
              <a:gd name="connsiteY158" fmla="*/ 1904591 h 2237474"/>
              <a:gd name="connsiteX159" fmla="*/ 3280097 w 12192000"/>
              <a:gd name="connsiteY159" fmla="*/ 1919610 h 2237474"/>
              <a:gd name="connsiteX160" fmla="*/ 3123424 w 12192000"/>
              <a:gd name="connsiteY160" fmla="*/ 1952930 h 2237474"/>
              <a:gd name="connsiteX161" fmla="*/ 3009910 w 12192000"/>
              <a:gd name="connsiteY161" fmla="*/ 1957866 h 2237474"/>
              <a:gd name="connsiteX162" fmla="*/ 2995934 w 12192000"/>
              <a:gd name="connsiteY162" fmla="*/ 1967085 h 2237474"/>
              <a:gd name="connsiteX163" fmla="*/ 2980071 w 12192000"/>
              <a:gd name="connsiteY163" fmla="*/ 1972988 h 2237474"/>
              <a:gd name="connsiteX164" fmla="*/ 2978094 w 12192000"/>
              <a:gd name="connsiteY164" fmla="*/ 1972369 h 2237474"/>
              <a:gd name="connsiteX165" fmla="*/ 2942858 w 12192000"/>
              <a:gd name="connsiteY165" fmla="*/ 1981367 h 2237474"/>
              <a:gd name="connsiteX166" fmla="*/ 2875436 w 12192000"/>
              <a:gd name="connsiteY166" fmla="*/ 1996977 h 2237474"/>
              <a:gd name="connsiteX167" fmla="*/ 2874892 w 12192000"/>
              <a:gd name="connsiteY167" fmla="*/ 1996085 h 2237474"/>
              <a:gd name="connsiteX168" fmla="*/ 2864145 w 12192000"/>
              <a:gd name="connsiteY168" fmla="*/ 1994061 h 2237474"/>
              <a:gd name="connsiteX169" fmla="*/ 2843662 w 12192000"/>
              <a:gd name="connsiteY169" fmla="*/ 1992498 h 2237474"/>
              <a:gd name="connsiteX170" fmla="*/ 2796128 w 12192000"/>
              <a:gd name="connsiteY170" fmla="*/ 1976403 h 2237474"/>
              <a:gd name="connsiteX171" fmla="*/ 2756784 w 12192000"/>
              <a:gd name="connsiteY171" fmla="*/ 1985116 h 2237474"/>
              <a:gd name="connsiteX172" fmla="*/ 2748833 w 12192000"/>
              <a:gd name="connsiteY172" fmla="*/ 1986323 h 2237474"/>
              <a:gd name="connsiteX173" fmla="*/ 2748661 w 12192000"/>
              <a:gd name="connsiteY173" fmla="*/ 1986122 h 2237474"/>
              <a:gd name="connsiteX174" fmla="*/ 2740251 w 12192000"/>
              <a:gd name="connsiteY174" fmla="*/ 1986946 h 2237474"/>
              <a:gd name="connsiteX175" fmla="*/ 2718916 w 12192000"/>
              <a:gd name="connsiteY175" fmla="*/ 1990867 h 2237474"/>
              <a:gd name="connsiteX176" fmla="*/ 2713522 w 12192000"/>
              <a:gd name="connsiteY176" fmla="*/ 1990173 h 2237474"/>
              <a:gd name="connsiteX177" fmla="*/ 2680597 w 12192000"/>
              <a:gd name="connsiteY177" fmla="*/ 1984996 h 2237474"/>
              <a:gd name="connsiteX178" fmla="*/ 2578178 w 12192000"/>
              <a:gd name="connsiteY178" fmla="*/ 1990531 h 2237474"/>
              <a:gd name="connsiteX179" fmla="*/ 2476147 w 12192000"/>
              <a:gd name="connsiteY179" fmla="*/ 1998305 h 2237474"/>
              <a:gd name="connsiteX180" fmla="*/ 2373568 w 12192000"/>
              <a:gd name="connsiteY180" fmla="*/ 2003219 h 2237474"/>
              <a:gd name="connsiteX181" fmla="*/ 2321399 w 12192000"/>
              <a:gd name="connsiteY181" fmla="*/ 1989467 h 2237474"/>
              <a:gd name="connsiteX182" fmla="*/ 2315525 w 12192000"/>
              <a:gd name="connsiteY182" fmla="*/ 1989708 h 2237474"/>
              <a:gd name="connsiteX183" fmla="*/ 2300792 w 12192000"/>
              <a:gd name="connsiteY183" fmla="*/ 1994290 h 2237474"/>
              <a:gd name="connsiteX184" fmla="*/ 2295469 w 12192000"/>
              <a:gd name="connsiteY184" fmla="*/ 1996659 h 2237474"/>
              <a:gd name="connsiteX185" fmla="*/ 2287219 w 12192000"/>
              <a:gd name="connsiteY185" fmla="*/ 1998750 h 2237474"/>
              <a:gd name="connsiteX186" fmla="*/ 2286948 w 12192000"/>
              <a:gd name="connsiteY186" fmla="*/ 1998596 h 2237474"/>
              <a:gd name="connsiteX187" fmla="*/ 2243069 w 12192000"/>
              <a:gd name="connsiteY187" fmla="*/ 2015111 h 2237474"/>
              <a:gd name="connsiteX188" fmla="*/ 2186609 w 12192000"/>
              <a:gd name="connsiteY188" fmla="*/ 2008263 h 2237474"/>
              <a:gd name="connsiteX189" fmla="*/ 2164831 w 12192000"/>
              <a:gd name="connsiteY189" fmla="*/ 2010143 h 2237474"/>
              <a:gd name="connsiteX190" fmla="*/ 2152836 w 12192000"/>
              <a:gd name="connsiteY190" fmla="*/ 2010048 h 2237474"/>
              <a:gd name="connsiteX191" fmla="*/ 2117102 w 12192000"/>
              <a:gd name="connsiteY191" fmla="*/ 2023004 h 2237474"/>
              <a:gd name="connsiteX192" fmla="*/ 2111935 w 12192000"/>
              <a:gd name="connsiteY192" fmla="*/ 2023163 h 2237474"/>
              <a:gd name="connsiteX193" fmla="*/ 2089991 w 12192000"/>
              <a:gd name="connsiteY193" fmla="*/ 2034193 h 2237474"/>
              <a:gd name="connsiteX194" fmla="*/ 2058061 w 12192000"/>
              <a:gd name="connsiteY194" fmla="*/ 2047942 h 2237474"/>
              <a:gd name="connsiteX195" fmla="*/ 2055737 w 12192000"/>
              <a:gd name="connsiteY195" fmla="*/ 2047704 h 2237474"/>
              <a:gd name="connsiteX196" fmla="*/ 2042244 w 12192000"/>
              <a:gd name="connsiteY196" fmla="*/ 2055560 h 2237474"/>
              <a:gd name="connsiteX197" fmla="*/ 1976224 w 12192000"/>
              <a:gd name="connsiteY197" fmla="*/ 2074257 h 2237474"/>
              <a:gd name="connsiteX198" fmla="*/ 1877728 w 12192000"/>
              <a:gd name="connsiteY198" fmla="*/ 2101004 h 2237474"/>
              <a:gd name="connsiteX199" fmla="*/ 1759056 w 12192000"/>
              <a:gd name="connsiteY199" fmla="*/ 2125608 h 2237474"/>
              <a:gd name="connsiteX200" fmla="*/ 1637948 w 12192000"/>
              <a:gd name="connsiteY200" fmla="*/ 2172597 h 2237474"/>
              <a:gd name="connsiteX201" fmla="*/ 1434549 w 12192000"/>
              <a:gd name="connsiteY201" fmla="*/ 2234522 h 2237474"/>
              <a:gd name="connsiteX202" fmla="*/ 1398481 w 12192000"/>
              <a:gd name="connsiteY202" fmla="*/ 2237074 h 2237474"/>
              <a:gd name="connsiteX203" fmla="*/ 1398407 w 12192000"/>
              <a:gd name="connsiteY203" fmla="*/ 2237095 h 2237474"/>
              <a:gd name="connsiteX204" fmla="*/ 1370962 w 12192000"/>
              <a:gd name="connsiteY204" fmla="*/ 2237474 h 2237474"/>
              <a:gd name="connsiteX205" fmla="*/ 1356367 w 12192000"/>
              <a:gd name="connsiteY205" fmla="*/ 2235089 h 2237474"/>
              <a:gd name="connsiteX206" fmla="*/ 1324828 w 12192000"/>
              <a:gd name="connsiteY206" fmla="*/ 2231968 h 2237474"/>
              <a:gd name="connsiteX207" fmla="*/ 1297744 w 12192000"/>
              <a:gd name="connsiteY207" fmla="*/ 2235849 h 2237474"/>
              <a:gd name="connsiteX208" fmla="*/ 1286236 w 12192000"/>
              <a:gd name="connsiteY208" fmla="*/ 2233135 h 2237474"/>
              <a:gd name="connsiteX209" fmla="*/ 1283504 w 12192000"/>
              <a:gd name="connsiteY209" fmla="*/ 2233797 h 2237474"/>
              <a:gd name="connsiteX210" fmla="*/ 1279765 w 12192000"/>
              <a:gd name="connsiteY210" fmla="*/ 2229639 h 2237474"/>
              <a:gd name="connsiteX211" fmla="*/ 1195347 w 12192000"/>
              <a:gd name="connsiteY211" fmla="*/ 2212354 h 2237474"/>
              <a:gd name="connsiteX212" fmla="*/ 970251 w 12192000"/>
              <a:gd name="connsiteY212" fmla="*/ 2221029 h 2237474"/>
              <a:gd name="connsiteX213" fmla="*/ 812914 w 12192000"/>
              <a:gd name="connsiteY213" fmla="*/ 2202752 h 2237474"/>
              <a:gd name="connsiteX214" fmla="*/ 800195 w 12192000"/>
              <a:gd name="connsiteY214" fmla="*/ 2209407 h 2237474"/>
              <a:gd name="connsiteX215" fmla="*/ 784978 w 12192000"/>
              <a:gd name="connsiteY215" fmla="*/ 2212360 h 2237474"/>
              <a:gd name="connsiteX216" fmla="*/ 681987 w 12192000"/>
              <a:gd name="connsiteY216" fmla="*/ 2216757 h 2237474"/>
              <a:gd name="connsiteX217" fmla="*/ 669923 w 12192000"/>
              <a:gd name="connsiteY217" fmla="*/ 2211682 h 2237474"/>
              <a:gd name="connsiteX218" fmla="*/ 648680 w 12192000"/>
              <a:gd name="connsiteY218" fmla="*/ 2206229 h 2237474"/>
              <a:gd name="connsiteX219" fmla="*/ 597225 w 12192000"/>
              <a:gd name="connsiteY219" fmla="*/ 2180999 h 2237474"/>
              <a:gd name="connsiteX220" fmla="*/ 558449 w 12192000"/>
              <a:gd name="connsiteY220" fmla="*/ 2182346 h 2237474"/>
              <a:gd name="connsiteX221" fmla="*/ 550517 w 12192000"/>
              <a:gd name="connsiteY221" fmla="*/ 2182060 h 2237474"/>
              <a:gd name="connsiteX222" fmla="*/ 550309 w 12192000"/>
              <a:gd name="connsiteY222" fmla="*/ 2181825 h 2237474"/>
              <a:gd name="connsiteX223" fmla="*/ 541836 w 12192000"/>
              <a:gd name="connsiteY223" fmla="*/ 2181063 h 2237474"/>
              <a:gd name="connsiteX224" fmla="*/ 536057 w 12192000"/>
              <a:gd name="connsiteY224" fmla="*/ 2181537 h 2237474"/>
              <a:gd name="connsiteX225" fmla="*/ 520671 w 12192000"/>
              <a:gd name="connsiteY225" fmla="*/ 2180980 h 2237474"/>
              <a:gd name="connsiteX226" fmla="*/ 515024 w 12192000"/>
              <a:gd name="connsiteY226" fmla="*/ 2179258 h 2237474"/>
              <a:gd name="connsiteX227" fmla="*/ 512278 w 12192000"/>
              <a:gd name="connsiteY227" fmla="*/ 2176369 h 2237474"/>
              <a:gd name="connsiteX228" fmla="*/ 480419 w 12192000"/>
              <a:gd name="connsiteY228" fmla="*/ 2167807 h 2237474"/>
              <a:gd name="connsiteX229" fmla="*/ 413835 w 12192000"/>
              <a:gd name="connsiteY229" fmla="*/ 2156783 h 2237474"/>
              <a:gd name="connsiteX230" fmla="*/ 376513 w 12192000"/>
              <a:gd name="connsiteY230" fmla="*/ 2154014 h 2237474"/>
              <a:gd name="connsiteX231" fmla="*/ 273386 w 12192000"/>
              <a:gd name="connsiteY231" fmla="*/ 2142551 h 2237474"/>
              <a:gd name="connsiteX232" fmla="*/ 169207 w 12192000"/>
              <a:gd name="connsiteY232" fmla="*/ 2128100 h 2237474"/>
              <a:gd name="connsiteX233" fmla="*/ 93149 w 12192000"/>
              <a:gd name="connsiteY233" fmla="*/ 2105324 h 2237474"/>
              <a:gd name="connsiteX234" fmla="*/ 88109 w 12192000"/>
              <a:gd name="connsiteY234" fmla="*/ 2106704 h 2237474"/>
              <a:gd name="connsiteX235" fmla="*/ 80022 w 12192000"/>
              <a:gd name="connsiteY235" fmla="*/ 2107254 h 2237474"/>
              <a:gd name="connsiteX236" fmla="*/ 79717 w 12192000"/>
              <a:gd name="connsiteY236" fmla="*/ 2107046 h 2237474"/>
              <a:gd name="connsiteX237" fmla="*/ 72352 w 12192000"/>
              <a:gd name="connsiteY237" fmla="*/ 2107991 h 2237474"/>
              <a:gd name="connsiteX238" fmla="*/ 37645 w 12192000"/>
              <a:gd name="connsiteY238" fmla="*/ 2115401 h 2237474"/>
              <a:gd name="connsiteX239" fmla="*/ 4572 w 12192000"/>
              <a:gd name="connsiteY239" fmla="*/ 2111091 h 2237474"/>
              <a:gd name="connsiteX240" fmla="*/ 0 w 12192000"/>
              <a:gd name="connsiteY240" fmla="*/ 2110468 h 2237474"/>
              <a:gd name="connsiteX241" fmla="*/ 0 w 12192000"/>
              <a:gd name="connsiteY2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64741 w 12192000"/>
              <a:gd name="connsiteY151" fmla="*/ 1869433 h 2237474"/>
              <a:gd name="connsiteX152" fmla="*/ 3751332 w 12192000"/>
              <a:gd name="connsiteY152" fmla="*/ 1869854 h 2237474"/>
              <a:gd name="connsiteX153" fmla="*/ 3748155 w 12192000"/>
              <a:gd name="connsiteY153" fmla="*/ 1868903 h 2237474"/>
              <a:gd name="connsiteX154" fmla="*/ 3729530 w 12192000"/>
              <a:gd name="connsiteY154" fmla="*/ 1864513 h 2237474"/>
              <a:gd name="connsiteX155" fmla="*/ 3680177 w 12192000"/>
              <a:gd name="connsiteY155" fmla="*/ 1881552 h 2237474"/>
              <a:gd name="connsiteX156" fmla="*/ 3567259 w 12192000"/>
              <a:gd name="connsiteY156" fmla="*/ 1893482 h 2237474"/>
              <a:gd name="connsiteX157" fmla="*/ 3405770 w 12192000"/>
              <a:gd name="connsiteY157" fmla="*/ 1904591 h 2237474"/>
              <a:gd name="connsiteX158" fmla="*/ 3280097 w 12192000"/>
              <a:gd name="connsiteY158" fmla="*/ 1919610 h 2237474"/>
              <a:gd name="connsiteX159" fmla="*/ 3123424 w 12192000"/>
              <a:gd name="connsiteY159" fmla="*/ 1952930 h 2237474"/>
              <a:gd name="connsiteX160" fmla="*/ 3009910 w 12192000"/>
              <a:gd name="connsiteY160" fmla="*/ 1957866 h 2237474"/>
              <a:gd name="connsiteX161" fmla="*/ 2995934 w 12192000"/>
              <a:gd name="connsiteY161" fmla="*/ 1967085 h 2237474"/>
              <a:gd name="connsiteX162" fmla="*/ 2980071 w 12192000"/>
              <a:gd name="connsiteY162" fmla="*/ 1972988 h 2237474"/>
              <a:gd name="connsiteX163" fmla="*/ 2978094 w 12192000"/>
              <a:gd name="connsiteY163" fmla="*/ 1972369 h 2237474"/>
              <a:gd name="connsiteX164" fmla="*/ 2942858 w 12192000"/>
              <a:gd name="connsiteY164" fmla="*/ 1981367 h 2237474"/>
              <a:gd name="connsiteX165" fmla="*/ 2875436 w 12192000"/>
              <a:gd name="connsiteY165" fmla="*/ 1996977 h 2237474"/>
              <a:gd name="connsiteX166" fmla="*/ 2874892 w 12192000"/>
              <a:gd name="connsiteY166" fmla="*/ 1996085 h 2237474"/>
              <a:gd name="connsiteX167" fmla="*/ 2864145 w 12192000"/>
              <a:gd name="connsiteY167" fmla="*/ 1994061 h 2237474"/>
              <a:gd name="connsiteX168" fmla="*/ 2843662 w 12192000"/>
              <a:gd name="connsiteY168" fmla="*/ 1992498 h 2237474"/>
              <a:gd name="connsiteX169" fmla="*/ 2796128 w 12192000"/>
              <a:gd name="connsiteY169" fmla="*/ 1976403 h 2237474"/>
              <a:gd name="connsiteX170" fmla="*/ 2756784 w 12192000"/>
              <a:gd name="connsiteY170" fmla="*/ 1985116 h 2237474"/>
              <a:gd name="connsiteX171" fmla="*/ 2748833 w 12192000"/>
              <a:gd name="connsiteY171" fmla="*/ 1986323 h 2237474"/>
              <a:gd name="connsiteX172" fmla="*/ 2748661 w 12192000"/>
              <a:gd name="connsiteY172" fmla="*/ 1986122 h 2237474"/>
              <a:gd name="connsiteX173" fmla="*/ 2740251 w 12192000"/>
              <a:gd name="connsiteY173" fmla="*/ 1986946 h 2237474"/>
              <a:gd name="connsiteX174" fmla="*/ 2718916 w 12192000"/>
              <a:gd name="connsiteY174" fmla="*/ 1990867 h 2237474"/>
              <a:gd name="connsiteX175" fmla="*/ 2713522 w 12192000"/>
              <a:gd name="connsiteY175" fmla="*/ 1990173 h 2237474"/>
              <a:gd name="connsiteX176" fmla="*/ 2680597 w 12192000"/>
              <a:gd name="connsiteY176" fmla="*/ 1984996 h 2237474"/>
              <a:gd name="connsiteX177" fmla="*/ 2578178 w 12192000"/>
              <a:gd name="connsiteY177" fmla="*/ 1990531 h 2237474"/>
              <a:gd name="connsiteX178" fmla="*/ 2476147 w 12192000"/>
              <a:gd name="connsiteY178" fmla="*/ 1998305 h 2237474"/>
              <a:gd name="connsiteX179" fmla="*/ 2373568 w 12192000"/>
              <a:gd name="connsiteY179" fmla="*/ 2003219 h 2237474"/>
              <a:gd name="connsiteX180" fmla="*/ 2321399 w 12192000"/>
              <a:gd name="connsiteY180" fmla="*/ 1989467 h 2237474"/>
              <a:gd name="connsiteX181" fmla="*/ 2315525 w 12192000"/>
              <a:gd name="connsiteY181" fmla="*/ 1989708 h 2237474"/>
              <a:gd name="connsiteX182" fmla="*/ 2300792 w 12192000"/>
              <a:gd name="connsiteY182" fmla="*/ 1994290 h 2237474"/>
              <a:gd name="connsiteX183" fmla="*/ 2295469 w 12192000"/>
              <a:gd name="connsiteY183" fmla="*/ 1996659 h 2237474"/>
              <a:gd name="connsiteX184" fmla="*/ 2287219 w 12192000"/>
              <a:gd name="connsiteY184" fmla="*/ 1998750 h 2237474"/>
              <a:gd name="connsiteX185" fmla="*/ 2286948 w 12192000"/>
              <a:gd name="connsiteY185" fmla="*/ 1998596 h 2237474"/>
              <a:gd name="connsiteX186" fmla="*/ 2243069 w 12192000"/>
              <a:gd name="connsiteY186" fmla="*/ 2015111 h 2237474"/>
              <a:gd name="connsiteX187" fmla="*/ 2186609 w 12192000"/>
              <a:gd name="connsiteY187" fmla="*/ 2008263 h 2237474"/>
              <a:gd name="connsiteX188" fmla="*/ 2164831 w 12192000"/>
              <a:gd name="connsiteY188" fmla="*/ 2010143 h 2237474"/>
              <a:gd name="connsiteX189" fmla="*/ 2152836 w 12192000"/>
              <a:gd name="connsiteY189" fmla="*/ 2010048 h 2237474"/>
              <a:gd name="connsiteX190" fmla="*/ 2117102 w 12192000"/>
              <a:gd name="connsiteY190" fmla="*/ 2023004 h 2237474"/>
              <a:gd name="connsiteX191" fmla="*/ 2111935 w 12192000"/>
              <a:gd name="connsiteY191" fmla="*/ 2023163 h 2237474"/>
              <a:gd name="connsiteX192" fmla="*/ 2089991 w 12192000"/>
              <a:gd name="connsiteY192" fmla="*/ 2034193 h 2237474"/>
              <a:gd name="connsiteX193" fmla="*/ 2058061 w 12192000"/>
              <a:gd name="connsiteY193" fmla="*/ 2047942 h 2237474"/>
              <a:gd name="connsiteX194" fmla="*/ 2055737 w 12192000"/>
              <a:gd name="connsiteY194" fmla="*/ 2047704 h 2237474"/>
              <a:gd name="connsiteX195" fmla="*/ 2042244 w 12192000"/>
              <a:gd name="connsiteY195" fmla="*/ 2055560 h 2237474"/>
              <a:gd name="connsiteX196" fmla="*/ 1976224 w 12192000"/>
              <a:gd name="connsiteY196" fmla="*/ 2074257 h 2237474"/>
              <a:gd name="connsiteX197" fmla="*/ 1877728 w 12192000"/>
              <a:gd name="connsiteY197" fmla="*/ 2101004 h 2237474"/>
              <a:gd name="connsiteX198" fmla="*/ 1759056 w 12192000"/>
              <a:gd name="connsiteY198" fmla="*/ 2125608 h 2237474"/>
              <a:gd name="connsiteX199" fmla="*/ 1637948 w 12192000"/>
              <a:gd name="connsiteY199" fmla="*/ 2172597 h 2237474"/>
              <a:gd name="connsiteX200" fmla="*/ 1434549 w 12192000"/>
              <a:gd name="connsiteY200" fmla="*/ 2234522 h 2237474"/>
              <a:gd name="connsiteX201" fmla="*/ 1398481 w 12192000"/>
              <a:gd name="connsiteY201" fmla="*/ 2237074 h 2237474"/>
              <a:gd name="connsiteX202" fmla="*/ 1398407 w 12192000"/>
              <a:gd name="connsiteY202" fmla="*/ 2237095 h 2237474"/>
              <a:gd name="connsiteX203" fmla="*/ 1370962 w 12192000"/>
              <a:gd name="connsiteY203" fmla="*/ 2237474 h 2237474"/>
              <a:gd name="connsiteX204" fmla="*/ 1356367 w 12192000"/>
              <a:gd name="connsiteY204" fmla="*/ 2235089 h 2237474"/>
              <a:gd name="connsiteX205" fmla="*/ 1324828 w 12192000"/>
              <a:gd name="connsiteY205" fmla="*/ 2231968 h 2237474"/>
              <a:gd name="connsiteX206" fmla="*/ 1297744 w 12192000"/>
              <a:gd name="connsiteY206" fmla="*/ 2235849 h 2237474"/>
              <a:gd name="connsiteX207" fmla="*/ 1286236 w 12192000"/>
              <a:gd name="connsiteY207" fmla="*/ 2233135 h 2237474"/>
              <a:gd name="connsiteX208" fmla="*/ 1283504 w 12192000"/>
              <a:gd name="connsiteY208" fmla="*/ 2233797 h 2237474"/>
              <a:gd name="connsiteX209" fmla="*/ 1279765 w 12192000"/>
              <a:gd name="connsiteY209" fmla="*/ 2229639 h 2237474"/>
              <a:gd name="connsiteX210" fmla="*/ 1195347 w 12192000"/>
              <a:gd name="connsiteY210" fmla="*/ 2212354 h 2237474"/>
              <a:gd name="connsiteX211" fmla="*/ 970251 w 12192000"/>
              <a:gd name="connsiteY211" fmla="*/ 2221029 h 2237474"/>
              <a:gd name="connsiteX212" fmla="*/ 812914 w 12192000"/>
              <a:gd name="connsiteY212" fmla="*/ 2202752 h 2237474"/>
              <a:gd name="connsiteX213" fmla="*/ 800195 w 12192000"/>
              <a:gd name="connsiteY213" fmla="*/ 2209407 h 2237474"/>
              <a:gd name="connsiteX214" fmla="*/ 784978 w 12192000"/>
              <a:gd name="connsiteY214" fmla="*/ 2212360 h 2237474"/>
              <a:gd name="connsiteX215" fmla="*/ 681987 w 12192000"/>
              <a:gd name="connsiteY215" fmla="*/ 2216757 h 2237474"/>
              <a:gd name="connsiteX216" fmla="*/ 669923 w 12192000"/>
              <a:gd name="connsiteY216" fmla="*/ 2211682 h 2237474"/>
              <a:gd name="connsiteX217" fmla="*/ 648680 w 12192000"/>
              <a:gd name="connsiteY217" fmla="*/ 2206229 h 2237474"/>
              <a:gd name="connsiteX218" fmla="*/ 597225 w 12192000"/>
              <a:gd name="connsiteY218" fmla="*/ 2180999 h 2237474"/>
              <a:gd name="connsiteX219" fmla="*/ 558449 w 12192000"/>
              <a:gd name="connsiteY219" fmla="*/ 2182346 h 2237474"/>
              <a:gd name="connsiteX220" fmla="*/ 550517 w 12192000"/>
              <a:gd name="connsiteY220" fmla="*/ 2182060 h 2237474"/>
              <a:gd name="connsiteX221" fmla="*/ 550309 w 12192000"/>
              <a:gd name="connsiteY221" fmla="*/ 2181825 h 2237474"/>
              <a:gd name="connsiteX222" fmla="*/ 541836 w 12192000"/>
              <a:gd name="connsiteY222" fmla="*/ 2181063 h 2237474"/>
              <a:gd name="connsiteX223" fmla="*/ 536057 w 12192000"/>
              <a:gd name="connsiteY223" fmla="*/ 2181537 h 2237474"/>
              <a:gd name="connsiteX224" fmla="*/ 520671 w 12192000"/>
              <a:gd name="connsiteY224" fmla="*/ 2180980 h 2237474"/>
              <a:gd name="connsiteX225" fmla="*/ 515024 w 12192000"/>
              <a:gd name="connsiteY225" fmla="*/ 2179258 h 2237474"/>
              <a:gd name="connsiteX226" fmla="*/ 512278 w 12192000"/>
              <a:gd name="connsiteY226" fmla="*/ 2176369 h 2237474"/>
              <a:gd name="connsiteX227" fmla="*/ 480419 w 12192000"/>
              <a:gd name="connsiteY227" fmla="*/ 2167807 h 2237474"/>
              <a:gd name="connsiteX228" fmla="*/ 413835 w 12192000"/>
              <a:gd name="connsiteY228" fmla="*/ 2156783 h 2237474"/>
              <a:gd name="connsiteX229" fmla="*/ 376513 w 12192000"/>
              <a:gd name="connsiteY229" fmla="*/ 2154014 h 2237474"/>
              <a:gd name="connsiteX230" fmla="*/ 273386 w 12192000"/>
              <a:gd name="connsiteY230" fmla="*/ 2142551 h 2237474"/>
              <a:gd name="connsiteX231" fmla="*/ 169207 w 12192000"/>
              <a:gd name="connsiteY231" fmla="*/ 2128100 h 2237474"/>
              <a:gd name="connsiteX232" fmla="*/ 93149 w 12192000"/>
              <a:gd name="connsiteY232" fmla="*/ 2105324 h 2237474"/>
              <a:gd name="connsiteX233" fmla="*/ 88109 w 12192000"/>
              <a:gd name="connsiteY233" fmla="*/ 2106704 h 2237474"/>
              <a:gd name="connsiteX234" fmla="*/ 80022 w 12192000"/>
              <a:gd name="connsiteY234" fmla="*/ 2107254 h 2237474"/>
              <a:gd name="connsiteX235" fmla="*/ 79717 w 12192000"/>
              <a:gd name="connsiteY235" fmla="*/ 2107046 h 2237474"/>
              <a:gd name="connsiteX236" fmla="*/ 72352 w 12192000"/>
              <a:gd name="connsiteY236" fmla="*/ 2107991 h 2237474"/>
              <a:gd name="connsiteX237" fmla="*/ 37645 w 12192000"/>
              <a:gd name="connsiteY237" fmla="*/ 2115401 h 2237474"/>
              <a:gd name="connsiteX238" fmla="*/ 4572 w 12192000"/>
              <a:gd name="connsiteY238" fmla="*/ 2111091 h 2237474"/>
              <a:gd name="connsiteX239" fmla="*/ 0 w 12192000"/>
              <a:gd name="connsiteY239" fmla="*/ 2110468 h 2237474"/>
              <a:gd name="connsiteX240" fmla="*/ 0 w 12192000"/>
              <a:gd name="connsiteY2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48155 w 12192000"/>
              <a:gd name="connsiteY152" fmla="*/ 1868903 h 2237474"/>
              <a:gd name="connsiteX153" fmla="*/ 3729530 w 12192000"/>
              <a:gd name="connsiteY153" fmla="*/ 1864513 h 2237474"/>
              <a:gd name="connsiteX154" fmla="*/ 3680177 w 12192000"/>
              <a:gd name="connsiteY154" fmla="*/ 1881552 h 2237474"/>
              <a:gd name="connsiteX155" fmla="*/ 3567259 w 12192000"/>
              <a:gd name="connsiteY155" fmla="*/ 1893482 h 2237474"/>
              <a:gd name="connsiteX156" fmla="*/ 3405770 w 12192000"/>
              <a:gd name="connsiteY156" fmla="*/ 1904591 h 2237474"/>
              <a:gd name="connsiteX157" fmla="*/ 3280097 w 12192000"/>
              <a:gd name="connsiteY157" fmla="*/ 1919610 h 2237474"/>
              <a:gd name="connsiteX158" fmla="*/ 3123424 w 12192000"/>
              <a:gd name="connsiteY158" fmla="*/ 1952930 h 2237474"/>
              <a:gd name="connsiteX159" fmla="*/ 3009910 w 12192000"/>
              <a:gd name="connsiteY159" fmla="*/ 1957866 h 2237474"/>
              <a:gd name="connsiteX160" fmla="*/ 2995934 w 12192000"/>
              <a:gd name="connsiteY160" fmla="*/ 1967085 h 2237474"/>
              <a:gd name="connsiteX161" fmla="*/ 2980071 w 12192000"/>
              <a:gd name="connsiteY161" fmla="*/ 1972988 h 2237474"/>
              <a:gd name="connsiteX162" fmla="*/ 2978094 w 12192000"/>
              <a:gd name="connsiteY162" fmla="*/ 1972369 h 2237474"/>
              <a:gd name="connsiteX163" fmla="*/ 2942858 w 12192000"/>
              <a:gd name="connsiteY163" fmla="*/ 1981367 h 2237474"/>
              <a:gd name="connsiteX164" fmla="*/ 2875436 w 12192000"/>
              <a:gd name="connsiteY164" fmla="*/ 1996977 h 2237474"/>
              <a:gd name="connsiteX165" fmla="*/ 2874892 w 12192000"/>
              <a:gd name="connsiteY165" fmla="*/ 1996085 h 2237474"/>
              <a:gd name="connsiteX166" fmla="*/ 2864145 w 12192000"/>
              <a:gd name="connsiteY166" fmla="*/ 1994061 h 2237474"/>
              <a:gd name="connsiteX167" fmla="*/ 2843662 w 12192000"/>
              <a:gd name="connsiteY167" fmla="*/ 1992498 h 2237474"/>
              <a:gd name="connsiteX168" fmla="*/ 2796128 w 12192000"/>
              <a:gd name="connsiteY168" fmla="*/ 1976403 h 2237474"/>
              <a:gd name="connsiteX169" fmla="*/ 2756784 w 12192000"/>
              <a:gd name="connsiteY169" fmla="*/ 1985116 h 2237474"/>
              <a:gd name="connsiteX170" fmla="*/ 2748833 w 12192000"/>
              <a:gd name="connsiteY170" fmla="*/ 1986323 h 2237474"/>
              <a:gd name="connsiteX171" fmla="*/ 2748661 w 12192000"/>
              <a:gd name="connsiteY171" fmla="*/ 1986122 h 2237474"/>
              <a:gd name="connsiteX172" fmla="*/ 2740251 w 12192000"/>
              <a:gd name="connsiteY172" fmla="*/ 1986946 h 2237474"/>
              <a:gd name="connsiteX173" fmla="*/ 2718916 w 12192000"/>
              <a:gd name="connsiteY173" fmla="*/ 1990867 h 2237474"/>
              <a:gd name="connsiteX174" fmla="*/ 2713522 w 12192000"/>
              <a:gd name="connsiteY174" fmla="*/ 1990173 h 2237474"/>
              <a:gd name="connsiteX175" fmla="*/ 2680597 w 12192000"/>
              <a:gd name="connsiteY175" fmla="*/ 1984996 h 2237474"/>
              <a:gd name="connsiteX176" fmla="*/ 2578178 w 12192000"/>
              <a:gd name="connsiteY176" fmla="*/ 1990531 h 2237474"/>
              <a:gd name="connsiteX177" fmla="*/ 2476147 w 12192000"/>
              <a:gd name="connsiteY177" fmla="*/ 1998305 h 2237474"/>
              <a:gd name="connsiteX178" fmla="*/ 2373568 w 12192000"/>
              <a:gd name="connsiteY178" fmla="*/ 2003219 h 2237474"/>
              <a:gd name="connsiteX179" fmla="*/ 2321399 w 12192000"/>
              <a:gd name="connsiteY179" fmla="*/ 1989467 h 2237474"/>
              <a:gd name="connsiteX180" fmla="*/ 2315525 w 12192000"/>
              <a:gd name="connsiteY180" fmla="*/ 1989708 h 2237474"/>
              <a:gd name="connsiteX181" fmla="*/ 2300792 w 12192000"/>
              <a:gd name="connsiteY181" fmla="*/ 1994290 h 2237474"/>
              <a:gd name="connsiteX182" fmla="*/ 2295469 w 12192000"/>
              <a:gd name="connsiteY182" fmla="*/ 1996659 h 2237474"/>
              <a:gd name="connsiteX183" fmla="*/ 2287219 w 12192000"/>
              <a:gd name="connsiteY183" fmla="*/ 1998750 h 2237474"/>
              <a:gd name="connsiteX184" fmla="*/ 2286948 w 12192000"/>
              <a:gd name="connsiteY184" fmla="*/ 1998596 h 2237474"/>
              <a:gd name="connsiteX185" fmla="*/ 2243069 w 12192000"/>
              <a:gd name="connsiteY185" fmla="*/ 2015111 h 2237474"/>
              <a:gd name="connsiteX186" fmla="*/ 2186609 w 12192000"/>
              <a:gd name="connsiteY186" fmla="*/ 2008263 h 2237474"/>
              <a:gd name="connsiteX187" fmla="*/ 2164831 w 12192000"/>
              <a:gd name="connsiteY187" fmla="*/ 2010143 h 2237474"/>
              <a:gd name="connsiteX188" fmla="*/ 2152836 w 12192000"/>
              <a:gd name="connsiteY188" fmla="*/ 2010048 h 2237474"/>
              <a:gd name="connsiteX189" fmla="*/ 2117102 w 12192000"/>
              <a:gd name="connsiteY189" fmla="*/ 2023004 h 2237474"/>
              <a:gd name="connsiteX190" fmla="*/ 2111935 w 12192000"/>
              <a:gd name="connsiteY190" fmla="*/ 2023163 h 2237474"/>
              <a:gd name="connsiteX191" fmla="*/ 2089991 w 12192000"/>
              <a:gd name="connsiteY191" fmla="*/ 2034193 h 2237474"/>
              <a:gd name="connsiteX192" fmla="*/ 2058061 w 12192000"/>
              <a:gd name="connsiteY192" fmla="*/ 2047942 h 2237474"/>
              <a:gd name="connsiteX193" fmla="*/ 2055737 w 12192000"/>
              <a:gd name="connsiteY193" fmla="*/ 2047704 h 2237474"/>
              <a:gd name="connsiteX194" fmla="*/ 2042244 w 12192000"/>
              <a:gd name="connsiteY194" fmla="*/ 2055560 h 2237474"/>
              <a:gd name="connsiteX195" fmla="*/ 1976224 w 12192000"/>
              <a:gd name="connsiteY195" fmla="*/ 2074257 h 2237474"/>
              <a:gd name="connsiteX196" fmla="*/ 1877728 w 12192000"/>
              <a:gd name="connsiteY196" fmla="*/ 2101004 h 2237474"/>
              <a:gd name="connsiteX197" fmla="*/ 1759056 w 12192000"/>
              <a:gd name="connsiteY197" fmla="*/ 2125608 h 2237474"/>
              <a:gd name="connsiteX198" fmla="*/ 1637948 w 12192000"/>
              <a:gd name="connsiteY198" fmla="*/ 2172597 h 2237474"/>
              <a:gd name="connsiteX199" fmla="*/ 1434549 w 12192000"/>
              <a:gd name="connsiteY199" fmla="*/ 2234522 h 2237474"/>
              <a:gd name="connsiteX200" fmla="*/ 1398481 w 12192000"/>
              <a:gd name="connsiteY200" fmla="*/ 2237074 h 2237474"/>
              <a:gd name="connsiteX201" fmla="*/ 1398407 w 12192000"/>
              <a:gd name="connsiteY201" fmla="*/ 2237095 h 2237474"/>
              <a:gd name="connsiteX202" fmla="*/ 1370962 w 12192000"/>
              <a:gd name="connsiteY202" fmla="*/ 2237474 h 2237474"/>
              <a:gd name="connsiteX203" fmla="*/ 1356367 w 12192000"/>
              <a:gd name="connsiteY203" fmla="*/ 2235089 h 2237474"/>
              <a:gd name="connsiteX204" fmla="*/ 1324828 w 12192000"/>
              <a:gd name="connsiteY204" fmla="*/ 2231968 h 2237474"/>
              <a:gd name="connsiteX205" fmla="*/ 1297744 w 12192000"/>
              <a:gd name="connsiteY205" fmla="*/ 2235849 h 2237474"/>
              <a:gd name="connsiteX206" fmla="*/ 1286236 w 12192000"/>
              <a:gd name="connsiteY206" fmla="*/ 2233135 h 2237474"/>
              <a:gd name="connsiteX207" fmla="*/ 1283504 w 12192000"/>
              <a:gd name="connsiteY207" fmla="*/ 2233797 h 2237474"/>
              <a:gd name="connsiteX208" fmla="*/ 1279765 w 12192000"/>
              <a:gd name="connsiteY208" fmla="*/ 2229639 h 2237474"/>
              <a:gd name="connsiteX209" fmla="*/ 1195347 w 12192000"/>
              <a:gd name="connsiteY209" fmla="*/ 2212354 h 2237474"/>
              <a:gd name="connsiteX210" fmla="*/ 970251 w 12192000"/>
              <a:gd name="connsiteY210" fmla="*/ 2221029 h 2237474"/>
              <a:gd name="connsiteX211" fmla="*/ 812914 w 12192000"/>
              <a:gd name="connsiteY211" fmla="*/ 2202752 h 2237474"/>
              <a:gd name="connsiteX212" fmla="*/ 800195 w 12192000"/>
              <a:gd name="connsiteY212" fmla="*/ 2209407 h 2237474"/>
              <a:gd name="connsiteX213" fmla="*/ 784978 w 12192000"/>
              <a:gd name="connsiteY213" fmla="*/ 2212360 h 2237474"/>
              <a:gd name="connsiteX214" fmla="*/ 681987 w 12192000"/>
              <a:gd name="connsiteY214" fmla="*/ 2216757 h 2237474"/>
              <a:gd name="connsiteX215" fmla="*/ 669923 w 12192000"/>
              <a:gd name="connsiteY215" fmla="*/ 2211682 h 2237474"/>
              <a:gd name="connsiteX216" fmla="*/ 648680 w 12192000"/>
              <a:gd name="connsiteY216" fmla="*/ 2206229 h 2237474"/>
              <a:gd name="connsiteX217" fmla="*/ 597225 w 12192000"/>
              <a:gd name="connsiteY217" fmla="*/ 2180999 h 2237474"/>
              <a:gd name="connsiteX218" fmla="*/ 558449 w 12192000"/>
              <a:gd name="connsiteY218" fmla="*/ 2182346 h 2237474"/>
              <a:gd name="connsiteX219" fmla="*/ 550517 w 12192000"/>
              <a:gd name="connsiteY219" fmla="*/ 2182060 h 2237474"/>
              <a:gd name="connsiteX220" fmla="*/ 550309 w 12192000"/>
              <a:gd name="connsiteY220" fmla="*/ 2181825 h 2237474"/>
              <a:gd name="connsiteX221" fmla="*/ 541836 w 12192000"/>
              <a:gd name="connsiteY221" fmla="*/ 2181063 h 2237474"/>
              <a:gd name="connsiteX222" fmla="*/ 536057 w 12192000"/>
              <a:gd name="connsiteY222" fmla="*/ 2181537 h 2237474"/>
              <a:gd name="connsiteX223" fmla="*/ 520671 w 12192000"/>
              <a:gd name="connsiteY223" fmla="*/ 2180980 h 2237474"/>
              <a:gd name="connsiteX224" fmla="*/ 515024 w 12192000"/>
              <a:gd name="connsiteY224" fmla="*/ 2179258 h 2237474"/>
              <a:gd name="connsiteX225" fmla="*/ 512278 w 12192000"/>
              <a:gd name="connsiteY225" fmla="*/ 2176369 h 2237474"/>
              <a:gd name="connsiteX226" fmla="*/ 480419 w 12192000"/>
              <a:gd name="connsiteY226" fmla="*/ 2167807 h 2237474"/>
              <a:gd name="connsiteX227" fmla="*/ 413835 w 12192000"/>
              <a:gd name="connsiteY227" fmla="*/ 2156783 h 2237474"/>
              <a:gd name="connsiteX228" fmla="*/ 376513 w 12192000"/>
              <a:gd name="connsiteY228" fmla="*/ 2154014 h 2237474"/>
              <a:gd name="connsiteX229" fmla="*/ 273386 w 12192000"/>
              <a:gd name="connsiteY229" fmla="*/ 2142551 h 2237474"/>
              <a:gd name="connsiteX230" fmla="*/ 169207 w 12192000"/>
              <a:gd name="connsiteY230" fmla="*/ 2128100 h 2237474"/>
              <a:gd name="connsiteX231" fmla="*/ 93149 w 12192000"/>
              <a:gd name="connsiteY231" fmla="*/ 2105324 h 2237474"/>
              <a:gd name="connsiteX232" fmla="*/ 88109 w 12192000"/>
              <a:gd name="connsiteY232" fmla="*/ 2106704 h 2237474"/>
              <a:gd name="connsiteX233" fmla="*/ 80022 w 12192000"/>
              <a:gd name="connsiteY233" fmla="*/ 2107254 h 2237474"/>
              <a:gd name="connsiteX234" fmla="*/ 79717 w 12192000"/>
              <a:gd name="connsiteY234" fmla="*/ 2107046 h 2237474"/>
              <a:gd name="connsiteX235" fmla="*/ 72352 w 12192000"/>
              <a:gd name="connsiteY235" fmla="*/ 2107991 h 2237474"/>
              <a:gd name="connsiteX236" fmla="*/ 37645 w 12192000"/>
              <a:gd name="connsiteY236" fmla="*/ 2115401 h 2237474"/>
              <a:gd name="connsiteX237" fmla="*/ 4572 w 12192000"/>
              <a:gd name="connsiteY237" fmla="*/ 2111091 h 2237474"/>
              <a:gd name="connsiteX238" fmla="*/ 0 w 12192000"/>
              <a:gd name="connsiteY238" fmla="*/ 2110468 h 2237474"/>
              <a:gd name="connsiteX239" fmla="*/ 0 w 12192000"/>
              <a:gd name="connsiteY2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29530 w 12192000"/>
              <a:gd name="connsiteY152" fmla="*/ 1864513 h 2237474"/>
              <a:gd name="connsiteX153" fmla="*/ 3680177 w 12192000"/>
              <a:gd name="connsiteY153" fmla="*/ 1881552 h 2237474"/>
              <a:gd name="connsiteX154" fmla="*/ 3567259 w 12192000"/>
              <a:gd name="connsiteY154" fmla="*/ 1893482 h 2237474"/>
              <a:gd name="connsiteX155" fmla="*/ 3405770 w 12192000"/>
              <a:gd name="connsiteY155" fmla="*/ 1904591 h 2237474"/>
              <a:gd name="connsiteX156" fmla="*/ 3280097 w 12192000"/>
              <a:gd name="connsiteY156" fmla="*/ 1919610 h 2237474"/>
              <a:gd name="connsiteX157" fmla="*/ 3123424 w 12192000"/>
              <a:gd name="connsiteY157" fmla="*/ 1952930 h 2237474"/>
              <a:gd name="connsiteX158" fmla="*/ 3009910 w 12192000"/>
              <a:gd name="connsiteY158" fmla="*/ 1957866 h 2237474"/>
              <a:gd name="connsiteX159" fmla="*/ 2995934 w 12192000"/>
              <a:gd name="connsiteY159" fmla="*/ 1967085 h 2237474"/>
              <a:gd name="connsiteX160" fmla="*/ 2980071 w 12192000"/>
              <a:gd name="connsiteY160" fmla="*/ 1972988 h 2237474"/>
              <a:gd name="connsiteX161" fmla="*/ 2978094 w 12192000"/>
              <a:gd name="connsiteY161" fmla="*/ 1972369 h 2237474"/>
              <a:gd name="connsiteX162" fmla="*/ 2942858 w 12192000"/>
              <a:gd name="connsiteY162" fmla="*/ 1981367 h 2237474"/>
              <a:gd name="connsiteX163" fmla="*/ 2875436 w 12192000"/>
              <a:gd name="connsiteY163" fmla="*/ 1996977 h 2237474"/>
              <a:gd name="connsiteX164" fmla="*/ 2874892 w 12192000"/>
              <a:gd name="connsiteY164" fmla="*/ 1996085 h 2237474"/>
              <a:gd name="connsiteX165" fmla="*/ 2864145 w 12192000"/>
              <a:gd name="connsiteY165" fmla="*/ 1994061 h 2237474"/>
              <a:gd name="connsiteX166" fmla="*/ 2843662 w 12192000"/>
              <a:gd name="connsiteY166" fmla="*/ 1992498 h 2237474"/>
              <a:gd name="connsiteX167" fmla="*/ 2796128 w 12192000"/>
              <a:gd name="connsiteY167" fmla="*/ 1976403 h 2237474"/>
              <a:gd name="connsiteX168" fmla="*/ 2756784 w 12192000"/>
              <a:gd name="connsiteY168" fmla="*/ 1985116 h 2237474"/>
              <a:gd name="connsiteX169" fmla="*/ 2748833 w 12192000"/>
              <a:gd name="connsiteY169" fmla="*/ 1986323 h 2237474"/>
              <a:gd name="connsiteX170" fmla="*/ 2748661 w 12192000"/>
              <a:gd name="connsiteY170" fmla="*/ 1986122 h 2237474"/>
              <a:gd name="connsiteX171" fmla="*/ 2740251 w 12192000"/>
              <a:gd name="connsiteY171" fmla="*/ 1986946 h 2237474"/>
              <a:gd name="connsiteX172" fmla="*/ 2718916 w 12192000"/>
              <a:gd name="connsiteY172" fmla="*/ 1990867 h 2237474"/>
              <a:gd name="connsiteX173" fmla="*/ 2713522 w 12192000"/>
              <a:gd name="connsiteY173" fmla="*/ 1990173 h 2237474"/>
              <a:gd name="connsiteX174" fmla="*/ 2680597 w 12192000"/>
              <a:gd name="connsiteY174" fmla="*/ 1984996 h 2237474"/>
              <a:gd name="connsiteX175" fmla="*/ 2578178 w 12192000"/>
              <a:gd name="connsiteY175" fmla="*/ 1990531 h 2237474"/>
              <a:gd name="connsiteX176" fmla="*/ 2476147 w 12192000"/>
              <a:gd name="connsiteY176" fmla="*/ 1998305 h 2237474"/>
              <a:gd name="connsiteX177" fmla="*/ 2373568 w 12192000"/>
              <a:gd name="connsiteY177" fmla="*/ 2003219 h 2237474"/>
              <a:gd name="connsiteX178" fmla="*/ 2321399 w 12192000"/>
              <a:gd name="connsiteY178" fmla="*/ 1989467 h 2237474"/>
              <a:gd name="connsiteX179" fmla="*/ 2315525 w 12192000"/>
              <a:gd name="connsiteY179" fmla="*/ 1989708 h 2237474"/>
              <a:gd name="connsiteX180" fmla="*/ 2300792 w 12192000"/>
              <a:gd name="connsiteY180" fmla="*/ 1994290 h 2237474"/>
              <a:gd name="connsiteX181" fmla="*/ 2295469 w 12192000"/>
              <a:gd name="connsiteY181" fmla="*/ 1996659 h 2237474"/>
              <a:gd name="connsiteX182" fmla="*/ 2287219 w 12192000"/>
              <a:gd name="connsiteY182" fmla="*/ 1998750 h 2237474"/>
              <a:gd name="connsiteX183" fmla="*/ 2286948 w 12192000"/>
              <a:gd name="connsiteY183" fmla="*/ 1998596 h 2237474"/>
              <a:gd name="connsiteX184" fmla="*/ 2243069 w 12192000"/>
              <a:gd name="connsiteY184" fmla="*/ 2015111 h 2237474"/>
              <a:gd name="connsiteX185" fmla="*/ 2186609 w 12192000"/>
              <a:gd name="connsiteY185" fmla="*/ 2008263 h 2237474"/>
              <a:gd name="connsiteX186" fmla="*/ 2164831 w 12192000"/>
              <a:gd name="connsiteY186" fmla="*/ 2010143 h 2237474"/>
              <a:gd name="connsiteX187" fmla="*/ 2152836 w 12192000"/>
              <a:gd name="connsiteY187" fmla="*/ 2010048 h 2237474"/>
              <a:gd name="connsiteX188" fmla="*/ 2117102 w 12192000"/>
              <a:gd name="connsiteY188" fmla="*/ 2023004 h 2237474"/>
              <a:gd name="connsiteX189" fmla="*/ 2111935 w 12192000"/>
              <a:gd name="connsiteY189" fmla="*/ 2023163 h 2237474"/>
              <a:gd name="connsiteX190" fmla="*/ 2089991 w 12192000"/>
              <a:gd name="connsiteY190" fmla="*/ 2034193 h 2237474"/>
              <a:gd name="connsiteX191" fmla="*/ 2058061 w 12192000"/>
              <a:gd name="connsiteY191" fmla="*/ 2047942 h 2237474"/>
              <a:gd name="connsiteX192" fmla="*/ 2055737 w 12192000"/>
              <a:gd name="connsiteY192" fmla="*/ 2047704 h 2237474"/>
              <a:gd name="connsiteX193" fmla="*/ 2042244 w 12192000"/>
              <a:gd name="connsiteY193" fmla="*/ 2055560 h 2237474"/>
              <a:gd name="connsiteX194" fmla="*/ 1976224 w 12192000"/>
              <a:gd name="connsiteY194" fmla="*/ 2074257 h 2237474"/>
              <a:gd name="connsiteX195" fmla="*/ 1877728 w 12192000"/>
              <a:gd name="connsiteY195" fmla="*/ 2101004 h 2237474"/>
              <a:gd name="connsiteX196" fmla="*/ 1759056 w 12192000"/>
              <a:gd name="connsiteY196" fmla="*/ 2125608 h 2237474"/>
              <a:gd name="connsiteX197" fmla="*/ 1637948 w 12192000"/>
              <a:gd name="connsiteY197" fmla="*/ 2172597 h 2237474"/>
              <a:gd name="connsiteX198" fmla="*/ 1434549 w 12192000"/>
              <a:gd name="connsiteY198" fmla="*/ 2234522 h 2237474"/>
              <a:gd name="connsiteX199" fmla="*/ 1398481 w 12192000"/>
              <a:gd name="connsiteY199" fmla="*/ 2237074 h 2237474"/>
              <a:gd name="connsiteX200" fmla="*/ 1398407 w 12192000"/>
              <a:gd name="connsiteY200" fmla="*/ 2237095 h 2237474"/>
              <a:gd name="connsiteX201" fmla="*/ 1370962 w 12192000"/>
              <a:gd name="connsiteY201" fmla="*/ 2237474 h 2237474"/>
              <a:gd name="connsiteX202" fmla="*/ 1356367 w 12192000"/>
              <a:gd name="connsiteY202" fmla="*/ 2235089 h 2237474"/>
              <a:gd name="connsiteX203" fmla="*/ 1324828 w 12192000"/>
              <a:gd name="connsiteY203" fmla="*/ 2231968 h 2237474"/>
              <a:gd name="connsiteX204" fmla="*/ 1297744 w 12192000"/>
              <a:gd name="connsiteY204" fmla="*/ 2235849 h 2237474"/>
              <a:gd name="connsiteX205" fmla="*/ 1286236 w 12192000"/>
              <a:gd name="connsiteY205" fmla="*/ 2233135 h 2237474"/>
              <a:gd name="connsiteX206" fmla="*/ 1283504 w 12192000"/>
              <a:gd name="connsiteY206" fmla="*/ 2233797 h 2237474"/>
              <a:gd name="connsiteX207" fmla="*/ 1279765 w 12192000"/>
              <a:gd name="connsiteY207" fmla="*/ 2229639 h 2237474"/>
              <a:gd name="connsiteX208" fmla="*/ 1195347 w 12192000"/>
              <a:gd name="connsiteY208" fmla="*/ 2212354 h 2237474"/>
              <a:gd name="connsiteX209" fmla="*/ 970251 w 12192000"/>
              <a:gd name="connsiteY209" fmla="*/ 2221029 h 2237474"/>
              <a:gd name="connsiteX210" fmla="*/ 812914 w 12192000"/>
              <a:gd name="connsiteY210" fmla="*/ 2202752 h 2237474"/>
              <a:gd name="connsiteX211" fmla="*/ 800195 w 12192000"/>
              <a:gd name="connsiteY211" fmla="*/ 2209407 h 2237474"/>
              <a:gd name="connsiteX212" fmla="*/ 784978 w 12192000"/>
              <a:gd name="connsiteY212" fmla="*/ 2212360 h 2237474"/>
              <a:gd name="connsiteX213" fmla="*/ 681987 w 12192000"/>
              <a:gd name="connsiteY213" fmla="*/ 2216757 h 2237474"/>
              <a:gd name="connsiteX214" fmla="*/ 669923 w 12192000"/>
              <a:gd name="connsiteY214" fmla="*/ 2211682 h 2237474"/>
              <a:gd name="connsiteX215" fmla="*/ 648680 w 12192000"/>
              <a:gd name="connsiteY215" fmla="*/ 2206229 h 2237474"/>
              <a:gd name="connsiteX216" fmla="*/ 597225 w 12192000"/>
              <a:gd name="connsiteY216" fmla="*/ 2180999 h 2237474"/>
              <a:gd name="connsiteX217" fmla="*/ 558449 w 12192000"/>
              <a:gd name="connsiteY217" fmla="*/ 2182346 h 2237474"/>
              <a:gd name="connsiteX218" fmla="*/ 550517 w 12192000"/>
              <a:gd name="connsiteY218" fmla="*/ 2182060 h 2237474"/>
              <a:gd name="connsiteX219" fmla="*/ 550309 w 12192000"/>
              <a:gd name="connsiteY219" fmla="*/ 2181825 h 2237474"/>
              <a:gd name="connsiteX220" fmla="*/ 541836 w 12192000"/>
              <a:gd name="connsiteY220" fmla="*/ 2181063 h 2237474"/>
              <a:gd name="connsiteX221" fmla="*/ 536057 w 12192000"/>
              <a:gd name="connsiteY221" fmla="*/ 2181537 h 2237474"/>
              <a:gd name="connsiteX222" fmla="*/ 520671 w 12192000"/>
              <a:gd name="connsiteY222" fmla="*/ 2180980 h 2237474"/>
              <a:gd name="connsiteX223" fmla="*/ 515024 w 12192000"/>
              <a:gd name="connsiteY223" fmla="*/ 2179258 h 2237474"/>
              <a:gd name="connsiteX224" fmla="*/ 512278 w 12192000"/>
              <a:gd name="connsiteY224" fmla="*/ 2176369 h 2237474"/>
              <a:gd name="connsiteX225" fmla="*/ 480419 w 12192000"/>
              <a:gd name="connsiteY225" fmla="*/ 2167807 h 2237474"/>
              <a:gd name="connsiteX226" fmla="*/ 413835 w 12192000"/>
              <a:gd name="connsiteY226" fmla="*/ 2156783 h 2237474"/>
              <a:gd name="connsiteX227" fmla="*/ 376513 w 12192000"/>
              <a:gd name="connsiteY227" fmla="*/ 2154014 h 2237474"/>
              <a:gd name="connsiteX228" fmla="*/ 273386 w 12192000"/>
              <a:gd name="connsiteY228" fmla="*/ 2142551 h 2237474"/>
              <a:gd name="connsiteX229" fmla="*/ 169207 w 12192000"/>
              <a:gd name="connsiteY229" fmla="*/ 2128100 h 2237474"/>
              <a:gd name="connsiteX230" fmla="*/ 93149 w 12192000"/>
              <a:gd name="connsiteY230" fmla="*/ 2105324 h 2237474"/>
              <a:gd name="connsiteX231" fmla="*/ 88109 w 12192000"/>
              <a:gd name="connsiteY231" fmla="*/ 2106704 h 2237474"/>
              <a:gd name="connsiteX232" fmla="*/ 80022 w 12192000"/>
              <a:gd name="connsiteY232" fmla="*/ 2107254 h 2237474"/>
              <a:gd name="connsiteX233" fmla="*/ 79717 w 12192000"/>
              <a:gd name="connsiteY233" fmla="*/ 2107046 h 2237474"/>
              <a:gd name="connsiteX234" fmla="*/ 72352 w 12192000"/>
              <a:gd name="connsiteY234" fmla="*/ 2107991 h 2237474"/>
              <a:gd name="connsiteX235" fmla="*/ 37645 w 12192000"/>
              <a:gd name="connsiteY235" fmla="*/ 2115401 h 2237474"/>
              <a:gd name="connsiteX236" fmla="*/ 4572 w 12192000"/>
              <a:gd name="connsiteY236" fmla="*/ 2111091 h 2237474"/>
              <a:gd name="connsiteX237" fmla="*/ 0 w 12192000"/>
              <a:gd name="connsiteY237" fmla="*/ 2110468 h 2237474"/>
              <a:gd name="connsiteX238" fmla="*/ 0 w 12192000"/>
              <a:gd name="connsiteY23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29530 w 12192000"/>
              <a:gd name="connsiteY151" fmla="*/ 1864513 h 2237474"/>
              <a:gd name="connsiteX152" fmla="*/ 3680177 w 12192000"/>
              <a:gd name="connsiteY152" fmla="*/ 1881552 h 2237474"/>
              <a:gd name="connsiteX153" fmla="*/ 3567259 w 12192000"/>
              <a:gd name="connsiteY153" fmla="*/ 1893482 h 2237474"/>
              <a:gd name="connsiteX154" fmla="*/ 3405770 w 12192000"/>
              <a:gd name="connsiteY154" fmla="*/ 1904591 h 2237474"/>
              <a:gd name="connsiteX155" fmla="*/ 3280097 w 12192000"/>
              <a:gd name="connsiteY155" fmla="*/ 1919610 h 2237474"/>
              <a:gd name="connsiteX156" fmla="*/ 3123424 w 12192000"/>
              <a:gd name="connsiteY156" fmla="*/ 1952930 h 2237474"/>
              <a:gd name="connsiteX157" fmla="*/ 3009910 w 12192000"/>
              <a:gd name="connsiteY157" fmla="*/ 1957866 h 2237474"/>
              <a:gd name="connsiteX158" fmla="*/ 2995934 w 12192000"/>
              <a:gd name="connsiteY158" fmla="*/ 1967085 h 2237474"/>
              <a:gd name="connsiteX159" fmla="*/ 2980071 w 12192000"/>
              <a:gd name="connsiteY159" fmla="*/ 1972988 h 2237474"/>
              <a:gd name="connsiteX160" fmla="*/ 2978094 w 12192000"/>
              <a:gd name="connsiteY160" fmla="*/ 1972369 h 2237474"/>
              <a:gd name="connsiteX161" fmla="*/ 2942858 w 12192000"/>
              <a:gd name="connsiteY161" fmla="*/ 1981367 h 2237474"/>
              <a:gd name="connsiteX162" fmla="*/ 2875436 w 12192000"/>
              <a:gd name="connsiteY162" fmla="*/ 1996977 h 2237474"/>
              <a:gd name="connsiteX163" fmla="*/ 2874892 w 12192000"/>
              <a:gd name="connsiteY163" fmla="*/ 1996085 h 2237474"/>
              <a:gd name="connsiteX164" fmla="*/ 2864145 w 12192000"/>
              <a:gd name="connsiteY164" fmla="*/ 1994061 h 2237474"/>
              <a:gd name="connsiteX165" fmla="*/ 2843662 w 12192000"/>
              <a:gd name="connsiteY165" fmla="*/ 1992498 h 2237474"/>
              <a:gd name="connsiteX166" fmla="*/ 2796128 w 12192000"/>
              <a:gd name="connsiteY166" fmla="*/ 1976403 h 2237474"/>
              <a:gd name="connsiteX167" fmla="*/ 2756784 w 12192000"/>
              <a:gd name="connsiteY167" fmla="*/ 1985116 h 2237474"/>
              <a:gd name="connsiteX168" fmla="*/ 2748833 w 12192000"/>
              <a:gd name="connsiteY168" fmla="*/ 1986323 h 2237474"/>
              <a:gd name="connsiteX169" fmla="*/ 2748661 w 12192000"/>
              <a:gd name="connsiteY169" fmla="*/ 1986122 h 2237474"/>
              <a:gd name="connsiteX170" fmla="*/ 2740251 w 12192000"/>
              <a:gd name="connsiteY170" fmla="*/ 1986946 h 2237474"/>
              <a:gd name="connsiteX171" fmla="*/ 2718916 w 12192000"/>
              <a:gd name="connsiteY171" fmla="*/ 1990867 h 2237474"/>
              <a:gd name="connsiteX172" fmla="*/ 2713522 w 12192000"/>
              <a:gd name="connsiteY172" fmla="*/ 1990173 h 2237474"/>
              <a:gd name="connsiteX173" fmla="*/ 2680597 w 12192000"/>
              <a:gd name="connsiteY173" fmla="*/ 1984996 h 2237474"/>
              <a:gd name="connsiteX174" fmla="*/ 2578178 w 12192000"/>
              <a:gd name="connsiteY174" fmla="*/ 1990531 h 2237474"/>
              <a:gd name="connsiteX175" fmla="*/ 2476147 w 12192000"/>
              <a:gd name="connsiteY175" fmla="*/ 1998305 h 2237474"/>
              <a:gd name="connsiteX176" fmla="*/ 2373568 w 12192000"/>
              <a:gd name="connsiteY176" fmla="*/ 2003219 h 2237474"/>
              <a:gd name="connsiteX177" fmla="*/ 2321399 w 12192000"/>
              <a:gd name="connsiteY177" fmla="*/ 1989467 h 2237474"/>
              <a:gd name="connsiteX178" fmla="*/ 2315525 w 12192000"/>
              <a:gd name="connsiteY178" fmla="*/ 1989708 h 2237474"/>
              <a:gd name="connsiteX179" fmla="*/ 2300792 w 12192000"/>
              <a:gd name="connsiteY179" fmla="*/ 1994290 h 2237474"/>
              <a:gd name="connsiteX180" fmla="*/ 2295469 w 12192000"/>
              <a:gd name="connsiteY180" fmla="*/ 1996659 h 2237474"/>
              <a:gd name="connsiteX181" fmla="*/ 2287219 w 12192000"/>
              <a:gd name="connsiteY181" fmla="*/ 1998750 h 2237474"/>
              <a:gd name="connsiteX182" fmla="*/ 2286948 w 12192000"/>
              <a:gd name="connsiteY182" fmla="*/ 1998596 h 2237474"/>
              <a:gd name="connsiteX183" fmla="*/ 2243069 w 12192000"/>
              <a:gd name="connsiteY183" fmla="*/ 2015111 h 2237474"/>
              <a:gd name="connsiteX184" fmla="*/ 2186609 w 12192000"/>
              <a:gd name="connsiteY184" fmla="*/ 2008263 h 2237474"/>
              <a:gd name="connsiteX185" fmla="*/ 2164831 w 12192000"/>
              <a:gd name="connsiteY185" fmla="*/ 2010143 h 2237474"/>
              <a:gd name="connsiteX186" fmla="*/ 2152836 w 12192000"/>
              <a:gd name="connsiteY186" fmla="*/ 2010048 h 2237474"/>
              <a:gd name="connsiteX187" fmla="*/ 2117102 w 12192000"/>
              <a:gd name="connsiteY187" fmla="*/ 2023004 h 2237474"/>
              <a:gd name="connsiteX188" fmla="*/ 2111935 w 12192000"/>
              <a:gd name="connsiteY188" fmla="*/ 2023163 h 2237474"/>
              <a:gd name="connsiteX189" fmla="*/ 2089991 w 12192000"/>
              <a:gd name="connsiteY189" fmla="*/ 2034193 h 2237474"/>
              <a:gd name="connsiteX190" fmla="*/ 2058061 w 12192000"/>
              <a:gd name="connsiteY190" fmla="*/ 2047942 h 2237474"/>
              <a:gd name="connsiteX191" fmla="*/ 2055737 w 12192000"/>
              <a:gd name="connsiteY191" fmla="*/ 2047704 h 2237474"/>
              <a:gd name="connsiteX192" fmla="*/ 2042244 w 12192000"/>
              <a:gd name="connsiteY192" fmla="*/ 2055560 h 2237474"/>
              <a:gd name="connsiteX193" fmla="*/ 1976224 w 12192000"/>
              <a:gd name="connsiteY193" fmla="*/ 2074257 h 2237474"/>
              <a:gd name="connsiteX194" fmla="*/ 1877728 w 12192000"/>
              <a:gd name="connsiteY194" fmla="*/ 2101004 h 2237474"/>
              <a:gd name="connsiteX195" fmla="*/ 1759056 w 12192000"/>
              <a:gd name="connsiteY195" fmla="*/ 2125608 h 2237474"/>
              <a:gd name="connsiteX196" fmla="*/ 1637948 w 12192000"/>
              <a:gd name="connsiteY196" fmla="*/ 2172597 h 2237474"/>
              <a:gd name="connsiteX197" fmla="*/ 1434549 w 12192000"/>
              <a:gd name="connsiteY197" fmla="*/ 2234522 h 2237474"/>
              <a:gd name="connsiteX198" fmla="*/ 1398481 w 12192000"/>
              <a:gd name="connsiteY198" fmla="*/ 2237074 h 2237474"/>
              <a:gd name="connsiteX199" fmla="*/ 1398407 w 12192000"/>
              <a:gd name="connsiteY199" fmla="*/ 2237095 h 2237474"/>
              <a:gd name="connsiteX200" fmla="*/ 1370962 w 12192000"/>
              <a:gd name="connsiteY200" fmla="*/ 2237474 h 2237474"/>
              <a:gd name="connsiteX201" fmla="*/ 1356367 w 12192000"/>
              <a:gd name="connsiteY201" fmla="*/ 2235089 h 2237474"/>
              <a:gd name="connsiteX202" fmla="*/ 1324828 w 12192000"/>
              <a:gd name="connsiteY202" fmla="*/ 2231968 h 2237474"/>
              <a:gd name="connsiteX203" fmla="*/ 1297744 w 12192000"/>
              <a:gd name="connsiteY203" fmla="*/ 2235849 h 2237474"/>
              <a:gd name="connsiteX204" fmla="*/ 1286236 w 12192000"/>
              <a:gd name="connsiteY204" fmla="*/ 2233135 h 2237474"/>
              <a:gd name="connsiteX205" fmla="*/ 1283504 w 12192000"/>
              <a:gd name="connsiteY205" fmla="*/ 2233797 h 2237474"/>
              <a:gd name="connsiteX206" fmla="*/ 1279765 w 12192000"/>
              <a:gd name="connsiteY206" fmla="*/ 2229639 h 2237474"/>
              <a:gd name="connsiteX207" fmla="*/ 1195347 w 12192000"/>
              <a:gd name="connsiteY207" fmla="*/ 2212354 h 2237474"/>
              <a:gd name="connsiteX208" fmla="*/ 970251 w 12192000"/>
              <a:gd name="connsiteY208" fmla="*/ 2221029 h 2237474"/>
              <a:gd name="connsiteX209" fmla="*/ 812914 w 12192000"/>
              <a:gd name="connsiteY209" fmla="*/ 2202752 h 2237474"/>
              <a:gd name="connsiteX210" fmla="*/ 800195 w 12192000"/>
              <a:gd name="connsiteY210" fmla="*/ 2209407 h 2237474"/>
              <a:gd name="connsiteX211" fmla="*/ 784978 w 12192000"/>
              <a:gd name="connsiteY211" fmla="*/ 2212360 h 2237474"/>
              <a:gd name="connsiteX212" fmla="*/ 681987 w 12192000"/>
              <a:gd name="connsiteY212" fmla="*/ 2216757 h 2237474"/>
              <a:gd name="connsiteX213" fmla="*/ 669923 w 12192000"/>
              <a:gd name="connsiteY213" fmla="*/ 2211682 h 2237474"/>
              <a:gd name="connsiteX214" fmla="*/ 648680 w 12192000"/>
              <a:gd name="connsiteY214" fmla="*/ 2206229 h 2237474"/>
              <a:gd name="connsiteX215" fmla="*/ 597225 w 12192000"/>
              <a:gd name="connsiteY215" fmla="*/ 2180999 h 2237474"/>
              <a:gd name="connsiteX216" fmla="*/ 558449 w 12192000"/>
              <a:gd name="connsiteY216" fmla="*/ 2182346 h 2237474"/>
              <a:gd name="connsiteX217" fmla="*/ 550517 w 12192000"/>
              <a:gd name="connsiteY217" fmla="*/ 2182060 h 2237474"/>
              <a:gd name="connsiteX218" fmla="*/ 550309 w 12192000"/>
              <a:gd name="connsiteY218" fmla="*/ 2181825 h 2237474"/>
              <a:gd name="connsiteX219" fmla="*/ 541836 w 12192000"/>
              <a:gd name="connsiteY219" fmla="*/ 2181063 h 2237474"/>
              <a:gd name="connsiteX220" fmla="*/ 536057 w 12192000"/>
              <a:gd name="connsiteY220" fmla="*/ 2181537 h 2237474"/>
              <a:gd name="connsiteX221" fmla="*/ 520671 w 12192000"/>
              <a:gd name="connsiteY221" fmla="*/ 2180980 h 2237474"/>
              <a:gd name="connsiteX222" fmla="*/ 515024 w 12192000"/>
              <a:gd name="connsiteY222" fmla="*/ 2179258 h 2237474"/>
              <a:gd name="connsiteX223" fmla="*/ 512278 w 12192000"/>
              <a:gd name="connsiteY223" fmla="*/ 2176369 h 2237474"/>
              <a:gd name="connsiteX224" fmla="*/ 480419 w 12192000"/>
              <a:gd name="connsiteY224" fmla="*/ 2167807 h 2237474"/>
              <a:gd name="connsiteX225" fmla="*/ 413835 w 12192000"/>
              <a:gd name="connsiteY225" fmla="*/ 2156783 h 2237474"/>
              <a:gd name="connsiteX226" fmla="*/ 376513 w 12192000"/>
              <a:gd name="connsiteY226" fmla="*/ 2154014 h 2237474"/>
              <a:gd name="connsiteX227" fmla="*/ 273386 w 12192000"/>
              <a:gd name="connsiteY227" fmla="*/ 2142551 h 2237474"/>
              <a:gd name="connsiteX228" fmla="*/ 169207 w 12192000"/>
              <a:gd name="connsiteY228" fmla="*/ 2128100 h 2237474"/>
              <a:gd name="connsiteX229" fmla="*/ 93149 w 12192000"/>
              <a:gd name="connsiteY229" fmla="*/ 2105324 h 2237474"/>
              <a:gd name="connsiteX230" fmla="*/ 88109 w 12192000"/>
              <a:gd name="connsiteY230" fmla="*/ 2106704 h 2237474"/>
              <a:gd name="connsiteX231" fmla="*/ 80022 w 12192000"/>
              <a:gd name="connsiteY231" fmla="*/ 2107254 h 2237474"/>
              <a:gd name="connsiteX232" fmla="*/ 79717 w 12192000"/>
              <a:gd name="connsiteY232" fmla="*/ 2107046 h 2237474"/>
              <a:gd name="connsiteX233" fmla="*/ 72352 w 12192000"/>
              <a:gd name="connsiteY233" fmla="*/ 2107991 h 2237474"/>
              <a:gd name="connsiteX234" fmla="*/ 37645 w 12192000"/>
              <a:gd name="connsiteY234" fmla="*/ 2115401 h 2237474"/>
              <a:gd name="connsiteX235" fmla="*/ 4572 w 12192000"/>
              <a:gd name="connsiteY235" fmla="*/ 2111091 h 2237474"/>
              <a:gd name="connsiteX236" fmla="*/ 0 w 12192000"/>
              <a:gd name="connsiteY236" fmla="*/ 2110468 h 2237474"/>
              <a:gd name="connsiteX237" fmla="*/ 0 w 12192000"/>
              <a:gd name="connsiteY23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29530 w 12192000"/>
              <a:gd name="connsiteY150" fmla="*/ 1864513 h 2237474"/>
              <a:gd name="connsiteX151" fmla="*/ 3680177 w 12192000"/>
              <a:gd name="connsiteY151" fmla="*/ 1881552 h 2237474"/>
              <a:gd name="connsiteX152" fmla="*/ 3567259 w 12192000"/>
              <a:gd name="connsiteY152" fmla="*/ 1893482 h 2237474"/>
              <a:gd name="connsiteX153" fmla="*/ 3405770 w 12192000"/>
              <a:gd name="connsiteY153" fmla="*/ 1904591 h 2237474"/>
              <a:gd name="connsiteX154" fmla="*/ 3280097 w 12192000"/>
              <a:gd name="connsiteY154" fmla="*/ 1919610 h 2237474"/>
              <a:gd name="connsiteX155" fmla="*/ 3123424 w 12192000"/>
              <a:gd name="connsiteY155" fmla="*/ 1952930 h 2237474"/>
              <a:gd name="connsiteX156" fmla="*/ 3009910 w 12192000"/>
              <a:gd name="connsiteY156" fmla="*/ 1957866 h 2237474"/>
              <a:gd name="connsiteX157" fmla="*/ 2995934 w 12192000"/>
              <a:gd name="connsiteY157" fmla="*/ 1967085 h 2237474"/>
              <a:gd name="connsiteX158" fmla="*/ 2980071 w 12192000"/>
              <a:gd name="connsiteY158" fmla="*/ 1972988 h 2237474"/>
              <a:gd name="connsiteX159" fmla="*/ 2978094 w 12192000"/>
              <a:gd name="connsiteY159" fmla="*/ 1972369 h 2237474"/>
              <a:gd name="connsiteX160" fmla="*/ 2942858 w 12192000"/>
              <a:gd name="connsiteY160" fmla="*/ 1981367 h 2237474"/>
              <a:gd name="connsiteX161" fmla="*/ 2875436 w 12192000"/>
              <a:gd name="connsiteY161" fmla="*/ 1996977 h 2237474"/>
              <a:gd name="connsiteX162" fmla="*/ 2874892 w 12192000"/>
              <a:gd name="connsiteY162" fmla="*/ 1996085 h 2237474"/>
              <a:gd name="connsiteX163" fmla="*/ 2864145 w 12192000"/>
              <a:gd name="connsiteY163" fmla="*/ 1994061 h 2237474"/>
              <a:gd name="connsiteX164" fmla="*/ 2843662 w 12192000"/>
              <a:gd name="connsiteY164" fmla="*/ 1992498 h 2237474"/>
              <a:gd name="connsiteX165" fmla="*/ 2796128 w 12192000"/>
              <a:gd name="connsiteY165" fmla="*/ 1976403 h 2237474"/>
              <a:gd name="connsiteX166" fmla="*/ 2756784 w 12192000"/>
              <a:gd name="connsiteY166" fmla="*/ 1985116 h 2237474"/>
              <a:gd name="connsiteX167" fmla="*/ 2748833 w 12192000"/>
              <a:gd name="connsiteY167" fmla="*/ 1986323 h 2237474"/>
              <a:gd name="connsiteX168" fmla="*/ 2748661 w 12192000"/>
              <a:gd name="connsiteY168" fmla="*/ 1986122 h 2237474"/>
              <a:gd name="connsiteX169" fmla="*/ 2740251 w 12192000"/>
              <a:gd name="connsiteY169" fmla="*/ 1986946 h 2237474"/>
              <a:gd name="connsiteX170" fmla="*/ 2718916 w 12192000"/>
              <a:gd name="connsiteY170" fmla="*/ 1990867 h 2237474"/>
              <a:gd name="connsiteX171" fmla="*/ 2713522 w 12192000"/>
              <a:gd name="connsiteY171" fmla="*/ 1990173 h 2237474"/>
              <a:gd name="connsiteX172" fmla="*/ 2680597 w 12192000"/>
              <a:gd name="connsiteY172" fmla="*/ 1984996 h 2237474"/>
              <a:gd name="connsiteX173" fmla="*/ 2578178 w 12192000"/>
              <a:gd name="connsiteY173" fmla="*/ 1990531 h 2237474"/>
              <a:gd name="connsiteX174" fmla="*/ 2476147 w 12192000"/>
              <a:gd name="connsiteY174" fmla="*/ 1998305 h 2237474"/>
              <a:gd name="connsiteX175" fmla="*/ 2373568 w 12192000"/>
              <a:gd name="connsiteY175" fmla="*/ 2003219 h 2237474"/>
              <a:gd name="connsiteX176" fmla="*/ 2321399 w 12192000"/>
              <a:gd name="connsiteY176" fmla="*/ 1989467 h 2237474"/>
              <a:gd name="connsiteX177" fmla="*/ 2315525 w 12192000"/>
              <a:gd name="connsiteY177" fmla="*/ 1989708 h 2237474"/>
              <a:gd name="connsiteX178" fmla="*/ 2300792 w 12192000"/>
              <a:gd name="connsiteY178" fmla="*/ 1994290 h 2237474"/>
              <a:gd name="connsiteX179" fmla="*/ 2295469 w 12192000"/>
              <a:gd name="connsiteY179" fmla="*/ 1996659 h 2237474"/>
              <a:gd name="connsiteX180" fmla="*/ 2287219 w 12192000"/>
              <a:gd name="connsiteY180" fmla="*/ 1998750 h 2237474"/>
              <a:gd name="connsiteX181" fmla="*/ 2286948 w 12192000"/>
              <a:gd name="connsiteY181" fmla="*/ 1998596 h 2237474"/>
              <a:gd name="connsiteX182" fmla="*/ 2243069 w 12192000"/>
              <a:gd name="connsiteY182" fmla="*/ 2015111 h 2237474"/>
              <a:gd name="connsiteX183" fmla="*/ 2186609 w 12192000"/>
              <a:gd name="connsiteY183" fmla="*/ 2008263 h 2237474"/>
              <a:gd name="connsiteX184" fmla="*/ 2164831 w 12192000"/>
              <a:gd name="connsiteY184" fmla="*/ 2010143 h 2237474"/>
              <a:gd name="connsiteX185" fmla="*/ 2152836 w 12192000"/>
              <a:gd name="connsiteY185" fmla="*/ 2010048 h 2237474"/>
              <a:gd name="connsiteX186" fmla="*/ 2117102 w 12192000"/>
              <a:gd name="connsiteY186" fmla="*/ 2023004 h 2237474"/>
              <a:gd name="connsiteX187" fmla="*/ 2111935 w 12192000"/>
              <a:gd name="connsiteY187" fmla="*/ 2023163 h 2237474"/>
              <a:gd name="connsiteX188" fmla="*/ 2089991 w 12192000"/>
              <a:gd name="connsiteY188" fmla="*/ 2034193 h 2237474"/>
              <a:gd name="connsiteX189" fmla="*/ 2058061 w 12192000"/>
              <a:gd name="connsiteY189" fmla="*/ 2047942 h 2237474"/>
              <a:gd name="connsiteX190" fmla="*/ 2055737 w 12192000"/>
              <a:gd name="connsiteY190" fmla="*/ 2047704 h 2237474"/>
              <a:gd name="connsiteX191" fmla="*/ 2042244 w 12192000"/>
              <a:gd name="connsiteY191" fmla="*/ 2055560 h 2237474"/>
              <a:gd name="connsiteX192" fmla="*/ 1976224 w 12192000"/>
              <a:gd name="connsiteY192" fmla="*/ 2074257 h 2237474"/>
              <a:gd name="connsiteX193" fmla="*/ 1877728 w 12192000"/>
              <a:gd name="connsiteY193" fmla="*/ 2101004 h 2237474"/>
              <a:gd name="connsiteX194" fmla="*/ 1759056 w 12192000"/>
              <a:gd name="connsiteY194" fmla="*/ 2125608 h 2237474"/>
              <a:gd name="connsiteX195" fmla="*/ 1637948 w 12192000"/>
              <a:gd name="connsiteY195" fmla="*/ 2172597 h 2237474"/>
              <a:gd name="connsiteX196" fmla="*/ 1434549 w 12192000"/>
              <a:gd name="connsiteY196" fmla="*/ 2234522 h 2237474"/>
              <a:gd name="connsiteX197" fmla="*/ 1398481 w 12192000"/>
              <a:gd name="connsiteY197" fmla="*/ 2237074 h 2237474"/>
              <a:gd name="connsiteX198" fmla="*/ 1398407 w 12192000"/>
              <a:gd name="connsiteY198" fmla="*/ 2237095 h 2237474"/>
              <a:gd name="connsiteX199" fmla="*/ 1370962 w 12192000"/>
              <a:gd name="connsiteY199" fmla="*/ 2237474 h 2237474"/>
              <a:gd name="connsiteX200" fmla="*/ 1356367 w 12192000"/>
              <a:gd name="connsiteY200" fmla="*/ 2235089 h 2237474"/>
              <a:gd name="connsiteX201" fmla="*/ 1324828 w 12192000"/>
              <a:gd name="connsiteY201" fmla="*/ 2231968 h 2237474"/>
              <a:gd name="connsiteX202" fmla="*/ 1297744 w 12192000"/>
              <a:gd name="connsiteY202" fmla="*/ 2235849 h 2237474"/>
              <a:gd name="connsiteX203" fmla="*/ 1286236 w 12192000"/>
              <a:gd name="connsiteY203" fmla="*/ 2233135 h 2237474"/>
              <a:gd name="connsiteX204" fmla="*/ 1283504 w 12192000"/>
              <a:gd name="connsiteY204" fmla="*/ 2233797 h 2237474"/>
              <a:gd name="connsiteX205" fmla="*/ 1279765 w 12192000"/>
              <a:gd name="connsiteY205" fmla="*/ 2229639 h 2237474"/>
              <a:gd name="connsiteX206" fmla="*/ 1195347 w 12192000"/>
              <a:gd name="connsiteY206" fmla="*/ 2212354 h 2237474"/>
              <a:gd name="connsiteX207" fmla="*/ 970251 w 12192000"/>
              <a:gd name="connsiteY207" fmla="*/ 2221029 h 2237474"/>
              <a:gd name="connsiteX208" fmla="*/ 812914 w 12192000"/>
              <a:gd name="connsiteY208" fmla="*/ 2202752 h 2237474"/>
              <a:gd name="connsiteX209" fmla="*/ 800195 w 12192000"/>
              <a:gd name="connsiteY209" fmla="*/ 2209407 h 2237474"/>
              <a:gd name="connsiteX210" fmla="*/ 784978 w 12192000"/>
              <a:gd name="connsiteY210" fmla="*/ 2212360 h 2237474"/>
              <a:gd name="connsiteX211" fmla="*/ 681987 w 12192000"/>
              <a:gd name="connsiteY211" fmla="*/ 2216757 h 2237474"/>
              <a:gd name="connsiteX212" fmla="*/ 669923 w 12192000"/>
              <a:gd name="connsiteY212" fmla="*/ 2211682 h 2237474"/>
              <a:gd name="connsiteX213" fmla="*/ 648680 w 12192000"/>
              <a:gd name="connsiteY213" fmla="*/ 2206229 h 2237474"/>
              <a:gd name="connsiteX214" fmla="*/ 597225 w 12192000"/>
              <a:gd name="connsiteY214" fmla="*/ 2180999 h 2237474"/>
              <a:gd name="connsiteX215" fmla="*/ 558449 w 12192000"/>
              <a:gd name="connsiteY215" fmla="*/ 2182346 h 2237474"/>
              <a:gd name="connsiteX216" fmla="*/ 550517 w 12192000"/>
              <a:gd name="connsiteY216" fmla="*/ 2182060 h 2237474"/>
              <a:gd name="connsiteX217" fmla="*/ 550309 w 12192000"/>
              <a:gd name="connsiteY217" fmla="*/ 2181825 h 2237474"/>
              <a:gd name="connsiteX218" fmla="*/ 541836 w 12192000"/>
              <a:gd name="connsiteY218" fmla="*/ 2181063 h 2237474"/>
              <a:gd name="connsiteX219" fmla="*/ 536057 w 12192000"/>
              <a:gd name="connsiteY219" fmla="*/ 2181537 h 2237474"/>
              <a:gd name="connsiteX220" fmla="*/ 520671 w 12192000"/>
              <a:gd name="connsiteY220" fmla="*/ 2180980 h 2237474"/>
              <a:gd name="connsiteX221" fmla="*/ 515024 w 12192000"/>
              <a:gd name="connsiteY221" fmla="*/ 2179258 h 2237474"/>
              <a:gd name="connsiteX222" fmla="*/ 512278 w 12192000"/>
              <a:gd name="connsiteY222" fmla="*/ 2176369 h 2237474"/>
              <a:gd name="connsiteX223" fmla="*/ 480419 w 12192000"/>
              <a:gd name="connsiteY223" fmla="*/ 2167807 h 2237474"/>
              <a:gd name="connsiteX224" fmla="*/ 413835 w 12192000"/>
              <a:gd name="connsiteY224" fmla="*/ 2156783 h 2237474"/>
              <a:gd name="connsiteX225" fmla="*/ 376513 w 12192000"/>
              <a:gd name="connsiteY225" fmla="*/ 2154014 h 2237474"/>
              <a:gd name="connsiteX226" fmla="*/ 273386 w 12192000"/>
              <a:gd name="connsiteY226" fmla="*/ 2142551 h 2237474"/>
              <a:gd name="connsiteX227" fmla="*/ 169207 w 12192000"/>
              <a:gd name="connsiteY227" fmla="*/ 2128100 h 2237474"/>
              <a:gd name="connsiteX228" fmla="*/ 93149 w 12192000"/>
              <a:gd name="connsiteY228" fmla="*/ 2105324 h 2237474"/>
              <a:gd name="connsiteX229" fmla="*/ 88109 w 12192000"/>
              <a:gd name="connsiteY229" fmla="*/ 2106704 h 2237474"/>
              <a:gd name="connsiteX230" fmla="*/ 80022 w 12192000"/>
              <a:gd name="connsiteY230" fmla="*/ 2107254 h 2237474"/>
              <a:gd name="connsiteX231" fmla="*/ 79717 w 12192000"/>
              <a:gd name="connsiteY231" fmla="*/ 2107046 h 2237474"/>
              <a:gd name="connsiteX232" fmla="*/ 72352 w 12192000"/>
              <a:gd name="connsiteY232" fmla="*/ 2107991 h 2237474"/>
              <a:gd name="connsiteX233" fmla="*/ 37645 w 12192000"/>
              <a:gd name="connsiteY233" fmla="*/ 2115401 h 2237474"/>
              <a:gd name="connsiteX234" fmla="*/ 4572 w 12192000"/>
              <a:gd name="connsiteY234" fmla="*/ 2111091 h 2237474"/>
              <a:gd name="connsiteX235" fmla="*/ 0 w 12192000"/>
              <a:gd name="connsiteY235" fmla="*/ 2110468 h 2237474"/>
              <a:gd name="connsiteX236" fmla="*/ 0 w 12192000"/>
              <a:gd name="connsiteY23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43319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08541 w 12192000"/>
              <a:gd name="connsiteY102" fmla="*/ 1668757 h 2237474"/>
              <a:gd name="connsiteX103" fmla="*/ 6471012 w 12192000"/>
              <a:gd name="connsiteY103" fmla="*/ 1678604 h 2237474"/>
              <a:gd name="connsiteX104" fmla="*/ 6415265 w 12192000"/>
              <a:gd name="connsiteY104" fmla="*/ 1665317 h 2237474"/>
              <a:gd name="connsiteX105" fmla="*/ 6364035 w 12192000"/>
              <a:gd name="connsiteY105" fmla="*/ 1667683 h 2237474"/>
              <a:gd name="connsiteX106" fmla="*/ 6280959 w 12192000"/>
              <a:gd name="connsiteY106" fmla="*/ 1689329 h 2237474"/>
              <a:gd name="connsiteX107" fmla="*/ 6243319 w 12192000"/>
              <a:gd name="connsiteY107" fmla="*/ 1695560 h 2237474"/>
              <a:gd name="connsiteX108" fmla="*/ 6098321 w 12192000"/>
              <a:gd name="connsiteY108" fmla="*/ 1721646 h 2237474"/>
              <a:gd name="connsiteX109" fmla="*/ 5880652 w 12192000"/>
              <a:gd name="connsiteY109" fmla="*/ 1779643 h 2237474"/>
              <a:gd name="connsiteX110" fmla="*/ 5785959 w 12192000"/>
              <a:gd name="connsiteY110" fmla="*/ 1775307 h 2237474"/>
              <a:gd name="connsiteX111" fmla="*/ 5643534 w 12192000"/>
              <a:gd name="connsiteY111" fmla="*/ 1802919 h 2237474"/>
              <a:gd name="connsiteX112" fmla="*/ 5518799 w 12192000"/>
              <a:gd name="connsiteY112" fmla="*/ 1818312 h 2237474"/>
              <a:gd name="connsiteX113" fmla="*/ 5505014 w 12192000"/>
              <a:gd name="connsiteY113" fmla="*/ 1819259 h 2237474"/>
              <a:gd name="connsiteX114" fmla="*/ 5453307 w 12192000"/>
              <a:gd name="connsiteY114" fmla="*/ 1815450 h 2237474"/>
              <a:gd name="connsiteX115" fmla="*/ 5364192 w 12192000"/>
              <a:gd name="connsiteY115" fmla="*/ 1826074 h 2237474"/>
              <a:gd name="connsiteX116" fmla="*/ 5350380 w 12192000"/>
              <a:gd name="connsiteY116" fmla="*/ 1830891 h 2237474"/>
              <a:gd name="connsiteX117" fmla="*/ 5259633 w 12192000"/>
              <a:gd name="connsiteY117" fmla="*/ 1837160 h 2237474"/>
              <a:gd name="connsiteX118" fmla="*/ 5197513 w 12192000"/>
              <a:gd name="connsiteY118" fmla="*/ 1844718 h 2237474"/>
              <a:gd name="connsiteX119" fmla="*/ 5184170 w 12192000"/>
              <a:gd name="connsiteY119" fmla="*/ 1849402 h 2237474"/>
              <a:gd name="connsiteX120" fmla="*/ 5168852 w 12192000"/>
              <a:gd name="connsiteY120" fmla="*/ 1844846 h 2237474"/>
              <a:gd name="connsiteX121" fmla="*/ 5164370 w 12192000"/>
              <a:gd name="connsiteY121" fmla="*/ 1840597 h 2237474"/>
              <a:gd name="connsiteX122" fmla="*/ 5114927 w 12192000"/>
              <a:gd name="connsiteY122" fmla="*/ 1847827 h 2237474"/>
              <a:gd name="connsiteX123" fmla="*/ 5108970 w 12192000"/>
              <a:gd name="connsiteY123" fmla="*/ 1847935 h 2237474"/>
              <a:gd name="connsiteX124" fmla="*/ 5067961 w 12192000"/>
              <a:gd name="connsiteY124" fmla="*/ 1845917 h 2237474"/>
              <a:gd name="connsiteX125" fmla="*/ 5007075 w 12192000"/>
              <a:gd name="connsiteY125" fmla="*/ 1838626 h 2237474"/>
              <a:gd name="connsiteX126" fmla="*/ 4944087 w 12192000"/>
              <a:gd name="connsiteY126" fmla="*/ 1823332 h 2237474"/>
              <a:gd name="connsiteX127" fmla="*/ 4907662 w 12192000"/>
              <a:gd name="connsiteY127" fmla="*/ 1816900 h 2237474"/>
              <a:gd name="connsiteX128" fmla="*/ 4882386 w 12192000"/>
              <a:gd name="connsiteY128" fmla="*/ 1809844 h 2237474"/>
              <a:gd name="connsiteX129" fmla="*/ 4811440 w 12192000"/>
              <a:gd name="connsiteY129" fmla="*/ 1804655 h 2237474"/>
              <a:gd name="connsiteX130" fmla="*/ 4691075 w 12192000"/>
              <a:gd name="connsiteY130" fmla="*/ 1801389 h 2237474"/>
              <a:gd name="connsiteX131" fmla="*/ 4611738 w 12192000"/>
              <a:gd name="connsiteY131" fmla="*/ 1776964 h 2237474"/>
              <a:gd name="connsiteX132" fmla="*/ 4560070 w 12192000"/>
              <a:gd name="connsiteY132" fmla="*/ 1785640 h 2237474"/>
              <a:gd name="connsiteX133" fmla="*/ 4536503 w 12192000"/>
              <a:gd name="connsiteY133" fmla="*/ 1785334 h 2237474"/>
              <a:gd name="connsiteX134" fmla="*/ 4513724 w 12192000"/>
              <a:gd name="connsiteY134" fmla="*/ 1791996 h 2237474"/>
              <a:gd name="connsiteX135" fmla="*/ 4459810 w 12192000"/>
              <a:gd name="connsiteY135" fmla="*/ 1797886 h 2237474"/>
              <a:gd name="connsiteX136" fmla="*/ 4379064 w 12192000"/>
              <a:gd name="connsiteY136" fmla="*/ 1817177 h 2237474"/>
              <a:gd name="connsiteX137" fmla="*/ 4319209 w 12192000"/>
              <a:gd name="connsiteY137" fmla="*/ 1834833 h 2237474"/>
              <a:gd name="connsiteX138" fmla="*/ 4290981 w 12192000"/>
              <a:gd name="connsiteY138" fmla="*/ 1839677 h 2237474"/>
              <a:gd name="connsiteX139" fmla="*/ 4285792 w 12192000"/>
              <a:gd name="connsiteY139" fmla="*/ 1836231 h 2237474"/>
              <a:gd name="connsiteX140" fmla="*/ 4238372 w 12192000"/>
              <a:gd name="connsiteY140" fmla="*/ 1851480 h 2237474"/>
              <a:gd name="connsiteX141" fmla="*/ 4232517 w 12192000"/>
              <a:gd name="connsiteY141" fmla="*/ 1852567 h 2237474"/>
              <a:gd name="connsiteX142" fmla="*/ 4191732 w 12192000"/>
              <a:gd name="connsiteY142" fmla="*/ 1857328 h 2237474"/>
              <a:gd name="connsiteX143" fmla="*/ 4065532 w 12192000"/>
              <a:gd name="connsiteY143" fmla="*/ 1855477 h 2237474"/>
              <a:gd name="connsiteX144" fmla="*/ 4028460 w 12192000"/>
              <a:gd name="connsiteY144" fmla="*/ 1855137 h 2237474"/>
              <a:gd name="connsiteX145" fmla="*/ 4002267 w 12192000"/>
              <a:gd name="connsiteY145" fmla="*/ 1852352 h 2237474"/>
              <a:gd name="connsiteX146" fmla="*/ 3931396 w 12192000"/>
              <a:gd name="connsiteY146" fmla="*/ 1858915 h 2237474"/>
              <a:gd name="connsiteX147" fmla="*/ 3812162 w 12192000"/>
              <a:gd name="connsiteY147" fmla="*/ 1875501 h 2237474"/>
              <a:gd name="connsiteX148" fmla="*/ 3729530 w 12192000"/>
              <a:gd name="connsiteY148" fmla="*/ 1864513 h 2237474"/>
              <a:gd name="connsiteX149" fmla="*/ 3680177 w 12192000"/>
              <a:gd name="connsiteY149" fmla="*/ 1881552 h 2237474"/>
              <a:gd name="connsiteX150" fmla="*/ 3567259 w 12192000"/>
              <a:gd name="connsiteY150" fmla="*/ 1893482 h 2237474"/>
              <a:gd name="connsiteX151" fmla="*/ 3405770 w 12192000"/>
              <a:gd name="connsiteY151" fmla="*/ 1904591 h 2237474"/>
              <a:gd name="connsiteX152" fmla="*/ 3280097 w 12192000"/>
              <a:gd name="connsiteY152" fmla="*/ 1919610 h 2237474"/>
              <a:gd name="connsiteX153" fmla="*/ 3123424 w 12192000"/>
              <a:gd name="connsiteY153" fmla="*/ 1952930 h 2237474"/>
              <a:gd name="connsiteX154" fmla="*/ 3009910 w 12192000"/>
              <a:gd name="connsiteY154" fmla="*/ 1957866 h 2237474"/>
              <a:gd name="connsiteX155" fmla="*/ 2995934 w 12192000"/>
              <a:gd name="connsiteY155" fmla="*/ 1967085 h 2237474"/>
              <a:gd name="connsiteX156" fmla="*/ 2980071 w 12192000"/>
              <a:gd name="connsiteY156" fmla="*/ 1972988 h 2237474"/>
              <a:gd name="connsiteX157" fmla="*/ 2978094 w 12192000"/>
              <a:gd name="connsiteY157" fmla="*/ 1972369 h 2237474"/>
              <a:gd name="connsiteX158" fmla="*/ 2942858 w 12192000"/>
              <a:gd name="connsiteY158" fmla="*/ 1981367 h 2237474"/>
              <a:gd name="connsiteX159" fmla="*/ 2875436 w 12192000"/>
              <a:gd name="connsiteY159" fmla="*/ 1996977 h 2237474"/>
              <a:gd name="connsiteX160" fmla="*/ 2874892 w 12192000"/>
              <a:gd name="connsiteY160" fmla="*/ 1996085 h 2237474"/>
              <a:gd name="connsiteX161" fmla="*/ 2864145 w 12192000"/>
              <a:gd name="connsiteY161" fmla="*/ 1994061 h 2237474"/>
              <a:gd name="connsiteX162" fmla="*/ 2843662 w 12192000"/>
              <a:gd name="connsiteY162" fmla="*/ 1992498 h 2237474"/>
              <a:gd name="connsiteX163" fmla="*/ 2796128 w 12192000"/>
              <a:gd name="connsiteY163" fmla="*/ 1976403 h 2237474"/>
              <a:gd name="connsiteX164" fmla="*/ 2756784 w 12192000"/>
              <a:gd name="connsiteY164" fmla="*/ 1985116 h 2237474"/>
              <a:gd name="connsiteX165" fmla="*/ 2748833 w 12192000"/>
              <a:gd name="connsiteY165" fmla="*/ 1986323 h 2237474"/>
              <a:gd name="connsiteX166" fmla="*/ 2748661 w 12192000"/>
              <a:gd name="connsiteY166" fmla="*/ 1986122 h 2237474"/>
              <a:gd name="connsiteX167" fmla="*/ 2740251 w 12192000"/>
              <a:gd name="connsiteY167" fmla="*/ 1986946 h 2237474"/>
              <a:gd name="connsiteX168" fmla="*/ 2718916 w 12192000"/>
              <a:gd name="connsiteY168" fmla="*/ 1990867 h 2237474"/>
              <a:gd name="connsiteX169" fmla="*/ 2713522 w 12192000"/>
              <a:gd name="connsiteY169" fmla="*/ 1990173 h 2237474"/>
              <a:gd name="connsiteX170" fmla="*/ 2680597 w 12192000"/>
              <a:gd name="connsiteY170" fmla="*/ 1984996 h 2237474"/>
              <a:gd name="connsiteX171" fmla="*/ 2578178 w 12192000"/>
              <a:gd name="connsiteY171" fmla="*/ 1990531 h 2237474"/>
              <a:gd name="connsiteX172" fmla="*/ 2476147 w 12192000"/>
              <a:gd name="connsiteY172" fmla="*/ 1998305 h 2237474"/>
              <a:gd name="connsiteX173" fmla="*/ 2373568 w 12192000"/>
              <a:gd name="connsiteY173" fmla="*/ 2003219 h 2237474"/>
              <a:gd name="connsiteX174" fmla="*/ 2321399 w 12192000"/>
              <a:gd name="connsiteY174" fmla="*/ 1989467 h 2237474"/>
              <a:gd name="connsiteX175" fmla="*/ 2315525 w 12192000"/>
              <a:gd name="connsiteY175" fmla="*/ 1989708 h 2237474"/>
              <a:gd name="connsiteX176" fmla="*/ 2300792 w 12192000"/>
              <a:gd name="connsiteY176" fmla="*/ 1994290 h 2237474"/>
              <a:gd name="connsiteX177" fmla="*/ 2295469 w 12192000"/>
              <a:gd name="connsiteY177" fmla="*/ 1996659 h 2237474"/>
              <a:gd name="connsiteX178" fmla="*/ 2287219 w 12192000"/>
              <a:gd name="connsiteY178" fmla="*/ 1998750 h 2237474"/>
              <a:gd name="connsiteX179" fmla="*/ 2286948 w 12192000"/>
              <a:gd name="connsiteY179" fmla="*/ 1998596 h 2237474"/>
              <a:gd name="connsiteX180" fmla="*/ 2243069 w 12192000"/>
              <a:gd name="connsiteY180" fmla="*/ 2015111 h 2237474"/>
              <a:gd name="connsiteX181" fmla="*/ 2186609 w 12192000"/>
              <a:gd name="connsiteY181" fmla="*/ 2008263 h 2237474"/>
              <a:gd name="connsiteX182" fmla="*/ 2164831 w 12192000"/>
              <a:gd name="connsiteY182" fmla="*/ 2010143 h 2237474"/>
              <a:gd name="connsiteX183" fmla="*/ 2152836 w 12192000"/>
              <a:gd name="connsiteY183" fmla="*/ 2010048 h 2237474"/>
              <a:gd name="connsiteX184" fmla="*/ 2117102 w 12192000"/>
              <a:gd name="connsiteY184" fmla="*/ 2023004 h 2237474"/>
              <a:gd name="connsiteX185" fmla="*/ 2111935 w 12192000"/>
              <a:gd name="connsiteY185" fmla="*/ 2023163 h 2237474"/>
              <a:gd name="connsiteX186" fmla="*/ 2089991 w 12192000"/>
              <a:gd name="connsiteY186" fmla="*/ 2034193 h 2237474"/>
              <a:gd name="connsiteX187" fmla="*/ 2058061 w 12192000"/>
              <a:gd name="connsiteY187" fmla="*/ 2047942 h 2237474"/>
              <a:gd name="connsiteX188" fmla="*/ 2055737 w 12192000"/>
              <a:gd name="connsiteY188" fmla="*/ 2047704 h 2237474"/>
              <a:gd name="connsiteX189" fmla="*/ 2042244 w 12192000"/>
              <a:gd name="connsiteY189" fmla="*/ 2055560 h 2237474"/>
              <a:gd name="connsiteX190" fmla="*/ 1976224 w 12192000"/>
              <a:gd name="connsiteY190" fmla="*/ 2074257 h 2237474"/>
              <a:gd name="connsiteX191" fmla="*/ 1877728 w 12192000"/>
              <a:gd name="connsiteY191" fmla="*/ 2101004 h 2237474"/>
              <a:gd name="connsiteX192" fmla="*/ 1759056 w 12192000"/>
              <a:gd name="connsiteY192" fmla="*/ 2125608 h 2237474"/>
              <a:gd name="connsiteX193" fmla="*/ 1637948 w 12192000"/>
              <a:gd name="connsiteY193" fmla="*/ 2172597 h 2237474"/>
              <a:gd name="connsiteX194" fmla="*/ 1434549 w 12192000"/>
              <a:gd name="connsiteY194" fmla="*/ 2234522 h 2237474"/>
              <a:gd name="connsiteX195" fmla="*/ 1398481 w 12192000"/>
              <a:gd name="connsiteY195" fmla="*/ 2237074 h 2237474"/>
              <a:gd name="connsiteX196" fmla="*/ 1398407 w 12192000"/>
              <a:gd name="connsiteY196" fmla="*/ 2237095 h 2237474"/>
              <a:gd name="connsiteX197" fmla="*/ 1370962 w 12192000"/>
              <a:gd name="connsiteY197" fmla="*/ 2237474 h 2237474"/>
              <a:gd name="connsiteX198" fmla="*/ 1356367 w 12192000"/>
              <a:gd name="connsiteY198" fmla="*/ 2235089 h 2237474"/>
              <a:gd name="connsiteX199" fmla="*/ 1324828 w 12192000"/>
              <a:gd name="connsiteY199" fmla="*/ 2231968 h 2237474"/>
              <a:gd name="connsiteX200" fmla="*/ 1297744 w 12192000"/>
              <a:gd name="connsiteY200" fmla="*/ 2235849 h 2237474"/>
              <a:gd name="connsiteX201" fmla="*/ 1286236 w 12192000"/>
              <a:gd name="connsiteY201" fmla="*/ 2233135 h 2237474"/>
              <a:gd name="connsiteX202" fmla="*/ 1283504 w 12192000"/>
              <a:gd name="connsiteY202" fmla="*/ 2233797 h 2237474"/>
              <a:gd name="connsiteX203" fmla="*/ 1279765 w 12192000"/>
              <a:gd name="connsiteY203" fmla="*/ 2229639 h 2237474"/>
              <a:gd name="connsiteX204" fmla="*/ 1195347 w 12192000"/>
              <a:gd name="connsiteY204" fmla="*/ 2212354 h 2237474"/>
              <a:gd name="connsiteX205" fmla="*/ 970251 w 12192000"/>
              <a:gd name="connsiteY205" fmla="*/ 2221029 h 2237474"/>
              <a:gd name="connsiteX206" fmla="*/ 812914 w 12192000"/>
              <a:gd name="connsiteY206" fmla="*/ 2202752 h 2237474"/>
              <a:gd name="connsiteX207" fmla="*/ 800195 w 12192000"/>
              <a:gd name="connsiteY207" fmla="*/ 2209407 h 2237474"/>
              <a:gd name="connsiteX208" fmla="*/ 784978 w 12192000"/>
              <a:gd name="connsiteY208" fmla="*/ 2212360 h 2237474"/>
              <a:gd name="connsiteX209" fmla="*/ 681987 w 12192000"/>
              <a:gd name="connsiteY209" fmla="*/ 2216757 h 2237474"/>
              <a:gd name="connsiteX210" fmla="*/ 669923 w 12192000"/>
              <a:gd name="connsiteY210" fmla="*/ 2211682 h 2237474"/>
              <a:gd name="connsiteX211" fmla="*/ 648680 w 12192000"/>
              <a:gd name="connsiteY211" fmla="*/ 2206229 h 2237474"/>
              <a:gd name="connsiteX212" fmla="*/ 597225 w 12192000"/>
              <a:gd name="connsiteY212" fmla="*/ 2180999 h 2237474"/>
              <a:gd name="connsiteX213" fmla="*/ 558449 w 12192000"/>
              <a:gd name="connsiteY213" fmla="*/ 2182346 h 2237474"/>
              <a:gd name="connsiteX214" fmla="*/ 550517 w 12192000"/>
              <a:gd name="connsiteY214" fmla="*/ 2182060 h 2237474"/>
              <a:gd name="connsiteX215" fmla="*/ 550309 w 12192000"/>
              <a:gd name="connsiteY215" fmla="*/ 2181825 h 2237474"/>
              <a:gd name="connsiteX216" fmla="*/ 541836 w 12192000"/>
              <a:gd name="connsiteY216" fmla="*/ 2181063 h 2237474"/>
              <a:gd name="connsiteX217" fmla="*/ 536057 w 12192000"/>
              <a:gd name="connsiteY217" fmla="*/ 2181537 h 2237474"/>
              <a:gd name="connsiteX218" fmla="*/ 520671 w 12192000"/>
              <a:gd name="connsiteY218" fmla="*/ 2180980 h 2237474"/>
              <a:gd name="connsiteX219" fmla="*/ 515024 w 12192000"/>
              <a:gd name="connsiteY219" fmla="*/ 2179258 h 2237474"/>
              <a:gd name="connsiteX220" fmla="*/ 512278 w 12192000"/>
              <a:gd name="connsiteY220" fmla="*/ 2176369 h 2237474"/>
              <a:gd name="connsiteX221" fmla="*/ 480419 w 12192000"/>
              <a:gd name="connsiteY221" fmla="*/ 2167807 h 2237474"/>
              <a:gd name="connsiteX222" fmla="*/ 413835 w 12192000"/>
              <a:gd name="connsiteY222" fmla="*/ 2156783 h 2237474"/>
              <a:gd name="connsiteX223" fmla="*/ 376513 w 12192000"/>
              <a:gd name="connsiteY223" fmla="*/ 2154014 h 2237474"/>
              <a:gd name="connsiteX224" fmla="*/ 273386 w 12192000"/>
              <a:gd name="connsiteY224" fmla="*/ 2142551 h 2237474"/>
              <a:gd name="connsiteX225" fmla="*/ 169207 w 12192000"/>
              <a:gd name="connsiteY225" fmla="*/ 2128100 h 2237474"/>
              <a:gd name="connsiteX226" fmla="*/ 93149 w 12192000"/>
              <a:gd name="connsiteY226" fmla="*/ 2105324 h 2237474"/>
              <a:gd name="connsiteX227" fmla="*/ 88109 w 12192000"/>
              <a:gd name="connsiteY227" fmla="*/ 2106704 h 2237474"/>
              <a:gd name="connsiteX228" fmla="*/ 80022 w 12192000"/>
              <a:gd name="connsiteY228" fmla="*/ 2107254 h 2237474"/>
              <a:gd name="connsiteX229" fmla="*/ 79717 w 12192000"/>
              <a:gd name="connsiteY229" fmla="*/ 2107046 h 2237474"/>
              <a:gd name="connsiteX230" fmla="*/ 72352 w 12192000"/>
              <a:gd name="connsiteY230" fmla="*/ 2107991 h 2237474"/>
              <a:gd name="connsiteX231" fmla="*/ 37645 w 12192000"/>
              <a:gd name="connsiteY231" fmla="*/ 2115401 h 2237474"/>
              <a:gd name="connsiteX232" fmla="*/ 4572 w 12192000"/>
              <a:gd name="connsiteY232" fmla="*/ 2111091 h 2237474"/>
              <a:gd name="connsiteX233" fmla="*/ 0 w 12192000"/>
              <a:gd name="connsiteY233" fmla="*/ 2110468 h 2237474"/>
              <a:gd name="connsiteX234" fmla="*/ 0 w 12192000"/>
              <a:gd name="connsiteY23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16595 w 12192000"/>
              <a:gd name="connsiteY100" fmla="*/ 1667475 h 2237474"/>
              <a:gd name="connsiteX101" fmla="*/ 6508541 w 12192000"/>
              <a:gd name="connsiteY101" fmla="*/ 1668757 h 2237474"/>
              <a:gd name="connsiteX102" fmla="*/ 6471012 w 12192000"/>
              <a:gd name="connsiteY102" fmla="*/ 1678604 h 2237474"/>
              <a:gd name="connsiteX103" fmla="*/ 6415265 w 12192000"/>
              <a:gd name="connsiteY103" fmla="*/ 1665317 h 2237474"/>
              <a:gd name="connsiteX104" fmla="*/ 6364035 w 12192000"/>
              <a:gd name="connsiteY104" fmla="*/ 1667683 h 2237474"/>
              <a:gd name="connsiteX105" fmla="*/ 6280959 w 12192000"/>
              <a:gd name="connsiteY105" fmla="*/ 1689329 h 2237474"/>
              <a:gd name="connsiteX106" fmla="*/ 6243319 w 12192000"/>
              <a:gd name="connsiteY106" fmla="*/ 1695560 h 2237474"/>
              <a:gd name="connsiteX107" fmla="*/ 6098321 w 12192000"/>
              <a:gd name="connsiteY107" fmla="*/ 1721646 h 2237474"/>
              <a:gd name="connsiteX108" fmla="*/ 5880652 w 12192000"/>
              <a:gd name="connsiteY108" fmla="*/ 1779643 h 2237474"/>
              <a:gd name="connsiteX109" fmla="*/ 5785959 w 12192000"/>
              <a:gd name="connsiteY109" fmla="*/ 1775307 h 2237474"/>
              <a:gd name="connsiteX110" fmla="*/ 5643534 w 12192000"/>
              <a:gd name="connsiteY110" fmla="*/ 1802919 h 2237474"/>
              <a:gd name="connsiteX111" fmla="*/ 5518799 w 12192000"/>
              <a:gd name="connsiteY111" fmla="*/ 1818312 h 2237474"/>
              <a:gd name="connsiteX112" fmla="*/ 5505014 w 12192000"/>
              <a:gd name="connsiteY112" fmla="*/ 1819259 h 2237474"/>
              <a:gd name="connsiteX113" fmla="*/ 5453307 w 12192000"/>
              <a:gd name="connsiteY113" fmla="*/ 1815450 h 2237474"/>
              <a:gd name="connsiteX114" fmla="*/ 5364192 w 12192000"/>
              <a:gd name="connsiteY114" fmla="*/ 1826074 h 2237474"/>
              <a:gd name="connsiteX115" fmla="*/ 5350380 w 12192000"/>
              <a:gd name="connsiteY115" fmla="*/ 1830891 h 2237474"/>
              <a:gd name="connsiteX116" fmla="*/ 5259633 w 12192000"/>
              <a:gd name="connsiteY116" fmla="*/ 1837160 h 2237474"/>
              <a:gd name="connsiteX117" fmla="*/ 5197513 w 12192000"/>
              <a:gd name="connsiteY117" fmla="*/ 1844718 h 2237474"/>
              <a:gd name="connsiteX118" fmla="*/ 5184170 w 12192000"/>
              <a:gd name="connsiteY118" fmla="*/ 1849402 h 2237474"/>
              <a:gd name="connsiteX119" fmla="*/ 5168852 w 12192000"/>
              <a:gd name="connsiteY119" fmla="*/ 1844846 h 2237474"/>
              <a:gd name="connsiteX120" fmla="*/ 5164370 w 12192000"/>
              <a:gd name="connsiteY120" fmla="*/ 1840597 h 2237474"/>
              <a:gd name="connsiteX121" fmla="*/ 5114927 w 12192000"/>
              <a:gd name="connsiteY121" fmla="*/ 1847827 h 2237474"/>
              <a:gd name="connsiteX122" fmla="*/ 5108970 w 12192000"/>
              <a:gd name="connsiteY122" fmla="*/ 1847935 h 2237474"/>
              <a:gd name="connsiteX123" fmla="*/ 5067961 w 12192000"/>
              <a:gd name="connsiteY123" fmla="*/ 1845917 h 2237474"/>
              <a:gd name="connsiteX124" fmla="*/ 5007075 w 12192000"/>
              <a:gd name="connsiteY124" fmla="*/ 1838626 h 2237474"/>
              <a:gd name="connsiteX125" fmla="*/ 4944087 w 12192000"/>
              <a:gd name="connsiteY125" fmla="*/ 1823332 h 2237474"/>
              <a:gd name="connsiteX126" fmla="*/ 4907662 w 12192000"/>
              <a:gd name="connsiteY126" fmla="*/ 1816900 h 2237474"/>
              <a:gd name="connsiteX127" fmla="*/ 4882386 w 12192000"/>
              <a:gd name="connsiteY127" fmla="*/ 1809844 h 2237474"/>
              <a:gd name="connsiteX128" fmla="*/ 4811440 w 12192000"/>
              <a:gd name="connsiteY128" fmla="*/ 1804655 h 2237474"/>
              <a:gd name="connsiteX129" fmla="*/ 4691075 w 12192000"/>
              <a:gd name="connsiteY129" fmla="*/ 1801389 h 2237474"/>
              <a:gd name="connsiteX130" fmla="*/ 4611738 w 12192000"/>
              <a:gd name="connsiteY130" fmla="*/ 1776964 h 2237474"/>
              <a:gd name="connsiteX131" fmla="*/ 4560070 w 12192000"/>
              <a:gd name="connsiteY131" fmla="*/ 1785640 h 2237474"/>
              <a:gd name="connsiteX132" fmla="*/ 4536503 w 12192000"/>
              <a:gd name="connsiteY132" fmla="*/ 1785334 h 2237474"/>
              <a:gd name="connsiteX133" fmla="*/ 4513724 w 12192000"/>
              <a:gd name="connsiteY133" fmla="*/ 1791996 h 2237474"/>
              <a:gd name="connsiteX134" fmla="*/ 4459810 w 12192000"/>
              <a:gd name="connsiteY134" fmla="*/ 1797886 h 2237474"/>
              <a:gd name="connsiteX135" fmla="*/ 4379064 w 12192000"/>
              <a:gd name="connsiteY135" fmla="*/ 1817177 h 2237474"/>
              <a:gd name="connsiteX136" fmla="*/ 4319209 w 12192000"/>
              <a:gd name="connsiteY136" fmla="*/ 1834833 h 2237474"/>
              <a:gd name="connsiteX137" fmla="*/ 4290981 w 12192000"/>
              <a:gd name="connsiteY137" fmla="*/ 1839677 h 2237474"/>
              <a:gd name="connsiteX138" fmla="*/ 4285792 w 12192000"/>
              <a:gd name="connsiteY138" fmla="*/ 1836231 h 2237474"/>
              <a:gd name="connsiteX139" fmla="*/ 4238372 w 12192000"/>
              <a:gd name="connsiteY139" fmla="*/ 1851480 h 2237474"/>
              <a:gd name="connsiteX140" fmla="*/ 4232517 w 12192000"/>
              <a:gd name="connsiteY140" fmla="*/ 1852567 h 2237474"/>
              <a:gd name="connsiteX141" fmla="*/ 4191732 w 12192000"/>
              <a:gd name="connsiteY141" fmla="*/ 1857328 h 2237474"/>
              <a:gd name="connsiteX142" fmla="*/ 4065532 w 12192000"/>
              <a:gd name="connsiteY142" fmla="*/ 1855477 h 2237474"/>
              <a:gd name="connsiteX143" fmla="*/ 4028460 w 12192000"/>
              <a:gd name="connsiteY143" fmla="*/ 1855137 h 2237474"/>
              <a:gd name="connsiteX144" fmla="*/ 4002267 w 12192000"/>
              <a:gd name="connsiteY144" fmla="*/ 1852352 h 2237474"/>
              <a:gd name="connsiteX145" fmla="*/ 3931396 w 12192000"/>
              <a:gd name="connsiteY145" fmla="*/ 1858915 h 2237474"/>
              <a:gd name="connsiteX146" fmla="*/ 3812162 w 12192000"/>
              <a:gd name="connsiteY146" fmla="*/ 1875501 h 2237474"/>
              <a:gd name="connsiteX147" fmla="*/ 3729530 w 12192000"/>
              <a:gd name="connsiteY147" fmla="*/ 1864513 h 2237474"/>
              <a:gd name="connsiteX148" fmla="*/ 3680177 w 12192000"/>
              <a:gd name="connsiteY148" fmla="*/ 1881552 h 2237474"/>
              <a:gd name="connsiteX149" fmla="*/ 3567259 w 12192000"/>
              <a:gd name="connsiteY149" fmla="*/ 1893482 h 2237474"/>
              <a:gd name="connsiteX150" fmla="*/ 3405770 w 12192000"/>
              <a:gd name="connsiteY150" fmla="*/ 1904591 h 2237474"/>
              <a:gd name="connsiteX151" fmla="*/ 3280097 w 12192000"/>
              <a:gd name="connsiteY151" fmla="*/ 1919610 h 2237474"/>
              <a:gd name="connsiteX152" fmla="*/ 3123424 w 12192000"/>
              <a:gd name="connsiteY152" fmla="*/ 1952930 h 2237474"/>
              <a:gd name="connsiteX153" fmla="*/ 3009910 w 12192000"/>
              <a:gd name="connsiteY153" fmla="*/ 1957866 h 2237474"/>
              <a:gd name="connsiteX154" fmla="*/ 2995934 w 12192000"/>
              <a:gd name="connsiteY154" fmla="*/ 1967085 h 2237474"/>
              <a:gd name="connsiteX155" fmla="*/ 2980071 w 12192000"/>
              <a:gd name="connsiteY155" fmla="*/ 1972988 h 2237474"/>
              <a:gd name="connsiteX156" fmla="*/ 2978094 w 12192000"/>
              <a:gd name="connsiteY156" fmla="*/ 1972369 h 2237474"/>
              <a:gd name="connsiteX157" fmla="*/ 2942858 w 12192000"/>
              <a:gd name="connsiteY157" fmla="*/ 1981367 h 2237474"/>
              <a:gd name="connsiteX158" fmla="*/ 2875436 w 12192000"/>
              <a:gd name="connsiteY158" fmla="*/ 1996977 h 2237474"/>
              <a:gd name="connsiteX159" fmla="*/ 2874892 w 12192000"/>
              <a:gd name="connsiteY159" fmla="*/ 1996085 h 2237474"/>
              <a:gd name="connsiteX160" fmla="*/ 2864145 w 12192000"/>
              <a:gd name="connsiteY160" fmla="*/ 1994061 h 2237474"/>
              <a:gd name="connsiteX161" fmla="*/ 2843662 w 12192000"/>
              <a:gd name="connsiteY161" fmla="*/ 1992498 h 2237474"/>
              <a:gd name="connsiteX162" fmla="*/ 2796128 w 12192000"/>
              <a:gd name="connsiteY162" fmla="*/ 1976403 h 2237474"/>
              <a:gd name="connsiteX163" fmla="*/ 2756784 w 12192000"/>
              <a:gd name="connsiteY163" fmla="*/ 1985116 h 2237474"/>
              <a:gd name="connsiteX164" fmla="*/ 2748833 w 12192000"/>
              <a:gd name="connsiteY164" fmla="*/ 1986323 h 2237474"/>
              <a:gd name="connsiteX165" fmla="*/ 2748661 w 12192000"/>
              <a:gd name="connsiteY165" fmla="*/ 1986122 h 2237474"/>
              <a:gd name="connsiteX166" fmla="*/ 2740251 w 12192000"/>
              <a:gd name="connsiteY166" fmla="*/ 1986946 h 2237474"/>
              <a:gd name="connsiteX167" fmla="*/ 2718916 w 12192000"/>
              <a:gd name="connsiteY167" fmla="*/ 1990867 h 2237474"/>
              <a:gd name="connsiteX168" fmla="*/ 2713522 w 12192000"/>
              <a:gd name="connsiteY168" fmla="*/ 1990173 h 2237474"/>
              <a:gd name="connsiteX169" fmla="*/ 2680597 w 12192000"/>
              <a:gd name="connsiteY169" fmla="*/ 1984996 h 2237474"/>
              <a:gd name="connsiteX170" fmla="*/ 2578178 w 12192000"/>
              <a:gd name="connsiteY170" fmla="*/ 1990531 h 2237474"/>
              <a:gd name="connsiteX171" fmla="*/ 2476147 w 12192000"/>
              <a:gd name="connsiteY171" fmla="*/ 1998305 h 2237474"/>
              <a:gd name="connsiteX172" fmla="*/ 2373568 w 12192000"/>
              <a:gd name="connsiteY172" fmla="*/ 2003219 h 2237474"/>
              <a:gd name="connsiteX173" fmla="*/ 2321399 w 12192000"/>
              <a:gd name="connsiteY173" fmla="*/ 1989467 h 2237474"/>
              <a:gd name="connsiteX174" fmla="*/ 2315525 w 12192000"/>
              <a:gd name="connsiteY174" fmla="*/ 1989708 h 2237474"/>
              <a:gd name="connsiteX175" fmla="*/ 2300792 w 12192000"/>
              <a:gd name="connsiteY175" fmla="*/ 1994290 h 2237474"/>
              <a:gd name="connsiteX176" fmla="*/ 2295469 w 12192000"/>
              <a:gd name="connsiteY176" fmla="*/ 1996659 h 2237474"/>
              <a:gd name="connsiteX177" fmla="*/ 2287219 w 12192000"/>
              <a:gd name="connsiteY177" fmla="*/ 1998750 h 2237474"/>
              <a:gd name="connsiteX178" fmla="*/ 2286948 w 12192000"/>
              <a:gd name="connsiteY178" fmla="*/ 1998596 h 2237474"/>
              <a:gd name="connsiteX179" fmla="*/ 2243069 w 12192000"/>
              <a:gd name="connsiteY179" fmla="*/ 2015111 h 2237474"/>
              <a:gd name="connsiteX180" fmla="*/ 2186609 w 12192000"/>
              <a:gd name="connsiteY180" fmla="*/ 2008263 h 2237474"/>
              <a:gd name="connsiteX181" fmla="*/ 2164831 w 12192000"/>
              <a:gd name="connsiteY181" fmla="*/ 2010143 h 2237474"/>
              <a:gd name="connsiteX182" fmla="*/ 2152836 w 12192000"/>
              <a:gd name="connsiteY182" fmla="*/ 2010048 h 2237474"/>
              <a:gd name="connsiteX183" fmla="*/ 2117102 w 12192000"/>
              <a:gd name="connsiteY183" fmla="*/ 2023004 h 2237474"/>
              <a:gd name="connsiteX184" fmla="*/ 2111935 w 12192000"/>
              <a:gd name="connsiteY184" fmla="*/ 2023163 h 2237474"/>
              <a:gd name="connsiteX185" fmla="*/ 2089991 w 12192000"/>
              <a:gd name="connsiteY185" fmla="*/ 2034193 h 2237474"/>
              <a:gd name="connsiteX186" fmla="*/ 2058061 w 12192000"/>
              <a:gd name="connsiteY186" fmla="*/ 2047942 h 2237474"/>
              <a:gd name="connsiteX187" fmla="*/ 2055737 w 12192000"/>
              <a:gd name="connsiteY187" fmla="*/ 2047704 h 2237474"/>
              <a:gd name="connsiteX188" fmla="*/ 2042244 w 12192000"/>
              <a:gd name="connsiteY188" fmla="*/ 2055560 h 2237474"/>
              <a:gd name="connsiteX189" fmla="*/ 1976224 w 12192000"/>
              <a:gd name="connsiteY189" fmla="*/ 2074257 h 2237474"/>
              <a:gd name="connsiteX190" fmla="*/ 1877728 w 12192000"/>
              <a:gd name="connsiteY190" fmla="*/ 2101004 h 2237474"/>
              <a:gd name="connsiteX191" fmla="*/ 1759056 w 12192000"/>
              <a:gd name="connsiteY191" fmla="*/ 2125608 h 2237474"/>
              <a:gd name="connsiteX192" fmla="*/ 1637948 w 12192000"/>
              <a:gd name="connsiteY192" fmla="*/ 2172597 h 2237474"/>
              <a:gd name="connsiteX193" fmla="*/ 1434549 w 12192000"/>
              <a:gd name="connsiteY193" fmla="*/ 2234522 h 2237474"/>
              <a:gd name="connsiteX194" fmla="*/ 1398481 w 12192000"/>
              <a:gd name="connsiteY194" fmla="*/ 2237074 h 2237474"/>
              <a:gd name="connsiteX195" fmla="*/ 1398407 w 12192000"/>
              <a:gd name="connsiteY195" fmla="*/ 2237095 h 2237474"/>
              <a:gd name="connsiteX196" fmla="*/ 1370962 w 12192000"/>
              <a:gd name="connsiteY196" fmla="*/ 2237474 h 2237474"/>
              <a:gd name="connsiteX197" fmla="*/ 1356367 w 12192000"/>
              <a:gd name="connsiteY197" fmla="*/ 2235089 h 2237474"/>
              <a:gd name="connsiteX198" fmla="*/ 1324828 w 12192000"/>
              <a:gd name="connsiteY198" fmla="*/ 2231968 h 2237474"/>
              <a:gd name="connsiteX199" fmla="*/ 1297744 w 12192000"/>
              <a:gd name="connsiteY199" fmla="*/ 2235849 h 2237474"/>
              <a:gd name="connsiteX200" fmla="*/ 1286236 w 12192000"/>
              <a:gd name="connsiteY200" fmla="*/ 2233135 h 2237474"/>
              <a:gd name="connsiteX201" fmla="*/ 1283504 w 12192000"/>
              <a:gd name="connsiteY201" fmla="*/ 2233797 h 2237474"/>
              <a:gd name="connsiteX202" fmla="*/ 1279765 w 12192000"/>
              <a:gd name="connsiteY202" fmla="*/ 2229639 h 2237474"/>
              <a:gd name="connsiteX203" fmla="*/ 1195347 w 12192000"/>
              <a:gd name="connsiteY203" fmla="*/ 2212354 h 2237474"/>
              <a:gd name="connsiteX204" fmla="*/ 970251 w 12192000"/>
              <a:gd name="connsiteY204" fmla="*/ 2221029 h 2237474"/>
              <a:gd name="connsiteX205" fmla="*/ 812914 w 12192000"/>
              <a:gd name="connsiteY205" fmla="*/ 2202752 h 2237474"/>
              <a:gd name="connsiteX206" fmla="*/ 800195 w 12192000"/>
              <a:gd name="connsiteY206" fmla="*/ 2209407 h 2237474"/>
              <a:gd name="connsiteX207" fmla="*/ 784978 w 12192000"/>
              <a:gd name="connsiteY207" fmla="*/ 2212360 h 2237474"/>
              <a:gd name="connsiteX208" fmla="*/ 681987 w 12192000"/>
              <a:gd name="connsiteY208" fmla="*/ 2216757 h 2237474"/>
              <a:gd name="connsiteX209" fmla="*/ 669923 w 12192000"/>
              <a:gd name="connsiteY209" fmla="*/ 2211682 h 2237474"/>
              <a:gd name="connsiteX210" fmla="*/ 648680 w 12192000"/>
              <a:gd name="connsiteY210" fmla="*/ 2206229 h 2237474"/>
              <a:gd name="connsiteX211" fmla="*/ 597225 w 12192000"/>
              <a:gd name="connsiteY211" fmla="*/ 2180999 h 2237474"/>
              <a:gd name="connsiteX212" fmla="*/ 558449 w 12192000"/>
              <a:gd name="connsiteY212" fmla="*/ 2182346 h 2237474"/>
              <a:gd name="connsiteX213" fmla="*/ 550517 w 12192000"/>
              <a:gd name="connsiteY213" fmla="*/ 2182060 h 2237474"/>
              <a:gd name="connsiteX214" fmla="*/ 550309 w 12192000"/>
              <a:gd name="connsiteY214" fmla="*/ 2181825 h 2237474"/>
              <a:gd name="connsiteX215" fmla="*/ 541836 w 12192000"/>
              <a:gd name="connsiteY215" fmla="*/ 2181063 h 2237474"/>
              <a:gd name="connsiteX216" fmla="*/ 536057 w 12192000"/>
              <a:gd name="connsiteY216" fmla="*/ 2181537 h 2237474"/>
              <a:gd name="connsiteX217" fmla="*/ 520671 w 12192000"/>
              <a:gd name="connsiteY217" fmla="*/ 2180980 h 2237474"/>
              <a:gd name="connsiteX218" fmla="*/ 515024 w 12192000"/>
              <a:gd name="connsiteY218" fmla="*/ 2179258 h 2237474"/>
              <a:gd name="connsiteX219" fmla="*/ 512278 w 12192000"/>
              <a:gd name="connsiteY219" fmla="*/ 2176369 h 2237474"/>
              <a:gd name="connsiteX220" fmla="*/ 480419 w 12192000"/>
              <a:gd name="connsiteY220" fmla="*/ 2167807 h 2237474"/>
              <a:gd name="connsiteX221" fmla="*/ 413835 w 12192000"/>
              <a:gd name="connsiteY221" fmla="*/ 2156783 h 2237474"/>
              <a:gd name="connsiteX222" fmla="*/ 376513 w 12192000"/>
              <a:gd name="connsiteY222" fmla="*/ 2154014 h 2237474"/>
              <a:gd name="connsiteX223" fmla="*/ 273386 w 12192000"/>
              <a:gd name="connsiteY223" fmla="*/ 2142551 h 2237474"/>
              <a:gd name="connsiteX224" fmla="*/ 169207 w 12192000"/>
              <a:gd name="connsiteY224" fmla="*/ 2128100 h 2237474"/>
              <a:gd name="connsiteX225" fmla="*/ 93149 w 12192000"/>
              <a:gd name="connsiteY225" fmla="*/ 2105324 h 2237474"/>
              <a:gd name="connsiteX226" fmla="*/ 88109 w 12192000"/>
              <a:gd name="connsiteY226" fmla="*/ 2106704 h 2237474"/>
              <a:gd name="connsiteX227" fmla="*/ 80022 w 12192000"/>
              <a:gd name="connsiteY227" fmla="*/ 2107254 h 2237474"/>
              <a:gd name="connsiteX228" fmla="*/ 79717 w 12192000"/>
              <a:gd name="connsiteY228" fmla="*/ 2107046 h 2237474"/>
              <a:gd name="connsiteX229" fmla="*/ 72352 w 12192000"/>
              <a:gd name="connsiteY229" fmla="*/ 2107991 h 2237474"/>
              <a:gd name="connsiteX230" fmla="*/ 37645 w 12192000"/>
              <a:gd name="connsiteY230" fmla="*/ 2115401 h 2237474"/>
              <a:gd name="connsiteX231" fmla="*/ 4572 w 12192000"/>
              <a:gd name="connsiteY231" fmla="*/ 2111091 h 2237474"/>
              <a:gd name="connsiteX232" fmla="*/ 0 w 12192000"/>
              <a:gd name="connsiteY232" fmla="*/ 2110468 h 2237474"/>
              <a:gd name="connsiteX233" fmla="*/ 0 w 12192000"/>
              <a:gd name="connsiteY23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16595 w 12192000"/>
              <a:gd name="connsiteY99" fmla="*/ 1667475 h 2237474"/>
              <a:gd name="connsiteX100" fmla="*/ 6508541 w 12192000"/>
              <a:gd name="connsiteY100" fmla="*/ 1668757 h 2237474"/>
              <a:gd name="connsiteX101" fmla="*/ 6471012 w 12192000"/>
              <a:gd name="connsiteY101" fmla="*/ 1678604 h 2237474"/>
              <a:gd name="connsiteX102" fmla="*/ 6415265 w 12192000"/>
              <a:gd name="connsiteY102" fmla="*/ 1665317 h 2237474"/>
              <a:gd name="connsiteX103" fmla="*/ 6364035 w 12192000"/>
              <a:gd name="connsiteY103" fmla="*/ 1667683 h 2237474"/>
              <a:gd name="connsiteX104" fmla="*/ 6280959 w 12192000"/>
              <a:gd name="connsiteY104" fmla="*/ 1689329 h 2237474"/>
              <a:gd name="connsiteX105" fmla="*/ 6243319 w 12192000"/>
              <a:gd name="connsiteY105" fmla="*/ 1695560 h 2237474"/>
              <a:gd name="connsiteX106" fmla="*/ 6098321 w 12192000"/>
              <a:gd name="connsiteY106" fmla="*/ 1721646 h 2237474"/>
              <a:gd name="connsiteX107" fmla="*/ 5880652 w 12192000"/>
              <a:gd name="connsiteY107" fmla="*/ 1779643 h 2237474"/>
              <a:gd name="connsiteX108" fmla="*/ 5785959 w 12192000"/>
              <a:gd name="connsiteY108" fmla="*/ 1775307 h 2237474"/>
              <a:gd name="connsiteX109" fmla="*/ 5643534 w 12192000"/>
              <a:gd name="connsiteY109" fmla="*/ 1802919 h 2237474"/>
              <a:gd name="connsiteX110" fmla="*/ 5518799 w 12192000"/>
              <a:gd name="connsiteY110" fmla="*/ 1818312 h 2237474"/>
              <a:gd name="connsiteX111" fmla="*/ 5505014 w 12192000"/>
              <a:gd name="connsiteY111" fmla="*/ 1819259 h 2237474"/>
              <a:gd name="connsiteX112" fmla="*/ 5453307 w 12192000"/>
              <a:gd name="connsiteY112" fmla="*/ 1815450 h 2237474"/>
              <a:gd name="connsiteX113" fmla="*/ 5364192 w 12192000"/>
              <a:gd name="connsiteY113" fmla="*/ 1826074 h 2237474"/>
              <a:gd name="connsiteX114" fmla="*/ 5350380 w 12192000"/>
              <a:gd name="connsiteY114" fmla="*/ 1830891 h 2237474"/>
              <a:gd name="connsiteX115" fmla="*/ 5259633 w 12192000"/>
              <a:gd name="connsiteY115" fmla="*/ 1837160 h 2237474"/>
              <a:gd name="connsiteX116" fmla="*/ 5197513 w 12192000"/>
              <a:gd name="connsiteY116" fmla="*/ 1844718 h 2237474"/>
              <a:gd name="connsiteX117" fmla="*/ 5184170 w 12192000"/>
              <a:gd name="connsiteY117" fmla="*/ 1849402 h 2237474"/>
              <a:gd name="connsiteX118" fmla="*/ 5168852 w 12192000"/>
              <a:gd name="connsiteY118" fmla="*/ 1844846 h 2237474"/>
              <a:gd name="connsiteX119" fmla="*/ 5164370 w 12192000"/>
              <a:gd name="connsiteY119" fmla="*/ 1840597 h 2237474"/>
              <a:gd name="connsiteX120" fmla="*/ 5114927 w 12192000"/>
              <a:gd name="connsiteY120" fmla="*/ 1847827 h 2237474"/>
              <a:gd name="connsiteX121" fmla="*/ 5108970 w 12192000"/>
              <a:gd name="connsiteY121" fmla="*/ 1847935 h 2237474"/>
              <a:gd name="connsiteX122" fmla="*/ 5067961 w 12192000"/>
              <a:gd name="connsiteY122" fmla="*/ 1845917 h 2237474"/>
              <a:gd name="connsiteX123" fmla="*/ 5007075 w 12192000"/>
              <a:gd name="connsiteY123" fmla="*/ 1838626 h 2237474"/>
              <a:gd name="connsiteX124" fmla="*/ 4944087 w 12192000"/>
              <a:gd name="connsiteY124" fmla="*/ 1823332 h 2237474"/>
              <a:gd name="connsiteX125" fmla="*/ 4907662 w 12192000"/>
              <a:gd name="connsiteY125" fmla="*/ 1816900 h 2237474"/>
              <a:gd name="connsiteX126" fmla="*/ 4882386 w 12192000"/>
              <a:gd name="connsiteY126" fmla="*/ 1809844 h 2237474"/>
              <a:gd name="connsiteX127" fmla="*/ 4811440 w 12192000"/>
              <a:gd name="connsiteY127" fmla="*/ 1804655 h 2237474"/>
              <a:gd name="connsiteX128" fmla="*/ 4691075 w 12192000"/>
              <a:gd name="connsiteY128" fmla="*/ 1801389 h 2237474"/>
              <a:gd name="connsiteX129" fmla="*/ 4611738 w 12192000"/>
              <a:gd name="connsiteY129" fmla="*/ 1776964 h 2237474"/>
              <a:gd name="connsiteX130" fmla="*/ 4560070 w 12192000"/>
              <a:gd name="connsiteY130" fmla="*/ 1785640 h 2237474"/>
              <a:gd name="connsiteX131" fmla="*/ 4536503 w 12192000"/>
              <a:gd name="connsiteY131" fmla="*/ 1785334 h 2237474"/>
              <a:gd name="connsiteX132" fmla="*/ 4513724 w 12192000"/>
              <a:gd name="connsiteY132" fmla="*/ 1791996 h 2237474"/>
              <a:gd name="connsiteX133" fmla="*/ 4459810 w 12192000"/>
              <a:gd name="connsiteY133" fmla="*/ 1797886 h 2237474"/>
              <a:gd name="connsiteX134" fmla="*/ 4379064 w 12192000"/>
              <a:gd name="connsiteY134" fmla="*/ 1817177 h 2237474"/>
              <a:gd name="connsiteX135" fmla="*/ 4319209 w 12192000"/>
              <a:gd name="connsiteY135" fmla="*/ 1834833 h 2237474"/>
              <a:gd name="connsiteX136" fmla="*/ 4290981 w 12192000"/>
              <a:gd name="connsiteY136" fmla="*/ 1839677 h 2237474"/>
              <a:gd name="connsiteX137" fmla="*/ 4285792 w 12192000"/>
              <a:gd name="connsiteY137" fmla="*/ 1836231 h 2237474"/>
              <a:gd name="connsiteX138" fmla="*/ 4238372 w 12192000"/>
              <a:gd name="connsiteY138" fmla="*/ 1851480 h 2237474"/>
              <a:gd name="connsiteX139" fmla="*/ 4232517 w 12192000"/>
              <a:gd name="connsiteY139" fmla="*/ 1852567 h 2237474"/>
              <a:gd name="connsiteX140" fmla="*/ 4191732 w 12192000"/>
              <a:gd name="connsiteY140" fmla="*/ 1857328 h 2237474"/>
              <a:gd name="connsiteX141" fmla="*/ 4065532 w 12192000"/>
              <a:gd name="connsiteY141" fmla="*/ 1855477 h 2237474"/>
              <a:gd name="connsiteX142" fmla="*/ 4028460 w 12192000"/>
              <a:gd name="connsiteY142" fmla="*/ 1855137 h 2237474"/>
              <a:gd name="connsiteX143" fmla="*/ 4002267 w 12192000"/>
              <a:gd name="connsiteY143" fmla="*/ 1852352 h 2237474"/>
              <a:gd name="connsiteX144" fmla="*/ 3931396 w 12192000"/>
              <a:gd name="connsiteY144" fmla="*/ 1858915 h 2237474"/>
              <a:gd name="connsiteX145" fmla="*/ 3812162 w 12192000"/>
              <a:gd name="connsiteY145" fmla="*/ 1875501 h 2237474"/>
              <a:gd name="connsiteX146" fmla="*/ 3729530 w 12192000"/>
              <a:gd name="connsiteY146" fmla="*/ 1864513 h 2237474"/>
              <a:gd name="connsiteX147" fmla="*/ 3680177 w 12192000"/>
              <a:gd name="connsiteY147" fmla="*/ 1881552 h 2237474"/>
              <a:gd name="connsiteX148" fmla="*/ 3567259 w 12192000"/>
              <a:gd name="connsiteY148" fmla="*/ 1893482 h 2237474"/>
              <a:gd name="connsiteX149" fmla="*/ 3405770 w 12192000"/>
              <a:gd name="connsiteY149" fmla="*/ 1904591 h 2237474"/>
              <a:gd name="connsiteX150" fmla="*/ 3280097 w 12192000"/>
              <a:gd name="connsiteY150" fmla="*/ 1919610 h 2237474"/>
              <a:gd name="connsiteX151" fmla="*/ 3123424 w 12192000"/>
              <a:gd name="connsiteY151" fmla="*/ 1952930 h 2237474"/>
              <a:gd name="connsiteX152" fmla="*/ 3009910 w 12192000"/>
              <a:gd name="connsiteY152" fmla="*/ 1957866 h 2237474"/>
              <a:gd name="connsiteX153" fmla="*/ 2995934 w 12192000"/>
              <a:gd name="connsiteY153" fmla="*/ 1967085 h 2237474"/>
              <a:gd name="connsiteX154" fmla="*/ 2980071 w 12192000"/>
              <a:gd name="connsiteY154" fmla="*/ 1972988 h 2237474"/>
              <a:gd name="connsiteX155" fmla="*/ 2978094 w 12192000"/>
              <a:gd name="connsiteY155" fmla="*/ 1972369 h 2237474"/>
              <a:gd name="connsiteX156" fmla="*/ 2942858 w 12192000"/>
              <a:gd name="connsiteY156" fmla="*/ 1981367 h 2237474"/>
              <a:gd name="connsiteX157" fmla="*/ 2875436 w 12192000"/>
              <a:gd name="connsiteY157" fmla="*/ 1996977 h 2237474"/>
              <a:gd name="connsiteX158" fmla="*/ 2874892 w 12192000"/>
              <a:gd name="connsiteY158" fmla="*/ 1996085 h 2237474"/>
              <a:gd name="connsiteX159" fmla="*/ 2864145 w 12192000"/>
              <a:gd name="connsiteY159" fmla="*/ 1994061 h 2237474"/>
              <a:gd name="connsiteX160" fmla="*/ 2843662 w 12192000"/>
              <a:gd name="connsiteY160" fmla="*/ 1992498 h 2237474"/>
              <a:gd name="connsiteX161" fmla="*/ 2796128 w 12192000"/>
              <a:gd name="connsiteY161" fmla="*/ 1976403 h 2237474"/>
              <a:gd name="connsiteX162" fmla="*/ 2756784 w 12192000"/>
              <a:gd name="connsiteY162" fmla="*/ 1985116 h 2237474"/>
              <a:gd name="connsiteX163" fmla="*/ 2748833 w 12192000"/>
              <a:gd name="connsiteY163" fmla="*/ 1986323 h 2237474"/>
              <a:gd name="connsiteX164" fmla="*/ 2748661 w 12192000"/>
              <a:gd name="connsiteY164" fmla="*/ 1986122 h 2237474"/>
              <a:gd name="connsiteX165" fmla="*/ 2740251 w 12192000"/>
              <a:gd name="connsiteY165" fmla="*/ 1986946 h 2237474"/>
              <a:gd name="connsiteX166" fmla="*/ 2718916 w 12192000"/>
              <a:gd name="connsiteY166" fmla="*/ 1990867 h 2237474"/>
              <a:gd name="connsiteX167" fmla="*/ 2713522 w 12192000"/>
              <a:gd name="connsiteY167" fmla="*/ 1990173 h 2237474"/>
              <a:gd name="connsiteX168" fmla="*/ 2680597 w 12192000"/>
              <a:gd name="connsiteY168" fmla="*/ 1984996 h 2237474"/>
              <a:gd name="connsiteX169" fmla="*/ 2578178 w 12192000"/>
              <a:gd name="connsiteY169" fmla="*/ 1990531 h 2237474"/>
              <a:gd name="connsiteX170" fmla="*/ 2476147 w 12192000"/>
              <a:gd name="connsiteY170" fmla="*/ 1998305 h 2237474"/>
              <a:gd name="connsiteX171" fmla="*/ 2373568 w 12192000"/>
              <a:gd name="connsiteY171" fmla="*/ 2003219 h 2237474"/>
              <a:gd name="connsiteX172" fmla="*/ 2321399 w 12192000"/>
              <a:gd name="connsiteY172" fmla="*/ 1989467 h 2237474"/>
              <a:gd name="connsiteX173" fmla="*/ 2315525 w 12192000"/>
              <a:gd name="connsiteY173" fmla="*/ 1989708 h 2237474"/>
              <a:gd name="connsiteX174" fmla="*/ 2300792 w 12192000"/>
              <a:gd name="connsiteY174" fmla="*/ 1994290 h 2237474"/>
              <a:gd name="connsiteX175" fmla="*/ 2295469 w 12192000"/>
              <a:gd name="connsiteY175" fmla="*/ 1996659 h 2237474"/>
              <a:gd name="connsiteX176" fmla="*/ 2287219 w 12192000"/>
              <a:gd name="connsiteY176" fmla="*/ 1998750 h 2237474"/>
              <a:gd name="connsiteX177" fmla="*/ 2286948 w 12192000"/>
              <a:gd name="connsiteY177" fmla="*/ 1998596 h 2237474"/>
              <a:gd name="connsiteX178" fmla="*/ 2243069 w 12192000"/>
              <a:gd name="connsiteY178" fmla="*/ 2015111 h 2237474"/>
              <a:gd name="connsiteX179" fmla="*/ 2186609 w 12192000"/>
              <a:gd name="connsiteY179" fmla="*/ 2008263 h 2237474"/>
              <a:gd name="connsiteX180" fmla="*/ 2164831 w 12192000"/>
              <a:gd name="connsiteY180" fmla="*/ 2010143 h 2237474"/>
              <a:gd name="connsiteX181" fmla="*/ 2152836 w 12192000"/>
              <a:gd name="connsiteY181" fmla="*/ 2010048 h 2237474"/>
              <a:gd name="connsiteX182" fmla="*/ 2117102 w 12192000"/>
              <a:gd name="connsiteY182" fmla="*/ 2023004 h 2237474"/>
              <a:gd name="connsiteX183" fmla="*/ 2111935 w 12192000"/>
              <a:gd name="connsiteY183" fmla="*/ 2023163 h 2237474"/>
              <a:gd name="connsiteX184" fmla="*/ 2089991 w 12192000"/>
              <a:gd name="connsiteY184" fmla="*/ 2034193 h 2237474"/>
              <a:gd name="connsiteX185" fmla="*/ 2058061 w 12192000"/>
              <a:gd name="connsiteY185" fmla="*/ 2047942 h 2237474"/>
              <a:gd name="connsiteX186" fmla="*/ 2055737 w 12192000"/>
              <a:gd name="connsiteY186" fmla="*/ 2047704 h 2237474"/>
              <a:gd name="connsiteX187" fmla="*/ 2042244 w 12192000"/>
              <a:gd name="connsiteY187" fmla="*/ 2055560 h 2237474"/>
              <a:gd name="connsiteX188" fmla="*/ 1976224 w 12192000"/>
              <a:gd name="connsiteY188" fmla="*/ 2074257 h 2237474"/>
              <a:gd name="connsiteX189" fmla="*/ 1877728 w 12192000"/>
              <a:gd name="connsiteY189" fmla="*/ 2101004 h 2237474"/>
              <a:gd name="connsiteX190" fmla="*/ 1759056 w 12192000"/>
              <a:gd name="connsiteY190" fmla="*/ 2125608 h 2237474"/>
              <a:gd name="connsiteX191" fmla="*/ 1637948 w 12192000"/>
              <a:gd name="connsiteY191" fmla="*/ 2172597 h 2237474"/>
              <a:gd name="connsiteX192" fmla="*/ 1434549 w 12192000"/>
              <a:gd name="connsiteY192" fmla="*/ 2234522 h 2237474"/>
              <a:gd name="connsiteX193" fmla="*/ 1398481 w 12192000"/>
              <a:gd name="connsiteY193" fmla="*/ 2237074 h 2237474"/>
              <a:gd name="connsiteX194" fmla="*/ 1398407 w 12192000"/>
              <a:gd name="connsiteY194" fmla="*/ 2237095 h 2237474"/>
              <a:gd name="connsiteX195" fmla="*/ 1370962 w 12192000"/>
              <a:gd name="connsiteY195" fmla="*/ 2237474 h 2237474"/>
              <a:gd name="connsiteX196" fmla="*/ 1356367 w 12192000"/>
              <a:gd name="connsiteY196" fmla="*/ 2235089 h 2237474"/>
              <a:gd name="connsiteX197" fmla="*/ 1324828 w 12192000"/>
              <a:gd name="connsiteY197" fmla="*/ 2231968 h 2237474"/>
              <a:gd name="connsiteX198" fmla="*/ 1297744 w 12192000"/>
              <a:gd name="connsiteY198" fmla="*/ 2235849 h 2237474"/>
              <a:gd name="connsiteX199" fmla="*/ 1286236 w 12192000"/>
              <a:gd name="connsiteY199" fmla="*/ 2233135 h 2237474"/>
              <a:gd name="connsiteX200" fmla="*/ 1283504 w 12192000"/>
              <a:gd name="connsiteY200" fmla="*/ 2233797 h 2237474"/>
              <a:gd name="connsiteX201" fmla="*/ 1279765 w 12192000"/>
              <a:gd name="connsiteY201" fmla="*/ 2229639 h 2237474"/>
              <a:gd name="connsiteX202" fmla="*/ 1195347 w 12192000"/>
              <a:gd name="connsiteY202" fmla="*/ 2212354 h 2237474"/>
              <a:gd name="connsiteX203" fmla="*/ 970251 w 12192000"/>
              <a:gd name="connsiteY203" fmla="*/ 2221029 h 2237474"/>
              <a:gd name="connsiteX204" fmla="*/ 812914 w 12192000"/>
              <a:gd name="connsiteY204" fmla="*/ 2202752 h 2237474"/>
              <a:gd name="connsiteX205" fmla="*/ 800195 w 12192000"/>
              <a:gd name="connsiteY205" fmla="*/ 2209407 h 2237474"/>
              <a:gd name="connsiteX206" fmla="*/ 784978 w 12192000"/>
              <a:gd name="connsiteY206" fmla="*/ 2212360 h 2237474"/>
              <a:gd name="connsiteX207" fmla="*/ 681987 w 12192000"/>
              <a:gd name="connsiteY207" fmla="*/ 2216757 h 2237474"/>
              <a:gd name="connsiteX208" fmla="*/ 669923 w 12192000"/>
              <a:gd name="connsiteY208" fmla="*/ 2211682 h 2237474"/>
              <a:gd name="connsiteX209" fmla="*/ 648680 w 12192000"/>
              <a:gd name="connsiteY209" fmla="*/ 2206229 h 2237474"/>
              <a:gd name="connsiteX210" fmla="*/ 597225 w 12192000"/>
              <a:gd name="connsiteY210" fmla="*/ 2180999 h 2237474"/>
              <a:gd name="connsiteX211" fmla="*/ 558449 w 12192000"/>
              <a:gd name="connsiteY211" fmla="*/ 2182346 h 2237474"/>
              <a:gd name="connsiteX212" fmla="*/ 550517 w 12192000"/>
              <a:gd name="connsiteY212" fmla="*/ 2182060 h 2237474"/>
              <a:gd name="connsiteX213" fmla="*/ 550309 w 12192000"/>
              <a:gd name="connsiteY213" fmla="*/ 2181825 h 2237474"/>
              <a:gd name="connsiteX214" fmla="*/ 541836 w 12192000"/>
              <a:gd name="connsiteY214" fmla="*/ 2181063 h 2237474"/>
              <a:gd name="connsiteX215" fmla="*/ 536057 w 12192000"/>
              <a:gd name="connsiteY215" fmla="*/ 2181537 h 2237474"/>
              <a:gd name="connsiteX216" fmla="*/ 520671 w 12192000"/>
              <a:gd name="connsiteY216" fmla="*/ 2180980 h 2237474"/>
              <a:gd name="connsiteX217" fmla="*/ 515024 w 12192000"/>
              <a:gd name="connsiteY217" fmla="*/ 2179258 h 2237474"/>
              <a:gd name="connsiteX218" fmla="*/ 512278 w 12192000"/>
              <a:gd name="connsiteY218" fmla="*/ 2176369 h 2237474"/>
              <a:gd name="connsiteX219" fmla="*/ 480419 w 12192000"/>
              <a:gd name="connsiteY219" fmla="*/ 2167807 h 2237474"/>
              <a:gd name="connsiteX220" fmla="*/ 413835 w 12192000"/>
              <a:gd name="connsiteY220" fmla="*/ 2156783 h 2237474"/>
              <a:gd name="connsiteX221" fmla="*/ 376513 w 12192000"/>
              <a:gd name="connsiteY221" fmla="*/ 2154014 h 2237474"/>
              <a:gd name="connsiteX222" fmla="*/ 273386 w 12192000"/>
              <a:gd name="connsiteY222" fmla="*/ 2142551 h 2237474"/>
              <a:gd name="connsiteX223" fmla="*/ 169207 w 12192000"/>
              <a:gd name="connsiteY223" fmla="*/ 2128100 h 2237474"/>
              <a:gd name="connsiteX224" fmla="*/ 93149 w 12192000"/>
              <a:gd name="connsiteY224" fmla="*/ 2105324 h 2237474"/>
              <a:gd name="connsiteX225" fmla="*/ 88109 w 12192000"/>
              <a:gd name="connsiteY225" fmla="*/ 2106704 h 2237474"/>
              <a:gd name="connsiteX226" fmla="*/ 80022 w 12192000"/>
              <a:gd name="connsiteY226" fmla="*/ 2107254 h 2237474"/>
              <a:gd name="connsiteX227" fmla="*/ 79717 w 12192000"/>
              <a:gd name="connsiteY227" fmla="*/ 2107046 h 2237474"/>
              <a:gd name="connsiteX228" fmla="*/ 72352 w 12192000"/>
              <a:gd name="connsiteY228" fmla="*/ 2107991 h 2237474"/>
              <a:gd name="connsiteX229" fmla="*/ 37645 w 12192000"/>
              <a:gd name="connsiteY229" fmla="*/ 2115401 h 2237474"/>
              <a:gd name="connsiteX230" fmla="*/ 4572 w 12192000"/>
              <a:gd name="connsiteY230" fmla="*/ 2111091 h 2237474"/>
              <a:gd name="connsiteX231" fmla="*/ 0 w 12192000"/>
              <a:gd name="connsiteY231" fmla="*/ 2110468 h 2237474"/>
              <a:gd name="connsiteX232" fmla="*/ 0 w 12192000"/>
              <a:gd name="connsiteY23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16595 w 12192000"/>
              <a:gd name="connsiteY98" fmla="*/ 1667475 h 2237474"/>
              <a:gd name="connsiteX99" fmla="*/ 6508541 w 12192000"/>
              <a:gd name="connsiteY99" fmla="*/ 1668757 h 2237474"/>
              <a:gd name="connsiteX100" fmla="*/ 6471012 w 12192000"/>
              <a:gd name="connsiteY100" fmla="*/ 1678604 h 2237474"/>
              <a:gd name="connsiteX101" fmla="*/ 6415265 w 12192000"/>
              <a:gd name="connsiteY101" fmla="*/ 1665317 h 2237474"/>
              <a:gd name="connsiteX102" fmla="*/ 6364035 w 12192000"/>
              <a:gd name="connsiteY102" fmla="*/ 1667683 h 2237474"/>
              <a:gd name="connsiteX103" fmla="*/ 6280959 w 12192000"/>
              <a:gd name="connsiteY103" fmla="*/ 1689329 h 2237474"/>
              <a:gd name="connsiteX104" fmla="*/ 6243319 w 12192000"/>
              <a:gd name="connsiteY104" fmla="*/ 1695560 h 2237474"/>
              <a:gd name="connsiteX105" fmla="*/ 6098321 w 12192000"/>
              <a:gd name="connsiteY105" fmla="*/ 1721646 h 2237474"/>
              <a:gd name="connsiteX106" fmla="*/ 5880652 w 12192000"/>
              <a:gd name="connsiteY106" fmla="*/ 1779643 h 2237474"/>
              <a:gd name="connsiteX107" fmla="*/ 5785959 w 12192000"/>
              <a:gd name="connsiteY107" fmla="*/ 1775307 h 2237474"/>
              <a:gd name="connsiteX108" fmla="*/ 5643534 w 12192000"/>
              <a:gd name="connsiteY108" fmla="*/ 1802919 h 2237474"/>
              <a:gd name="connsiteX109" fmla="*/ 5518799 w 12192000"/>
              <a:gd name="connsiteY109" fmla="*/ 1818312 h 2237474"/>
              <a:gd name="connsiteX110" fmla="*/ 5505014 w 12192000"/>
              <a:gd name="connsiteY110" fmla="*/ 1819259 h 2237474"/>
              <a:gd name="connsiteX111" fmla="*/ 5453307 w 12192000"/>
              <a:gd name="connsiteY111" fmla="*/ 1815450 h 2237474"/>
              <a:gd name="connsiteX112" fmla="*/ 5364192 w 12192000"/>
              <a:gd name="connsiteY112" fmla="*/ 1826074 h 2237474"/>
              <a:gd name="connsiteX113" fmla="*/ 5350380 w 12192000"/>
              <a:gd name="connsiteY113" fmla="*/ 1830891 h 2237474"/>
              <a:gd name="connsiteX114" fmla="*/ 5259633 w 12192000"/>
              <a:gd name="connsiteY114" fmla="*/ 1837160 h 2237474"/>
              <a:gd name="connsiteX115" fmla="*/ 5197513 w 12192000"/>
              <a:gd name="connsiteY115" fmla="*/ 1844718 h 2237474"/>
              <a:gd name="connsiteX116" fmla="*/ 5184170 w 12192000"/>
              <a:gd name="connsiteY116" fmla="*/ 1849402 h 2237474"/>
              <a:gd name="connsiteX117" fmla="*/ 5168852 w 12192000"/>
              <a:gd name="connsiteY117" fmla="*/ 1844846 h 2237474"/>
              <a:gd name="connsiteX118" fmla="*/ 5164370 w 12192000"/>
              <a:gd name="connsiteY118" fmla="*/ 1840597 h 2237474"/>
              <a:gd name="connsiteX119" fmla="*/ 5114927 w 12192000"/>
              <a:gd name="connsiteY119" fmla="*/ 1847827 h 2237474"/>
              <a:gd name="connsiteX120" fmla="*/ 5108970 w 12192000"/>
              <a:gd name="connsiteY120" fmla="*/ 1847935 h 2237474"/>
              <a:gd name="connsiteX121" fmla="*/ 5067961 w 12192000"/>
              <a:gd name="connsiteY121" fmla="*/ 1845917 h 2237474"/>
              <a:gd name="connsiteX122" fmla="*/ 5007075 w 12192000"/>
              <a:gd name="connsiteY122" fmla="*/ 1838626 h 2237474"/>
              <a:gd name="connsiteX123" fmla="*/ 4944087 w 12192000"/>
              <a:gd name="connsiteY123" fmla="*/ 1823332 h 2237474"/>
              <a:gd name="connsiteX124" fmla="*/ 4907662 w 12192000"/>
              <a:gd name="connsiteY124" fmla="*/ 1816900 h 2237474"/>
              <a:gd name="connsiteX125" fmla="*/ 4882386 w 12192000"/>
              <a:gd name="connsiteY125" fmla="*/ 1809844 h 2237474"/>
              <a:gd name="connsiteX126" fmla="*/ 4811440 w 12192000"/>
              <a:gd name="connsiteY126" fmla="*/ 1804655 h 2237474"/>
              <a:gd name="connsiteX127" fmla="*/ 4691075 w 12192000"/>
              <a:gd name="connsiteY127" fmla="*/ 1801389 h 2237474"/>
              <a:gd name="connsiteX128" fmla="*/ 4611738 w 12192000"/>
              <a:gd name="connsiteY128" fmla="*/ 1776964 h 2237474"/>
              <a:gd name="connsiteX129" fmla="*/ 4560070 w 12192000"/>
              <a:gd name="connsiteY129" fmla="*/ 1785640 h 2237474"/>
              <a:gd name="connsiteX130" fmla="*/ 4536503 w 12192000"/>
              <a:gd name="connsiteY130" fmla="*/ 1785334 h 2237474"/>
              <a:gd name="connsiteX131" fmla="*/ 4513724 w 12192000"/>
              <a:gd name="connsiteY131" fmla="*/ 1791996 h 2237474"/>
              <a:gd name="connsiteX132" fmla="*/ 4459810 w 12192000"/>
              <a:gd name="connsiteY132" fmla="*/ 1797886 h 2237474"/>
              <a:gd name="connsiteX133" fmla="*/ 4379064 w 12192000"/>
              <a:gd name="connsiteY133" fmla="*/ 1817177 h 2237474"/>
              <a:gd name="connsiteX134" fmla="*/ 4319209 w 12192000"/>
              <a:gd name="connsiteY134" fmla="*/ 1834833 h 2237474"/>
              <a:gd name="connsiteX135" fmla="*/ 4290981 w 12192000"/>
              <a:gd name="connsiteY135" fmla="*/ 1839677 h 2237474"/>
              <a:gd name="connsiteX136" fmla="*/ 4285792 w 12192000"/>
              <a:gd name="connsiteY136" fmla="*/ 1836231 h 2237474"/>
              <a:gd name="connsiteX137" fmla="*/ 4238372 w 12192000"/>
              <a:gd name="connsiteY137" fmla="*/ 1851480 h 2237474"/>
              <a:gd name="connsiteX138" fmla="*/ 4232517 w 12192000"/>
              <a:gd name="connsiteY138" fmla="*/ 1852567 h 2237474"/>
              <a:gd name="connsiteX139" fmla="*/ 4191732 w 12192000"/>
              <a:gd name="connsiteY139" fmla="*/ 1857328 h 2237474"/>
              <a:gd name="connsiteX140" fmla="*/ 4065532 w 12192000"/>
              <a:gd name="connsiteY140" fmla="*/ 1855477 h 2237474"/>
              <a:gd name="connsiteX141" fmla="*/ 4028460 w 12192000"/>
              <a:gd name="connsiteY141" fmla="*/ 1855137 h 2237474"/>
              <a:gd name="connsiteX142" fmla="*/ 4002267 w 12192000"/>
              <a:gd name="connsiteY142" fmla="*/ 1852352 h 2237474"/>
              <a:gd name="connsiteX143" fmla="*/ 3931396 w 12192000"/>
              <a:gd name="connsiteY143" fmla="*/ 1858915 h 2237474"/>
              <a:gd name="connsiteX144" fmla="*/ 3812162 w 12192000"/>
              <a:gd name="connsiteY144" fmla="*/ 1875501 h 2237474"/>
              <a:gd name="connsiteX145" fmla="*/ 3729530 w 12192000"/>
              <a:gd name="connsiteY145" fmla="*/ 1864513 h 2237474"/>
              <a:gd name="connsiteX146" fmla="*/ 3680177 w 12192000"/>
              <a:gd name="connsiteY146" fmla="*/ 1881552 h 2237474"/>
              <a:gd name="connsiteX147" fmla="*/ 3567259 w 12192000"/>
              <a:gd name="connsiteY147" fmla="*/ 1893482 h 2237474"/>
              <a:gd name="connsiteX148" fmla="*/ 3405770 w 12192000"/>
              <a:gd name="connsiteY148" fmla="*/ 1904591 h 2237474"/>
              <a:gd name="connsiteX149" fmla="*/ 3280097 w 12192000"/>
              <a:gd name="connsiteY149" fmla="*/ 1919610 h 2237474"/>
              <a:gd name="connsiteX150" fmla="*/ 3123424 w 12192000"/>
              <a:gd name="connsiteY150" fmla="*/ 1952930 h 2237474"/>
              <a:gd name="connsiteX151" fmla="*/ 3009910 w 12192000"/>
              <a:gd name="connsiteY151" fmla="*/ 1957866 h 2237474"/>
              <a:gd name="connsiteX152" fmla="*/ 2995934 w 12192000"/>
              <a:gd name="connsiteY152" fmla="*/ 1967085 h 2237474"/>
              <a:gd name="connsiteX153" fmla="*/ 2980071 w 12192000"/>
              <a:gd name="connsiteY153" fmla="*/ 1972988 h 2237474"/>
              <a:gd name="connsiteX154" fmla="*/ 2978094 w 12192000"/>
              <a:gd name="connsiteY154" fmla="*/ 1972369 h 2237474"/>
              <a:gd name="connsiteX155" fmla="*/ 2942858 w 12192000"/>
              <a:gd name="connsiteY155" fmla="*/ 1981367 h 2237474"/>
              <a:gd name="connsiteX156" fmla="*/ 2875436 w 12192000"/>
              <a:gd name="connsiteY156" fmla="*/ 1996977 h 2237474"/>
              <a:gd name="connsiteX157" fmla="*/ 2874892 w 12192000"/>
              <a:gd name="connsiteY157" fmla="*/ 1996085 h 2237474"/>
              <a:gd name="connsiteX158" fmla="*/ 2864145 w 12192000"/>
              <a:gd name="connsiteY158" fmla="*/ 1994061 h 2237474"/>
              <a:gd name="connsiteX159" fmla="*/ 2843662 w 12192000"/>
              <a:gd name="connsiteY159" fmla="*/ 1992498 h 2237474"/>
              <a:gd name="connsiteX160" fmla="*/ 2796128 w 12192000"/>
              <a:gd name="connsiteY160" fmla="*/ 1976403 h 2237474"/>
              <a:gd name="connsiteX161" fmla="*/ 2756784 w 12192000"/>
              <a:gd name="connsiteY161" fmla="*/ 1985116 h 2237474"/>
              <a:gd name="connsiteX162" fmla="*/ 2748833 w 12192000"/>
              <a:gd name="connsiteY162" fmla="*/ 1986323 h 2237474"/>
              <a:gd name="connsiteX163" fmla="*/ 2748661 w 12192000"/>
              <a:gd name="connsiteY163" fmla="*/ 1986122 h 2237474"/>
              <a:gd name="connsiteX164" fmla="*/ 2740251 w 12192000"/>
              <a:gd name="connsiteY164" fmla="*/ 1986946 h 2237474"/>
              <a:gd name="connsiteX165" fmla="*/ 2718916 w 12192000"/>
              <a:gd name="connsiteY165" fmla="*/ 1990867 h 2237474"/>
              <a:gd name="connsiteX166" fmla="*/ 2713522 w 12192000"/>
              <a:gd name="connsiteY166" fmla="*/ 1990173 h 2237474"/>
              <a:gd name="connsiteX167" fmla="*/ 2680597 w 12192000"/>
              <a:gd name="connsiteY167" fmla="*/ 1984996 h 2237474"/>
              <a:gd name="connsiteX168" fmla="*/ 2578178 w 12192000"/>
              <a:gd name="connsiteY168" fmla="*/ 1990531 h 2237474"/>
              <a:gd name="connsiteX169" fmla="*/ 2476147 w 12192000"/>
              <a:gd name="connsiteY169" fmla="*/ 1998305 h 2237474"/>
              <a:gd name="connsiteX170" fmla="*/ 2373568 w 12192000"/>
              <a:gd name="connsiteY170" fmla="*/ 2003219 h 2237474"/>
              <a:gd name="connsiteX171" fmla="*/ 2321399 w 12192000"/>
              <a:gd name="connsiteY171" fmla="*/ 1989467 h 2237474"/>
              <a:gd name="connsiteX172" fmla="*/ 2315525 w 12192000"/>
              <a:gd name="connsiteY172" fmla="*/ 1989708 h 2237474"/>
              <a:gd name="connsiteX173" fmla="*/ 2300792 w 12192000"/>
              <a:gd name="connsiteY173" fmla="*/ 1994290 h 2237474"/>
              <a:gd name="connsiteX174" fmla="*/ 2295469 w 12192000"/>
              <a:gd name="connsiteY174" fmla="*/ 1996659 h 2237474"/>
              <a:gd name="connsiteX175" fmla="*/ 2287219 w 12192000"/>
              <a:gd name="connsiteY175" fmla="*/ 1998750 h 2237474"/>
              <a:gd name="connsiteX176" fmla="*/ 2286948 w 12192000"/>
              <a:gd name="connsiteY176" fmla="*/ 1998596 h 2237474"/>
              <a:gd name="connsiteX177" fmla="*/ 2243069 w 12192000"/>
              <a:gd name="connsiteY177" fmla="*/ 2015111 h 2237474"/>
              <a:gd name="connsiteX178" fmla="*/ 2186609 w 12192000"/>
              <a:gd name="connsiteY178" fmla="*/ 2008263 h 2237474"/>
              <a:gd name="connsiteX179" fmla="*/ 2164831 w 12192000"/>
              <a:gd name="connsiteY179" fmla="*/ 2010143 h 2237474"/>
              <a:gd name="connsiteX180" fmla="*/ 2152836 w 12192000"/>
              <a:gd name="connsiteY180" fmla="*/ 2010048 h 2237474"/>
              <a:gd name="connsiteX181" fmla="*/ 2117102 w 12192000"/>
              <a:gd name="connsiteY181" fmla="*/ 2023004 h 2237474"/>
              <a:gd name="connsiteX182" fmla="*/ 2111935 w 12192000"/>
              <a:gd name="connsiteY182" fmla="*/ 2023163 h 2237474"/>
              <a:gd name="connsiteX183" fmla="*/ 2089991 w 12192000"/>
              <a:gd name="connsiteY183" fmla="*/ 2034193 h 2237474"/>
              <a:gd name="connsiteX184" fmla="*/ 2058061 w 12192000"/>
              <a:gd name="connsiteY184" fmla="*/ 2047942 h 2237474"/>
              <a:gd name="connsiteX185" fmla="*/ 2055737 w 12192000"/>
              <a:gd name="connsiteY185" fmla="*/ 2047704 h 2237474"/>
              <a:gd name="connsiteX186" fmla="*/ 2042244 w 12192000"/>
              <a:gd name="connsiteY186" fmla="*/ 2055560 h 2237474"/>
              <a:gd name="connsiteX187" fmla="*/ 1976224 w 12192000"/>
              <a:gd name="connsiteY187" fmla="*/ 2074257 h 2237474"/>
              <a:gd name="connsiteX188" fmla="*/ 1877728 w 12192000"/>
              <a:gd name="connsiteY188" fmla="*/ 2101004 h 2237474"/>
              <a:gd name="connsiteX189" fmla="*/ 1759056 w 12192000"/>
              <a:gd name="connsiteY189" fmla="*/ 2125608 h 2237474"/>
              <a:gd name="connsiteX190" fmla="*/ 1637948 w 12192000"/>
              <a:gd name="connsiteY190" fmla="*/ 2172597 h 2237474"/>
              <a:gd name="connsiteX191" fmla="*/ 1434549 w 12192000"/>
              <a:gd name="connsiteY191" fmla="*/ 2234522 h 2237474"/>
              <a:gd name="connsiteX192" fmla="*/ 1398481 w 12192000"/>
              <a:gd name="connsiteY192" fmla="*/ 2237074 h 2237474"/>
              <a:gd name="connsiteX193" fmla="*/ 1398407 w 12192000"/>
              <a:gd name="connsiteY193" fmla="*/ 2237095 h 2237474"/>
              <a:gd name="connsiteX194" fmla="*/ 1370962 w 12192000"/>
              <a:gd name="connsiteY194" fmla="*/ 2237474 h 2237474"/>
              <a:gd name="connsiteX195" fmla="*/ 1356367 w 12192000"/>
              <a:gd name="connsiteY195" fmla="*/ 2235089 h 2237474"/>
              <a:gd name="connsiteX196" fmla="*/ 1324828 w 12192000"/>
              <a:gd name="connsiteY196" fmla="*/ 2231968 h 2237474"/>
              <a:gd name="connsiteX197" fmla="*/ 1297744 w 12192000"/>
              <a:gd name="connsiteY197" fmla="*/ 2235849 h 2237474"/>
              <a:gd name="connsiteX198" fmla="*/ 1286236 w 12192000"/>
              <a:gd name="connsiteY198" fmla="*/ 2233135 h 2237474"/>
              <a:gd name="connsiteX199" fmla="*/ 1283504 w 12192000"/>
              <a:gd name="connsiteY199" fmla="*/ 2233797 h 2237474"/>
              <a:gd name="connsiteX200" fmla="*/ 1279765 w 12192000"/>
              <a:gd name="connsiteY200" fmla="*/ 2229639 h 2237474"/>
              <a:gd name="connsiteX201" fmla="*/ 1195347 w 12192000"/>
              <a:gd name="connsiteY201" fmla="*/ 2212354 h 2237474"/>
              <a:gd name="connsiteX202" fmla="*/ 970251 w 12192000"/>
              <a:gd name="connsiteY202" fmla="*/ 2221029 h 2237474"/>
              <a:gd name="connsiteX203" fmla="*/ 812914 w 12192000"/>
              <a:gd name="connsiteY203" fmla="*/ 2202752 h 2237474"/>
              <a:gd name="connsiteX204" fmla="*/ 800195 w 12192000"/>
              <a:gd name="connsiteY204" fmla="*/ 2209407 h 2237474"/>
              <a:gd name="connsiteX205" fmla="*/ 784978 w 12192000"/>
              <a:gd name="connsiteY205" fmla="*/ 2212360 h 2237474"/>
              <a:gd name="connsiteX206" fmla="*/ 681987 w 12192000"/>
              <a:gd name="connsiteY206" fmla="*/ 2216757 h 2237474"/>
              <a:gd name="connsiteX207" fmla="*/ 669923 w 12192000"/>
              <a:gd name="connsiteY207" fmla="*/ 2211682 h 2237474"/>
              <a:gd name="connsiteX208" fmla="*/ 648680 w 12192000"/>
              <a:gd name="connsiteY208" fmla="*/ 2206229 h 2237474"/>
              <a:gd name="connsiteX209" fmla="*/ 597225 w 12192000"/>
              <a:gd name="connsiteY209" fmla="*/ 2180999 h 2237474"/>
              <a:gd name="connsiteX210" fmla="*/ 558449 w 12192000"/>
              <a:gd name="connsiteY210" fmla="*/ 2182346 h 2237474"/>
              <a:gd name="connsiteX211" fmla="*/ 550517 w 12192000"/>
              <a:gd name="connsiteY211" fmla="*/ 2182060 h 2237474"/>
              <a:gd name="connsiteX212" fmla="*/ 550309 w 12192000"/>
              <a:gd name="connsiteY212" fmla="*/ 2181825 h 2237474"/>
              <a:gd name="connsiteX213" fmla="*/ 541836 w 12192000"/>
              <a:gd name="connsiteY213" fmla="*/ 2181063 h 2237474"/>
              <a:gd name="connsiteX214" fmla="*/ 536057 w 12192000"/>
              <a:gd name="connsiteY214" fmla="*/ 2181537 h 2237474"/>
              <a:gd name="connsiteX215" fmla="*/ 520671 w 12192000"/>
              <a:gd name="connsiteY215" fmla="*/ 2180980 h 2237474"/>
              <a:gd name="connsiteX216" fmla="*/ 515024 w 12192000"/>
              <a:gd name="connsiteY216" fmla="*/ 2179258 h 2237474"/>
              <a:gd name="connsiteX217" fmla="*/ 512278 w 12192000"/>
              <a:gd name="connsiteY217" fmla="*/ 2176369 h 2237474"/>
              <a:gd name="connsiteX218" fmla="*/ 480419 w 12192000"/>
              <a:gd name="connsiteY218" fmla="*/ 2167807 h 2237474"/>
              <a:gd name="connsiteX219" fmla="*/ 413835 w 12192000"/>
              <a:gd name="connsiteY219" fmla="*/ 2156783 h 2237474"/>
              <a:gd name="connsiteX220" fmla="*/ 376513 w 12192000"/>
              <a:gd name="connsiteY220" fmla="*/ 2154014 h 2237474"/>
              <a:gd name="connsiteX221" fmla="*/ 273386 w 12192000"/>
              <a:gd name="connsiteY221" fmla="*/ 2142551 h 2237474"/>
              <a:gd name="connsiteX222" fmla="*/ 169207 w 12192000"/>
              <a:gd name="connsiteY222" fmla="*/ 2128100 h 2237474"/>
              <a:gd name="connsiteX223" fmla="*/ 93149 w 12192000"/>
              <a:gd name="connsiteY223" fmla="*/ 2105324 h 2237474"/>
              <a:gd name="connsiteX224" fmla="*/ 88109 w 12192000"/>
              <a:gd name="connsiteY224" fmla="*/ 2106704 h 2237474"/>
              <a:gd name="connsiteX225" fmla="*/ 80022 w 12192000"/>
              <a:gd name="connsiteY225" fmla="*/ 2107254 h 2237474"/>
              <a:gd name="connsiteX226" fmla="*/ 79717 w 12192000"/>
              <a:gd name="connsiteY226" fmla="*/ 2107046 h 2237474"/>
              <a:gd name="connsiteX227" fmla="*/ 72352 w 12192000"/>
              <a:gd name="connsiteY227" fmla="*/ 2107991 h 2237474"/>
              <a:gd name="connsiteX228" fmla="*/ 37645 w 12192000"/>
              <a:gd name="connsiteY228" fmla="*/ 2115401 h 2237474"/>
              <a:gd name="connsiteX229" fmla="*/ 4572 w 12192000"/>
              <a:gd name="connsiteY229" fmla="*/ 2111091 h 2237474"/>
              <a:gd name="connsiteX230" fmla="*/ 0 w 12192000"/>
              <a:gd name="connsiteY230" fmla="*/ 2110468 h 2237474"/>
              <a:gd name="connsiteX231" fmla="*/ 0 w 12192000"/>
              <a:gd name="connsiteY23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16595 w 12192000"/>
              <a:gd name="connsiteY97" fmla="*/ 1667475 h 2237474"/>
              <a:gd name="connsiteX98" fmla="*/ 6508541 w 12192000"/>
              <a:gd name="connsiteY98" fmla="*/ 1668757 h 2237474"/>
              <a:gd name="connsiteX99" fmla="*/ 6471012 w 12192000"/>
              <a:gd name="connsiteY99" fmla="*/ 1678604 h 2237474"/>
              <a:gd name="connsiteX100" fmla="*/ 6415265 w 12192000"/>
              <a:gd name="connsiteY100" fmla="*/ 1665317 h 2237474"/>
              <a:gd name="connsiteX101" fmla="*/ 6364035 w 12192000"/>
              <a:gd name="connsiteY101" fmla="*/ 1667683 h 2237474"/>
              <a:gd name="connsiteX102" fmla="*/ 6280959 w 12192000"/>
              <a:gd name="connsiteY102" fmla="*/ 1689329 h 2237474"/>
              <a:gd name="connsiteX103" fmla="*/ 6243319 w 12192000"/>
              <a:gd name="connsiteY103" fmla="*/ 1695560 h 2237474"/>
              <a:gd name="connsiteX104" fmla="*/ 6098321 w 12192000"/>
              <a:gd name="connsiteY104" fmla="*/ 1721646 h 2237474"/>
              <a:gd name="connsiteX105" fmla="*/ 5880652 w 12192000"/>
              <a:gd name="connsiteY105" fmla="*/ 1779643 h 2237474"/>
              <a:gd name="connsiteX106" fmla="*/ 5785959 w 12192000"/>
              <a:gd name="connsiteY106" fmla="*/ 1775307 h 2237474"/>
              <a:gd name="connsiteX107" fmla="*/ 5643534 w 12192000"/>
              <a:gd name="connsiteY107" fmla="*/ 1802919 h 2237474"/>
              <a:gd name="connsiteX108" fmla="*/ 5518799 w 12192000"/>
              <a:gd name="connsiteY108" fmla="*/ 1818312 h 2237474"/>
              <a:gd name="connsiteX109" fmla="*/ 5505014 w 12192000"/>
              <a:gd name="connsiteY109" fmla="*/ 1819259 h 2237474"/>
              <a:gd name="connsiteX110" fmla="*/ 5453307 w 12192000"/>
              <a:gd name="connsiteY110" fmla="*/ 1815450 h 2237474"/>
              <a:gd name="connsiteX111" fmla="*/ 5364192 w 12192000"/>
              <a:gd name="connsiteY111" fmla="*/ 1826074 h 2237474"/>
              <a:gd name="connsiteX112" fmla="*/ 5350380 w 12192000"/>
              <a:gd name="connsiteY112" fmla="*/ 1830891 h 2237474"/>
              <a:gd name="connsiteX113" fmla="*/ 5259633 w 12192000"/>
              <a:gd name="connsiteY113" fmla="*/ 1837160 h 2237474"/>
              <a:gd name="connsiteX114" fmla="*/ 5197513 w 12192000"/>
              <a:gd name="connsiteY114" fmla="*/ 1844718 h 2237474"/>
              <a:gd name="connsiteX115" fmla="*/ 5184170 w 12192000"/>
              <a:gd name="connsiteY115" fmla="*/ 1849402 h 2237474"/>
              <a:gd name="connsiteX116" fmla="*/ 5168852 w 12192000"/>
              <a:gd name="connsiteY116" fmla="*/ 1844846 h 2237474"/>
              <a:gd name="connsiteX117" fmla="*/ 5164370 w 12192000"/>
              <a:gd name="connsiteY117" fmla="*/ 1840597 h 2237474"/>
              <a:gd name="connsiteX118" fmla="*/ 5114927 w 12192000"/>
              <a:gd name="connsiteY118" fmla="*/ 1847827 h 2237474"/>
              <a:gd name="connsiteX119" fmla="*/ 5108970 w 12192000"/>
              <a:gd name="connsiteY119" fmla="*/ 1847935 h 2237474"/>
              <a:gd name="connsiteX120" fmla="*/ 5067961 w 12192000"/>
              <a:gd name="connsiteY120" fmla="*/ 1845917 h 2237474"/>
              <a:gd name="connsiteX121" fmla="*/ 5007075 w 12192000"/>
              <a:gd name="connsiteY121" fmla="*/ 1838626 h 2237474"/>
              <a:gd name="connsiteX122" fmla="*/ 4944087 w 12192000"/>
              <a:gd name="connsiteY122" fmla="*/ 1823332 h 2237474"/>
              <a:gd name="connsiteX123" fmla="*/ 4907662 w 12192000"/>
              <a:gd name="connsiteY123" fmla="*/ 1816900 h 2237474"/>
              <a:gd name="connsiteX124" fmla="*/ 4882386 w 12192000"/>
              <a:gd name="connsiteY124" fmla="*/ 1809844 h 2237474"/>
              <a:gd name="connsiteX125" fmla="*/ 4811440 w 12192000"/>
              <a:gd name="connsiteY125" fmla="*/ 1804655 h 2237474"/>
              <a:gd name="connsiteX126" fmla="*/ 4691075 w 12192000"/>
              <a:gd name="connsiteY126" fmla="*/ 1801389 h 2237474"/>
              <a:gd name="connsiteX127" fmla="*/ 4611738 w 12192000"/>
              <a:gd name="connsiteY127" fmla="*/ 1776964 h 2237474"/>
              <a:gd name="connsiteX128" fmla="*/ 4560070 w 12192000"/>
              <a:gd name="connsiteY128" fmla="*/ 1785640 h 2237474"/>
              <a:gd name="connsiteX129" fmla="*/ 4536503 w 12192000"/>
              <a:gd name="connsiteY129" fmla="*/ 1785334 h 2237474"/>
              <a:gd name="connsiteX130" fmla="*/ 4513724 w 12192000"/>
              <a:gd name="connsiteY130" fmla="*/ 1791996 h 2237474"/>
              <a:gd name="connsiteX131" fmla="*/ 4459810 w 12192000"/>
              <a:gd name="connsiteY131" fmla="*/ 1797886 h 2237474"/>
              <a:gd name="connsiteX132" fmla="*/ 4379064 w 12192000"/>
              <a:gd name="connsiteY132" fmla="*/ 1817177 h 2237474"/>
              <a:gd name="connsiteX133" fmla="*/ 4319209 w 12192000"/>
              <a:gd name="connsiteY133" fmla="*/ 1834833 h 2237474"/>
              <a:gd name="connsiteX134" fmla="*/ 4290981 w 12192000"/>
              <a:gd name="connsiteY134" fmla="*/ 1839677 h 2237474"/>
              <a:gd name="connsiteX135" fmla="*/ 4285792 w 12192000"/>
              <a:gd name="connsiteY135" fmla="*/ 1836231 h 2237474"/>
              <a:gd name="connsiteX136" fmla="*/ 4238372 w 12192000"/>
              <a:gd name="connsiteY136" fmla="*/ 1851480 h 2237474"/>
              <a:gd name="connsiteX137" fmla="*/ 4232517 w 12192000"/>
              <a:gd name="connsiteY137" fmla="*/ 1852567 h 2237474"/>
              <a:gd name="connsiteX138" fmla="*/ 4191732 w 12192000"/>
              <a:gd name="connsiteY138" fmla="*/ 1857328 h 2237474"/>
              <a:gd name="connsiteX139" fmla="*/ 4065532 w 12192000"/>
              <a:gd name="connsiteY139" fmla="*/ 1855477 h 2237474"/>
              <a:gd name="connsiteX140" fmla="*/ 4028460 w 12192000"/>
              <a:gd name="connsiteY140" fmla="*/ 1855137 h 2237474"/>
              <a:gd name="connsiteX141" fmla="*/ 4002267 w 12192000"/>
              <a:gd name="connsiteY141" fmla="*/ 1852352 h 2237474"/>
              <a:gd name="connsiteX142" fmla="*/ 3931396 w 12192000"/>
              <a:gd name="connsiteY142" fmla="*/ 1858915 h 2237474"/>
              <a:gd name="connsiteX143" fmla="*/ 3812162 w 12192000"/>
              <a:gd name="connsiteY143" fmla="*/ 1875501 h 2237474"/>
              <a:gd name="connsiteX144" fmla="*/ 3729530 w 12192000"/>
              <a:gd name="connsiteY144" fmla="*/ 1864513 h 2237474"/>
              <a:gd name="connsiteX145" fmla="*/ 3680177 w 12192000"/>
              <a:gd name="connsiteY145" fmla="*/ 1881552 h 2237474"/>
              <a:gd name="connsiteX146" fmla="*/ 3567259 w 12192000"/>
              <a:gd name="connsiteY146" fmla="*/ 1893482 h 2237474"/>
              <a:gd name="connsiteX147" fmla="*/ 3405770 w 12192000"/>
              <a:gd name="connsiteY147" fmla="*/ 1904591 h 2237474"/>
              <a:gd name="connsiteX148" fmla="*/ 3280097 w 12192000"/>
              <a:gd name="connsiteY148" fmla="*/ 1919610 h 2237474"/>
              <a:gd name="connsiteX149" fmla="*/ 3123424 w 12192000"/>
              <a:gd name="connsiteY149" fmla="*/ 1952930 h 2237474"/>
              <a:gd name="connsiteX150" fmla="*/ 3009910 w 12192000"/>
              <a:gd name="connsiteY150" fmla="*/ 1957866 h 2237474"/>
              <a:gd name="connsiteX151" fmla="*/ 2995934 w 12192000"/>
              <a:gd name="connsiteY151" fmla="*/ 1967085 h 2237474"/>
              <a:gd name="connsiteX152" fmla="*/ 2980071 w 12192000"/>
              <a:gd name="connsiteY152" fmla="*/ 1972988 h 2237474"/>
              <a:gd name="connsiteX153" fmla="*/ 2978094 w 12192000"/>
              <a:gd name="connsiteY153" fmla="*/ 1972369 h 2237474"/>
              <a:gd name="connsiteX154" fmla="*/ 2942858 w 12192000"/>
              <a:gd name="connsiteY154" fmla="*/ 1981367 h 2237474"/>
              <a:gd name="connsiteX155" fmla="*/ 2875436 w 12192000"/>
              <a:gd name="connsiteY155" fmla="*/ 1996977 h 2237474"/>
              <a:gd name="connsiteX156" fmla="*/ 2874892 w 12192000"/>
              <a:gd name="connsiteY156" fmla="*/ 1996085 h 2237474"/>
              <a:gd name="connsiteX157" fmla="*/ 2864145 w 12192000"/>
              <a:gd name="connsiteY157" fmla="*/ 1994061 h 2237474"/>
              <a:gd name="connsiteX158" fmla="*/ 2843662 w 12192000"/>
              <a:gd name="connsiteY158" fmla="*/ 1992498 h 2237474"/>
              <a:gd name="connsiteX159" fmla="*/ 2796128 w 12192000"/>
              <a:gd name="connsiteY159" fmla="*/ 1976403 h 2237474"/>
              <a:gd name="connsiteX160" fmla="*/ 2756784 w 12192000"/>
              <a:gd name="connsiteY160" fmla="*/ 1985116 h 2237474"/>
              <a:gd name="connsiteX161" fmla="*/ 2748833 w 12192000"/>
              <a:gd name="connsiteY161" fmla="*/ 1986323 h 2237474"/>
              <a:gd name="connsiteX162" fmla="*/ 2748661 w 12192000"/>
              <a:gd name="connsiteY162" fmla="*/ 1986122 h 2237474"/>
              <a:gd name="connsiteX163" fmla="*/ 2740251 w 12192000"/>
              <a:gd name="connsiteY163" fmla="*/ 1986946 h 2237474"/>
              <a:gd name="connsiteX164" fmla="*/ 2718916 w 12192000"/>
              <a:gd name="connsiteY164" fmla="*/ 1990867 h 2237474"/>
              <a:gd name="connsiteX165" fmla="*/ 2713522 w 12192000"/>
              <a:gd name="connsiteY165" fmla="*/ 1990173 h 2237474"/>
              <a:gd name="connsiteX166" fmla="*/ 2680597 w 12192000"/>
              <a:gd name="connsiteY166" fmla="*/ 1984996 h 2237474"/>
              <a:gd name="connsiteX167" fmla="*/ 2578178 w 12192000"/>
              <a:gd name="connsiteY167" fmla="*/ 1990531 h 2237474"/>
              <a:gd name="connsiteX168" fmla="*/ 2476147 w 12192000"/>
              <a:gd name="connsiteY168" fmla="*/ 1998305 h 2237474"/>
              <a:gd name="connsiteX169" fmla="*/ 2373568 w 12192000"/>
              <a:gd name="connsiteY169" fmla="*/ 2003219 h 2237474"/>
              <a:gd name="connsiteX170" fmla="*/ 2321399 w 12192000"/>
              <a:gd name="connsiteY170" fmla="*/ 1989467 h 2237474"/>
              <a:gd name="connsiteX171" fmla="*/ 2315525 w 12192000"/>
              <a:gd name="connsiteY171" fmla="*/ 1989708 h 2237474"/>
              <a:gd name="connsiteX172" fmla="*/ 2300792 w 12192000"/>
              <a:gd name="connsiteY172" fmla="*/ 1994290 h 2237474"/>
              <a:gd name="connsiteX173" fmla="*/ 2295469 w 12192000"/>
              <a:gd name="connsiteY173" fmla="*/ 1996659 h 2237474"/>
              <a:gd name="connsiteX174" fmla="*/ 2287219 w 12192000"/>
              <a:gd name="connsiteY174" fmla="*/ 1998750 h 2237474"/>
              <a:gd name="connsiteX175" fmla="*/ 2286948 w 12192000"/>
              <a:gd name="connsiteY175" fmla="*/ 1998596 h 2237474"/>
              <a:gd name="connsiteX176" fmla="*/ 2243069 w 12192000"/>
              <a:gd name="connsiteY176" fmla="*/ 2015111 h 2237474"/>
              <a:gd name="connsiteX177" fmla="*/ 2186609 w 12192000"/>
              <a:gd name="connsiteY177" fmla="*/ 2008263 h 2237474"/>
              <a:gd name="connsiteX178" fmla="*/ 2164831 w 12192000"/>
              <a:gd name="connsiteY178" fmla="*/ 2010143 h 2237474"/>
              <a:gd name="connsiteX179" fmla="*/ 2152836 w 12192000"/>
              <a:gd name="connsiteY179" fmla="*/ 2010048 h 2237474"/>
              <a:gd name="connsiteX180" fmla="*/ 2117102 w 12192000"/>
              <a:gd name="connsiteY180" fmla="*/ 2023004 h 2237474"/>
              <a:gd name="connsiteX181" fmla="*/ 2111935 w 12192000"/>
              <a:gd name="connsiteY181" fmla="*/ 2023163 h 2237474"/>
              <a:gd name="connsiteX182" fmla="*/ 2089991 w 12192000"/>
              <a:gd name="connsiteY182" fmla="*/ 2034193 h 2237474"/>
              <a:gd name="connsiteX183" fmla="*/ 2058061 w 12192000"/>
              <a:gd name="connsiteY183" fmla="*/ 2047942 h 2237474"/>
              <a:gd name="connsiteX184" fmla="*/ 2055737 w 12192000"/>
              <a:gd name="connsiteY184" fmla="*/ 2047704 h 2237474"/>
              <a:gd name="connsiteX185" fmla="*/ 2042244 w 12192000"/>
              <a:gd name="connsiteY185" fmla="*/ 2055560 h 2237474"/>
              <a:gd name="connsiteX186" fmla="*/ 1976224 w 12192000"/>
              <a:gd name="connsiteY186" fmla="*/ 2074257 h 2237474"/>
              <a:gd name="connsiteX187" fmla="*/ 1877728 w 12192000"/>
              <a:gd name="connsiteY187" fmla="*/ 2101004 h 2237474"/>
              <a:gd name="connsiteX188" fmla="*/ 1759056 w 12192000"/>
              <a:gd name="connsiteY188" fmla="*/ 2125608 h 2237474"/>
              <a:gd name="connsiteX189" fmla="*/ 1637948 w 12192000"/>
              <a:gd name="connsiteY189" fmla="*/ 2172597 h 2237474"/>
              <a:gd name="connsiteX190" fmla="*/ 1434549 w 12192000"/>
              <a:gd name="connsiteY190" fmla="*/ 2234522 h 2237474"/>
              <a:gd name="connsiteX191" fmla="*/ 1398481 w 12192000"/>
              <a:gd name="connsiteY191" fmla="*/ 2237074 h 2237474"/>
              <a:gd name="connsiteX192" fmla="*/ 1398407 w 12192000"/>
              <a:gd name="connsiteY192" fmla="*/ 2237095 h 2237474"/>
              <a:gd name="connsiteX193" fmla="*/ 1370962 w 12192000"/>
              <a:gd name="connsiteY193" fmla="*/ 2237474 h 2237474"/>
              <a:gd name="connsiteX194" fmla="*/ 1356367 w 12192000"/>
              <a:gd name="connsiteY194" fmla="*/ 2235089 h 2237474"/>
              <a:gd name="connsiteX195" fmla="*/ 1324828 w 12192000"/>
              <a:gd name="connsiteY195" fmla="*/ 2231968 h 2237474"/>
              <a:gd name="connsiteX196" fmla="*/ 1297744 w 12192000"/>
              <a:gd name="connsiteY196" fmla="*/ 2235849 h 2237474"/>
              <a:gd name="connsiteX197" fmla="*/ 1286236 w 12192000"/>
              <a:gd name="connsiteY197" fmla="*/ 2233135 h 2237474"/>
              <a:gd name="connsiteX198" fmla="*/ 1283504 w 12192000"/>
              <a:gd name="connsiteY198" fmla="*/ 2233797 h 2237474"/>
              <a:gd name="connsiteX199" fmla="*/ 1279765 w 12192000"/>
              <a:gd name="connsiteY199" fmla="*/ 2229639 h 2237474"/>
              <a:gd name="connsiteX200" fmla="*/ 1195347 w 12192000"/>
              <a:gd name="connsiteY200" fmla="*/ 2212354 h 2237474"/>
              <a:gd name="connsiteX201" fmla="*/ 970251 w 12192000"/>
              <a:gd name="connsiteY201" fmla="*/ 2221029 h 2237474"/>
              <a:gd name="connsiteX202" fmla="*/ 812914 w 12192000"/>
              <a:gd name="connsiteY202" fmla="*/ 2202752 h 2237474"/>
              <a:gd name="connsiteX203" fmla="*/ 800195 w 12192000"/>
              <a:gd name="connsiteY203" fmla="*/ 2209407 h 2237474"/>
              <a:gd name="connsiteX204" fmla="*/ 784978 w 12192000"/>
              <a:gd name="connsiteY204" fmla="*/ 2212360 h 2237474"/>
              <a:gd name="connsiteX205" fmla="*/ 681987 w 12192000"/>
              <a:gd name="connsiteY205" fmla="*/ 2216757 h 2237474"/>
              <a:gd name="connsiteX206" fmla="*/ 669923 w 12192000"/>
              <a:gd name="connsiteY206" fmla="*/ 2211682 h 2237474"/>
              <a:gd name="connsiteX207" fmla="*/ 648680 w 12192000"/>
              <a:gd name="connsiteY207" fmla="*/ 2206229 h 2237474"/>
              <a:gd name="connsiteX208" fmla="*/ 597225 w 12192000"/>
              <a:gd name="connsiteY208" fmla="*/ 2180999 h 2237474"/>
              <a:gd name="connsiteX209" fmla="*/ 558449 w 12192000"/>
              <a:gd name="connsiteY209" fmla="*/ 2182346 h 2237474"/>
              <a:gd name="connsiteX210" fmla="*/ 550517 w 12192000"/>
              <a:gd name="connsiteY210" fmla="*/ 2182060 h 2237474"/>
              <a:gd name="connsiteX211" fmla="*/ 550309 w 12192000"/>
              <a:gd name="connsiteY211" fmla="*/ 2181825 h 2237474"/>
              <a:gd name="connsiteX212" fmla="*/ 541836 w 12192000"/>
              <a:gd name="connsiteY212" fmla="*/ 2181063 h 2237474"/>
              <a:gd name="connsiteX213" fmla="*/ 536057 w 12192000"/>
              <a:gd name="connsiteY213" fmla="*/ 2181537 h 2237474"/>
              <a:gd name="connsiteX214" fmla="*/ 520671 w 12192000"/>
              <a:gd name="connsiteY214" fmla="*/ 2180980 h 2237474"/>
              <a:gd name="connsiteX215" fmla="*/ 515024 w 12192000"/>
              <a:gd name="connsiteY215" fmla="*/ 2179258 h 2237474"/>
              <a:gd name="connsiteX216" fmla="*/ 512278 w 12192000"/>
              <a:gd name="connsiteY216" fmla="*/ 2176369 h 2237474"/>
              <a:gd name="connsiteX217" fmla="*/ 480419 w 12192000"/>
              <a:gd name="connsiteY217" fmla="*/ 2167807 h 2237474"/>
              <a:gd name="connsiteX218" fmla="*/ 413835 w 12192000"/>
              <a:gd name="connsiteY218" fmla="*/ 2156783 h 2237474"/>
              <a:gd name="connsiteX219" fmla="*/ 376513 w 12192000"/>
              <a:gd name="connsiteY219" fmla="*/ 2154014 h 2237474"/>
              <a:gd name="connsiteX220" fmla="*/ 273386 w 12192000"/>
              <a:gd name="connsiteY220" fmla="*/ 2142551 h 2237474"/>
              <a:gd name="connsiteX221" fmla="*/ 169207 w 12192000"/>
              <a:gd name="connsiteY221" fmla="*/ 2128100 h 2237474"/>
              <a:gd name="connsiteX222" fmla="*/ 93149 w 12192000"/>
              <a:gd name="connsiteY222" fmla="*/ 2105324 h 2237474"/>
              <a:gd name="connsiteX223" fmla="*/ 88109 w 12192000"/>
              <a:gd name="connsiteY223" fmla="*/ 2106704 h 2237474"/>
              <a:gd name="connsiteX224" fmla="*/ 80022 w 12192000"/>
              <a:gd name="connsiteY224" fmla="*/ 2107254 h 2237474"/>
              <a:gd name="connsiteX225" fmla="*/ 79717 w 12192000"/>
              <a:gd name="connsiteY225" fmla="*/ 2107046 h 2237474"/>
              <a:gd name="connsiteX226" fmla="*/ 72352 w 12192000"/>
              <a:gd name="connsiteY226" fmla="*/ 2107991 h 2237474"/>
              <a:gd name="connsiteX227" fmla="*/ 37645 w 12192000"/>
              <a:gd name="connsiteY227" fmla="*/ 2115401 h 2237474"/>
              <a:gd name="connsiteX228" fmla="*/ 4572 w 12192000"/>
              <a:gd name="connsiteY228" fmla="*/ 2111091 h 2237474"/>
              <a:gd name="connsiteX229" fmla="*/ 0 w 12192000"/>
              <a:gd name="connsiteY229" fmla="*/ 2110468 h 2237474"/>
              <a:gd name="connsiteX230" fmla="*/ 0 w 12192000"/>
              <a:gd name="connsiteY23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02328 w 12192000"/>
              <a:gd name="connsiteY67" fmla="*/ 1345865 h 2237474"/>
              <a:gd name="connsiteX68" fmla="*/ 7898322 w 12192000"/>
              <a:gd name="connsiteY68" fmla="*/ 1345689 h 2237474"/>
              <a:gd name="connsiteX69" fmla="*/ 7875879 w 12192000"/>
              <a:gd name="connsiteY69" fmla="*/ 1345646 h 2237474"/>
              <a:gd name="connsiteX70" fmla="*/ 7840612 w 12192000"/>
              <a:gd name="connsiteY70" fmla="*/ 1369373 h 2237474"/>
              <a:gd name="connsiteX71" fmla="*/ 7786819 w 12192000"/>
              <a:gd name="connsiteY71" fmla="*/ 1378970 h 2237474"/>
              <a:gd name="connsiteX72" fmla="*/ 7548172 w 12192000"/>
              <a:gd name="connsiteY72" fmla="*/ 1417460 h 2237474"/>
              <a:gd name="connsiteX73" fmla="*/ 7483437 w 12192000"/>
              <a:gd name="connsiteY73" fmla="*/ 1478152 h 2237474"/>
              <a:gd name="connsiteX74" fmla="*/ 7377870 w 12192000"/>
              <a:gd name="connsiteY74" fmla="*/ 1523319 h 2237474"/>
              <a:gd name="connsiteX75" fmla="*/ 7230737 w 12192000"/>
              <a:gd name="connsiteY75" fmla="*/ 1562633 h 2237474"/>
              <a:gd name="connsiteX76" fmla="*/ 7224458 w 12192000"/>
              <a:gd name="connsiteY76" fmla="*/ 1573008 h 2237474"/>
              <a:gd name="connsiteX77" fmla="*/ 7213486 w 12192000"/>
              <a:gd name="connsiteY77" fmla="*/ 1580987 h 2237474"/>
              <a:gd name="connsiteX78" fmla="*/ 7210972 w 12192000"/>
              <a:gd name="connsiteY78" fmla="*/ 1580856 h 2237474"/>
              <a:gd name="connsiteX79" fmla="*/ 7183121 w 12192000"/>
              <a:gd name="connsiteY79" fmla="*/ 1595162 h 2237474"/>
              <a:gd name="connsiteX80" fmla="*/ 7164601 w 12192000"/>
              <a:gd name="connsiteY80" fmla="*/ 1606490 h 2237474"/>
              <a:gd name="connsiteX81" fmla="*/ 7159286 w 12192000"/>
              <a:gd name="connsiteY81" fmla="*/ 1606850 h 2237474"/>
              <a:gd name="connsiteX82" fmla="*/ 7114651 w 12192000"/>
              <a:gd name="connsiteY82" fmla="*/ 1620959 h 2237474"/>
              <a:gd name="connsiteX83" fmla="*/ 7092727 w 12192000"/>
              <a:gd name="connsiteY83" fmla="*/ 1623628 h 2237474"/>
              <a:gd name="connsiteX84" fmla="*/ 7031309 w 12192000"/>
              <a:gd name="connsiteY84" fmla="*/ 1619451 h 2237474"/>
              <a:gd name="connsiteX85" fmla="*/ 6999084 w 12192000"/>
              <a:gd name="connsiteY85" fmla="*/ 1634317 h 2237474"/>
              <a:gd name="connsiteX86" fmla="*/ 6992107 w 12192000"/>
              <a:gd name="connsiteY86" fmla="*/ 1636860 h 2237474"/>
              <a:gd name="connsiteX87" fmla="*/ 6991765 w 12192000"/>
              <a:gd name="connsiteY87" fmla="*/ 1636725 h 2237474"/>
              <a:gd name="connsiteX88" fmla="*/ 6983996 w 12192000"/>
              <a:gd name="connsiteY88" fmla="*/ 1639040 h 2237474"/>
              <a:gd name="connsiteX89" fmla="*/ 6979383 w 12192000"/>
              <a:gd name="connsiteY89" fmla="*/ 1641496 h 2237474"/>
              <a:gd name="connsiteX90" fmla="*/ 6900177 w 12192000"/>
              <a:gd name="connsiteY90" fmla="*/ 1636016 h 2237474"/>
              <a:gd name="connsiteX91" fmla="*/ 6795372 w 12192000"/>
              <a:gd name="connsiteY91" fmla="*/ 1644845 h 2237474"/>
              <a:gd name="connsiteX92" fmla="*/ 6692251 w 12192000"/>
              <a:gd name="connsiteY92" fmla="*/ 1656357 h 2237474"/>
              <a:gd name="connsiteX93" fmla="*/ 6655235 w 12192000"/>
              <a:gd name="connsiteY93" fmla="*/ 1661869 h 2237474"/>
              <a:gd name="connsiteX94" fmla="*/ 6587857 w 12192000"/>
              <a:gd name="connsiteY94" fmla="*/ 1665769 h 2237474"/>
              <a:gd name="connsiteX95" fmla="*/ 6554894 w 12192000"/>
              <a:gd name="connsiteY95" fmla="*/ 1664428 h 2237474"/>
              <a:gd name="connsiteX96" fmla="*/ 6516595 w 12192000"/>
              <a:gd name="connsiteY96" fmla="*/ 1667475 h 2237474"/>
              <a:gd name="connsiteX97" fmla="*/ 6508541 w 12192000"/>
              <a:gd name="connsiteY97" fmla="*/ 1668757 h 2237474"/>
              <a:gd name="connsiteX98" fmla="*/ 6471012 w 12192000"/>
              <a:gd name="connsiteY98" fmla="*/ 1678604 h 2237474"/>
              <a:gd name="connsiteX99" fmla="*/ 6415265 w 12192000"/>
              <a:gd name="connsiteY99" fmla="*/ 1665317 h 2237474"/>
              <a:gd name="connsiteX100" fmla="*/ 6364035 w 12192000"/>
              <a:gd name="connsiteY100" fmla="*/ 1667683 h 2237474"/>
              <a:gd name="connsiteX101" fmla="*/ 6280959 w 12192000"/>
              <a:gd name="connsiteY101" fmla="*/ 1689329 h 2237474"/>
              <a:gd name="connsiteX102" fmla="*/ 6243319 w 12192000"/>
              <a:gd name="connsiteY102" fmla="*/ 1695560 h 2237474"/>
              <a:gd name="connsiteX103" fmla="*/ 6098321 w 12192000"/>
              <a:gd name="connsiteY103" fmla="*/ 1721646 h 2237474"/>
              <a:gd name="connsiteX104" fmla="*/ 5880652 w 12192000"/>
              <a:gd name="connsiteY104" fmla="*/ 1779643 h 2237474"/>
              <a:gd name="connsiteX105" fmla="*/ 5785959 w 12192000"/>
              <a:gd name="connsiteY105" fmla="*/ 1775307 h 2237474"/>
              <a:gd name="connsiteX106" fmla="*/ 5643534 w 12192000"/>
              <a:gd name="connsiteY106" fmla="*/ 1802919 h 2237474"/>
              <a:gd name="connsiteX107" fmla="*/ 5518799 w 12192000"/>
              <a:gd name="connsiteY107" fmla="*/ 1818312 h 2237474"/>
              <a:gd name="connsiteX108" fmla="*/ 5505014 w 12192000"/>
              <a:gd name="connsiteY108" fmla="*/ 1819259 h 2237474"/>
              <a:gd name="connsiteX109" fmla="*/ 5453307 w 12192000"/>
              <a:gd name="connsiteY109" fmla="*/ 1815450 h 2237474"/>
              <a:gd name="connsiteX110" fmla="*/ 5364192 w 12192000"/>
              <a:gd name="connsiteY110" fmla="*/ 1826074 h 2237474"/>
              <a:gd name="connsiteX111" fmla="*/ 5350380 w 12192000"/>
              <a:gd name="connsiteY111" fmla="*/ 1830891 h 2237474"/>
              <a:gd name="connsiteX112" fmla="*/ 5259633 w 12192000"/>
              <a:gd name="connsiteY112" fmla="*/ 1837160 h 2237474"/>
              <a:gd name="connsiteX113" fmla="*/ 5197513 w 12192000"/>
              <a:gd name="connsiteY113" fmla="*/ 1844718 h 2237474"/>
              <a:gd name="connsiteX114" fmla="*/ 5184170 w 12192000"/>
              <a:gd name="connsiteY114" fmla="*/ 1849402 h 2237474"/>
              <a:gd name="connsiteX115" fmla="*/ 5168852 w 12192000"/>
              <a:gd name="connsiteY115" fmla="*/ 1844846 h 2237474"/>
              <a:gd name="connsiteX116" fmla="*/ 5164370 w 12192000"/>
              <a:gd name="connsiteY116" fmla="*/ 1840597 h 2237474"/>
              <a:gd name="connsiteX117" fmla="*/ 5114927 w 12192000"/>
              <a:gd name="connsiteY117" fmla="*/ 1847827 h 2237474"/>
              <a:gd name="connsiteX118" fmla="*/ 5108970 w 12192000"/>
              <a:gd name="connsiteY118" fmla="*/ 1847935 h 2237474"/>
              <a:gd name="connsiteX119" fmla="*/ 5067961 w 12192000"/>
              <a:gd name="connsiteY119" fmla="*/ 1845917 h 2237474"/>
              <a:gd name="connsiteX120" fmla="*/ 5007075 w 12192000"/>
              <a:gd name="connsiteY120" fmla="*/ 1838626 h 2237474"/>
              <a:gd name="connsiteX121" fmla="*/ 4944087 w 12192000"/>
              <a:gd name="connsiteY121" fmla="*/ 1823332 h 2237474"/>
              <a:gd name="connsiteX122" fmla="*/ 4907662 w 12192000"/>
              <a:gd name="connsiteY122" fmla="*/ 1816900 h 2237474"/>
              <a:gd name="connsiteX123" fmla="*/ 4882386 w 12192000"/>
              <a:gd name="connsiteY123" fmla="*/ 1809844 h 2237474"/>
              <a:gd name="connsiteX124" fmla="*/ 4811440 w 12192000"/>
              <a:gd name="connsiteY124" fmla="*/ 1804655 h 2237474"/>
              <a:gd name="connsiteX125" fmla="*/ 4691075 w 12192000"/>
              <a:gd name="connsiteY125" fmla="*/ 1801389 h 2237474"/>
              <a:gd name="connsiteX126" fmla="*/ 4611738 w 12192000"/>
              <a:gd name="connsiteY126" fmla="*/ 1776964 h 2237474"/>
              <a:gd name="connsiteX127" fmla="*/ 4560070 w 12192000"/>
              <a:gd name="connsiteY127" fmla="*/ 1785640 h 2237474"/>
              <a:gd name="connsiteX128" fmla="*/ 4536503 w 12192000"/>
              <a:gd name="connsiteY128" fmla="*/ 1785334 h 2237474"/>
              <a:gd name="connsiteX129" fmla="*/ 4513724 w 12192000"/>
              <a:gd name="connsiteY129" fmla="*/ 1791996 h 2237474"/>
              <a:gd name="connsiteX130" fmla="*/ 4459810 w 12192000"/>
              <a:gd name="connsiteY130" fmla="*/ 1797886 h 2237474"/>
              <a:gd name="connsiteX131" fmla="*/ 4379064 w 12192000"/>
              <a:gd name="connsiteY131" fmla="*/ 1817177 h 2237474"/>
              <a:gd name="connsiteX132" fmla="*/ 4319209 w 12192000"/>
              <a:gd name="connsiteY132" fmla="*/ 1834833 h 2237474"/>
              <a:gd name="connsiteX133" fmla="*/ 4290981 w 12192000"/>
              <a:gd name="connsiteY133" fmla="*/ 1839677 h 2237474"/>
              <a:gd name="connsiteX134" fmla="*/ 4285792 w 12192000"/>
              <a:gd name="connsiteY134" fmla="*/ 1836231 h 2237474"/>
              <a:gd name="connsiteX135" fmla="*/ 4238372 w 12192000"/>
              <a:gd name="connsiteY135" fmla="*/ 1851480 h 2237474"/>
              <a:gd name="connsiteX136" fmla="*/ 4232517 w 12192000"/>
              <a:gd name="connsiteY136" fmla="*/ 1852567 h 2237474"/>
              <a:gd name="connsiteX137" fmla="*/ 4191732 w 12192000"/>
              <a:gd name="connsiteY137" fmla="*/ 1857328 h 2237474"/>
              <a:gd name="connsiteX138" fmla="*/ 4065532 w 12192000"/>
              <a:gd name="connsiteY138" fmla="*/ 1855477 h 2237474"/>
              <a:gd name="connsiteX139" fmla="*/ 4028460 w 12192000"/>
              <a:gd name="connsiteY139" fmla="*/ 1855137 h 2237474"/>
              <a:gd name="connsiteX140" fmla="*/ 4002267 w 12192000"/>
              <a:gd name="connsiteY140" fmla="*/ 1852352 h 2237474"/>
              <a:gd name="connsiteX141" fmla="*/ 3931396 w 12192000"/>
              <a:gd name="connsiteY141" fmla="*/ 1858915 h 2237474"/>
              <a:gd name="connsiteX142" fmla="*/ 3812162 w 12192000"/>
              <a:gd name="connsiteY142" fmla="*/ 1875501 h 2237474"/>
              <a:gd name="connsiteX143" fmla="*/ 3729530 w 12192000"/>
              <a:gd name="connsiteY143" fmla="*/ 1864513 h 2237474"/>
              <a:gd name="connsiteX144" fmla="*/ 3680177 w 12192000"/>
              <a:gd name="connsiteY144" fmla="*/ 1881552 h 2237474"/>
              <a:gd name="connsiteX145" fmla="*/ 3567259 w 12192000"/>
              <a:gd name="connsiteY145" fmla="*/ 1893482 h 2237474"/>
              <a:gd name="connsiteX146" fmla="*/ 3405770 w 12192000"/>
              <a:gd name="connsiteY146" fmla="*/ 1904591 h 2237474"/>
              <a:gd name="connsiteX147" fmla="*/ 3280097 w 12192000"/>
              <a:gd name="connsiteY147" fmla="*/ 1919610 h 2237474"/>
              <a:gd name="connsiteX148" fmla="*/ 3123424 w 12192000"/>
              <a:gd name="connsiteY148" fmla="*/ 1952930 h 2237474"/>
              <a:gd name="connsiteX149" fmla="*/ 3009910 w 12192000"/>
              <a:gd name="connsiteY149" fmla="*/ 1957866 h 2237474"/>
              <a:gd name="connsiteX150" fmla="*/ 2995934 w 12192000"/>
              <a:gd name="connsiteY150" fmla="*/ 1967085 h 2237474"/>
              <a:gd name="connsiteX151" fmla="*/ 2980071 w 12192000"/>
              <a:gd name="connsiteY151" fmla="*/ 1972988 h 2237474"/>
              <a:gd name="connsiteX152" fmla="*/ 2978094 w 12192000"/>
              <a:gd name="connsiteY152" fmla="*/ 1972369 h 2237474"/>
              <a:gd name="connsiteX153" fmla="*/ 2942858 w 12192000"/>
              <a:gd name="connsiteY153" fmla="*/ 1981367 h 2237474"/>
              <a:gd name="connsiteX154" fmla="*/ 2875436 w 12192000"/>
              <a:gd name="connsiteY154" fmla="*/ 1996977 h 2237474"/>
              <a:gd name="connsiteX155" fmla="*/ 2874892 w 12192000"/>
              <a:gd name="connsiteY155" fmla="*/ 1996085 h 2237474"/>
              <a:gd name="connsiteX156" fmla="*/ 2864145 w 12192000"/>
              <a:gd name="connsiteY156" fmla="*/ 1994061 h 2237474"/>
              <a:gd name="connsiteX157" fmla="*/ 2843662 w 12192000"/>
              <a:gd name="connsiteY157" fmla="*/ 1992498 h 2237474"/>
              <a:gd name="connsiteX158" fmla="*/ 2796128 w 12192000"/>
              <a:gd name="connsiteY158" fmla="*/ 1976403 h 2237474"/>
              <a:gd name="connsiteX159" fmla="*/ 2756784 w 12192000"/>
              <a:gd name="connsiteY159" fmla="*/ 1985116 h 2237474"/>
              <a:gd name="connsiteX160" fmla="*/ 2748833 w 12192000"/>
              <a:gd name="connsiteY160" fmla="*/ 1986323 h 2237474"/>
              <a:gd name="connsiteX161" fmla="*/ 2748661 w 12192000"/>
              <a:gd name="connsiteY161" fmla="*/ 1986122 h 2237474"/>
              <a:gd name="connsiteX162" fmla="*/ 2740251 w 12192000"/>
              <a:gd name="connsiteY162" fmla="*/ 1986946 h 2237474"/>
              <a:gd name="connsiteX163" fmla="*/ 2718916 w 12192000"/>
              <a:gd name="connsiteY163" fmla="*/ 1990867 h 2237474"/>
              <a:gd name="connsiteX164" fmla="*/ 2713522 w 12192000"/>
              <a:gd name="connsiteY164" fmla="*/ 1990173 h 2237474"/>
              <a:gd name="connsiteX165" fmla="*/ 2680597 w 12192000"/>
              <a:gd name="connsiteY165" fmla="*/ 1984996 h 2237474"/>
              <a:gd name="connsiteX166" fmla="*/ 2578178 w 12192000"/>
              <a:gd name="connsiteY166" fmla="*/ 1990531 h 2237474"/>
              <a:gd name="connsiteX167" fmla="*/ 2476147 w 12192000"/>
              <a:gd name="connsiteY167" fmla="*/ 1998305 h 2237474"/>
              <a:gd name="connsiteX168" fmla="*/ 2373568 w 12192000"/>
              <a:gd name="connsiteY168" fmla="*/ 2003219 h 2237474"/>
              <a:gd name="connsiteX169" fmla="*/ 2321399 w 12192000"/>
              <a:gd name="connsiteY169" fmla="*/ 1989467 h 2237474"/>
              <a:gd name="connsiteX170" fmla="*/ 2315525 w 12192000"/>
              <a:gd name="connsiteY170" fmla="*/ 1989708 h 2237474"/>
              <a:gd name="connsiteX171" fmla="*/ 2300792 w 12192000"/>
              <a:gd name="connsiteY171" fmla="*/ 1994290 h 2237474"/>
              <a:gd name="connsiteX172" fmla="*/ 2295469 w 12192000"/>
              <a:gd name="connsiteY172" fmla="*/ 1996659 h 2237474"/>
              <a:gd name="connsiteX173" fmla="*/ 2287219 w 12192000"/>
              <a:gd name="connsiteY173" fmla="*/ 1998750 h 2237474"/>
              <a:gd name="connsiteX174" fmla="*/ 2286948 w 12192000"/>
              <a:gd name="connsiteY174" fmla="*/ 1998596 h 2237474"/>
              <a:gd name="connsiteX175" fmla="*/ 2243069 w 12192000"/>
              <a:gd name="connsiteY175" fmla="*/ 2015111 h 2237474"/>
              <a:gd name="connsiteX176" fmla="*/ 2186609 w 12192000"/>
              <a:gd name="connsiteY176" fmla="*/ 2008263 h 2237474"/>
              <a:gd name="connsiteX177" fmla="*/ 2164831 w 12192000"/>
              <a:gd name="connsiteY177" fmla="*/ 2010143 h 2237474"/>
              <a:gd name="connsiteX178" fmla="*/ 2152836 w 12192000"/>
              <a:gd name="connsiteY178" fmla="*/ 2010048 h 2237474"/>
              <a:gd name="connsiteX179" fmla="*/ 2117102 w 12192000"/>
              <a:gd name="connsiteY179" fmla="*/ 2023004 h 2237474"/>
              <a:gd name="connsiteX180" fmla="*/ 2111935 w 12192000"/>
              <a:gd name="connsiteY180" fmla="*/ 2023163 h 2237474"/>
              <a:gd name="connsiteX181" fmla="*/ 2089991 w 12192000"/>
              <a:gd name="connsiteY181" fmla="*/ 2034193 h 2237474"/>
              <a:gd name="connsiteX182" fmla="*/ 2058061 w 12192000"/>
              <a:gd name="connsiteY182" fmla="*/ 2047942 h 2237474"/>
              <a:gd name="connsiteX183" fmla="*/ 2055737 w 12192000"/>
              <a:gd name="connsiteY183" fmla="*/ 2047704 h 2237474"/>
              <a:gd name="connsiteX184" fmla="*/ 2042244 w 12192000"/>
              <a:gd name="connsiteY184" fmla="*/ 2055560 h 2237474"/>
              <a:gd name="connsiteX185" fmla="*/ 1976224 w 12192000"/>
              <a:gd name="connsiteY185" fmla="*/ 2074257 h 2237474"/>
              <a:gd name="connsiteX186" fmla="*/ 1877728 w 12192000"/>
              <a:gd name="connsiteY186" fmla="*/ 2101004 h 2237474"/>
              <a:gd name="connsiteX187" fmla="*/ 1759056 w 12192000"/>
              <a:gd name="connsiteY187" fmla="*/ 2125608 h 2237474"/>
              <a:gd name="connsiteX188" fmla="*/ 1637948 w 12192000"/>
              <a:gd name="connsiteY188" fmla="*/ 2172597 h 2237474"/>
              <a:gd name="connsiteX189" fmla="*/ 1434549 w 12192000"/>
              <a:gd name="connsiteY189" fmla="*/ 2234522 h 2237474"/>
              <a:gd name="connsiteX190" fmla="*/ 1398481 w 12192000"/>
              <a:gd name="connsiteY190" fmla="*/ 2237074 h 2237474"/>
              <a:gd name="connsiteX191" fmla="*/ 1398407 w 12192000"/>
              <a:gd name="connsiteY191" fmla="*/ 2237095 h 2237474"/>
              <a:gd name="connsiteX192" fmla="*/ 1370962 w 12192000"/>
              <a:gd name="connsiteY192" fmla="*/ 2237474 h 2237474"/>
              <a:gd name="connsiteX193" fmla="*/ 1356367 w 12192000"/>
              <a:gd name="connsiteY193" fmla="*/ 2235089 h 2237474"/>
              <a:gd name="connsiteX194" fmla="*/ 1324828 w 12192000"/>
              <a:gd name="connsiteY194" fmla="*/ 2231968 h 2237474"/>
              <a:gd name="connsiteX195" fmla="*/ 1297744 w 12192000"/>
              <a:gd name="connsiteY195" fmla="*/ 2235849 h 2237474"/>
              <a:gd name="connsiteX196" fmla="*/ 1286236 w 12192000"/>
              <a:gd name="connsiteY196" fmla="*/ 2233135 h 2237474"/>
              <a:gd name="connsiteX197" fmla="*/ 1283504 w 12192000"/>
              <a:gd name="connsiteY197" fmla="*/ 2233797 h 2237474"/>
              <a:gd name="connsiteX198" fmla="*/ 1279765 w 12192000"/>
              <a:gd name="connsiteY198" fmla="*/ 2229639 h 2237474"/>
              <a:gd name="connsiteX199" fmla="*/ 1195347 w 12192000"/>
              <a:gd name="connsiteY199" fmla="*/ 2212354 h 2237474"/>
              <a:gd name="connsiteX200" fmla="*/ 970251 w 12192000"/>
              <a:gd name="connsiteY200" fmla="*/ 2221029 h 2237474"/>
              <a:gd name="connsiteX201" fmla="*/ 812914 w 12192000"/>
              <a:gd name="connsiteY201" fmla="*/ 2202752 h 2237474"/>
              <a:gd name="connsiteX202" fmla="*/ 800195 w 12192000"/>
              <a:gd name="connsiteY202" fmla="*/ 2209407 h 2237474"/>
              <a:gd name="connsiteX203" fmla="*/ 784978 w 12192000"/>
              <a:gd name="connsiteY203" fmla="*/ 2212360 h 2237474"/>
              <a:gd name="connsiteX204" fmla="*/ 681987 w 12192000"/>
              <a:gd name="connsiteY204" fmla="*/ 2216757 h 2237474"/>
              <a:gd name="connsiteX205" fmla="*/ 669923 w 12192000"/>
              <a:gd name="connsiteY205" fmla="*/ 2211682 h 2237474"/>
              <a:gd name="connsiteX206" fmla="*/ 648680 w 12192000"/>
              <a:gd name="connsiteY206" fmla="*/ 2206229 h 2237474"/>
              <a:gd name="connsiteX207" fmla="*/ 597225 w 12192000"/>
              <a:gd name="connsiteY207" fmla="*/ 2180999 h 2237474"/>
              <a:gd name="connsiteX208" fmla="*/ 558449 w 12192000"/>
              <a:gd name="connsiteY208" fmla="*/ 2182346 h 2237474"/>
              <a:gd name="connsiteX209" fmla="*/ 550517 w 12192000"/>
              <a:gd name="connsiteY209" fmla="*/ 2182060 h 2237474"/>
              <a:gd name="connsiteX210" fmla="*/ 550309 w 12192000"/>
              <a:gd name="connsiteY210" fmla="*/ 2181825 h 2237474"/>
              <a:gd name="connsiteX211" fmla="*/ 541836 w 12192000"/>
              <a:gd name="connsiteY211" fmla="*/ 2181063 h 2237474"/>
              <a:gd name="connsiteX212" fmla="*/ 536057 w 12192000"/>
              <a:gd name="connsiteY212" fmla="*/ 2181537 h 2237474"/>
              <a:gd name="connsiteX213" fmla="*/ 520671 w 12192000"/>
              <a:gd name="connsiteY213" fmla="*/ 2180980 h 2237474"/>
              <a:gd name="connsiteX214" fmla="*/ 515024 w 12192000"/>
              <a:gd name="connsiteY214" fmla="*/ 2179258 h 2237474"/>
              <a:gd name="connsiteX215" fmla="*/ 512278 w 12192000"/>
              <a:gd name="connsiteY215" fmla="*/ 2176369 h 2237474"/>
              <a:gd name="connsiteX216" fmla="*/ 480419 w 12192000"/>
              <a:gd name="connsiteY216" fmla="*/ 2167807 h 2237474"/>
              <a:gd name="connsiteX217" fmla="*/ 413835 w 12192000"/>
              <a:gd name="connsiteY217" fmla="*/ 2156783 h 2237474"/>
              <a:gd name="connsiteX218" fmla="*/ 376513 w 12192000"/>
              <a:gd name="connsiteY218" fmla="*/ 2154014 h 2237474"/>
              <a:gd name="connsiteX219" fmla="*/ 273386 w 12192000"/>
              <a:gd name="connsiteY219" fmla="*/ 2142551 h 2237474"/>
              <a:gd name="connsiteX220" fmla="*/ 169207 w 12192000"/>
              <a:gd name="connsiteY220" fmla="*/ 2128100 h 2237474"/>
              <a:gd name="connsiteX221" fmla="*/ 93149 w 12192000"/>
              <a:gd name="connsiteY221" fmla="*/ 2105324 h 2237474"/>
              <a:gd name="connsiteX222" fmla="*/ 88109 w 12192000"/>
              <a:gd name="connsiteY222" fmla="*/ 2106704 h 2237474"/>
              <a:gd name="connsiteX223" fmla="*/ 80022 w 12192000"/>
              <a:gd name="connsiteY223" fmla="*/ 2107254 h 2237474"/>
              <a:gd name="connsiteX224" fmla="*/ 79717 w 12192000"/>
              <a:gd name="connsiteY224" fmla="*/ 2107046 h 2237474"/>
              <a:gd name="connsiteX225" fmla="*/ 72352 w 12192000"/>
              <a:gd name="connsiteY225" fmla="*/ 2107991 h 2237474"/>
              <a:gd name="connsiteX226" fmla="*/ 37645 w 12192000"/>
              <a:gd name="connsiteY226" fmla="*/ 2115401 h 2237474"/>
              <a:gd name="connsiteX227" fmla="*/ 4572 w 12192000"/>
              <a:gd name="connsiteY227" fmla="*/ 2111091 h 2237474"/>
              <a:gd name="connsiteX228" fmla="*/ 0 w 12192000"/>
              <a:gd name="connsiteY228" fmla="*/ 2110468 h 2237474"/>
              <a:gd name="connsiteX229" fmla="*/ 0 w 12192000"/>
              <a:gd name="connsiteY22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79383 w 12192000"/>
              <a:gd name="connsiteY88" fmla="*/ 1641496 h 2237474"/>
              <a:gd name="connsiteX89" fmla="*/ 6900177 w 12192000"/>
              <a:gd name="connsiteY89" fmla="*/ 1636016 h 2237474"/>
              <a:gd name="connsiteX90" fmla="*/ 6795372 w 12192000"/>
              <a:gd name="connsiteY90" fmla="*/ 1644845 h 2237474"/>
              <a:gd name="connsiteX91" fmla="*/ 6692251 w 12192000"/>
              <a:gd name="connsiteY91" fmla="*/ 1656357 h 2237474"/>
              <a:gd name="connsiteX92" fmla="*/ 6655235 w 12192000"/>
              <a:gd name="connsiteY92" fmla="*/ 1661869 h 2237474"/>
              <a:gd name="connsiteX93" fmla="*/ 6587857 w 12192000"/>
              <a:gd name="connsiteY93" fmla="*/ 1665769 h 2237474"/>
              <a:gd name="connsiteX94" fmla="*/ 6554894 w 12192000"/>
              <a:gd name="connsiteY94" fmla="*/ 1664428 h 2237474"/>
              <a:gd name="connsiteX95" fmla="*/ 6516595 w 12192000"/>
              <a:gd name="connsiteY95" fmla="*/ 1667475 h 2237474"/>
              <a:gd name="connsiteX96" fmla="*/ 6508541 w 12192000"/>
              <a:gd name="connsiteY96" fmla="*/ 1668757 h 2237474"/>
              <a:gd name="connsiteX97" fmla="*/ 6471012 w 12192000"/>
              <a:gd name="connsiteY97" fmla="*/ 1678604 h 2237474"/>
              <a:gd name="connsiteX98" fmla="*/ 6415265 w 12192000"/>
              <a:gd name="connsiteY98" fmla="*/ 1665317 h 2237474"/>
              <a:gd name="connsiteX99" fmla="*/ 6364035 w 12192000"/>
              <a:gd name="connsiteY99" fmla="*/ 1667683 h 2237474"/>
              <a:gd name="connsiteX100" fmla="*/ 6280959 w 12192000"/>
              <a:gd name="connsiteY100" fmla="*/ 1689329 h 2237474"/>
              <a:gd name="connsiteX101" fmla="*/ 6243319 w 12192000"/>
              <a:gd name="connsiteY101" fmla="*/ 1695560 h 2237474"/>
              <a:gd name="connsiteX102" fmla="*/ 6098321 w 12192000"/>
              <a:gd name="connsiteY102" fmla="*/ 1721646 h 2237474"/>
              <a:gd name="connsiteX103" fmla="*/ 5880652 w 12192000"/>
              <a:gd name="connsiteY103" fmla="*/ 1779643 h 2237474"/>
              <a:gd name="connsiteX104" fmla="*/ 5785959 w 12192000"/>
              <a:gd name="connsiteY104" fmla="*/ 1775307 h 2237474"/>
              <a:gd name="connsiteX105" fmla="*/ 5643534 w 12192000"/>
              <a:gd name="connsiteY105" fmla="*/ 1802919 h 2237474"/>
              <a:gd name="connsiteX106" fmla="*/ 5518799 w 12192000"/>
              <a:gd name="connsiteY106" fmla="*/ 1818312 h 2237474"/>
              <a:gd name="connsiteX107" fmla="*/ 5505014 w 12192000"/>
              <a:gd name="connsiteY107" fmla="*/ 1819259 h 2237474"/>
              <a:gd name="connsiteX108" fmla="*/ 5453307 w 12192000"/>
              <a:gd name="connsiteY108" fmla="*/ 1815450 h 2237474"/>
              <a:gd name="connsiteX109" fmla="*/ 5364192 w 12192000"/>
              <a:gd name="connsiteY109" fmla="*/ 1826074 h 2237474"/>
              <a:gd name="connsiteX110" fmla="*/ 5350380 w 12192000"/>
              <a:gd name="connsiteY110" fmla="*/ 1830891 h 2237474"/>
              <a:gd name="connsiteX111" fmla="*/ 5259633 w 12192000"/>
              <a:gd name="connsiteY111" fmla="*/ 1837160 h 2237474"/>
              <a:gd name="connsiteX112" fmla="*/ 5197513 w 12192000"/>
              <a:gd name="connsiteY112" fmla="*/ 1844718 h 2237474"/>
              <a:gd name="connsiteX113" fmla="*/ 5184170 w 12192000"/>
              <a:gd name="connsiteY113" fmla="*/ 1849402 h 2237474"/>
              <a:gd name="connsiteX114" fmla="*/ 5168852 w 12192000"/>
              <a:gd name="connsiteY114" fmla="*/ 1844846 h 2237474"/>
              <a:gd name="connsiteX115" fmla="*/ 5164370 w 12192000"/>
              <a:gd name="connsiteY115" fmla="*/ 1840597 h 2237474"/>
              <a:gd name="connsiteX116" fmla="*/ 5114927 w 12192000"/>
              <a:gd name="connsiteY116" fmla="*/ 1847827 h 2237474"/>
              <a:gd name="connsiteX117" fmla="*/ 5108970 w 12192000"/>
              <a:gd name="connsiteY117" fmla="*/ 1847935 h 2237474"/>
              <a:gd name="connsiteX118" fmla="*/ 5067961 w 12192000"/>
              <a:gd name="connsiteY118" fmla="*/ 1845917 h 2237474"/>
              <a:gd name="connsiteX119" fmla="*/ 5007075 w 12192000"/>
              <a:gd name="connsiteY119" fmla="*/ 1838626 h 2237474"/>
              <a:gd name="connsiteX120" fmla="*/ 4944087 w 12192000"/>
              <a:gd name="connsiteY120" fmla="*/ 1823332 h 2237474"/>
              <a:gd name="connsiteX121" fmla="*/ 4907662 w 12192000"/>
              <a:gd name="connsiteY121" fmla="*/ 1816900 h 2237474"/>
              <a:gd name="connsiteX122" fmla="*/ 4882386 w 12192000"/>
              <a:gd name="connsiteY122" fmla="*/ 1809844 h 2237474"/>
              <a:gd name="connsiteX123" fmla="*/ 4811440 w 12192000"/>
              <a:gd name="connsiteY123" fmla="*/ 1804655 h 2237474"/>
              <a:gd name="connsiteX124" fmla="*/ 4691075 w 12192000"/>
              <a:gd name="connsiteY124" fmla="*/ 1801389 h 2237474"/>
              <a:gd name="connsiteX125" fmla="*/ 4611738 w 12192000"/>
              <a:gd name="connsiteY125" fmla="*/ 1776964 h 2237474"/>
              <a:gd name="connsiteX126" fmla="*/ 4560070 w 12192000"/>
              <a:gd name="connsiteY126" fmla="*/ 1785640 h 2237474"/>
              <a:gd name="connsiteX127" fmla="*/ 4536503 w 12192000"/>
              <a:gd name="connsiteY127" fmla="*/ 1785334 h 2237474"/>
              <a:gd name="connsiteX128" fmla="*/ 4513724 w 12192000"/>
              <a:gd name="connsiteY128" fmla="*/ 1791996 h 2237474"/>
              <a:gd name="connsiteX129" fmla="*/ 4459810 w 12192000"/>
              <a:gd name="connsiteY129" fmla="*/ 1797886 h 2237474"/>
              <a:gd name="connsiteX130" fmla="*/ 4379064 w 12192000"/>
              <a:gd name="connsiteY130" fmla="*/ 1817177 h 2237474"/>
              <a:gd name="connsiteX131" fmla="*/ 4319209 w 12192000"/>
              <a:gd name="connsiteY131" fmla="*/ 1834833 h 2237474"/>
              <a:gd name="connsiteX132" fmla="*/ 4290981 w 12192000"/>
              <a:gd name="connsiteY132" fmla="*/ 1839677 h 2237474"/>
              <a:gd name="connsiteX133" fmla="*/ 4285792 w 12192000"/>
              <a:gd name="connsiteY133" fmla="*/ 1836231 h 2237474"/>
              <a:gd name="connsiteX134" fmla="*/ 4238372 w 12192000"/>
              <a:gd name="connsiteY134" fmla="*/ 1851480 h 2237474"/>
              <a:gd name="connsiteX135" fmla="*/ 4232517 w 12192000"/>
              <a:gd name="connsiteY135" fmla="*/ 1852567 h 2237474"/>
              <a:gd name="connsiteX136" fmla="*/ 4191732 w 12192000"/>
              <a:gd name="connsiteY136" fmla="*/ 1857328 h 2237474"/>
              <a:gd name="connsiteX137" fmla="*/ 4065532 w 12192000"/>
              <a:gd name="connsiteY137" fmla="*/ 1855477 h 2237474"/>
              <a:gd name="connsiteX138" fmla="*/ 4028460 w 12192000"/>
              <a:gd name="connsiteY138" fmla="*/ 1855137 h 2237474"/>
              <a:gd name="connsiteX139" fmla="*/ 4002267 w 12192000"/>
              <a:gd name="connsiteY139" fmla="*/ 1852352 h 2237474"/>
              <a:gd name="connsiteX140" fmla="*/ 3931396 w 12192000"/>
              <a:gd name="connsiteY140" fmla="*/ 1858915 h 2237474"/>
              <a:gd name="connsiteX141" fmla="*/ 3812162 w 12192000"/>
              <a:gd name="connsiteY141" fmla="*/ 1875501 h 2237474"/>
              <a:gd name="connsiteX142" fmla="*/ 3729530 w 12192000"/>
              <a:gd name="connsiteY142" fmla="*/ 1864513 h 2237474"/>
              <a:gd name="connsiteX143" fmla="*/ 3680177 w 12192000"/>
              <a:gd name="connsiteY143" fmla="*/ 1881552 h 2237474"/>
              <a:gd name="connsiteX144" fmla="*/ 3567259 w 12192000"/>
              <a:gd name="connsiteY144" fmla="*/ 1893482 h 2237474"/>
              <a:gd name="connsiteX145" fmla="*/ 3405770 w 12192000"/>
              <a:gd name="connsiteY145" fmla="*/ 1904591 h 2237474"/>
              <a:gd name="connsiteX146" fmla="*/ 3280097 w 12192000"/>
              <a:gd name="connsiteY146" fmla="*/ 1919610 h 2237474"/>
              <a:gd name="connsiteX147" fmla="*/ 3123424 w 12192000"/>
              <a:gd name="connsiteY147" fmla="*/ 1952930 h 2237474"/>
              <a:gd name="connsiteX148" fmla="*/ 3009910 w 12192000"/>
              <a:gd name="connsiteY148" fmla="*/ 1957866 h 2237474"/>
              <a:gd name="connsiteX149" fmla="*/ 2995934 w 12192000"/>
              <a:gd name="connsiteY149" fmla="*/ 1967085 h 2237474"/>
              <a:gd name="connsiteX150" fmla="*/ 2980071 w 12192000"/>
              <a:gd name="connsiteY150" fmla="*/ 1972988 h 2237474"/>
              <a:gd name="connsiteX151" fmla="*/ 2978094 w 12192000"/>
              <a:gd name="connsiteY151" fmla="*/ 1972369 h 2237474"/>
              <a:gd name="connsiteX152" fmla="*/ 2942858 w 12192000"/>
              <a:gd name="connsiteY152" fmla="*/ 1981367 h 2237474"/>
              <a:gd name="connsiteX153" fmla="*/ 2875436 w 12192000"/>
              <a:gd name="connsiteY153" fmla="*/ 1996977 h 2237474"/>
              <a:gd name="connsiteX154" fmla="*/ 2874892 w 12192000"/>
              <a:gd name="connsiteY154" fmla="*/ 1996085 h 2237474"/>
              <a:gd name="connsiteX155" fmla="*/ 2864145 w 12192000"/>
              <a:gd name="connsiteY155" fmla="*/ 1994061 h 2237474"/>
              <a:gd name="connsiteX156" fmla="*/ 2843662 w 12192000"/>
              <a:gd name="connsiteY156" fmla="*/ 1992498 h 2237474"/>
              <a:gd name="connsiteX157" fmla="*/ 2796128 w 12192000"/>
              <a:gd name="connsiteY157" fmla="*/ 1976403 h 2237474"/>
              <a:gd name="connsiteX158" fmla="*/ 2756784 w 12192000"/>
              <a:gd name="connsiteY158" fmla="*/ 1985116 h 2237474"/>
              <a:gd name="connsiteX159" fmla="*/ 2748833 w 12192000"/>
              <a:gd name="connsiteY159" fmla="*/ 1986323 h 2237474"/>
              <a:gd name="connsiteX160" fmla="*/ 2748661 w 12192000"/>
              <a:gd name="connsiteY160" fmla="*/ 1986122 h 2237474"/>
              <a:gd name="connsiteX161" fmla="*/ 2740251 w 12192000"/>
              <a:gd name="connsiteY161" fmla="*/ 1986946 h 2237474"/>
              <a:gd name="connsiteX162" fmla="*/ 2718916 w 12192000"/>
              <a:gd name="connsiteY162" fmla="*/ 1990867 h 2237474"/>
              <a:gd name="connsiteX163" fmla="*/ 2713522 w 12192000"/>
              <a:gd name="connsiteY163" fmla="*/ 1990173 h 2237474"/>
              <a:gd name="connsiteX164" fmla="*/ 2680597 w 12192000"/>
              <a:gd name="connsiteY164" fmla="*/ 1984996 h 2237474"/>
              <a:gd name="connsiteX165" fmla="*/ 2578178 w 12192000"/>
              <a:gd name="connsiteY165" fmla="*/ 1990531 h 2237474"/>
              <a:gd name="connsiteX166" fmla="*/ 2476147 w 12192000"/>
              <a:gd name="connsiteY166" fmla="*/ 1998305 h 2237474"/>
              <a:gd name="connsiteX167" fmla="*/ 2373568 w 12192000"/>
              <a:gd name="connsiteY167" fmla="*/ 2003219 h 2237474"/>
              <a:gd name="connsiteX168" fmla="*/ 2321399 w 12192000"/>
              <a:gd name="connsiteY168" fmla="*/ 1989467 h 2237474"/>
              <a:gd name="connsiteX169" fmla="*/ 2315525 w 12192000"/>
              <a:gd name="connsiteY169" fmla="*/ 1989708 h 2237474"/>
              <a:gd name="connsiteX170" fmla="*/ 2300792 w 12192000"/>
              <a:gd name="connsiteY170" fmla="*/ 1994290 h 2237474"/>
              <a:gd name="connsiteX171" fmla="*/ 2295469 w 12192000"/>
              <a:gd name="connsiteY171" fmla="*/ 1996659 h 2237474"/>
              <a:gd name="connsiteX172" fmla="*/ 2287219 w 12192000"/>
              <a:gd name="connsiteY172" fmla="*/ 1998750 h 2237474"/>
              <a:gd name="connsiteX173" fmla="*/ 2286948 w 12192000"/>
              <a:gd name="connsiteY173" fmla="*/ 1998596 h 2237474"/>
              <a:gd name="connsiteX174" fmla="*/ 2243069 w 12192000"/>
              <a:gd name="connsiteY174" fmla="*/ 2015111 h 2237474"/>
              <a:gd name="connsiteX175" fmla="*/ 2186609 w 12192000"/>
              <a:gd name="connsiteY175" fmla="*/ 2008263 h 2237474"/>
              <a:gd name="connsiteX176" fmla="*/ 2164831 w 12192000"/>
              <a:gd name="connsiteY176" fmla="*/ 2010143 h 2237474"/>
              <a:gd name="connsiteX177" fmla="*/ 2152836 w 12192000"/>
              <a:gd name="connsiteY177" fmla="*/ 2010048 h 2237474"/>
              <a:gd name="connsiteX178" fmla="*/ 2117102 w 12192000"/>
              <a:gd name="connsiteY178" fmla="*/ 2023004 h 2237474"/>
              <a:gd name="connsiteX179" fmla="*/ 2111935 w 12192000"/>
              <a:gd name="connsiteY179" fmla="*/ 2023163 h 2237474"/>
              <a:gd name="connsiteX180" fmla="*/ 2089991 w 12192000"/>
              <a:gd name="connsiteY180" fmla="*/ 2034193 h 2237474"/>
              <a:gd name="connsiteX181" fmla="*/ 2058061 w 12192000"/>
              <a:gd name="connsiteY181" fmla="*/ 2047942 h 2237474"/>
              <a:gd name="connsiteX182" fmla="*/ 2055737 w 12192000"/>
              <a:gd name="connsiteY182" fmla="*/ 2047704 h 2237474"/>
              <a:gd name="connsiteX183" fmla="*/ 2042244 w 12192000"/>
              <a:gd name="connsiteY183" fmla="*/ 2055560 h 2237474"/>
              <a:gd name="connsiteX184" fmla="*/ 1976224 w 12192000"/>
              <a:gd name="connsiteY184" fmla="*/ 2074257 h 2237474"/>
              <a:gd name="connsiteX185" fmla="*/ 1877728 w 12192000"/>
              <a:gd name="connsiteY185" fmla="*/ 2101004 h 2237474"/>
              <a:gd name="connsiteX186" fmla="*/ 1759056 w 12192000"/>
              <a:gd name="connsiteY186" fmla="*/ 2125608 h 2237474"/>
              <a:gd name="connsiteX187" fmla="*/ 1637948 w 12192000"/>
              <a:gd name="connsiteY187" fmla="*/ 2172597 h 2237474"/>
              <a:gd name="connsiteX188" fmla="*/ 1434549 w 12192000"/>
              <a:gd name="connsiteY188" fmla="*/ 2234522 h 2237474"/>
              <a:gd name="connsiteX189" fmla="*/ 1398481 w 12192000"/>
              <a:gd name="connsiteY189" fmla="*/ 2237074 h 2237474"/>
              <a:gd name="connsiteX190" fmla="*/ 1398407 w 12192000"/>
              <a:gd name="connsiteY190" fmla="*/ 2237095 h 2237474"/>
              <a:gd name="connsiteX191" fmla="*/ 1370962 w 12192000"/>
              <a:gd name="connsiteY191" fmla="*/ 2237474 h 2237474"/>
              <a:gd name="connsiteX192" fmla="*/ 1356367 w 12192000"/>
              <a:gd name="connsiteY192" fmla="*/ 2235089 h 2237474"/>
              <a:gd name="connsiteX193" fmla="*/ 1324828 w 12192000"/>
              <a:gd name="connsiteY193" fmla="*/ 2231968 h 2237474"/>
              <a:gd name="connsiteX194" fmla="*/ 1297744 w 12192000"/>
              <a:gd name="connsiteY194" fmla="*/ 2235849 h 2237474"/>
              <a:gd name="connsiteX195" fmla="*/ 1286236 w 12192000"/>
              <a:gd name="connsiteY195" fmla="*/ 2233135 h 2237474"/>
              <a:gd name="connsiteX196" fmla="*/ 1283504 w 12192000"/>
              <a:gd name="connsiteY196" fmla="*/ 2233797 h 2237474"/>
              <a:gd name="connsiteX197" fmla="*/ 1279765 w 12192000"/>
              <a:gd name="connsiteY197" fmla="*/ 2229639 h 2237474"/>
              <a:gd name="connsiteX198" fmla="*/ 1195347 w 12192000"/>
              <a:gd name="connsiteY198" fmla="*/ 2212354 h 2237474"/>
              <a:gd name="connsiteX199" fmla="*/ 970251 w 12192000"/>
              <a:gd name="connsiteY199" fmla="*/ 2221029 h 2237474"/>
              <a:gd name="connsiteX200" fmla="*/ 812914 w 12192000"/>
              <a:gd name="connsiteY200" fmla="*/ 2202752 h 2237474"/>
              <a:gd name="connsiteX201" fmla="*/ 800195 w 12192000"/>
              <a:gd name="connsiteY201" fmla="*/ 2209407 h 2237474"/>
              <a:gd name="connsiteX202" fmla="*/ 784978 w 12192000"/>
              <a:gd name="connsiteY202" fmla="*/ 2212360 h 2237474"/>
              <a:gd name="connsiteX203" fmla="*/ 681987 w 12192000"/>
              <a:gd name="connsiteY203" fmla="*/ 2216757 h 2237474"/>
              <a:gd name="connsiteX204" fmla="*/ 669923 w 12192000"/>
              <a:gd name="connsiteY204" fmla="*/ 2211682 h 2237474"/>
              <a:gd name="connsiteX205" fmla="*/ 648680 w 12192000"/>
              <a:gd name="connsiteY205" fmla="*/ 2206229 h 2237474"/>
              <a:gd name="connsiteX206" fmla="*/ 597225 w 12192000"/>
              <a:gd name="connsiteY206" fmla="*/ 2180999 h 2237474"/>
              <a:gd name="connsiteX207" fmla="*/ 558449 w 12192000"/>
              <a:gd name="connsiteY207" fmla="*/ 2182346 h 2237474"/>
              <a:gd name="connsiteX208" fmla="*/ 550517 w 12192000"/>
              <a:gd name="connsiteY208" fmla="*/ 2182060 h 2237474"/>
              <a:gd name="connsiteX209" fmla="*/ 550309 w 12192000"/>
              <a:gd name="connsiteY209" fmla="*/ 2181825 h 2237474"/>
              <a:gd name="connsiteX210" fmla="*/ 541836 w 12192000"/>
              <a:gd name="connsiteY210" fmla="*/ 2181063 h 2237474"/>
              <a:gd name="connsiteX211" fmla="*/ 536057 w 12192000"/>
              <a:gd name="connsiteY211" fmla="*/ 2181537 h 2237474"/>
              <a:gd name="connsiteX212" fmla="*/ 520671 w 12192000"/>
              <a:gd name="connsiteY212" fmla="*/ 2180980 h 2237474"/>
              <a:gd name="connsiteX213" fmla="*/ 515024 w 12192000"/>
              <a:gd name="connsiteY213" fmla="*/ 2179258 h 2237474"/>
              <a:gd name="connsiteX214" fmla="*/ 512278 w 12192000"/>
              <a:gd name="connsiteY214" fmla="*/ 2176369 h 2237474"/>
              <a:gd name="connsiteX215" fmla="*/ 480419 w 12192000"/>
              <a:gd name="connsiteY215" fmla="*/ 2167807 h 2237474"/>
              <a:gd name="connsiteX216" fmla="*/ 413835 w 12192000"/>
              <a:gd name="connsiteY216" fmla="*/ 2156783 h 2237474"/>
              <a:gd name="connsiteX217" fmla="*/ 376513 w 12192000"/>
              <a:gd name="connsiteY217" fmla="*/ 2154014 h 2237474"/>
              <a:gd name="connsiteX218" fmla="*/ 273386 w 12192000"/>
              <a:gd name="connsiteY218" fmla="*/ 2142551 h 2237474"/>
              <a:gd name="connsiteX219" fmla="*/ 169207 w 12192000"/>
              <a:gd name="connsiteY219" fmla="*/ 2128100 h 2237474"/>
              <a:gd name="connsiteX220" fmla="*/ 93149 w 12192000"/>
              <a:gd name="connsiteY220" fmla="*/ 2105324 h 2237474"/>
              <a:gd name="connsiteX221" fmla="*/ 88109 w 12192000"/>
              <a:gd name="connsiteY221" fmla="*/ 2106704 h 2237474"/>
              <a:gd name="connsiteX222" fmla="*/ 80022 w 12192000"/>
              <a:gd name="connsiteY222" fmla="*/ 2107254 h 2237474"/>
              <a:gd name="connsiteX223" fmla="*/ 79717 w 12192000"/>
              <a:gd name="connsiteY223" fmla="*/ 2107046 h 2237474"/>
              <a:gd name="connsiteX224" fmla="*/ 72352 w 12192000"/>
              <a:gd name="connsiteY224" fmla="*/ 2107991 h 2237474"/>
              <a:gd name="connsiteX225" fmla="*/ 37645 w 12192000"/>
              <a:gd name="connsiteY225" fmla="*/ 2115401 h 2237474"/>
              <a:gd name="connsiteX226" fmla="*/ 4572 w 12192000"/>
              <a:gd name="connsiteY226" fmla="*/ 2111091 h 2237474"/>
              <a:gd name="connsiteX227" fmla="*/ 0 w 12192000"/>
              <a:gd name="connsiteY227" fmla="*/ 2110468 h 2237474"/>
              <a:gd name="connsiteX228" fmla="*/ 0 w 12192000"/>
              <a:gd name="connsiteY22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00177 w 12192000"/>
              <a:gd name="connsiteY88" fmla="*/ 1636016 h 2237474"/>
              <a:gd name="connsiteX89" fmla="*/ 6795372 w 12192000"/>
              <a:gd name="connsiteY89" fmla="*/ 1644845 h 2237474"/>
              <a:gd name="connsiteX90" fmla="*/ 6692251 w 12192000"/>
              <a:gd name="connsiteY90" fmla="*/ 1656357 h 2237474"/>
              <a:gd name="connsiteX91" fmla="*/ 6655235 w 12192000"/>
              <a:gd name="connsiteY91" fmla="*/ 1661869 h 2237474"/>
              <a:gd name="connsiteX92" fmla="*/ 6587857 w 12192000"/>
              <a:gd name="connsiteY92" fmla="*/ 1665769 h 2237474"/>
              <a:gd name="connsiteX93" fmla="*/ 6554894 w 12192000"/>
              <a:gd name="connsiteY93" fmla="*/ 1664428 h 2237474"/>
              <a:gd name="connsiteX94" fmla="*/ 6516595 w 12192000"/>
              <a:gd name="connsiteY94" fmla="*/ 1667475 h 2237474"/>
              <a:gd name="connsiteX95" fmla="*/ 6508541 w 12192000"/>
              <a:gd name="connsiteY95" fmla="*/ 1668757 h 2237474"/>
              <a:gd name="connsiteX96" fmla="*/ 6471012 w 12192000"/>
              <a:gd name="connsiteY96" fmla="*/ 1678604 h 2237474"/>
              <a:gd name="connsiteX97" fmla="*/ 6415265 w 12192000"/>
              <a:gd name="connsiteY97" fmla="*/ 1665317 h 2237474"/>
              <a:gd name="connsiteX98" fmla="*/ 6364035 w 12192000"/>
              <a:gd name="connsiteY98" fmla="*/ 1667683 h 2237474"/>
              <a:gd name="connsiteX99" fmla="*/ 6280959 w 12192000"/>
              <a:gd name="connsiteY99" fmla="*/ 1689329 h 2237474"/>
              <a:gd name="connsiteX100" fmla="*/ 6243319 w 12192000"/>
              <a:gd name="connsiteY100" fmla="*/ 1695560 h 2237474"/>
              <a:gd name="connsiteX101" fmla="*/ 6098321 w 12192000"/>
              <a:gd name="connsiteY101" fmla="*/ 1721646 h 2237474"/>
              <a:gd name="connsiteX102" fmla="*/ 5880652 w 12192000"/>
              <a:gd name="connsiteY102" fmla="*/ 1779643 h 2237474"/>
              <a:gd name="connsiteX103" fmla="*/ 5785959 w 12192000"/>
              <a:gd name="connsiteY103" fmla="*/ 1775307 h 2237474"/>
              <a:gd name="connsiteX104" fmla="*/ 5643534 w 12192000"/>
              <a:gd name="connsiteY104" fmla="*/ 1802919 h 2237474"/>
              <a:gd name="connsiteX105" fmla="*/ 5518799 w 12192000"/>
              <a:gd name="connsiteY105" fmla="*/ 1818312 h 2237474"/>
              <a:gd name="connsiteX106" fmla="*/ 5505014 w 12192000"/>
              <a:gd name="connsiteY106" fmla="*/ 1819259 h 2237474"/>
              <a:gd name="connsiteX107" fmla="*/ 5453307 w 12192000"/>
              <a:gd name="connsiteY107" fmla="*/ 1815450 h 2237474"/>
              <a:gd name="connsiteX108" fmla="*/ 5364192 w 12192000"/>
              <a:gd name="connsiteY108" fmla="*/ 1826074 h 2237474"/>
              <a:gd name="connsiteX109" fmla="*/ 5350380 w 12192000"/>
              <a:gd name="connsiteY109" fmla="*/ 1830891 h 2237474"/>
              <a:gd name="connsiteX110" fmla="*/ 5259633 w 12192000"/>
              <a:gd name="connsiteY110" fmla="*/ 1837160 h 2237474"/>
              <a:gd name="connsiteX111" fmla="*/ 5197513 w 12192000"/>
              <a:gd name="connsiteY111" fmla="*/ 1844718 h 2237474"/>
              <a:gd name="connsiteX112" fmla="*/ 5184170 w 12192000"/>
              <a:gd name="connsiteY112" fmla="*/ 1849402 h 2237474"/>
              <a:gd name="connsiteX113" fmla="*/ 5168852 w 12192000"/>
              <a:gd name="connsiteY113" fmla="*/ 1844846 h 2237474"/>
              <a:gd name="connsiteX114" fmla="*/ 5164370 w 12192000"/>
              <a:gd name="connsiteY114" fmla="*/ 1840597 h 2237474"/>
              <a:gd name="connsiteX115" fmla="*/ 5114927 w 12192000"/>
              <a:gd name="connsiteY115" fmla="*/ 1847827 h 2237474"/>
              <a:gd name="connsiteX116" fmla="*/ 5108970 w 12192000"/>
              <a:gd name="connsiteY116" fmla="*/ 1847935 h 2237474"/>
              <a:gd name="connsiteX117" fmla="*/ 5067961 w 12192000"/>
              <a:gd name="connsiteY117" fmla="*/ 1845917 h 2237474"/>
              <a:gd name="connsiteX118" fmla="*/ 5007075 w 12192000"/>
              <a:gd name="connsiteY118" fmla="*/ 1838626 h 2237474"/>
              <a:gd name="connsiteX119" fmla="*/ 4944087 w 12192000"/>
              <a:gd name="connsiteY119" fmla="*/ 1823332 h 2237474"/>
              <a:gd name="connsiteX120" fmla="*/ 4907662 w 12192000"/>
              <a:gd name="connsiteY120" fmla="*/ 1816900 h 2237474"/>
              <a:gd name="connsiteX121" fmla="*/ 4882386 w 12192000"/>
              <a:gd name="connsiteY121" fmla="*/ 1809844 h 2237474"/>
              <a:gd name="connsiteX122" fmla="*/ 4811440 w 12192000"/>
              <a:gd name="connsiteY122" fmla="*/ 1804655 h 2237474"/>
              <a:gd name="connsiteX123" fmla="*/ 4691075 w 12192000"/>
              <a:gd name="connsiteY123" fmla="*/ 1801389 h 2237474"/>
              <a:gd name="connsiteX124" fmla="*/ 4611738 w 12192000"/>
              <a:gd name="connsiteY124" fmla="*/ 1776964 h 2237474"/>
              <a:gd name="connsiteX125" fmla="*/ 4560070 w 12192000"/>
              <a:gd name="connsiteY125" fmla="*/ 1785640 h 2237474"/>
              <a:gd name="connsiteX126" fmla="*/ 4536503 w 12192000"/>
              <a:gd name="connsiteY126" fmla="*/ 1785334 h 2237474"/>
              <a:gd name="connsiteX127" fmla="*/ 4513724 w 12192000"/>
              <a:gd name="connsiteY127" fmla="*/ 1791996 h 2237474"/>
              <a:gd name="connsiteX128" fmla="*/ 4459810 w 12192000"/>
              <a:gd name="connsiteY128" fmla="*/ 1797886 h 2237474"/>
              <a:gd name="connsiteX129" fmla="*/ 4379064 w 12192000"/>
              <a:gd name="connsiteY129" fmla="*/ 1817177 h 2237474"/>
              <a:gd name="connsiteX130" fmla="*/ 4319209 w 12192000"/>
              <a:gd name="connsiteY130" fmla="*/ 1834833 h 2237474"/>
              <a:gd name="connsiteX131" fmla="*/ 4290981 w 12192000"/>
              <a:gd name="connsiteY131" fmla="*/ 1839677 h 2237474"/>
              <a:gd name="connsiteX132" fmla="*/ 4285792 w 12192000"/>
              <a:gd name="connsiteY132" fmla="*/ 1836231 h 2237474"/>
              <a:gd name="connsiteX133" fmla="*/ 4238372 w 12192000"/>
              <a:gd name="connsiteY133" fmla="*/ 1851480 h 2237474"/>
              <a:gd name="connsiteX134" fmla="*/ 4232517 w 12192000"/>
              <a:gd name="connsiteY134" fmla="*/ 1852567 h 2237474"/>
              <a:gd name="connsiteX135" fmla="*/ 4191732 w 12192000"/>
              <a:gd name="connsiteY135" fmla="*/ 1857328 h 2237474"/>
              <a:gd name="connsiteX136" fmla="*/ 4065532 w 12192000"/>
              <a:gd name="connsiteY136" fmla="*/ 1855477 h 2237474"/>
              <a:gd name="connsiteX137" fmla="*/ 4028460 w 12192000"/>
              <a:gd name="connsiteY137" fmla="*/ 1855137 h 2237474"/>
              <a:gd name="connsiteX138" fmla="*/ 4002267 w 12192000"/>
              <a:gd name="connsiteY138" fmla="*/ 1852352 h 2237474"/>
              <a:gd name="connsiteX139" fmla="*/ 3931396 w 12192000"/>
              <a:gd name="connsiteY139" fmla="*/ 1858915 h 2237474"/>
              <a:gd name="connsiteX140" fmla="*/ 3812162 w 12192000"/>
              <a:gd name="connsiteY140" fmla="*/ 1875501 h 2237474"/>
              <a:gd name="connsiteX141" fmla="*/ 3729530 w 12192000"/>
              <a:gd name="connsiteY141" fmla="*/ 1864513 h 2237474"/>
              <a:gd name="connsiteX142" fmla="*/ 3680177 w 12192000"/>
              <a:gd name="connsiteY142" fmla="*/ 1881552 h 2237474"/>
              <a:gd name="connsiteX143" fmla="*/ 3567259 w 12192000"/>
              <a:gd name="connsiteY143" fmla="*/ 1893482 h 2237474"/>
              <a:gd name="connsiteX144" fmla="*/ 3405770 w 12192000"/>
              <a:gd name="connsiteY144" fmla="*/ 1904591 h 2237474"/>
              <a:gd name="connsiteX145" fmla="*/ 3280097 w 12192000"/>
              <a:gd name="connsiteY145" fmla="*/ 1919610 h 2237474"/>
              <a:gd name="connsiteX146" fmla="*/ 3123424 w 12192000"/>
              <a:gd name="connsiteY146" fmla="*/ 1952930 h 2237474"/>
              <a:gd name="connsiteX147" fmla="*/ 3009910 w 12192000"/>
              <a:gd name="connsiteY147" fmla="*/ 1957866 h 2237474"/>
              <a:gd name="connsiteX148" fmla="*/ 2995934 w 12192000"/>
              <a:gd name="connsiteY148" fmla="*/ 1967085 h 2237474"/>
              <a:gd name="connsiteX149" fmla="*/ 2980071 w 12192000"/>
              <a:gd name="connsiteY149" fmla="*/ 1972988 h 2237474"/>
              <a:gd name="connsiteX150" fmla="*/ 2978094 w 12192000"/>
              <a:gd name="connsiteY150" fmla="*/ 1972369 h 2237474"/>
              <a:gd name="connsiteX151" fmla="*/ 2942858 w 12192000"/>
              <a:gd name="connsiteY151" fmla="*/ 1981367 h 2237474"/>
              <a:gd name="connsiteX152" fmla="*/ 2875436 w 12192000"/>
              <a:gd name="connsiteY152" fmla="*/ 1996977 h 2237474"/>
              <a:gd name="connsiteX153" fmla="*/ 2874892 w 12192000"/>
              <a:gd name="connsiteY153" fmla="*/ 1996085 h 2237474"/>
              <a:gd name="connsiteX154" fmla="*/ 2864145 w 12192000"/>
              <a:gd name="connsiteY154" fmla="*/ 1994061 h 2237474"/>
              <a:gd name="connsiteX155" fmla="*/ 2843662 w 12192000"/>
              <a:gd name="connsiteY155" fmla="*/ 1992498 h 2237474"/>
              <a:gd name="connsiteX156" fmla="*/ 2796128 w 12192000"/>
              <a:gd name="connsiteY156" fmla="*/ 1976403 h 2237474"/>
              <a:gd name="connsiteX157" fmla="*/ 2756784 w 12192000"/>
              <a:gd name="connsiteY157" fmla="*/ 1985116 h 2237474"/>
              <a:gd name="connsiteX158" fmla="*/ 2748833 w 12192000"/>
              <a:gd name="connsiteY158" fmla="*/ 1986323 h 2237474"/>
              <a:gd name="connsiteX159" fmla="*/ 2748661 w 12192000"/>
              <a:gd name="connsiteY159" fmla="*/ 1986122 h 2237474"/>
              <a:gd name="connsiteX160" fmla="*/ 2740251 w 12192000"/>
              <a:gd name="connsiteY160" fmla="*/ 1986946 h 2237474"/>
              <a:gd name="connsiteX161" fmla="*/ 2718916 w 12192000"/>
              <a:gd name="connsiteY161" fmla="*/ 1990867 h 2237474"/>
              <a:gd name="connsiteX162" fmla="*/ 2713522 w 12192000"/>
              <a:gd name="connsiteY162" fmla="*/ 1990173 h 2237474"/>
              <a:gd name="connsiteX163" fmla="*/ 2680597 w 12192000"/>
              <a:gd name="connsiteY163" fmla="*/ 1984996 h 2237474"/>
              <a:gd name="connsiteX164" fmla="*/ 2578178 w 12192000"/>
              <a:gd name="connsiteY164" fmla="*/ 1990531 h 2237474"/>
              <a:gd name="connsiteX165" fmla="*/ 2476147 w 12192000"/>
              <a:gd name="connsiteY165" fmla="*/ 1998305 h 2237474"/>
              <a:gd name="connsiteX166" fmla="*/ 2373568 w 12192000"/>
              <a:gd name="connsiteY166" fmla="*/ 2003219 h 2237474"/>
              <a:gd name="connsiteX167" fmla="*/ 2321399 w 12192000"/>
              <a:gd name="connsiteY167" fmla="*/ 1989467 h 2237474"/>
              <a:gd name="connsiteX168" fmla="*/ 2315525 w 12192000"/>
              <a:gd name="connsiteY168" fmla="*/ 1989708 h 2237474"/>
              <a:gd name="connsiteX169" fmla="*/ 2300792 w 12192000"/>
              <a:gd name="connsiteY169" fmla="*/ 1994290 h 2237474"/>
              <a:gd name="connsiteX170" fmla="*/ 2295469 w 12192000"/>
              <a:gd name="connsiteY170" fmla="*/ 1996659 h 2237474"/>
              <a:gd name="connsiteX171" fmla="*/ 2287219 w 12192000"/>
              <a:gd name="connsiteY171" fmla="*/ 1998750 h 2237474"/>
              <a:gd name="connsiteX172" fmla="*/ 2286948 w 12192000"/>
              <a:gd name="connsiteY172" fmla="*/ 1998596 h 2237474"/>
              <a:gd name="connsiteX173" fmla="*/ 2243069 w 12192000"/>
              <a:gd name="connsiteY173" fmla="*/ 2015111 h 2237474"/>
              <a:gd name="connsiteX174" fmla="*/ 2186609 w 12192000"/>
              <a:gd name="connsiteY174" fmla="*/ 2008263 h 2237474"/>
              <a:gd name="connsiteX175" fmla="*/ 2164831 w 12192000"/>
              <a:gd name="connsiteY175" fmla="*/ 2010143 h 2237474"/>
              <a:gd name="connsiteX176" fmla="*/ 2152836 w 12192000"/>
              <a:gd name="connsiteY176" fmla="*/ 2010048 h 2237474"/>
              <a:gd name="connsiteX177" fmla="*/ 2117102 w 12192000"/>
              <a:gd name="connsiteY177" fmla="*/ 2023004 h 2237474"/>
              <a:gd name="connsiteX178" fmla="*/ 2111935 w 12192000"/>
              <a:gd name="connsiteY178" fmla="*/ 2023163 h 2237474"/>
              <a:gd name="connsiteX179" fmla="*/ 2089991 w 12192000"/>
              <a:gd name="connsiteY179" fmla="*/ 2034193 h 2237474"/>
              <a:gd name="connsiteX180" fmla="*/ 2058061 w 12192000"/>
              <a:gd name="connsiteY180" fmla="*/ 2047942 h 2237474"/>
              <a:gd name="connsiteX181" fmla="*/ 2055737 w 12192000"/>
              <a:gd name="connsiteY181" fmla="*/ 2047704 h 2237474"/>
              <a:gd name="connsiteX182" fmla="*/ 2042244 w 12192000"/>
              <a:gd name="connsiteY182" fmla="*/ 2055560 h 2237474"/>
              <a:gd name="connsiteX183" fmla="*/ 1976224 w 12192000"/>
              <a:gd name="connsiteY183" fmla="*/ 2074257 h 2237474"/>
              <a:gd name="connsiteX184" fmla="*/ 1877728 w 12192000"/>
              <a:gd name="connsiteY184" fmla="*/ 2101004 h 2237474"/>
              <a:gd name="connsiteX185" fmla="*/ 1759056 w 12192000"/>
              <a:gd name="connsiteY185" fmla="*/ 2125608 h 2237474"/>
              <a:gd name="connsiteX186" fmla="*/ 1637948 w 12192000"/>
              <a:gd name="connsiteY186" fmla="*/ 2172597 h 2237474"/>
              <a:gd name="connsiteX187" fmla="*/ 1434549 w 12192000"/>
              <a:gd name="connsiteY187" fmla="*/ 2234522 h 2237474"/>
              <a:gd name="connsiteX188" fmla="*/ 1398481 w 12192000"/>
              <a:gd name="connsiteY188" fmla="*/ 2237074 h 2237474"/>
              <a:gd name="connsiteX189" fmla="*/ 1398407 w 12192000"/>
              <a:gd name="connsiteY189" fmla="*/ 2237095 h 2237474"/>
              <a:gd name="connsiteX190" fmla="*/ 1370962 w 12192000"/>
              <a:gd name="connsiteY190" fmla="*/ 2237474 h 2237474"/>
              <a:gd name="connsiteX191" fmla="*/ 1356367 w 12192000"/>
              <a:gd name="connsiteY191" fmla="*/ 2235089 h 2237474"/>
              <a:gd name="connsiteX192" fmla="*/ 1324828 w 12192000"/>
              <a:gd name="connsiteY192" fmla="*/ 2231968 h 2237474"/>
              <a:gd name="connsiteX193" fmla="*/ 1297744 w 12192000"/>
              <a:gd name="connsiteY193" fmla="*/ 2235849 h 2237474"/>
              <a:gd name="connsiteX194" fmla="*/ 1286236 w 12192000"/>
              <a:gd name="connsiteY194" fmla="*/ 2233135 h 2237474"/>
              <a:gd name="connsiteX195" fmla="*/ 1283504 w 12192000"/>
              <a:gd name="connsiteY195" fmla="*/ 2233797 h 2237474"/>
              <a:gd name="connsiteX196" fmla="*/ 1279765 w 12192000"/>
              <a:gd name="connsiteY196" fmla="*/ 2229639 h 2237474"/>
              <a:gd name="connsiteX197" fmla="*/ 1195347 w 12192000"/>
              <a:gd name="connsiteY197" fmla="*/ 2212354 h 2237474"/>
              <a:gd name="connsiteX198" fmla="*/ 970251 w 12192000"/>
              <a:gd name="connsiteY198" fmla="*/ 2221029 h 2237474"/>
              <a:gd name="connsiteX199" fmla="*/ 812914 w 12192000"/>
              <a:gd name="connsiteY199" fmla="*/ 2202752 h 2237474"/>
              <a:gd name="connsiteX200" fmla="*/ 800195 w 12192000"/>
              <a:gd name="connsiteY200" fmla="*/ 2209407 h 2237474"/>
              <a:gd name="connsiteX201" fmla="*/ 784978 w 12192000"/>
              <a:gd name="connsiteY201" fmla="*/ 2212360 h 2237474"/>
              <a:gd name="connsiteX202" fmla="*/ 681987 w 12192000"/>
              <a:gd name="connsiteY202" fmla="*/ 2216757 h 2237474"/>
              <a:gd name="connsiteX203" fmla="*/ 669923 w 12192000"/>
              <a:gd name="connsiteY203" fmla="*/ 2211682 h 2237474"/>
              <a:gd name="connsiteX204" fmla="*/ 648680 w 12192000"/>
              <a:gd name="connsiteY204" fmla="*/ 2206229 h 2237474"/>
              <a:gd name="connsiteX205" fmla="*/ 597225 w 12192000"/>
              <a:gd name="connsiteY205" fmla="*/ 2180999 h 2237474"/>
              <a:gd name="connsiteX206" fmla="*/ 558449 w 12192000"/>
              <a:gd name="connsiteY206" fmla="*/ 2182346 h 2237474"/>
              <a:gd name="connsiteX207" fmla="*/ 550517 w 12192000"/>
              <a:gd name="connsiteY207" fmla="*/ 2182060 h 2237474"/>
              <a:gd name="connsiteX208" fmla="*/ 550309 w 12192000"/>
              <a:gd name="connsiteY208" fmla="*/ 2181825 h 2237474"/>
              <a:gd name="connsiteX209" fmla="*/ 541836 w 12192000"/>
              <a:gd name="connsiteY209" fmla="*/ 2181063 h 2237474"/>
              <a:gd name="connsiteX210" fmla="*/ 536057 w 12192000"/>
              <a:gd name="connsiteY210" fmla="*/ 2181537 h 2237474"/>
              <a:gd name="connsiteX211" fmla="*/ 520671 w 12192000"/>
              <a:gd name="connsiteY211" fmla="*/ 2180980 h 2237474"/>
              <a:gd name="connsiteX212" fmla="*/ 515024 w 12192000"/>
              <a:gd name="connsiteY212" fmla="*/ 2179258 h 2237474"/>
              <a:gd name="connsiteX213" fmla="*/ 512278 w 12192000"/>
              <a:gd name="connsiteY213" fmla="*/ 2176369 h 2237474"/>
              <a:gd name="connsiteX214" fmla="*/ 480419 w 12192000"/>
              <a:gd name="connsiteY214" fmla="*/ 2167807 h 2237474"/>
              <a:gd name="connsiteX215" fmla="*/ 413835 w 12192000"/>
              <a:gd name="connsiteY215" fmla="*/ 2156783 h 2237474"/>
              <a:gd name="connsiteX216" fmla="*/ 376513 w 12192000"/>
              <a:gd name="connsiteY216" fmla="*/ 2154014 h 2237474"/>
              <a:gd name="connsiteX217" fmla="*/ 273386 w 12192000"/>
              <a:gd name="connsiteY217" fmla="*/ 2142551 h 2237474"/>
              <a:gd name="connsiteX218" fmla="*/ 169207 w 12192000"/>
              <a:gd name="connsiteY218" fmla="*/ 2128100 h 2237474"/>
              <a:gd name="connsiteX219" fmla="*/ 93149 w 12192000"/>
              <a:gd name="connsiteY219" fmla="*/ 2105324 h 2237474"/>
              <a:gd name="connsiteX220" fmla="*/ 88109 w 12192000"/>
              <a:gd name="connsiteY220" fmla="*/ 2106704 h 2237474"/>
              <a:gd name="connsiteX221" fmla="*/ 80022 w 12192000"/>
              <a:gd name="connsiteY221" fmla="*/ 2107254 h 2237474"/>
              <a:gd name="connsiteX222" fmla="*/ 79717 w 12192000"/>
              <a:gd name="connsiteY222" fmla="*/ 2107046 h 2237474"/>
              <a:gd name="connsiteX223" fmla="*/ 72352 w 12192000"/>
              <a:gd name="connsiteY223" fmla="*/ 2107991 h 2237474"/>
              <a:gd name="connsiteX224" fmla="*/ 37645 w 12192000"/>
              <a:gd name="connsiteY224" fmla="*/ 2115401 h 2237474"/>
              <a:gd name="connsiteX225" fmla="*/ 4572 w 12192000"/>
              <a:gd name="connsiteY225" fmla="*/ 2111091 h 2237474"/>
              <a:gd name="connsiteX226" fmla="*/ 0 w 12192000"/>
              <a:gd name="connsiteY226" fmla="*/ 2110468 h 2237474"/>
              <a:gd name="connsiteX227" fmla="*/ 0 w 12192000"/>
              <a:gd name="connsiteY22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00177 w 12192000"/>
              <a:gd name="connsiteY87" fmla="*/ 1636016 h 2237474"/>
              <a:gd name="connsiteX88" fmla="*/ 6795372 w 12192000"/>
              <a:gd name="connsiteY88" fmla="*/ 1644845 h 2237474"/>
              <a:gd name="connsiteX89" fmla="*/ 6692251 w 12192000"/>
              <a:gd name="connsiteY89" fmla="*/ 1656357 h 2237474"/>
              <a:gd name="connsiteX90" fmla="*/ 6655235 w 12192000"/>
              <a:gd name="connsiteY90" fmla="*/ 1661869 h 2237474"/>
              <a:gd name="connsiteX91" fmla="*/ 6587857 w 12192000"/>
              <a:gd name="connsiteY91" fmla="*/ 1665769 h 2237474"/>
              <a:gd name="connsiteX92" fmla="*/ 6554894 w 12192000"/>
              <a:gd name="connsiteY92" fmla="*/ 1664428 h 2237474"/>
              <a:gd name="connsiteX93" fmla="*/ 6516595 w 12192000"/>
              <a:gd name="connsiteY93" fmla="*/ 1667475 h 2237474"/>
              <a:gd name="connsiteX94" fmla="*/ 6508541 w 12192000"/>
              <a:gd name="connsiteY94" fmla="*/ 1668757 h 2237474"/>
              <a:gd name="connsiteX95" fmla="*/ 6471012 w 12192000"/>
              <a:gd name="connsiteY95" fmla="*/ 1678604 h 2237474"/>
              <a:gd name="connsiteX96" fmla="*/ 6415265 w 12192000"/>
              <a:gd name="connsiteY96" fmla="*/ 1665317 h 2237474"/>
              <a:gd name="connsiteX97" fmla="*/ 6364035 w 12192000"/>
              <a:gd name="connsiteY97" fmla="*/ 1667683 h 2237474"/>
              <a:gd name="connsiteX98" fmla="*/ 6280959 w 12192000"/>
              <a:gd name="connsiteY98" fmla="*/ 1689329 h 2237474"/>
              <a:gd name="connsiteX99" fmla="*/ 6243319 w 12192000"/>
              <a:gd name="connsiteY99" fmla="*/ 1695560 h 2237474"/>
              <a:gd name="connsiteX100" fmla="*/ 6098321 w 12192000"/>
              <a:gd name="connsiteY100" fmla="*/ 1721646 h 2237474"/>
              <a:gd name="connsiteX101" fmla="*/ 5880652 w 12192000"/>
              <a:gd name="connsiteY101" fmla="*/ 1779643 h 2237474"/>
              <a:gd name="connsiteX102" fmla="*/ 5785959 w 12192000"/>
              <a:gd name="connsiteY102" fmla="*/ 1775307 h 2237474"/>
              <a:gd name="connsiteX103" fmla="*/ 5643534 w 12192000"/>
              <a:gd name="connsiteY103" fmla="*/ 1802919 h 2237474"/>
              <a:gd name="connsiteX104" fmla="*/ 5518799 w 12192000"/>
              <a:gd name="connsiteY104" fmla="*/ 1818312 h 2237474"/>
              <a:gd name="connsiteX105" fmla="*/ 5505014 w 12192000"/>
              <a:gd name="connsiteY105" fmla="*/ 1819259 h 2237474"/>
              <a:gd name="connsiteX106" fmla="*/ 5453307 w 12192000"/>
              <a:gd name="connsiteY106" fmla="*/ 1815450 h 2237474"/>
              <a:gd name="connsiteX107" fmla="*/ 5364192 w 12192000"/>
              <a:gd name="connsiteY107" fmla="*/ 1826074 h 2237474"/>
              <a:gd name="connsiteX108" fmla="*/ 5350380 w 12192000"/>
              <a:gd name="connsiteY108" fmla="*/ 1830891 h 2237474"/>
              <a:gd name="connsiteX109" fmla="*/ 5259633 w 12192000"/>
              <a:gd name="connsiteY109" fmla="*/ 1837160 h 2237474"/>
              <a:gd name="connsiteX110" fmla="*/ 5197513 w 12192000"/>
              <a:gd name="connsiteY110" fmla="*/ 1844718 h 2237474"/>
              <a:gd name="connsiteX111" fmla="*/ 5184170 w 12192000"/>
              <a:gd name="connsiteY111" fmla="*/ 1849402 h 2237474"/>
              <a:gd name="connsiteX112" fmla="*/ 5168852 w 12192000"/>
              <a:gd name="connsiteY112" fmla="*/ 1844846 h 2237474"/>
              <a:gd name="connsiteX113" fmla="*/ 5164370 w 12192000"/>
              <a:gd name="connsiteY113" fmla="*/ 1840597 h 2237474"/>
              <a:gd name="connsiteX114" fmla="*/ 5114927 w 12192000"/>
              <a:gd name="connsiteY114" fmla="*/ 1847827 h 2237474"/>
              <a:gd name="connsiteX115" fmla="*/ 5108970 w 12192000"/>
              <a:gd name="connsiteY115" fmla="*/ 1847935 h 2237474"/>
              <a:gd name="connsiteX116" fmla="*/ 5067961 w 12192000"/>
              <a:gd name="connsiteY116" fmla="*/ 1845917 h 2237474"/>
              <a:gd name="connsiteX117" fmla="*/ 5007075 w 12192000"/>
              <a:gd name="connsiteY117" fmla="*/ 1838626 h 2237474"/>
              <a:gd name="connsiteX118" fmla="*/ 4944087 w 12192000"/>
              <a:gd name="connsiteY118" fmla="*/ 1823332 h 2237474"/>
              <a:gd name="connsiteX119" fmla="*/ 4907662 w 12192000"/>
              <a:gd name="connsiteY119" fmla="*/ 1816900 h 2237474"/>
              <a:gd name="connsiteX120" fmla="*/ 4882386 w 12192000"/>
              <a:gd name="connsiteY120" fmla="*/ 1809844 h 2237474"/>
              <a:gd name="connsiteX121" fmla="*/ 4811440 w 12192000"/>
              <a:gd name="connsiteY121" fmla="*/ 1804655 h 2237474"/>
              <a:gd name="connsiteX122" fmla="*/ 4691075 w 12192000"/>
              <a:gd name="connsiteY122" fmla="*/ 1801389 h 2237474"/>
              <a:gd name="connsiteX123" fmla="*/ 4611738 w 12192000"/>
              <a:gd name="connsiteY123" fmla="*/ 1776964 h 2237474"/>
              <a:gd name="connsiteX124" fmla="*/ 4560070 w 12192000"/>
              <a:gd name="connsiteY124" fmla="*/ 1785640 h 2237474"/>
              <a:gd name="connsiteX125" fmla="*/ 4536503 w 12192000"/>
              <a:gd name="connsiteY125" fmla="*/ 1785334 h 2237474"/>
              <a:gd name="connsiteX126" fmla="*/ 4513724 w 12192000"/>
              <a:gd name="connsiteY126" fmla="*/ 1791996 h 2237474"/>
              <a:gd name="connsiteX127" fmla="*/ 4459810 w 12192000"/>
              <a:gd name="connsiteY127" fmla="*/ 1797886 h 2237474"/>
              <a:gd name="connsiteX128" fmla="*/ 4379064 w 12192000"/>
              <a:gd name="connsiteY128" fmla="*/ 1817177 h 2237474"/>
              <a:gd name="connsiteX129" fmla="*/ 4319209 w 12192000"/>
              <a:gd name="connsiteY129" fmla="*/ 1834833 h 2237474"/>
              <a:gd name="connsiteX130" fmla="*/ 4290981 w 12192000"/>
              <a:gd name="connsiteY130" fmla="*/ 1839677 h 2237474"/>
              <a:gd name="connsiteX131" fmla="*/ 4285792 w 12192000"/>
              <a:gd name="connsiteY131" fmla="*/ 1836231 h 2237474"/>
              <a:gd name="connsiteX132" fmla="*/ 4238372 w 12192000"/>
              <a:gd name="connsiteY132" fmla="*/ 1851480 h 2237474"/>
              <a:gd name="connsiteX133" fmla="*/ 4232517 w 12192000"/>
              <a:gd name="connsiteY133" fmla="*/ 1852567 h 2237474"/>
              <a:gd name="connsiteX134" fmla="*/ 4191732 w 12192000"/>
              <a:gd name="connsiteY134" fmla="*/ 1857328 h 2237474"/>
              <a:gd name="connsiteX135" fmla="*/ 4065532 w 12192000"/>
              <a:gd name="connsiteY135" fmla="*/ 1855477 h 2237474"/>
              <a:gd name="connsiteX136" fmla="*/ 4028460 w 12192000"/>
              <a:gd name="connsiteY136" fmla="*/ 1855137 h 2237474"/>
              <a:gd name="connsiteX137" fmla="*/ 4002267 w 12192000"/>
              <a:gd name="connsiteY137" fmla="*/ 1852352 h 2237474"/>
              <a:gd name="connsiteX138" fmla="*/ 3931396 w 12192000"/>
              <a:gd name="connsiteY138" fmla="*/ 1858915 h 2237474"/>
              <a:gd name="connsiteX139" fmla="*/ 3812162 w 12192000"/>
              <a:gd name="connsiteY139" fmla="*/ 1875501 h 2237474"/>
              <a:gd name="connsiteX140" fmla="*/ 3729530 w 12192000"/>
              <a:gd name="connsiteY140" fmla="*/ 1864513 h 2237474"/>
              <a:gd name="connsiteX141" fmla="*/ 3680177 w 12192000"/>
              <a:gd name="connsiteY141" fmla="*/ 1881552 h 2237474"/>
              <a:gd name="connsiteX142" fmla="*/ 3567259 w 12192000"/>
              <a:gd name="connsiteY142" fmla="*/ 1893482 h 2237474"/>
              <a:gd name="connsiteX143" fmla="*/ 3405770 w 12192000"/>
              <a:gd name="connsiteY143" fmla="*/ 1904591 h 2237474"/>
              <a:gd name="connsiteX144" fmla="*/ 3280097 w 12192000"/>
              <a:gd name="connsiteY144" fmla="*/ 1919610 h 2237474"/>
              <a:gd name="connsiteX145" fmla="*/ 3123424 w 12192000"/>
              <a:gd name="connsiteY145" fmla="*/ 1952930 h 2237474"/>
              <a:gd name="connsiteX146" fmla="*/ 3009910 w 12192000"/>
              <a:gd name="connsiteY146" fmla="*/ 1957866 h 2237474"/>
              <a:gd name="connsiteX147" fmla="*/ 2995934 w 12192000"/>
              <a:gd name="connsiteY147" fmla="*/ 1967085 h 2237474"/>
              <a:gd name="connsiteX148" fmla="*/ 2980071 w 12192000"/>
              <a:gd name="connsiteY148" fmla="*/ 1972988 h 2237474"/>
              <a:gd name="connsiteX149" fmla="*/ 2978094 w 12192000"/>
              <a:gd name="connsiteY149" fmla="*/ 1972369 h 2237474"/>
              <a:gd name="connsiteX150" fmla="*/ 2942858 w 12192000"/>
              <a:gd name="connsiteY150" fmla="*/ 1981367 h 2237474"/>
              <a:gd name="connsiteX151" fmla="*/ 2875436 w 12192000"/>
              <a:gd name="connsiteY151" fmla="*/ 1996977 h 2237474"/>
              <a:gd name="connsiteX152" fmla="*/ 2874892 w 12192000"/>
              <a:gd name="connsiteY152" fmla="*/ 1996085 h 2237474"/>
              <a:gd name="connsiteX153" fmla="*/ 2864145 w 12192000"/>
              <a:gd name="connsiteY153" fmla="*/ 1994061 h 2237474"/>
              <a:gd name="connsiteX154" fmla="*/ 2843662 w 12192000"/>
              <a:gd name="connsiteY154" fmla="*/ 1992498 h 2237474"/>
              <a:gd name="connsiteX155" fmla="*/ 2796128 w 12192000"/>
              <a:gd name="connsiteY155" fmla="*/ 1976403 h 2237474"/>
              <a:gd name="connsiteX156" fmla="*/ 2756784 w 12192000"/>
              <a:gd name="connsiteY156" fmla="*/ 1985116 h 2237474"/>
              <a:gd name="connsiteX157" fmla="*/ 2748833 w 12192000"/>
              <a:gd name="connsiteY157" fmla="*/ 1986323 h 2237474"/>
              <a:gd name="connsiteX158" fmla="*/ 2748661 w 12192000"/>
              <a:gd name="connsiteY158" fmla="*/ 1986122 h 2237474"/>
              <a:gd name="connsiteX159" fmla="*/ 2740251 w 12192000"/>
              <a:gd name="connsiteY159" fmla="*/ 1986946 h 2237474"/>
              <a:gd name="connsiteX160" fmla="*/ 2718916 w 12192000"/>
              <a:gd name="connsiteY160" fmla="*/ 1990867 h 2237474"/>
              <a:gd name="connsiteX161" fmla="*/ 2713522 w 12192000"/>
              <a:gd name="connsiteY161" fmla="*/ 1990173 h 2237474"/>
              <a:gd name="connsiteX162" fmla="*/ 2680597 w 12192000"/>
              <a:gd name="connsiteY162" fmla="*/ 1984996 h 2237474"/>
              <a:gd name="connsiteX163" fmla="*/ 2578178 w 12192000"/>
              <a:gd name="connsiteY163" fmla="*/ 1990531 h 2237474"/>
              <a:gd name="connsiteX164" fmla="*/ 2476147 w 12192000"/>
              <a:gd name="connsiteY164" fmla="*/ 1998305 h 2237474"/>
              <a:gd name="connsiteX165" fmla="*/ 2373568 w 12192000"/>
              <a:gd name="connsiteY165" fmla="*/ 2003219 h 2237474"/>
              <a:gd name="connsiteX166" fmla="*/ 2321399 w 12192000"/>
              <a:gd name="connsiteY166" fmla="*/ 1989467 h 2237474"/>
              <a:gd name="connsiteX167" fmla="*/ 2315525 w 12192000"/>
              <a:gd name="connsiteY167" fmla="*/ 1989708 h 2237474"/>
              <a:gd name="connsiteX168" fmla="*/ 2300792 w 12192000"/>
              <a:gd name="connsiteY168" fmla="*/ 1994290 h 2237474"/>
              <a:gd name="connsiteX169" fmla="*/ 2295469 w 12192000"/>
              <a:gd name="connsiteY169" fmla="*/ 1996659 h 2237474"/>
              <a:gd name="connsiteX170" fmla="*/ 2287219 w 12192000"/>
              <a:gd name="connsiteY170" fmla="*/ 1998750 h 2237474"/>
              <a:gd name="connsiteX171" fmla="*/ 2286948 w 12192000"/>
              <a:gd name="connsiteY171" fmla="*/ 1998596 h 2237474"/>
              <a:gd name="connsiteX172" fmla="*/ 2243069 w 12192000"/>
              <a:gd name="connsiteY172" fmla="*/ 2015111 h 2237474"/>
              <a:gd name="connsiteX173" fmla="*/ 2186609 w 12192000"/>
              <a:gd name="connsiteY173" fmla="*/ 2008263 h 2237474"/>
              <a:gd name="connsiteX174" fmla="*/ 2164831 w 12192000"/>
              <a:gd name="connsiteY174" fmla="*/ 2010143 h 2237474"/>
              <a:gd name="connsiteX175" fmla="*/ 2152836 w 12192000"/>
              <a:gd name="connsiteY175" fmla="*/ 2010048 h 2237474"/>
              <a:gd name="connsiteX176" fmla="*/ 2117102 w 12192000"/>
              <a:gd name="connsiteY176" fmla="*/ 2023004 h 2237474"/>
              <a:gd name="connsiteX177" fmla="*/ 2111935 w 12192000"/>
              <a:gd name="connsiteY177" fmla="*/ 2023163 h 2237474"/>
              <a:gd name="connsiteX178" fmla="*/ 2089991 w 12192000"/>
              <a:gd name="connsiteY178" fmla="*/ 2034193 h 2237474"/>
              <a:gd name="connsiteX179" fmla="*/ 2058061 w 12192000"/>
              <a:gd name="connsiteY179" fmla="*/ 2047942 h 2237474"/>
              <a:gd name="connsiteX180" fmla="*/ 2055737 w 12192000"/>
              <a:gd name="connsiteY180" fmla="*/ 2047704 h 2237474"/>
              <a:gd name="connsiteX181" fmla="*/ 2042244 w 12192000"/>
              <a:gd name="connsiteY181" fmla="*/ 2055560 h 2237474"/>
              <a:gd name="connsiteX182" fmla="*/ 1976224 w 12192000"/>
              <a:gd name="connsiteY182" fmla="*/ 2074257 h 2237474"/>
              <a:gd name="connsiteX183" fmla="*/ 1877728 w 12192000"/>
              <a:gd name="connsiteY183" fmla="*/ 2101004 h 2237474"/>
              <a:gd name="connsiteX184" fmla="*/ 1759056 w 12192000"/>
              <a:gd name="connsiteY184" fmla="*/ 2125608 h 2237474"/>
              <a:gd name="connsiteX185" fmla="*/ 1637948 w 12192000"/>
              <a:gd name="connsiteY185" fmla="*/ 2172597 h 2237474"/>
              <a:gd name="connsiteX186" fmla="*/ 1434549 w 12192000"/>
              <a:gd name="connsiteY186" fmla="*/ 2234522 h 2237474"/>
              <a:gd name="connsiteX187" fmla="*/ 1398481 w 12192000"/>
              <a:gd name="connsiteY187" fmla="*/ 2237074 h 2237474"/>
              <a:gd name="connsiteX188" fmla="*/ 1398407 w 12192000"/>
              <a:gd name="connsiteY188" fmla="*/ 2237095 h 2237474"/>
              <a:gd name="connsiteX189" fmla="*/ 1370962 w 12192000"/>
              <a:gd name="connsiteY189" fmla="*/ 2237474 h 2237474"/>
              <a:gd name="connsiteX190" fmla="*/ 1356367 w 12192000"/>
              <a:gd name="connsiteY190" fmla="*/ 2235089 h 2237474"/>
              <a:gd name="connsiteX191" fmla="*/ 1324828 w 12192000"/>
              <a:gd name="connsiteY191" fmla="*/ 2231968 h 2237474"/>
              <a:gd name="connsiteX192" fmla="*/ 1297744 w 12192000"/>
              <a:gd name="connsiteY192" fmla="*/ 2235849 h 2237474"/>
              <a:gd name="connsiteX193" fmla="*/ 1286236 w 12192000"/>
              <a:gd name="connsiteY193" fmla="*/ 2233135 h 2237474"/>
              <a:gd name="connsiteX194" fmla="*/ 1283504 w 12192000"/>
              <a:gd name="connsiteY194" fmla="*/ 2233797 h 2237474"/>
              <a:gd name="connsiteX195" fmla="*/ 1279765 w 12192000"/>
              <a:gd name="connsiteY195" fmla="*/ 2229639 h 2237474"/>
              <a:gd name="connsiteX196" fmla="*/ 1195347 w 12192000"/>
              <a:gd name="connsiteY196" fmla="*/ 2212354 h 2237474"/>
              <a:gd name="connsiteX197" fmla="*/ 970251 w 12192000"/>
              <a:gd name="connsiteY197" fmla="*/ 2221029 h 2237474"/>
              <a:gd name="connsiteX198" fmla="*/ 812914 w 12192000"/>
              <a:gd name="connsiteY198" fmla="*/ 2202752 h 2237474"/>
              <a:gd name="connsiteX199" fmla="*/ 800195 w 12192000"/>
              <a:gd name="connsiteY199" fmla="*/ 2209407 h 2237474"/>
              <a:gd name="connsiteX200" fmla="*/ 784978 w 12192000"/>
              <a:gd name="connsiteY200" fmla="*/ 2212360 h 2237474"/>
              <a:gd name="connsiteX201" fmla="*/ 681987 w 12192000"/>
              <a:gd name="connsiteY201" fmla="*/ 2216757 h 2237474"/>
              <a:gd name="connsiteX202" fmla="*/ 669923 w 12192000"/>
              <a:gd name="connsiteY202" fmla="*/ 2211682 h 2237474"/>
              <a:gd name="connsiteX203" fmla="*/ 648680 w 12192000"/>
              <a:gd name="connsiteY203" fmla="*/ 2206229 h 2237474"/>
              <a:gd name="connsiteX204" fmla="*/ 597225 w 12192000"/>
              <a:gd name="connsiteY204" fmla="*/ 2180999 h 2237474"/>
              <a:gd name="connsiteX205" fmla="*/ 558449 w 12192000"/>
              <a:gd name="connsiteY205" fmla="*/ 2182346 h 2237474"/>
              <a:gd name="connsiteX206" fmla="*/ 550517 w 12192000"/>
              <a:gd name="connsiteY206" fmla="*/ 2182060 h 2237474"/>
              <a:gd name="connsiteX207" fmla="*/ 550309 w 12192000"/>
              <a:gd name="connsiteY207" fmla="*/ 2181825 h 2237474"/>
              <a:gd name="connsiteX208" fmla="*/ 541836 w 12192000"/>
              <a:gd name="connsiteY208" fmla="*/ 2181063 h 2237474"/>
              <a:gd name="connsiteX209" fmla="*/ 536057 w 12192000"/>
              <a:gd name="connsiteY209" fmla="*/ 2181537 h 2237474"/>
              <a:gd name="connsiteX210" fmla="*/ 520671 w 12192000"/>
              <a:gd name="connsiteY210" fmla="*/ 2180980 h 2237474"/>
              <a:gd name="connsiteX211" fmla="*/ 515024 w 12192000"/>
              <a:gd name="connsiteY211" fmla="*/ 2179258 h 2237474"/>
              <a:gd name="connsiteX212" fmla="*/ 512278 w 12192000"/>
              <a:gd name="connsiteY212" fmla="*/ 2176369 h 2237474"/>
              <a:gd name="connsiteX213" fmla="*/ 480419 w 12192000"/>
              <a:gd name="connsiteY213" fmla="*/ 2167807 h 2237474"/>
              <a:gd name="connsiteX214" fmla="*/ 413835 w 12192000"/>
              <a:gd name="connsiteY214" fmla="*/ 2156783 h 2237474"/>
              <a:gd name="connsiteX215" fmla="*/ 376513 w 12192000"/>
              <a:gd name="connsiteY215" fmla="*/ 2154014 h 2237474"/>
              <a:gd name="connsiteX216" fmla="*/ 273386 w 12192000"/>
              <a:gd name="connsiteY216" fmla="*/ 2142551 h 2237474"/>
              <a:gd name="connsiteX217" fmla="*/ 169207 w 12192000"/>
              <a:gd name="connsiteY217" fmla="*/ 2128100 h 2237474"/>
              <a:gd name="connsiteX218" fmla="*/ 93149 w 12192000"/>
              <a:gd name="connsiteY218" fmla="*/ 2105324 h 2237474"/>
              <a:gd name="connsiteX219" fmla="*/ 88109 w 12192000"/>
              <a:gd name="connsiteY219" fmla="*/ 2106704 h 2237474"/>
              <a:gd name="connsiteX220" fmla="*/ 80022 w 12192000"/>
              <a:gd name="connsiteY220" fmla="*/ 2107254 h 2237474"/>
              <a:gd name="connsiteX221" fmla="*/ 79717 w 12192000"/>
              <a:gd name="connsiteY221" fmla="*/ 2107046 h 2237474"/>
              <a:gd name="connsiteX222" fmla="*/ 72352 w 12192000"/>
              <a:gd name="connsiteY222" fmla="*/ 2107991 h 2237474"/>
              <a:gd name="connsiteX223" fmla="*/ 37645 w 12192000"/>
              <a:gd name="connsiteY223" fmla="*/ 2115401 h 2237474"/>
              <a:gd name="connsiteX224" fmla="*/ 4572 w 12192000"/>
              <a:gd name="connsiteY224" fmla="*/ 2111091 h 2237474"/>
              <a:gd name="connsiteX225" fmla="*/ 0 w 12192000"/>
              <a:gd name="connsiteY225" fmla="*/ 2110468 h 2237474"/>
              <a:gd name="connsiteX226" fmla="*/ 0 w 12192000"/>
              <a:gd name="connsiteY22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14651 w 12192000"/>
              <a:gd name="connsiteY80" fmla="*/ 1620959 h 2237474"/>
              <a:gd name="connsiteX81" fmla="*/ 7092727 w 12192000"/>
              <a:gd name="connsiteY81" fmla="*/ 1623628 h 2237474"/>
              <a:gd name="connsiteX82" fmla="*/ 7031309 w 12192000"/>
              <a:gd name="connsiteY82" fmla="*/ 1619451 h 2237474"/>
              <a:gd name="connsiteX83" fmla="*/ 6999084 w 12192000"/>
              <a:gd name="connsiteY83" fmla="*/ 1634317 h 2237474"/>
              <a:gd name="connsiteX84" fmla="*/ 6992107 w 12192000"/>
              <a:gd name="connsiteY84" fmla="*/ 1636860 h 2237474"/>
              <a:gd name="connsiteX85" fmla="*/ 6991765 w 12192000"/>
              <a:gd name="connsiteY85" fmla="*/ 1636725 h 2237474"/>
              <a:gd name="connsiteX86" fmla="*/ 6900177 w 12192000"/>
              <a:gd name="connsiteY86" fmla="*/ 1636016 h 2237474"/>
              <a:gd name="connsiteX87" fmla="*/ 6795372 w 12192000"/>
              <a:gd name="connsiteY87" fmla="*/ 1644845 h 2237474"/>
              <a:gd name="connsiteX88" fmla="*/ 6692251 w 12192000"/>
              <a:gd name="connsiteY88" fmla="*/ 1656357 h 2237474"/>
              <a:gd name="connsiteX89" fmla="*/ 6655235 w 12192000"/>
              <a:gd name="connsiteY89" fmla="*/ 1661869 h 2237474"/>
              <a:gd name="connsiteX90" fmla="*/ 6587857 w 12192000"/>
              <a:gd name="connsiteY90" fmla="*/ 1665769 h 2237474"/>
              <a:gd name="connsiteX91" fmla="*/ 6554894 w 12192000"/>
              <a:gd name="connsiteY91" fmla="*/ 1664428 h 2237474"/>
              <a:gd name="connsiteX92" fmla="*/ 6516595 w 12192000"/>
              <a:gd name="connsiteY92" fmla="*/ 1667475 h 2237474"/>
              <a:gd name="connsiteX93" fmla="*/ 6508541 w 12192000"/>
              <a:gd name="connsiteY93" fmla="*/ 1668757 h 2237474"/>
              <a:gd name="connsiteX94" fmla="*/ 6471012 w 12192000"/>
              <a:gd name="connsiteY94" fmla="*/ 1678604 h 2237474"/>
              <a:gd name="connsiteX95" fmla="*/ 6415265 w 12192000"/>
              <a:gd name="connsiteY95" fmla="*/ 1665317 h 2237474"/>
              <a:gd name="connsiteX96" fmla="*/ 6364035 w 12192000"/>
              <a:gd name="connsiteY96" fmla="*/ 1667683 h 2237474"/>
              <a:gd name="connsiteX97" fmla="*/ 6280959 w 12192000"/>
              <a:gd name="connsiteY97" fmla="*/ 1689329 h 2237474"/>
              <a:gd name="connsiteX98" fmla="*/ 6243319 w 12192000"/>
              <a:gd name="connsiteY98" fmla="*/ 1695560 h 2237474"/>
              <a:gd name="connsiteX99" fmla="*/ 6098321 w 12192000"/>
              <a:gd name="connsiteY99" fmla="*/ 1721646 h 2237474"/>
              <a:gd name="connsiteX100" fmla="*/ 5880652 w 12192000"/>
              <a:gd name="connsiteY100" fmla="*/ 1779643 h 2237474"/>
              <a:gd name="connsiteX101" fmla="*/ 5785959 w 12192000"/>
              <a:gd name="connsiteY101" fmla="*/ 1775307 h 2237474"/>
              <a:gd name="connsiteX102" fmla="*/ 5643534 w 12192000"/>
              <a:gd name="connsiteY102" fmla="*/ 1802919 h 2237474"/>
              <a:gd name="connsiteX103" fmla="*/ 5518799 w 12192000"/>
              <a:gd name="connsiteY103" fmla="*/ 1818312 h 2237474"/>
              <a:gd name="connsiteX104" fmla="*/ 5505014 w 12192000"/>
              <a:gd name="connsiteY104" fmla="*/ 1819259 h 2237474"/>
              <a:gd name="connsiteX105" fmla="*/ 5453307 w 12192000"/>
              <a:gd name="connsiteY105" fmla="*/ 1815450 h 2237474"/>
              <a:gd name="connsiteX106" fmla="*/ 5364192 w 12192000"/>
              <a:gd name="connsiteY106" fmla="*/ 1826074 h 2237474"/>
              <a:gd name="connsiteX107" fmla="*/ 5350380 w 12192000"/>
              <a:gd name="connsiteY107" fmla="*/ 1830891 h 2237474"/>
              <a:gd name="connsiteX108" fmla="*/ 5259633 w 12192000"/>
              <a:gd name="connsiteY108" fmla="*/ 1837160 h 2237474"/>
              <a:gd name="connsiteX109" fmla="*/ 5197513 w 12192000"/>
              <a:gd name="connsiteY109" fmla="*/ 1844718 h 2237474"/>
              <a:gd name="connsiteX110" fmla="*/ 5184170 w 12192000"/>
              <a:gd name="connsiteY110" fmla="*/ 1849402 h 2237474"/>
              <a:gd name="connsiteX111" fmla="*/ 5168852 w 12192000"/>
              <a:gd name="connsiteY111" fmla="*/ 1844846 h 2237474"/>
              <a:gd name="connsiteX112" fmla="*/ 5164370 w 12192000"/>
              <a:gd name="connsiteY112" fmla="*/ 1840597 h 2237474"/>
              <a:gd name="connsiteX113" fmla="*/ 5114927 w 12192000"/>
              <a:gd name="connsiteY113" fmla="*/ 1847827 h 2237474"/>
              <a:gd name="connsiteX114" fmla="*/ 5108970 w 12192000"/>
              <a:gd name="connsiteY114" fmla="*/ 1847935 h 2237474"/>
              <a:gd name="connsiteX115" fmla="*/ 5067961 w 12192000"/>
              <a:gd name="connsiteY115" fmla="*/ 1845917 h 2237474"/>
              <a:gd name="connsiteX116" fmla="*/ 5007075 w 12192000"/>
              <a:gd name="connsiteY116" fmla="*/ 1838626 h 2237474"/>
              <a:gd name="connsiteX117" fmla="*/ 4944087 w 12192000"/>
              <a:gd name="connsiteY117" fmla="*/ 1823332 h 2237474"/>
              <a:gd name="connsiteX118" fmla="*/ 4907662 w 12192000"/>
              <a:gd name="connsiteY118" fmla="*/ 1816900 h 2237474"/>
              <a:gd name="connsiteX119" fmla="*/ 4882386 w 12192000"/>
              <a:gd name="connsiteY119" fmla="*/ 1809844 h 2237474"/>
              <a:gd name="connsiteX120" fmla="*/ 4811440 w 12192000"/>
              <a:gd name="connsiteY120" fmla="*/ 1804655 h 2237474"/>
              <a:gd name="connsiteX121" fmla="*/ 4691075 w 12192000"/>
              <a:gd name="connsiteY121" fmla="*/ 1801389 h 2237474"/>
              <a:gd name="connsiteX122" fmla="*/ 4611738 w 12192000"/>
              <a:gd name="connsiteY122" fmla="*/ 1776964 h 2237474"/>
              <a:gd name="connsiteX123" fmla="*/ 4560070 w 12192000"/>
              <a:gd name="connsiteY123" fmla="*/ 1785640 h 2237474"/>
              <a:gd name="connsiteX124" fmla="*/ 4536503 w 12192000"/>
              <a:gd name="connsiteY124" fmla="*/ 1785334 h 2237474"/>
              <a:gd name="connsiteX125" fmla="*/ 4513724 w 12192000"/>
              <a:gd name="connsiteY125" fmla="*/ 1791996 h 2237474"/>
              <a:gd name="connsiteX126" fmla="*/ 4459810 w 12192000"/>
              <a:gd name="connsiteY126" fmla="*/ 1797886 h 2237474"/>
              <a:gd name="connsiteX127" fmla="*/ 4379064 w 12192000"/>
              <a:gd name="connsiteY127" fmla="*/ 1817177 h 2237474"/>
              <a:gd name="connsiteX128" fmla="*/ 4319209 w 12192000"/>
              <a:gd name="connsiteY128" fmla="*/ 1834833 h 2237474"/>
              <a:gd name="connsiteX129" fmla="*/ 4290981 w 12192000"/>
              <a:gd name="connsiteY129" fmla="*/ 1839677 h 2237474"/>
              <a:gd name="connsiteX130" fmla="*/ 4285792 w 12192000"/>
              <a:gd name="connsiteY130" fmla="*/ 1836231 h 2237474"/>
              <a:gd name="connsiteX131" fmla="*/ 4238372 w 12192000"/>
              <a:gd name="connsiteY131" fmla="*/ 1851480 h 2237474"/>
              <a:gd name="connsiteX132" fmla="*/ 4232517 w 12192000"/>
              <a:gd name="connsiteY132" fmla="*/ 1852567 h 2237474"/>
              <a:gd name="connsiteX133" fmla="*/ 4191732 w 12192000"/>
              <a:gd name="connsiteY133" fmla="*/ 1857328 h 2237474"/>
              <a:gd name="connsiteX134" fmla="*/ 4065532 w 12192000"/>
              <a:gd name="connsiteY134" fmla="*/ 1855477 h 2237474"/>
              <a:gd name="connsiteX135" fmla="*/ 4028460 w 12192000"/>
              <a:gd name="connsiteY135" fmla="*/ 1855137 h 2237474"/>
              <a:gd name="connsiteX136" fmla="*/ 4002267 w 12192000"/>
              <a:gd name="connsiteY136" fmla="*/ 1852352 h 2237474"/>
              <a:gd name="connsiteX137" fmla="*/ 3931396 w 12192000"/>
              <a:gd name="connsiteY137" fmla="*/ 1858915 h 2237474"/>
              <a:gd name="connsiteX138" fmla="*/ 3812162 w 12192000"/>
              <a:gd name="connsiteY138" fmla="*/ 1875501 h 2237474"/>
              <a:gd name="connsiteX139" fmla="*/ 3729530 w 12192000"/>
              <a:gd name="connsiteY139" fmla="*/ 1864513 h 2237474"/>
              <a:gd name="connsiteX140" fmla="*/ 3680177 w 12192000"/>
              <a:gd name="connsiteY140" fmla="*/ 1881552 h 2237474"/>
              <a:gd name="connsiteX141" fmla="*/ 3567259 w 12192000"/>
              <a:gd name="connsiteY141" fmla="*/ 1893482 h 2237474"/>
              <a:gd name="connsiteX142" fmla="*/ 3405770 w 12192000"/>
              <a:gd name="connsiteY142" fmla="*/ 1904591 h 2237474"/>
              <a:gd name="connsiteX143" fmla="*/ 3280097 w 12192000"/>
              <a:gd name="connsiteY143" fmla="*/ 1919610 h 2237474"/>
              <a:gd name="connsiteX144" fmla="*/ 3123424 w 12192000"/>
              <a:gd name="connsiteY144" fmla="*/ 1952930 h 2237474"/>
              <a:gd name="connsiteX145" fmla="*/ 3009910 w 12192000"/>
              <a:gd name="connsiteY145" fmla="*/ 1957866 h 2237474"/>
              <a:gd name="connsiteX146" fmla="*/ 2995934 w 12192000"/>
              <a:gd name="connsiteY146" fmla="*/ 1967085 h 2237474"/>
              <a:gd name="connsiteX147" fmla="*/ 2980071 w 12192000"/>
              <a:gd name="connsiteY147" fmla="*/ 1972988 h 2237474"/>
              <a:gd name="connsiteX148" fmla="*/ 2978094 w 12192000"/>
              <a:gd name="connsiteY148" fmla="*/ 1972369 h 2237474"/>
              <a:gd name="connsiteX149" fmla="*/ 2942858 w 12192000"/>
              <a:gd name="connsiteY149" fmla="*/ 1981367 h 2237474"/>
              <a:gd name="connsiteX150" fmla="*/ 2875436 w 12192000"/>
              <a:gd name="connsiteY150" fmla="*/ 1996977 h 2237474"/>
              <a:gd name="connsiteX151" fmla="*/ 2874892 w 12192000"/>
              <a:gd name="connsiteY151" fmla="*/ 1996085 h 2237474"/>
              <a:gd name="connsiteX152" fmla="*/ 2864145 w 12192000"/>
              <a:gd name="connsiteY152" fmla="*/ 1994061 h 2237474"/>
              <a:gd name="connsiteX153" fmla="*/ 2843662 w 12192000"/>
              <a:gd name="connsiteY153" fmla="*/ 1992498 h 2237474"/>
              <a:gd name="connsiteX154" fmla="*/ 2796128 w 12192000"/>
              <a:gd name="connsiteY154" fmla="*/ 1976403 h 2237474"/>
              <a:gd name="connsiteX155" fmla="*/ 2756784 w 12192000"/>
              <a:gd name="connsiteY155" fmla="*/ 1985116 h 2237474"/>
              <a:gd name="connsiteX156" fmla="*/ 2748833 w 12192000"/>
              <a:gd name="connsiteY156" fmla="*/ 1986323 h 2237474"/>
              <a:gd name="connsiteX157" fmla="*/ 2748661 w 12192000"/>
              <a:gd name="connsiteY157" fmla="*/ 1986122 h 2237474"/>
              <a:gd name="connsiteX158" fmla="*/ 2740251 w 12192000"/>
              <a:gd name="connsiteY158" fmla="*/ 1986946 h 2237474"/>
              <a:gd name="connsiteX159" fmla="*/ 2718916 w 12192000"/>
              <a:gd name="connsiteY159" fmla="*/ 1990867 h 2237474"/>
              <a:gd name="connsiteX160" fmla="*/ 2713522 w 12192000"/>
              <a:gd name="connsiteY160" fmla="*/ 1990173 h 2237474"/>
              <a:gd name="connsiteX161" fmla="*/ 2680597 w 12192000"/>
              <a:gd name="connsiteY161" fmla="*/ 1984996 h 2237474"/>
              <a:gd name="connsiteX162" fmla="*/ 2578178 w 12192000"/>
              <a:gd name="connsiteY162" fmla="*/ 1990531 h 2237474"/>
              <a:gd name="connsiteX163" fmla="*/ 2476147 w 12192000"/>
              <a:gd name="connsiteY163" fmla="*/ 1998305 h 2237474"/>
              <a:gd name="connsiteX164" fmla="*/ 2373568 w 12192000"/>
              <a:gd name="connsiteY164" fmla="*/ 2003219 h 2237474"/>
              <a:gd name="connsiteX165" fmla="*/ 2321399 w 12192000"/>
              <a:gd name="connsiteY165" fmla="*/ 1989467 h 2237474"/>
              <a:gd name="connsiteX166" fmla="*/ 2315525 w 12192000"/>
              <a:gd name="connsiteY166" fmla="*/ 1989708 h 2237474"/>
              <a:gd name="connsiteX167" fmla="*/ 2300792 w 12192000"/>
              <a:gd name="connsiteY167" fmla="*/ 1994290 h 2237474"/>
              <a:gd name="connsiteX168" fmla="*/ 2295469 w 12192000"/>
              <a:gd name="connsiteY168" fmla="*/ 1996659 h 2237474"/>
              <a:gd name="connsiteX169" fmla="*/ 2287219 w 12192000"/>
              <a:gd name="connsiteY169" fmla="*/ 1998750 h 2237474"/>
              <a:gd name="connsiteX170" fmla="*/ 2286948 w 12192000"/>
              <a:gd name="connsiteY170" fmla="*/ 1998596 h 2237474"/>
              <a:gd name="connsiteX171" fmla="*/ 2243069 w 12192000"/>
              <a:gd name="connsiteY171" fmla="*/ 2015111 h 2237474"/>
              <a:gd name="connsiteX172" fmla="*/ 2186609 w 12192000"/>
              <a:gd name="connsiteY172" fmla="*/ 2008263 h 2237474"/>
              <a:gd name="connsiteX173" fmla="*/ 2164831 w 12192000"/>
              <a:gd name="connsiteY173" fmla="*/ 2010143 h 2237474"/>
              <a:gd name="connsiteX174" fmla="*/ 2152836 w 12192000"/>
              <a:gd name="connsiteY174" fmla="*/ 2010048 h 2237474"/>
              <a:gd name="connsiteX175" fmla="*/ 2117102 w 12192000"/>
              <a:gd name="connsiteY175" fmla="*/ 2023004 h 2237474"/>
              <a:gd name="connsiteX176" fmla="*/ 2111935 w 12192000"/>
              <a:gd name="connsiteY176" fmla="*/ 2023163 h 2237474"/>
              <a:gd name="connsiteX177" fmla="*/ 2089991 w 12192000"/>
              <a:gd name="connsiteY177" fmla="*/ 2034193 h 2237474"/>
              <a:gd name="connsiteX178" fmla="*/ 2058061 w 12192000"/>
              <a:gd name="connsiteY178" fmla="*/ 2047942 h 2237474"/>
              <a:gd name="connsiteX179" fmla="*/ 2055737 w 12192000"/>
              <a:gd name="connsiteY179" fmla="*/ 2047704 h 2237474"/>
              <a:gd name="connsiteX180" fmla="*/ 2042244 w 12192000"/>
              <a:gd name="connsiteY180" fmla="*/ 2055560 h 2237474"/>
              <a:gd name="connsiteX181" fmla="*/ 1976224 w 12192000"/>
              <a:gd name="connsiteY181" fmla="*/ 2074257 h 2237474"/>
              <a:gd name="connsiteX182" fmla="*/ 1877728 w 12192000"/>
              <a:gd name="connsiteY182" fmla="*/ 2101004 h 2237474"/>
              <a:gd name="connsiteX183" fmla="*/ 1759056 w 12192000"/>
              <a:gd name="connsiteY183" fmla="*/ 2125608 h 2237474"/>
              <a:gd name="connsiteX184" fmla="*/ 1637948 w 12192000"/>
              <a:gd name="connsiteY184" fmla="*/ 2172597 h 2237474"/>
              <a:gd name="connsiteX185" fmla="*/ 1434549 w 12192000"/>
              <a:gd name="connsiteY185" fmla="*/ 2234522 h 2237474"/>
              <a:gd name="connsiteX186" fmla="*/ 1398481 w 12192000"/>
              <a:gd name="connsiteY186" fmla="*/ 2237074 h 2237474"/>
              <a:gd name="connsiteX187" fmla="*/ 1398407 w 12192000"/>
              <a:gd name="connsiteY187" fmla="*/ 2237095 h 2237474"/>
              <a:gd name="connsiteX188" fmla="*/ 1370962 w 12192000"/>
              <a:gd name="connsiteY188" fmla="*/ 2237474 h 2237474"/>
              <a:gd name="connsiteX189" fmla="*/ 1356367 w 12192000"/>
              <a:gd name="connsiteY189" fmla="*/ 2235089 h 2237474"/>
              <a:gd name="connsiteX190" fmla="*/ 1324828 w 12192000"/>
              <a:gd name="connsiteY190" fmla="*/ 2231968 h 2237474"/>
              <a:gd name="connsiteX191" fmla="*/ 1297744 w 12192000"/>
              <a:gd name="connsiteY191" fmla="*/ 2235849 h 2237474"/>
              <a:gd name="connsiteX192" fmla="*/ 1286236 w 12192000"/>
              <a:gd name="connsiteY192" fmla="*/ 2233135 h 2237474"/>
              <a:gd name="connsiteX193" fmla="*/ 1283504 w 12192000"/>
              <a:gd name="connsiteY193" fmla="*/ 2233797 h 2237474"/>
              <a:gd name="connsiteX194" fmla="*/ 1279765 w 12192000"/>
              <a:gd name="connsiteY194" fmla="*/ 2229639 h 2237474"/>
              <a:gd name="connsiteX195" fmla="*/ 1195347 w 12192000"/>
              <a:gd name="connsiteY195" fmla="*/ 2212354 h 2237474"/>
              <a:gd name="connsiteX196" fmla="*/ 970251 w 12192000"/>
              <a:gd name="connsiteY196" fmla="*/ 2221029 h 2237474"/>
              <a:gd name="connsiteX197" fmla="*/ 812914 w 12192000"/>
              <a:gd name="connsiteY197" fmla="*/ 2202752 h 2237474"/>
              <a:gd name="connsiteX198" fmla="*/ 800195 w 12192000"/>
              <a:gd name="connsiteY198" fmla="*/ 2209407 h 2237474"/>
              <a:gd name="connsiteX199" fmla="*/ 784978 w 12192000"/>
              <a:gd name="connsiteY199" fmla="*/ 2212360 h 2237474"/>
              <a:gd name="connsiteX200" fmla="*/ 681987 w 12192000"/>
              <a:gd name="connsiteY200" fmla="*/ 2216757 h 2237474"/>
              <a:gd name="connsiteX201" fmla="*/ 669923 w 12192000"/>
              <a:gd name="connsiteY201" fmla="*/ 2211682 h 2237474"/>
              <a:gd name="connsiteX202" fmla="*/ 648680 w 12192000"/>
              <a:gd name="connsiteY202" fmla="*/ 2206229 h 2237474"/>
              <a:gd name="connsiteX203" fmla="*/ 597225 w 12192000"/>
              <a:gd name="connsiteY203" fmla="*/ 2180999 h 2237474"/>
              <a:gd name="connsiteX204" fmla="*/ 558449 w 12192000"/>
              <a:gd name="connsiteY204" fmla="*/ 2182346 h 2237474"/>
              <a:gd name="connsiteX205" fmla="*/ 550517 w 12192000"/>
              <a:gd name="connsiteY205" fmla="*/ 2182060 h 2237474"/>
              <a:gd name="connsiteX206" fmla="*/ 550309 w 12192000"/>
              <a:gd name="connsiteY206" fmla="*/ 2181825 h 2237474"/>
              <a:gd name="connsiteX207" fmla="*/ 541836 w 12192000"/>
              <a:gd name="connsiteY207" fmla="*/ 2181063 h 2237474"/>
              <a:gd name="connsiteX208" fmla="*/ 536057 w 12192000"/>
              <a:gd name="connsiteY208" fmla="*/ 2181537 h 2237474"/>
              <a:gd name="connsiteX209" fmla="*/ 520671 w 12192000"/>
              <a:gd name="connsiteY209" fmla="*/ 2180980 h 2237474"/>
              <a:gd name="connsiteX210" fmla="*/ 515024 w 12192000"/>
              <a:gd name="connsiteY210" fmla="*/ 2179258 h 2237474"/>
              <a:gd name="connsiteX211" fmla="*/ 512278 w 12192000"/>
              <a:gd name="connsiteY211" fmla="*/ 2176369 h 2237474"/>
              <a:gd name="connsiteX212" fmla="*/ 480419 w 12192000"/>
              <a:gd name="connsiteY212" fmla="*/ 2167807 h 2237474"/>
              <a:gd name="connsiteX213" fmla="*/ 413835 w 12192000"/>
              <a:gd name="connsiteY213" fmla="*/ 2156783 h 2237474"/>
              <a:gd name="connsiteX214" fmla="*/ 376513 w 12192000"/>
              <a:gd name="connsiteY214" fmla="*/ 2154014 h 2237474"/>
              <a:gd name="connsiteX215" fmla="*/ 273386 w 12192000"/>
              <a:gd name="connsiteY215" fmla="*/ 2142551 h 2237474"/>
              <a:gd name="connsiteX216" fmla="*/ 169207 w 12192000"/>
              <a:gd name="connsiteY216" fmla="*/ 2128100 h 2237474"/>
              <a:gd name="connsiteX217" fmla="*/ 93149 w 12192000"/>
              <a:gd name="connsiteY217" fmla="*/ 2105324 h 2237474"/>
              <a:gd name="connsiteX218" fmla="*/ 88109 w 12192000"/>
              <a:gd name="connsiteY218" fmla="*/ 2106704 h 2237474"/>
              <a:gd name="connsiteX219" fmla="*/ 80022 w 12192000"/>
              <a:gd name="connsiteY219" fmla="*/ 2107254 h 2237474"/>
              <a:gd name="connsiteX220" fmla="*/ 79717 w 12192000"/>
              <a:gd name="connsiteY220" fmla="*/ 2107046 h 2237474"/>
              <a:gd name="connsiteX221" fmla="*/ 72352 w 12192000"/>
              <a:gd name="connsiteY221" fmla="*/ 2107991 h 2237474"/>
              <a:gd name="connsiteX222" fmla="*/ 37645 w 12192000"/>
              <a:gd name="connsiteY222" fmla="*/ 2115401 h 2237474"/>
              <a:gd name="connsiteX223" fmla="*/ 4572 w 12192000"/>
              <a:gd name="connsiteY223" fmla="*/ 2111091 h 2237474"/>
              <a:gd name="connsiteX224" fmla="*/ 0 w 12192000"/>
              <a:gd name="connsiteY224" fmla="*/ 2110468 h 2237474"/>
              <a:gd name="connsiteX225" fmla="*/ 0 w 12192000"/>
              <a:gd name="connsiteY22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64370 w 12192000"/>
              <a:gd name="connsiteY111" fmla="*/ 1840597 h 2237474"/>
              <a:gd name="connsiteX112" fmla="*/ 5114927 w 12192000"/>
              <a:gd name="connsiteY112" fmla="*/ 1847827 h 2237474"/>
              <a:gd name="connsiteX113" fmla="*/ 5108970 w 12192000"/>
              <a:gd name="connsiteY113" fmla="*/ 1847935 h 2237474"/>
              <a:gd name="connsiteX114" fmla="*/ 5067961 w 12192000"/>
              <a:gd name="connsiteY114" fmla="*/ 1845917 h 2237474"/>
              <a:gd name="connsiteX115" fmla="*/ 5007075 w 12192000"/>
              <a:gd name="connsiteY115" fmla="*/ 1838626 h 2237474"/>
              <a:gd name="connsiteX116" fmla="*/ 4944087 w 12192000"/>
              <a:gd name="connsiteY116" fmla="*/ 1823332 h 2237474"/>
              <a:gd name="connsiteX117" fmla="*/ 4907662 w 12192000"/>
              <a:gd name="connsiteY117" fmla="*/ 1816900 h 2237474"/>
              <a:gd name="connsiteX118" fmla="*/ 4882386 w 12192000"/>
              <a:gd name="connsiteY118" fmla="*/ 1809844 h 2237474"/>
              <a:gd name="connsiteX119" fmla="*/ 4811440 w 12192000"/>
              <a:gd name="connsiteY119" fmla="*/ 1804655 h 2237474"/>
              <a:gd name="connsiteX120" fmla="*/ 4691075 w 12192000"/>
              <a:gd name="connsiteY120" fmla="*/ 1801389 h 2237474"/>
              <a:gd name="connsiteX121" fmla="*/ 4611738 w 12192000"/>
              <a:gd name="connsiteY121" fmla="*/ 1776964 h 2237474"/>
              <a:gd name="connsiteX122" fmla="*/ 4560070 w 12192000"/>
              <a:gd name="connsiteY122" fmla="*/ 1785640 h 2237474"/>
              <a:gd name="connsiteX123" fmla="*/ 4536503 w 12192000"/>
              <a:gd name="connsiteY123" fmla="*/ 1785334 h 2237474"/>
              <a:gd name="connsiteX124" fmla="*/ 4513724 w 12192000"/>
              <a:gd name="connsiteY124" fmla="*/ 1791996 h 2237474"/>
              <a:gd name="connsiteX125" fmla="*/ 4459810 w 12192000"/>
              <a:gd name="connsiteY125" fmla="*/ 1797886 h 2237474"/>
              <a:gd name="connsiteX126" fmla="*/ 4379064 w 12192000"/>
              <a:gd name="connsiteY126" fmla="*/ 1817177 h 2237474"/>
              <a:gd name="connsiteX127" fmla="*/ 4319209 w 12192000"/>
              <a:gd name="connsiteY127" fmla="*/ 1834833 h 2237474"/>
              <a:gd name="connsiteX128" fmla="*/ 4290981 w 12192000"/>
              <a:gd name="connsiteY128" fmla="*/ 1839677 h 2237474"/>
              <a:gd name="connsiteX129" fmla="*/ 4285792 w 12192000"/>
              <a:gd name="connsiteY129" fmla="*/ 1836231 h 2237474"/>
              <a:gd name="connsiteX130" fmla="*/ 4238372 w 12192000"/>
              <a:gd name="connsiteY130" fmla="*/ 1851480 h 2237474"/>
              <a:gd name="connsiteX131" fmla="*/ 4232517 w 12192000"/>
              <a:gd name="connsiteY131" fmla="*/ 1852567 h 2237474"/>
              <a:gd name="connsiteX132" fmla="*/ 4191732 w 12192000"/>
              <a:gd name="connsiteY132" fmla="*/ 1857328 h 2237474"/>
              <a:gd name="connsiteX133" fmla="*/ 4065532 w 12192000"/>
              <a:gd name="connsiteY133" fmla="*/ 1855477 h 2237474"/>
              <a:gd name="connsiteX134" fmla="*/ 4028460 w 12192000"/>
              <a:gd name="connsiteY134" fmla="*/ 1855137 h 2237474"/>
              <a:gd name="connsiteX135" fmla="*/ 4002267 w 12192000"/>
              <a:gd name="connsiteY135" fmla="*/ 1852352 h 2237474"/>
              <a:gd name="connsiteX136" fmla="*/ 3931396 w 12192000"/>
              <a:gd name="connsiteY136" fmla="*/ 1858915 h 2237474"/>
              <a:gd name="connsiteX137" fmla="*/ 3812162 w 12192000"/>
              <a:gd name="connsiteY137" fmla="*/ 1875501 h 2237474"/>
              <a:gd name="connsiteX138" fmla="*/ 3729530 w 12192000"/>
              <a:gd name="connsiteY138" fmla="*/ 1864513 h 2237474"/>
              <a:gd name="connsiteX139" fmla="*/ 3680177 w 12192000"/>
              <a:gd name="connsiteY139" fmla="*/ 1881552 h 2237474"/>
              <a:gd name="connsiteX140" fmla="*/ 3567259 w 12192000"/>
              <a:gd name="connsiteY140" fmla="*/ 1893482 h 2237474"/>
              <a:gd name="connsiteX141" fmla="*/ 3405770 w 12192000"/>
              <a:gd name="connsiteY141" fmla="*/ 1904591 h 2237474"/>
              <a:gd name="connsiteX142" fmla="*/ 3280097 w 12192000"/>
              <a:gd name="connsiteY142" fmla="*/ 1919610 h 2237474"/>
              <a:gd name="connsiteX143" fmla="*/ 3123424 w 12192000"/>
              <a:gd name="connsiteY143" fmla="*/ 1952930 h 2237474"/>
              <a:gd name="connsiteX144" fmla="*/ 3009910 w 12192000"/>
              <a:gd name="connsiteY144" fmla="*/ 1957866 h 2237474"/>
              <a:gd name="connsiteX145" fmla="*/ 2995934 w 12192000"/>
              <a:gd name="connsiteY145" fmla="*/ 1967085 h 2237474"/>
              <a:gd name="connsiteX146" fmla="*/ 2980071 w 12192000"/>
              <a:gd name="connsiteY146" fmla="*/ 1972988 h 2237474"/>
              <a:gd name="connsiteX147" fmla="*/ 2978094 w 12192000"/>
              <a:gd name="connsiteY147" fmla="*/ 1972369 h 2237474"/>
              <a:gd name="connsiteX148" fmla="*/ 2942858 w 12192000"/>
              <a:gd name="connsiteY148" fmla="*/ 1981367 h 2237474"/>
              <a:gd name="connsiteX149" fmla="*/ 2875436 w 12192000"/>
              <a:gd name="connsiteY149" fmla="*/ 1996977 h 2237474"/>
              <a:gd name="connsiteX150" fmla="*/ 2874892 w 12192000"/>
              <a:gd name="connsiteY150" fmla="*/ 1996085 h 2237474"/>
              <a:gd name="connsiteX151" fmla="*/ 2864145 w 12192000"/>
              <a:gd name="connsiteY151" fmla="*/ 1994061 h 2237474"/>
              <a:gd name="connsiteX152" fmla="*/ 2843662 w 12192000"/>
              <a:gd name="connsiteY152" fmla="*/ 1992498 h 2237474"/>
              <a:gd name="connsiteX153" fmla="*/ 2796128 w 12192000"/>
              <a:gd name="connsiteY153" fmla="*/ 1976403 h 2237474"/>
              <a:gd name="connsiteX154" fmla="*/ 2756784 w 12192000"/>
              <a:gd name="connsiteY154" fmla="*/ 1985116 h 2237474"/>
              <a:gd name="connsiteX155" fmla="*/ 2748833 w 12192000"/>
              <a:gd name="connsiteY155" fmla="*/ 1986323 h 2237474"/>
              <a:gd name="connsiteX156" fmla="*/ 2748661 w 12192000"/>
              <a:gd name="connsiteY156" fmla="*/ 1986122 h 2237474"/>
              <a:gd name="connsiteX157" fmla="*/ 2740251 w 12192000"/>
              <a:gd name="connsiteY157" fmla="*/ 1986946 h 2237474"/>
              <a:gd name="connsiteX158" fmla="*/ 2718916 w 12192000"/>
              <a:gd name="connsiteY158" fmla="*/ 1990867 h 2237474"/>
              <a:gd name="connsiteX159" fmla="*/ 2713522 w 12192000"/>
              <a:gd name="connsiteY159" fmla="*/ 1990173 h 2237474"/>
              <a:gd name="connsiteX160" fmla="*/ 2680597 w 12192000"/>
              <a:gd name="connsiteY160" fmla="*/ 1984996 h 2237474"/>
              <a:gd name="connsiteX161" fmla="*/ 2578178 w 12192000"/>
              <a:gd name="connsiteY161" fmla="*/ 1990531 h 2237474"/>
              <a:gd name="connsiteX162" fmla="*/ 2476147 w 12192000"/>
              <a:gd name="connsiteY162" fmla="*/ 1998305 h 2237474"/>
              <a:gd name="connsiteX163" fmla="*/ 2373568 w 12192000"/>
              <a:gd name="connsiteY163" fmla="*/ 2003219 h 2237474"/>
              <a:gd name="connsiteX164" fmla="*/ 2321399 w 12192000"/>
              <a:gd name="connsiteY164" fmla="*/ 1989467 h 2237474"/>
              <a:gd name="connsiteX165" fmla="*/ 2315525 w 12192000"/>
              <a:gd name="connsiteY165" fmla="*/ 1989708 h 2237474"/>
              <a:gd name="connsiteX166" fmla="*/ 2300792 w 12192000"/>
              <a:gd name="connsiteY166" fmla="*/ 1994290 h 2237474"/>
              <a:gd name="connsiteX167" fmla="*/ 2295469 w 12192000"/>
              <a:gd name="connsiteY167" fmla="*/ 1996659 h 2237474"/>
              <a:gd name="connsiteX168" fmla="*/ 2287219 w 12192000"/>
              <a:gd name="connsiteY168" fmla="*/ 1998750 h 2237474"/>
              <a:gd name="connsiteX169" fmla="*/ 2286948 w 12192000"/>
              <a:gd name="connsiteY169" fmla="*/ 1998596 h 2237474"/>
              <a:gd name="connsiteX170" fmla="*/ 2243069 w 12192000"/>
              <a:gd name="connsiteY170" fmla="*/ 2015111 h 2237474"/>
              <a:gd name="connsiteX171" fmla="*/ 2186609 w 12192000"/>
              <a:gd name="connsiteY171" fmla="*/ 2008263 h 2237474"/>
              <a:gd name="connsiteX172" fmla="*/ 2164831 w 12192000"/>
              <a:gd name="connsiteY172" fmla="*/ 2010143 h 2237474"/>
              <a:gd name="connsiteX173" fmla="*/ 2152836 w 12192000"/>
              <a:gd name="connsiteY173" fmla="*/ 2010048 h 2237474"/>
              <a:gd name="connsiteX174" fmla="*/ 2117102 w 12192000"/>
              <a:gd name="connsiteY174" fmla="*/ 2023004 h 2237474"/>
              <a:gd name="connsiteX175" fmla="*/ 2111935 w 12192000"/>
              <a:gd name="connsiteY175" fmla="*/ 2023163 h 2237474"/>
              <a:gd name="connsiteX176" fmla="*/ 2089991 w 12192000"/>
              <a:gd name="connsiteY176" fmla="*/ 2034193 h 2237474"/>
              <a:gd name="connsiteX177" fmla="*/ 2058061 w 12192000"/>
              <a:gd name="connsiteY177" fmla="*/ 2047942 h 2237474"/>
              <a:gd name="connsiteX178" fmla="*/ 2055737 w 12192000"/>
              <a:gd name="connsiteY178" fmla="*/ 2047704 h 2237474"/>
              <a:gd name="connsiteX179" fmla="*/ 2042244 w 12192000"/>
              <a:gd name="connsiteY179" fmla="*/ 2055560 h 2237474"/>
              <a:gd name="connsiteX180" fmla="*/ 1976224 w 12192000"/>
              <a:gd name="connsiteY180" fmla="*/ 2074257 h 2237474"/>
              <a:gd name="connsiteX181" fmla="*/ 1877728 w 12192000"/>
              <a:gd name="connsiteY181" fmla="*/ 2101004 h 2237474"/>
              <a:gd name="connsiteX182" fmla="*/ 1759056 w 12192000"/>
              <a:gd name="connsiteY182" fmla="*/ 2125608 h 2237474"/>
              <a:gd name="connsiteX183" fmla="*/ 1637948 w 12192000"/>
              <a:gd name="connsiteY183" fmla="*/ 2172597 h 2237474"/>
              <a:gd name="connsiteX184" fmla="*/ 1434549 w 12192000"/>
              <a:gd name="connsiteY184" fmla="*/ 2234522 h 2237474"/>
              <a:gd name="connsiteX185" fmla="*/ 1398481 w 12192000"/>
              <a:gd name="connsiteY185" fmla="*/ 2237074 h 2237474"/>
              <a:gd name="connsiteX186" fmla="*/ 1398407 w 12192000"/>
              <a:gd name="connsiteY186" fmla="*/ 2237095 h 2237474"/>
              <a:gd name="connsiteX187" fmla="*/ 1370962 w 12192000"/>
              <a:gd name="connsiteY187" fmla="*/ 2237474 h 2237474"/>
              <a:gd name="connsiteX188" fmla="*/ 1356367 w 12192000"/>
              <a:gd name="connsiteY188" fmla="*/ 2235089 h 2237474"/>
              <a:gd name="connsiteX189" fmla="*/ 1324828 w 12192000"/>
              <a:gd name="connsiteY189" fmla="*/ 2231968 h 2237474"/>
              <a:gd name="connsiteX190" fmla="*/ 1297744 w 12192000"/>
              <a:gd name="connsiteY190" fmla="*/ 2235849 h 2237474"/>
              <a:gd name="connsiteX191" fmla="*/ 1286236 w 12192000"/>
              <a:gd name="connsiteY191" fmla="*/ 2233135 h 2237474"/>
              <a:gd name="connsiteX192" fmla="*/ 1283504 w 12192000"/>
              <a:gd name="connsiteY192" fmla="*/ 2233797 h 2237474"/>
              <a:gd name="connsiteX193" fmla="*/ 1279765 w 12192000"/>
              <a:gd name="connsiteY193" fmla="*/ 2229639 h 2237474"/>
              <a:gd name="connsiteX194" fmla="*/ 1195347 w 12192000"/>
              <a:gd name="connsiteY194" fmla="*/ 2212354 h 2237474"/>
              <a:gd name="connsiteX195" fmla="*/ 970251 w 12192000"/>
              <a:gd name="connsiteY195" fmla="*/ 2221029 h 2237474"/>
              <a:gd name="connsiteX196" fmla="*/ 812914 w 12192000"/>
              <a:gd name="connsiteY196" fmla="*/ 2202752 h 2237474"/>
              <a:gd name="connsiteX197" fmla="*/ 800195 w 12192000"/>
              <a:gd name="connsiteY197" fmla="*/ 2209407 h 2237474"/>
              <a:gd name="connsiteX198" fmla="*/ 784978 w 12192000"/>
              <a:gd name="connsiteY198" fmla="*/ 2212360 h 2237474"/>
              <a:gd name="connsiteX199" fmla="*/ 681987 w 12192000"/>
              <a:gd name="connsiteY199" fmla="*/ 2216757 h 2237474"/>
              <a:gd name="connsiteX200" fmla="*/ 669923 w 12192000"/>
              <a:gd name="connsiteY200" fmla="*/ 2211682 h 2237474"/>
              <a:gd name="connsiteX201" fmla="*/ 648680 w 12192000"/>
              <a:gd name="connsiteY201" fmla="*/ 2206229 h 2237474"/>
              <a:gd name="connsiteX202" fmla="*/ 597225 w 12192000"/>
              <a:gd name="connsiteY202" fmla="*/ 2180999 h 2237474"/>
              <a:gd name="connsiteX203" fmla="*/ 558449 w 12192000"/>
              <a:gd name="connsiteY203" fmla="*/ 2182346 h 2237474"/>
              <a:gd name="connsiteX204" fmla="*/ 550517 w 12192000"/>
              <a:gd name="connsiteY204" fmla="*/ 2182060 h 2237474"/>
              <a:gd name="connsiteX205" fmla="*/ 550309 w 12192000"/>
              <a:gd name="connsiteY205" fmla="*/ 2181825 h 2237474"/>
              <a:gd name="connsiteX206" fmla="*/ 541836 w 12192000"/>
              <a:gd name="connsiteY206" fmla="*/ 2181063 h 2237474"/>
              <a:gd name="connsiteX207" fmla="*/ 536057 w 12192000"/>
              <a:gd name="connsiteY207" fmla="*/ 2181537 h 2237474"/>
              <a:gd name="connsiteX208" fmla="*/ 520671 w 12192000"/>
              <a:gd name="connsiteY208" fmla="*/ 2180980 h 2237474"/>
              <a:gd name="connsiteX209" fmla="*/ 515024 w 12192000"/>
              <a:gd name="connsiteY209" fmla="*/ 2179258 h 2237474"/>
              <a:gd name="connsiteX210" fmla="*/ 512278 w 12192000"/>
              <a:gd name="connsiteY210" fmla="*/ 2176369 h 2237474"/>
              <a:gd name="connsiteX211" fmla="*/ 480419 w 12192000"/>
              <a:gd name="connsiteY211" fmla="*/ 2167807 h 2237474"/>
              <a:gd name="connsiteX212" fmla="*/ 413835 w 12192000"/>
              <a:gd name="connsiteY212" fmla="*/ 2156783 h 2237474"/>
              <a:gd name="connsiteX213" fmla="*/ 376513 w 12192000"/>
              <a:gd name="connsiteY213" fmla="*/ 2154014 h 2237474"/>
              <a:gd name="connsiteX214" fmla="*/ 273386 w 12192000"/>
              <a:gd name="connsiteY214" fmla="*/ 2142551 h 2237474"/>
              <a:gd name="connsiteX215" fmla="*/ 169207 w 12192000"/>
              <a:gd name="connsiteY215" fmla="*/ 2128100 h 2237474"/>
              <a:gd name="connsiteX216" fmla="*/ 93149 w 12192000"/>
              <a:gd name="connsiteY216" fmla="*/ 2105324 h 2237474"/>
              <a:gd name="connsiteX217" fmla="*/ 88109 w 12192000"/>
              <a:gd name="connsiteY217" fmla="*/ 2106704 h 2237474"/>
              <a:gd name="connsiteX218" fmla="*/ 80022 w 12192000"/>
              <a:gd name="connsiteY218" fmla="*/ 2107254 h 2237474"/>
              <a:gd name="connsiteX219" fmla="*/ 79717 w 12192000"/>
              <a:gd name="connsiteY219" fmla="*/ 2107046 h 2237474"/>
              <a:gd name="connsiteX220" fmla="*/ 72352 w 12192000"/>
              <a:gd name="connsiteY220" fmla="*/ 2107991 h 2237474"/>
              <a:gd name="connsiteX221" fmla="*/ 37645 w 12192000"/>
              <a:gd name="connsiteY221" fmla="*/ 2115401 h 2237474"/>
              <a:gd name="connsiteX222" fmla="*/ 4572 w 12192000"/>
              <a:gd name="connsiteY222" fmla="*/ 2111091 h 2237474"/>
              <a:gd name="connsiteX223" fmla="*/ 0 w 12192000"/>
              <a:gd name="connsiteY223" fmla="*/ 2110468 h 2237474"/>
              <a:gd name="connsiteX224" fmla="*/ 0 w 12192000"/>
              <a:gd name="connsiteY22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14927 w 12192000"/>
              <a:gd name="connsiteY111" fmla="*/ 1847827 h 2237474"/>
              <a:gd name="connsiteX112" fmla="*/ 5108970 w 12192000"/>
              <a:gd name="connsiteY112" fmla="*/ 1847935 h 2237474"/>
              <a:gd name="connsiteX113" fmla="*/ 5067961 w 12192000"/>
              <a:gd name="connsiteY113" fmla="*/ 1845917 h 2237474"/>
              <a:gd name="connsiteX114" fmla="*/ 5007075 w 12192000"/>
              <a:gd name="connsiteY114" fmla="*/ 1838626 h 2237474"/>
              <a:gd name="connsiteX115" fmla="*/ 4944087 w 12192000"/>
              <a:gd name="connsiteY115" fmla="*/ 1823332 h 2237474"/>
              <a:gd name="connsiteX116" fmla="*/ 4907662 w 12192000"/>
              <a:gd name="connsiteY116" fmla="*/ 1816900 h 2237474"/>
              <a:gd name="connsiteX117" fmla="*/ 4882386 w 12192000"/>
              <a:gd name="connsiteY117" fmla="*/ 1809844 h 2237474"/>
              <a:gd name="connsiteX118" fmla="*/ 4811440 w 12192000"/>
              <a:gd name="connsiteY118" fmla="*/ 1804655 h 2237474"/>
              <a:gd name="connsiteX119" fmla="*/ 4691075 w 12192000"/>
              <a:gd name="connsiteY119" fmla="*/ 1801389 h 2237474"/>
              <a:gd name="connsiteX120" fmla="*/ 4611738 w 12192000"/>
              <a:gd name="connsiteY120" fmla="*/ 1776964 h 2237474"/>
              <a:gd name="connsiteX121" fmla="*/ 4560070 w 12192000"/>
              <a:gd name="connsiteY121" fmla="*/ 1785640 h 2237474"/>
              <a:gd name="connsiteX122" fmla="*/ 4536503 w 12192000"/>
              <a:gd name="connsiteY122" fmla="*/ 1785334 h 2237474"/>
              <a:gd name="connsiteX123" fmla="*/ 4513724 w 12192000"/>
              <a:gd name="connsiteY123" fmla="*/ 1791996 h 2237474"/>
              <a:gd name="connsiteX124" fmla="*/ 4459810 w 12192000"/>
              <a:gd name="connsiteY124" fmla="*/ 1797886 h 2237474"/>
              <a:gd name="connsiteX125" fmla="*/ 4379064 w 12192000"/>
              <a:gd name="connsiteY125" fmla="*/ 1817177 h 2237474"/>
              <a:gd name="connsiteX126" fmla="*/ 4319209 w 12192000"/>
              <a:gd name="connsiteY126" fmla="*/ 1834833 h 2237474"/>
              <a:gd name="connsiteX127" fmla="*/ 4290981 w 12192000"/>
              <a:gd name="connsiteY127" fmla="*/ 1839677 h 2237474"/>
              <a:gd name="connsiteX128" fmla="*/ 4285792 w 12192000"/>
              <a:gd name="connsiteY128" fmla="*/ 1836231 h 2237474"/>
              <a:gd name="connsiteX129" fmla="*/ 4238372 w 12192000"/>
              <a:gd name="connsiteY129" fmla="*/ 1851480 h 2237474"/>
              <a:gd name="connsiteX130" fmla="*/ 4232517 w 12192000"/>
              <a:gd name="connsiteY130" fmla="*/ 1852567 h 2237474"/>
              <a:gd name="connsiteX131" fmla="*/ 4191732 w 12192000"/>
              <a:gd name="connsiteY131" fmla="*/ 1857328 h 2237474"/>
              <a:gd name="connsiteX132" fmla="*/ 4065532 w 12192000"/>
              <a:gd name="connsiteY132" fmla="*/ 1855477 h 2237474"/>
              <a:gd name="connsiteX133" fmla="*/ 4028460 w 12192000"/>
              <a:gd name="connsiteY133" fmla="*/ 1855137 h 2237474"/>
              <a:gd name="connsiteX134" fmla="*/ 4002267 w 12192000"/>
              <a:gd name="connsiteY134" fmla="*/ 1852352 h 2237474"/>
              <a:gd name="connsiteX135" fmla="*/ 3931396 w 12192000"/>
              <a:gd name="connsiteY135" fmla="*/ 1858915 h 2237474"/>
              <a:gd name="connsiteX136" fmla="*/ 3812162 w 12192000"/>
              <a:gd name="connsiteY136" fmla="*/ 1875501 h 2237474"/>
              <a:gd name="connsiteX137" fmla="*/ 3729530 w 12192000"/>
              <a:gd name="connsiteY137" fmla="*/ 1864513 h 2237474"/>
              <a:gd name="connsiteX138" fmla="*/ 3680177 w 12192000"/>
              <a:gd name="connsiteY138" fmla="*/ 1881552 h 2237474"/>
              <a:gd name="connsiteX139" fmla="*/ 3567259 w 12192000"/>
              <a:gd name="connsiteY139" fmla="*/ 1893482 h 2237474"/>
              <a:gd name="connsiteX140" fmla="*/ 3405770 w 12192000"/>
              <a:gd name="connsiteY140" fmla="*/ 1904591 h 2237474"/>
              <a:gd name="connsiteX141" fmla="*/ 3280097 w 12192000"/>
              <a:gd name="connsiteY141" fmla="*/ 1919610 h 2237474"/>
              <a:gd name="connsiteX142" fmla="*/ 3123424 w 12192000"/>
              <a:gd name="connsiteY142" fmla="*/ 1952930 h 2237474"/>
              <a:gd name="connsiteX143" fmla="*/ 3009910 w 12192000"/>
              <a:gd name="connsiteY143" fmla="*/ 1957866 h 2237474"/>
              <a:gd name="connsiteX144" fmla="*/ 2995934 w 12192000"/>
              <a:gd name="connsiteY144" fmla="*/ 1967085 h 2237474"/>
              <a:gd name="connsiteX145" fmla="*/ 2980071 w 12192000"/>
              <a:gd name="connsiteY145" fmla="*/ 1972988 h 2237474"/>
              <a:gd name="connsiteX146" fmla="*/ 2978094 w 12192000"/>
              <a:gd name="connsiteY146" fmla="*/ 1972369 h 2237474"/>
              <a:gd name="connsiteX147" fmla="*/ 2942858 w 12192000"/>
              <a:gd name="connsiteY147" fmla="*/ 1981367 h 2237474"/>
              <a:gd name="connsiteX148" fmla="*/ 2875436 w 12192000"/>
              <a:gd name="connsiteY148" fmla="*/ 1996977 h 2237474"/>
              <a:gd name="connsiteX149" fmla="*/ 2874892 w 12192000"/>
              <a:gd name="connsiteY149" fmla="*/ 1996085 h 2237474"/>
              <a:gd name="connsiteX150" fmla="*/ 2864145 w 12192000"/>
              <a:gd name="connsiteY150" fmla="*/ 1994061 h 2237474"/>
              <a:gd name="connsiteX151" fmla="*/ 2843662 w 12192000"/>
              <a:gd name="connsiteY151" fmla="*/ 1992498 h 2237474"/>
              <a:gd name="connsiteX152" fmla="*/ 2796128 w 12192000"/>
              <a:gd name="connsiteY152" fmla="*/ 1976403 h 2237474"/>
              <a:gd name="connsiteX153" fmla="*/ 2756784 w 12192000"/>
              <a:gd name="connsiteY153" fmla="*/ 1985116 h 2237474"/>
              <a:gd name="connsiteX154" fmla="*/ 2748833 w 12192000"/>
              <a:gd name="connsiteY154" fmla="*/ 1986323 h 2237474"/>
              <a:gd name="connsiteX155" fmla="*/ 2748661 w 12192000"/>
              <a:gd name="connsiteY155" fmla="*/ 1986122 h 2237474"/>
              <a:gd name="connsiteX156" fmla="*/ 2740251 w 12192000"/>
              <a:gd name="connsiteY156" fmla="*/ 1986946 h 2237474"/>
              <a:gd name="connsiteX157" fmla="*/ 2718916 w 12192000"/>
              <a:gd name="connsiteY157" fmla="*/ 1990867 h 2237474"/>
              <a:gd name="connsiteX158" fmla="*/ 2713522 w 12192000"/>
              <a:gd name="connsiteY158" fmla="*/ 1990173 h 2237474"/>
              <a:gd name="connsiteX159" fmla="*/ 2680597 w 12192000"/>
              <a:gd name="connsiteY159" fmla="*/ 1984996 h 2237474"/>
              <a:gd name="connsiteX160" fmla="*/ 2578178 w 12192000"/>
              <a:gd name="connsiteY160" fmla="*/ 1990531 h 2237474"/>
              <a:gd name="connsiteX161" fmla="*/ 2476147 w 12192000"/>
              <a:gd name="connsiteY161" fmla="*/ 1998305 h 2237474"/>
              <a:gd name="connsiteX162" fmla="*/ 2373568 w 12192000"/>
              <a:gd name="connsiteY162" fmla="*/ 2003219 h 2237474"/>
              <a:gd name="connsiteX163" fmla="*/ 2321399 w 12192000"/>
              <a:gd name="connsiteY163" fmla="*/ 1989467 h 2237474"/>
              <a:gd name="connsiteX164" fmla="*/ 2315525 w 12192000"/>
              <a:gd name="connsiteY164" fmla="*/ 1989708 h 2237474"/>
              <a:gd name="connsiteX165" fmla="*/ 2300792 w 12192000"/>
              <a:gd name="connsiteY165" fmla="*/ 1994290 h 2237474"/>
              <a:gd name="connsiteX166" fmla="*/ 2295469 w 12192000"/>
              <a:gd name="connsiteY166" fmla="*/ 1996659 h 2237474"/>
              <a:gd name="connsiteX167" fmla="*/ 2287219 w 12192000"/>
              <a:gd name="connsiteY167" fmla="*/ 1998750 h 2237474"/>
              <a:gd name="connsiteX168" fmla="*/ 2286948 w 12192000"/>
              <a:gd name="connsiteY168" fmla="*/ 1998596 h 2237474"/>
              <a:gd name="connsiteX169" fmla="*/ 2243069 w 12192000"/>
              <a:gd name="connsiteY169" fmla="*/ 2015111 h 2237474"/>
              <a:gd name="connsiteX170" fmla="*/ 2186609 w 12192000"/>
              <a:gd name="connsiteY170" fmla="*/ 2008263 h 2237474"/>
              <a:gd name="connsiteX171" fmla="*/ 2164831 w 12192000"/>
              <a:gd name="connsiteY171" fmla="*/ 2010143 h 2237474"/>
              <a:gd name="connsiteX172" fmla="*/ 2152836 w 12192000"/>
              <a:gd name="connsiteY172" fmla="*/ 2010048 h 2237474"/>
              <a:gd name="connsiteX173" fmla="*/ 2117102 w 12192000"/>
              <a:gd name="connsiteY173" fmla="*/ 2023004 h 2237474"/>
              <a:gd name="connsiteX174" fmla="*/ 2111935 w 12192000"/>
              <a:gd name="connsiteY174" fmla="*/ 2023163 h 2237474"/>
              <a:gd name="connsiteX175" fmla="*/ 2089991 w 12192000"/>
              <a:gd name="connsiteY175" fmla="*/ 2034193 h 2237474"/>
              <a:gd name="connsiteX176" fmla="*/ 2058061 w 12192000"/>
              <a:gd name="connsiteY176" fmla="*/ 2047942 h 2237474"/>
              <a:gd name="connsiteX177" fmla="*/ 2055737 w 12192000"/>
              <a:gd name="connsiteY177" fmla="*/ 2047704 h 2237474"/>
              <a:gd name="connsiteX178" fmla="*/ 2042244 w 12192000"/>
              <a:gd name="connsiteY178" fmla="*/ 2055560 h 2237474"/>
              <a:gd name="connsiteX179" fmla="*/ 1976224 w 12192000"/>
              <a:gd name="connsiteY179" fmla="*/ 2074257 h 2237474"/>
              <a:gd name="connsiteX180" fmla="*/ 1877728 w 12192000"/>
              <a:gd name="connsiteY180" fmla="*/ 2101004 h 2237474"/>
              <a:gd name="connsiteX181" fmla="*/ 1759056 w 12192000"/>
              <a:gd name="connsiteY181" fmla="*/ 2125608 h 2237474"/>
              <a:gd name="connsiteX182" fmla="*/ 1637948 w 12192000"/>
              <a:gd name="connsiteY182" fmla="*/ 2172597 h 2237474"/>
              <a:gd name="connsiteX183" fmla="*/ 1434549 w 12192000"/>
              <a:gd name="connsiteY183" fmla="*/ 2234522 h 2237474"/>
              <a:gd name="connsiteX184" fmla="*/ 1398481 w 12192000"/>
              <a:gd name="connsiteY184" fmla="*/ 2237074 h 2237474"/>
              <a:gd name="connsiteX185" fmla="*/ 1398407 w 12192000"/>
              <a:gd name="connsiteY185" fmla="*/ 2237095 h 2237474"/>
              <a:gd name="connsiteX186" fmla="*/ 1370962 w 12192000"/>
              <a:gd name="connsiteY186" fmla="*/ 2237474 h 2237474"/>
              <a:gd name="connsiteX187" fmla="*/ 1356367 w 12192000"/>
              <a:gd name="connsiteY187" fmla="*/ 2235089 h 2237474"/>
              <a:gd name="connsiteX188" fmla="*/ 1324828 w 12192000"/>
              <a:gd name="connsiteY188" fmla="*/ 2231968 h 2237474"/>
              <a:gd name="connsiteX189" fmla="*/ 1297744 w 12192000"/>
              <a:gd name="connsiteY189" fmla="*/ 2235849 h 2237474"/>
              <a:gd name="connsiteX190" fmla="*/ 1286236 w 12192000"/>
              <a:gd name="connsiteY190" fmla="*/ 2233135 h 2237474"/>
              <a:gd name="connsiteX191" fmla="*/ 1283504 w 12192000"/>
              <a:gd name="connsiteY191" fmla="*/ 2233797 h 2237474"/>
              <a:gd name="connsiteX192" fmla="*/ 1279765 w 12192000"/>
              <a:gd name="connsiteY192" fmla="*/ 2229639 h 2237474"/>
              <a:gd name="connsiteX193" fmla="*/ 1195347 w 12192000"/>
              <a:gd name="connsiteY193" fmla="*/ 2212354 h 2237474"/>
              <a:gd name="connsiteX194" fmla="*/ 970251 w 12192000"/>
              <a:gd name="connsiteY194" fmla="*/ 2221029 h 2237474"/>
              <a:gd name="connsiteX195" fmla="*/ 812914 w 12192000"/>
              <a:gd name="connsiteY195" fmla="*/ 2202752 h 2237474"/>
              <a:gd name="connsiteX196" fmla="*/ 800195 w 12192000"/>
              <a:gd name="connsiteY196" fmla="*/ 2209407 h 2237474"/>
              <a:gd name="connsiteX197" fmla="*/ 784978 w 12192000"/>
              <a:gd name="connsiteY197" fmla="*/ 2212360 h 2237474"/>
              <a:gd name="connsiteX198" fmla="*/ 681987 w 12192000"/>
              <a:gd name="connsiteY198" fmla="*/ 2216757 h 2237474"/>
              <a:gd name="connsiteX199" fmla="*/ 669923 w 12192000"/>
              <a:gd name="connsiteY199" fmla="*/ 2211682 h 2237474"/>
              <a:gd name="connsiteX200" fmla="*/ 648680 w 12192000"/>
              <a:gd name="connsiteY200" fmla="*/ 2206229 h 2237474"/>
              <a:gd name="connsiteX201" fmla="*/ 597225 w 12192000"/>
              <a:gd name="connsiteY201" fmla="*/ 2180999 h 2237474"/>
              <a:gd name="connsiteX202" fmla="*/ 558449 w 12192000"/>
              <a:gd name="connsiteY202" fmla="*/ 2182346 h 2237474"/>
              <a:gd name="connsiteX203" fmla="*/ 550517 w 12192000"/>
              <a:gd name="connsiteY203" fmla="*/ 2182060 h 2237474"/>
              <a:gd name="connsiteX204" fmla="*/ 550309 w 12192000"/>
              <a:gd name="connsiteY204" fmla="*/ 2181825 h 2237474"/>
              <a:gd name="connsiteX205" fmla="*/ 541836 w 12192000"/>
              <a:gd name="connsiteY205" fmla="*/ 2181063 h 2237474"/>
              <a:gd name="connsiteX206" fmla="*/ 536057 w 12192000"/>
              <a:gd name="connsiteY206" fmla="*/ 2181537 h 2237474"/>
              <a:gd name="connsiteX207" fmla="*/ 520671 w 12192000"/>
              <a:gd name="connsiteY207" fmla="*/ 2180980 h 2237474"/>
              <a:gd name="connsiteX208" fmla="*/ 515024 w 12192000"/>
              <a:gd name="connsiteY208" fmla="*/ 2179258 h 2237474"/>
              <a:gd name="connsiteX209" fmla="*/ 512278 w 12192000"/>
              <a:gd name="connsiteY209" fmla="*/ 2176369 h 2237474"/>
              <a:gd name="connsiteX210" fmla="*/ 480419 w 12192000"/>
              <a:gd name="connsiteY210" fmla="*/ 2167807 h 2237474"/>
              <a:gd name="connsiteX211" fmla="*/ 413835 w 12192000"/>
              <a:gd name="connsiteY211" fmla="*/ 2156783 h 2237474"/>
              <a:gd name="connsiteX212" fmla="*/ 376513 w 12192000"/>
              <a:gd name="connsiteY212" fmla="*/ 2154014 h 2237474"/>
              <a:gd name="connsiteX213" fmla="*/ 273386 w 12192000"/>
              <a:gd name="connsiteY213" fmla="*/ 2142551 h 2237474"/>
              <a:gd name="connsiteX214" fmla="*/ 169207 w 12192000"/>
              <a:gd name="connsiteY214" fmla="*/ 2128100 h 2237474"/>
              <a:gd name="connsiteX215" fmla="*/ 93149 w 12192000"/>
              <a:gd name="connsiteY215" fmla="*/ 2105324 h 2237474"/>
              <a:gd name="connsiteX216" fmla="*/ 88109 w 12192000"/>
              <a:gd name="connsiteY216" fmla="*/ 2106704 h 2237474"/>
              <a:gd name="connsiteX217" fmla="*/ 80022 w 12192000"/>
              <a:gd name="connsiteY217" fmla="*/ 2107254 h 2237474"/>
              <a:gd name="connsiteX218" fmla="*/ 79717 w 12192000"/>
              <a:gd name="connsiteY218" fmla="*/ 2107046 h 2237474"/>
              <a:gd name="connsiteX219" fmla="*/ 72352 w 12192000"/>
              <a:gd name="connsiteY219" fmla="*/ 2107991 h 2237474"/>
              <a:gd name="connsiteX220" fmla="*/ 37645 w 12192000"/>
              <a:gd name="connsiteY220" fmla="*/ 2115401 h 2237474"/>
              <a:gd name="connsiteX221" fmla="*/ 4572 w 12192000"/>
              <a:gd name="connsiteY221" fmla="*/ 2111091 h 2237474"/>
              <a:gd name="connsiteX222" fmla="*/ 0 w 12192000"/>
              <a:gd name="connsiteY222" fmla="*/ 2110468 h 2237474"/>
              <a:gd name="connsiteX223" fmla="*/ 0 w 12192000"/>
              <a:gd name="connsiteY22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68852 w 12192000"/>
              <a:gd name="connsiteY109" fmla="*/ 1844846 h 2237474"/>
              <a:gd name="connsiteX110" fmla="*/ 5114927 w 12192000"/>
              <a:gd name="connsiteY110" fmla="*/ 1847827 h 2237474"/>
              <a:gd name="connsiteX111" fmla="*/ 5108970 w 12192000"/>
              <a:gd name="connsiteY111" fmla="*/ 1847935 h 2237474"/>
              <a:gd name="connsiteX112" fmla="*/ 5067961 w 12192000"/>
              <a:gd name="connsiteY112" fmla="*/ 1845917 h 2237474"/>
              <a:gd name="connsiteX113" fmla="*/ 5007075 w 12192000"/>
              <a:gd name="connsiteY113" fmla="*/ 1838626 h 2237474"/>
              <a:gd name="connsiteX114" fmla="*/ 4944087 w 12192000"/>
              <a:gd name="connsiteY114" fmla="*/ 1823332 h 2237474"/>
              <a:gd name="connsiteX115" fmla="*/ 4907662 w 12192000"/>
              <a:gd name="connsiteY115" fmla="*/ 1816900 h 2237474"/>
              <a:gd name="connsiteX116" fmla="*/ 4882386 w 12192000"/>
              <a:gd name="connsiteY116" fmla="*/ 1809844 h 2237474"/>
              <a:gd name="connsiteX117" fmla="*/ 4811440 w 12192000"/>
              <a:gd name="connsiteY117" fmla="*/ 1804655 h 2237474"/>
              <a:gd name="connsiteX118" fmla="*/ 4691075 w 12192000"/>
              <a:gd name="connsiteY118" fmla="*/ 1801389 h 2237474"/>
              <a:gd name="connsiteX119" fmla="*/ 4611738 w 12192000"/>
              <a:gd name="connsiteY119" fmla="*/ 1776964 h 2237474"/>
              <a:gd name="connsiteX120" fmla="*/ 4560070 w 12192000"/>
              <a:gd name="connsiteY120" fmla="*/ 1785640 h 2237474"/>
              <a:gd name="connsiteX121" fmla="*/ 4536503 w 12192000"/>
              <a:gd name="connsiteY121" fmla="*/ 1785334 h 2237474"/>
              <a:gd name="connsiteX122" fmla="*/ 4513724 w 12192000"/>
              <a:gd name="connsiteY122" fmla="*/ 1791996 h 2237474"/>
              <a:gd name="connsiteX123" fmla="*/ 4459810 w 12192000"/>
              <a:gd name="connsiteY123" fmla="*/ 1797886 h 2237474"/>
              <a:gd name="connsiteX124" fmla="*/ 4379064 w 12192000"/>
              <a:gd name="connsiteY124" fmla="*/ 1817177 h 2237474"/>
              <a:gd name="connsiteX125" fmla="*/ 4319209 w 12192000"/>
              <a:gd name="connsiteY125" fmla="*/ 1834833 h 2237474"/>
              <a:gd name="connsiteX126" fmla="*/ 4290981 w 12192000"/>
              <a:gd name="connsiteY126" fmla="*/ 1839677 h 2237474"/>
              <a:gd name="connsiteX127" fmla="*/ 4285792 w 12192000"/>
              <a:gd name="connsiteY127" fmla="*/ 1836231 h 2237474"/>
              <a:gd name="connsiteX128" fmla="*/ 4238372 w 12192000"/>
              <a:gd name="connsiteY128" fmla="*/ 1851480 h 2237474"/>
              <a:gd name="connsiteX129" fmla="*/ 4232517 w 12192000"/>
              <a:gd name="connsiteY129" fmla="*/ 1852567 h 2237474"/>
              <a:gd name="connsiteX130" fmla="*/ 4191732 w 12192000"/>
              <a:gd name="connsiteY130" fmla="*/ 1857328 h 2237474"/>
              <a:gd name="connsiteX131" fmla="*/ 4065532 w 12192000"/>
              <a:gd name="connsiteY131" fmla="*/ 1855477 h 2237474"/>
              <a:gd name="connsiteX132" fmla="*/ 4028460 w 12192000"/>
              <a:gd name="connsiteY132" fmla="*/ 1855137 h 2237474"/>
              <a:gd name="connsiteX133" fmla="*/ 4002267 w 12192000"/>
              <a:gd name="connsiteY133" fmla="*/ 1852352 h 2237474"/>
              <a:gd name="connsiteX134" fmla="*/ 3931396 w 12192000"/>
              <a:gd name="connsiteY134" fmla="*/ 1858915 h 2237474"/>
              <a:gd name="connsiteX135" fmla="*/ 3812162 w 12192000"/>
              <a:gd name="connsiteY135" fmla="*/ 1875501 h 2237474"/>
              <a:gd name="connsiteX136" fmla="*/ 3729530 w 12192000"/>
              <a:gd name="connsiteY136" fmla="*/ 1864513 h 2237474"/>
              <a:gd name="connsiteX137" fmla="*/ 3680177 w 12192000"/>
              <a:gd name="connsiteY137" fmla="*/ 1881552 h 2237474"/>
              <a:gd name="connsiteX138" fmla="*/ 3567259 w 12192000"/>
              <a:gd name="connsiteY138" fmla="*/ 1893482 h 2237474"/>
              <a:gd name="connsiteX139" fmla="*/ 3405770 w 12192000"/>
              <a:gd name="connsiteY139" fmla="*/ 1904591 h 2237474"/>
              <a:gd name="connsiteX140" fmla="*/ 3280097 w 12192000"/>
              <a:gd name="connsiteY140" fmla="*/ 1919610 h 2237474"/>
              <a:gd name="connsiteX141" fmla="*/ 3123424 w 12192000"/>
              <a:gd name="connsiteY141" fmla="*/ 1952930 h 2237474"/>
              <a:gd name="connsiteX142" fmla="*/ 3009910 w 12192000"/>
              <a:gd name="connsiteY142" fmla="*/ 1957866 h 2237474"/>
              <a:gd name="connsiteX143" fmla="*/ 2995934 w 12192000"/>
              <a:gd name="connsiteY143" fmla="*/ 1967085 h 2237474"/>
              <a:gd name="connsiteX144" fmla="*/ 2980071 w 12192000"/>
              <a:gd name="connsiteY144" fmla="*/ 1972988 h 2237474"/>
              <a:gd name="connsiteX145" fmla="*/ 2978094 w 12192000"/>
              <a:gd name="connsiteY145" fmla="*/ 1972369 h 2237474"/>
              <a:gd name="connsiteX146" fmla="*/ 2942858 w 12192000"/>
              <a:gd name="connsiteY146" fmla="*/ 1981367 h 2237474"/>
              <a:gd name="connsiteX147" fmla="*/ 2875436 w 12192000"/>
              <a:gd name="connsiteY147" fmla="*/ 1996977 h 2237474"/>
              <a:gd name="connsiteX148" fmla="*/ 2874892 w 12192000"/>
              <a:gd name="connsiteY148" fmla="*/ 1996085 h 2237474"/>
              <a:gd name="connsiteX149" fmla="*/ 2864145 w 12192000"/>
              <a:gd name="connsiteY149" fmla="*/ 1994061 h 2237474"/>
              <a:gd name="connsiteX150" fmla="*/ 2843662 w 12192000"/>
              <a:gd name="connsiteY150" fmla="*/ 1992498 h 2237474"/>
              <a:gd name="connsiteX151" fmla="*/ 2796128 w 12192000"/>
              <a:gd name="connsiteY151" fmla="*/ 1976403 h 2237474"/>
              <a:gd name="connsiteX152" fmla="*/ 2756784 w 12192000"/>
              <a:gd name="connsiteY152" fmla="*/ 1985116 h 2237474"/>
              <a:gd name="connsiteX153" fmla="*/ 2748833 w 12192000"/>
              <a:gd name="connsiteY153" fmla="*/ 1986323 h 2237474"/>
              <a:gd name="connsiteX154" fmla="*/ 2748661 w 12192000"/>
              <a:gd name="connsiteY154" fmla="*/ 1986122 h 2237474"/>
              <a:gd name="connsiteX155" fmla="*/ 2740251 w 12192000"/>
              <a:gd name="connsiteY155" fmla="*/ 1986946 h 2237474"/>
              <a:gd name="connsiteX156" fmla="*/ 2718916 w 12192000"/>
              <a:gd name="connsiteY156" fmla="*/ 1990867 h 2237474"/>
              <a:gd name="connsiteX157" fmla="*/ 2713522 w 12192000"/>
              <a:gd name="connsiteY157" fmla="*/ 1990173 h 2237474"/>
              <a:gd name="connsiteX158" fmla="*/ 2680597 w 12192000"/>
              <a:gd name="connsiteY158" fmla="*/ 1984996 h 2237474"/>
              <a:gd name="connsiteX159" fmla="*/ 2578178 w 12192000"/>
              <a:gd name="connsiteY159" fmla="*/ 1990531 h 2237474"/>
              <a:gd name="connsiteX160" fmla="*/ 2476147 w 12192000"/>
              <a:gd name="connsiteY160" fmla="*/ 1998305 h 2237474"/>
              <a:gd name="connsiteX161" fmla="*/ 2373568 w 12192000"/>
              <a:gd name="connsiteY161" fmla="*/ 2003219 h 2237474"/>
              <a:gd name="connsiteX162" fmla="*/ 2321399 w 12192000"/>
              <a:gd name="connsiteY162" fmla="*/ 1989467 h 2237474"/>
              <a:gd name="connsiteX163" fmla="*/ 2315525 w 12192000"/>
              <a:gd name="connsiteY163" fmla="*/ 1989708 h 2237474"/>
              <a:gd name="connsiteX164" fmla="*/ 2300792 w 12192000"/>
              <a:gd name="connsiteY164" fmla="*/ 1994290 h 2237474"/>
              <a:gd name="connsiteX165" fmla="*/ 2295469 w 12192000"/>
              <a:gd name="connsiteY165" fmla="*/ 1996659 h 2237474"/>
              <a:gd name="connsiteX166" fmla="*/ 2287219 w 12192000"/>
              <a:gd name="connsiteY166" fmla="*/ 1998750 h 2237474"/>
              <a:gd name="connsiteX167" fmla="*/ 2286948 w 12192000"/>
              <a:gd name="connsiteY167" fmla="*/ 1998596 h 2237474"/>
              <a:gd name="connsiteX168" fmla="*/ 2243069 w 12192000"/>
              <a:gd name="connsiteY168" fmla="*/ 2015111 h 2237474"/>
              <a:gd name="connsiteX169" fmla="*/ 2186609 w 12192000"/>
              <a:gd name="connsiteY169" fmla="*/ 2008263 h 2237474"/>
              <a:gd name="connsiteX170" fmla="*/ 2164831 w 12192000"/>
              <a:gd name="connsiteY170" fmla="*/ 2010143 h 2237474"/>
              <a:gd name="connsiteX171" fmla="*/ 2152836 w 12192000"/>
              <a:gd name="connsiteY171" fmla="*/ 2010048 h 2237474"/>
              <a:gd name="connsiteX172" fmla="*/ 2117102 w 12192000"/>
              <a:gd name="connsiteY172" fmla="*/ 2023004 h 2237474"/>
              <a:gd name="connsiteX173" fmla="*/ 2111935 w 12192000"/>
              <a:gd name="connsiteY173" fmla="*/ 2023163 h 2237474"/>
              <a:gd name="connsiteX174" fmla="*/ 2089991 w 12192000"/>
              <a:gd name="connsiteY174" fmla="*/ 2034193 h 2237474"/>
              <a:gd name="connsiteX175" fmla="*/ 2058061 w 12192000"/>
              <a:gd name="connsiteY175" fmla="*/ 2047942 h 2237474"/>
              <a:gd name="connsiteX176" fmla="*/ 2055737 w 12192000"/>
              <a:gd name="connsiteY176" fmla="*/ 2047704 h 2237474"/>
              <a:gd name="connsiteX177" fmla="*/ 2042244 w 12192000"/>
              <a:gd name="connsiteY177" fmla="*/ 2055560 h 2237474"/>
              <a:gd name="connsiteX178" fmla="*/ 1976224 w 12192000"/>
              <a:gd name="connsiteY178" fmla="*/ 2074257 h 2237474"/>
              <a:gd name="connsiteX179" fmla="*/ 1877728 w 12192000"/>
              <a:gd name="connsiteY179" fmla="*/ 2101004 h 2237474"/>
              <a:gd name="connsiteX180" fmla="*/ 1759056 w 12192000"/>
              <a:gd name="connsiteY180" fmla="*/ 2125608 h 2237474"/>
              <a:gd name="connsiteX181" fmla="*/ 1637948 w 12192000"/>
              <a:gd name="connsiteY181" fmla="*/ 2172597 h 2237474"/>
              <a:gd name="connsiteX182" fmla="*/ 1434549 w 12192000"/>
              <a:gd name="connsiteY182" fmla="*/ 2234522 h 2237474"/>
              <a:gd name="connsiteX183" fmla="*/ 1398481 w 12192000"/>
              <a:gd name="connsiteY183" fmla="*/ 2237074 h 2237474"/>
              <a:gd name="connsiteX184" fmla="*/ 1398407 w 12192000"/>
              <a:gd name="connsiteY184" fmla="*/ 2237095 h 2237474"/>
              <a:gd name="connsiteX185" fmla="*/ 1370962 w 12192000"/>
              <a:gd name="connsiteY185" fmla="*/ 2237474 h 2237474"/>
              <a:gd name="connsiteX186" fmla="*/ 1356367 w 12192000"/>
              <a:gd name="connsiteY186" fmla="*/ 2235089 h 2237474"/>
              <a:gd name="connsiteX187" fmla="*/ 1324828 w 12192000"/>
              <a:gd name="connsiteY187" fmla="*/ 2231968 h 2237474"/>
              <a:gd name="connsiteX188" fmla="*/ 1297744 w 12192000"/>
              <a:gd name="connsiteY188" fmla="*/ 2235849 h 2237474"/>
              <a:gd name="connsiteX189" fmla="*/ 1286236 w 12192000"/>
              <a:gd name="connsiteY189" fmla="*/ 2233135 h 2237474"/>
              <a:gd name="connsiteX190" fmla="*/ 1283504 w 12192000"/>
              <a:gd name="connsiteY190" fmla="*/ 2233797 h 2237474"/>
              <a:gd name="connsiteX191" fmla="*/ 1279765 w 12192000"/>
              <a:gd name="connsiteY191" fmla="*/ 2229639 h 2237474"/>
              <a:gd name="connsiteX192" fmla="*/ 1195347 w 12192000"/>
              <a:gd name="connsiteY192" fmla="*/ 2212354 h 2237474"/>
              <a:gd name="connsiteX193" fmla="*/ 970251 w 12192000"/>
              <a:gd name="connsiteY193" fmla="*/ 2221029 h 2237474"/>
              <a:gd name="connsiteX194" fmla="*/ 812914 w 12192000"/>
              <a:gd name="connsiteY194" fmla="*/ 2202752 h 2237474"/>
              <a:gd name="connsiteX195" fmla="*/ 800195 w 12192000"/>
              <a:gd name="connsiteY195" fmla="*/ 2209407 h 2237474"/>
              <a:gd name="connsiteX196" fmla="*/ 784978 w 12192000"/>
              <a:gd name="connsiteY196" fmla="*/ 2212360 h 2237474"/>
              <a:gd name="connsiteX197" fmla="*/ 681987 w 12192000"/>
              <a:gd name="connsiteY197" fmla="*/ 2216757 h 2237474"/>
              <a:gd name="connsiteX198" fmla="*/ 669923 w 12192000"/>
              <a:gd name="connsiteY198" fmla="*/ 2211682 h 2237474"/>
              <a:gd name="connsiteX199" fmla="*/ 648680 w 12192000"/>
              <a:gd name="connsiteY199" fmla="*/ 2206229 h 2237474"/>
              <a:gd name="connsiteX200" fmla="*/ 597225 w 12192000"/>
              <a:gd name="connsiteY200" fmla="*/ 2180999 h 2237474"/>
              <a:gd name="connsiteX201" fmla="*/ 558449 w 12192000"/>
              <a:gd name="connsiteY201" fmla="*/ 2182346 h 2237474"/>
              <a:gd name="connsiteX202" fmla="*/ 550517 w 12192000"/>
              <a:gd name="connsiteY202" fmla="*/ 2182060 h 2237474"/>
              <a:gd name="connsiteX203" fmla="*/ 550309 w 12192000"/>
              <a:gd name="connsiteY203" fmla="*/ 2181825 h 2237474"/>
              <a:gd name="connsiteX204" fmla="*/ 541836 w 12192000"/>
              <a:gd name="connsiteY204" fmla="*/ 2181063 h 2237474"/>
              <a:gd name="connsiteX205" fmla="*/ 536057 w 12192000"/>
              <a:gd name="connsiteY205" fmla="*/ 2181537 h 2237474"/>
              <a:gd name="connsiteX206" fmla="*/ 520671 w 12192000"/>
              <a:gd name="connsiteY206" fmla="*/ 2180980 h 2237474"/>
              <a:gd name="connsiteX207" fmla="*/ 515024 w 12192000"/>
              <a:gd name="connsiteY207" fmla="*/ 2179258 h 2237474"/>
              <a:gd name="connsiteX208" fmla="*/ 512278 w 12192000"/>
              <a:gd name="connsiteY208" fmla="*/ 2176369 h 2237474"/>
              <a:gd name="connsiteX209" fmla="*/ 480419 w 12192000"/>
              <a:gd name="connsiteY209" fmla="*/ 2167807 h 2237474"/>
              <a:gd name="connsiteX210" fmla="*/ 413835 w 12192000"/>
              <a:gd name="connsiteY210" fmla="*/ 2156783 h 2237474"/>
              <a:gd name="connsiteX211" fmla="*/ 376513 w 12192000"/>
              <a:gd name="connsiteY211" fmla="*/ 2154014 h 2237474"/>
              <a:gd name="connsiteX212" fmla="*/ 273386 w 12192000"/>
              <a:gd name="connsiteY212" fmla="*/ 2142551 h 2237474"/>
              <a:gd name="connsiteX213" fmla="*/ 169207 w 12192000"/>
              <a:gd name="connsiteY213" fmla="*/ 2128100 h 2237474"/>
              <a:gd name="connsiteX214" fmla="*/ 93149 w 12192000"/>
              <a:gd name="connsiteY214" fmla="*/ 2105324 h 2237474"/>
              <a:gd name="connsiteX215" fmla="*/ 88109 w 12192000"/>
              <a:gd name="connsiteY215" fmla="*/ 2106704 h 2237474"/>
              <a:gd name="connsiteX216" fmla="*/ 80022 w 12192000"/>
              <a:gd name="connsiteY216" fmla="*/ 2107254 h 2237474"/>
              <a:gd name="connsiteX217" fmla="*/ 79717 w 12192000"/>
              <a:gd name="connsiteY217" fmla="*/ 2107046 h 2237474"/>
              <a:gd name="connsiteX218" fmla="*/ 72352 w 12192000"/>
              <a:gd name="connsiteY218" fmla="*/ 2107991 h 2237474"/>
              <a:gd name="connsiteX219" fmla="*/ 37645 w 12192000"/>
              <a:gd name="connsiteY219" fmla="*/ 2115401 h 2237474"/>
              <a:gd name="connsiteX220" fmla="*/ 4572 w 12192000"/>
              <a:gd name="connsiteY220" fmla="*/ 2111091 h 2237474"/>
              <a:gd name="connsiteX221" fmla="*/ 0 w 12192000"/>
              <a:gd name="connsiteY221" fmla="*/ 2110468 h 2237474"/>
              <a:gd name="connsiteX222" fmla="*/ 0 w 12192000"/>
              <a:gd name="connsiteY22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75879 w 12192000"/>
              <a:gd name="connsiteY67" fmla="*/ 1345646 h 2237474"/>
              <a:gd name="connsiteX68" fmla="*/ 7840612 w 12192000"/>
              <a:gd name="connsiteY68" fmla="*/ 1369373 h 2237474"/>
              <a:gd name="connsiteX69" fmla="*/ 7786819 w 12192000"/>
              <a:gd name="connsiteY69" fmla="*/ 1378970 h 2237474"/>
              <a:gd name="connsiteX70" fmla="*/ 7548172 w 12192000"/>
              <a:gd name="connsiteY70" fmla="*/ 1417460 h 2237474"/>
              <a:gd name="connsiteX71" fmla="*/ 7483437 w 12192000"/>
              <a:gd name="connsiteY71" fmla="*/ 1478152 h 2237474"/>
              <a:gd name="connsiteX72" fmla="*/ 7377870 w 12192000"/>
              <a:gd name="connsiteY72" fmla="*/ 1523319 h 2237474"/>
              <a:gd name="connsiteX73" fmla="*/ 7230737 w 12192000"/>
              <a:gd name="connsiteY73" fmla="*/ 1562633 h 2237474"/>
              <a:gd name="connsiteX74" fmla="*/ 7224458 w 12192000"/>
              <a:gd name="connsiteY74" fmla="*/ 1573008 h 2237474"/>
              <a:gd name="connsiteX75" fmla="*/ 7213486 w 12192000"/>
              <a:gd name="connsiteY75" fmla="*/ 1580987 h 2237474"/>
              <a:gd name="connsiteX76" fmla="*/ 7183121 w 12192000"/>
              <a:gd name="connsiteY76" fmla="*/ 1595162 h 2237474"/>
              <a:gd name="connsiteX77" fmla="*/ 7164601 w 12192000"/>
              <a:gd name="connsiteY77" fmla="*/ 1606490 h 2237474"/>
              <a:gd name="connsiteX78" fmla="*/ 7114651 w 12192000"/>
              <a:gd name="connsiteY78" fmla="*/ 1620959 h 2237474"/>
              <a:gd name="connsiteX79" fmla="*/ 7092727 w 12192000"/>
              <a:gd name="connsiteY79" fmla="*/ 1623628 h 2237474"/>
              <a:gd name="connsiteX80" fmla="*/ 7031309 w 12192000"/>
              <a:gd name="connsiteY80" fmla="*/ 1619451 h 2237474"/>
              <a:gd name="connsiteX81" fmla="*/ 6999084 w 12192000"/>
              <a:gd name="connsiteY81" fmla="*/ 1634317 h 2237474"/>
              <a:gd name="connsiteX82" fmla="*/ 6992107 w 12192000"/>
              <a:gd name="connsiteY82" fmla="*/ 1636860 h 2237474"/>
              <a:gd name="connsiteX83" fmla="*/ 6991765 w 12192000"/>
              <a:gd name="connsiteY83" fmla="*/ 1636725 h 2237474"/>
              <a:gd name="connsiteX84" fmla="*/ 6900177 w 12192000"/>
              <a:gd name="connsiteY84" fmla="*/ 1636016 h 2237474"/>
              <a:gd name="connsiteX85" fmla="*/ 6795372 w 12192000"/>
              <a:gd name="connsiteY85" fmla="*/ 1644845 h 2237474"/>
              <a:gd name="connsiteX86" fmla="*/ 6692251 w 12192000"/>
              <a:gd name="connsiteY86" fmla="*/ 1656357 h 2237474"/>
              <a:gd name="connsiteX87" fmla="*/ 6655235 w 12192000"/>
              <a:gd name="connsiteY87" fmla="*/ 1661869 h 2237474"/>
              <a:gd name="connsiteX88" fmla="*/ 6587857 w 12192000"/>
              <a:gd name="connsiteY88" fmla="*/ 1665769 h 2237474"/>
              <a:gd name="connsiteX89" fmla="*/ 6554894 w 12192000"/>
              <a:gd name="connsiteY89" fmla="*/ 1664428 h 2237474"/>
              <a:gd name="connsiteX90" fmla="*/ 6516595 w 12192000"/>
              <a:gd name="connsiteY90" fmla="*/ 1667475 h 2237474"/>
              <a:gd name="connsiteX91" fmla="*/ 6508541 w 12192000"/>
              <a:gd name="connsiteY91" fmla="*/ 1668757 h 2237474"/>
              <a:gd name="connsiteX92" fmla="*/ 6471012 w 12192000"/>
              <a:gd name="connsiteY92" fmla="*/ 1678604 h 2237474"/>
              <a:gd name="connsiteX93" fmla="*/ 6415265 w 12192000"/>
              <a:gd name="connsiteY93" fmla="*/ 1665317 h 2237474"/>
              <a:gd name="connsiteX94" fmla="*/ 6364035 w 12192000"/>
              <a:gd name="connsiteY94" fmla="*/ 1667683 h 2237474"/>
              <a:gd name="connsiteX95" fmla="*/ 6280959 w 12192000"/>
              <a:gd name="connsiteY95" fmla="*/ 1689329 h 2237474"/>
              <a:gd name="connsiteX96" fmla="*/ 6243319 w 12192000"/>
              <a:gd name="connsiteY96" fmla="*/ 1695560 h 2237474"/>
              <a:gd name="connsiteX97" fmla="*/ 6098321 w 12192000"/>
              <a:gd name="connsiteY97" fmla="*/ 1721646 h 2237474"/>
              <a:gd name="connsiteX98" fmla="*/ 5880652 w 12192000"/>
              <a:gd name="connsiteY98" fmla="*/ 1779643 h 2237474"/>
              <a:gd name="connsiteX99" fmla="*/ 5785959 w 12192000"/>
              <a:gd name="connsiteY99" fmla="*/ 1775307 h 2237474"/>
              <a:gd name="connsiteX100" fmla="*/ 5643534 w 12192000"/>
              <a:gd name="connsiteY100" fmla="*/ 1802919 h 2237474"/>
              <a:gd name="connsiteX101" fmla="*/ 5518799 w 12192000"/>
              <a:gd name="connsiteY101" fmla="*/ 1818312 h 2237474"/>
              <a:gd name="connsiteX102" fmla="*/ 5505014 w 12192000"/>
              <a:gd name="connsiteY102" fmla="*/ 1819259 h 2237474"/>
              <a:gd name="connsiteX103" fmla="*/ 5453307 w 12192000"/>
              <a:gd name="connsiteY103" fmla="*/ 1815450 h 2237474"/>
              <a:gd name="connsiteX104" fmla="*/ 5364192 w 12192000"/>
              <a:gd name="connsiteY104" fmla="*/ 1826074 h 2237474"/>
              <a:gd name="connsiteX105" fmla="*/ 5350380 w 12192000"/>
              <a:gd name="connsiteY105" fmla="*/ 1830891 h 2237474"/>
              <a:gd name="connsiteX106" fmla="*/ 5259633 w 12192000"/>
              <a:gd name="connsiteY106" fmla="*/ 1837160 h 2237474"/>
              <a:gd name="connsiteX107" fmla="*/ 5197513 w 12192000"/>
              <a:gd name="connsiteY107" fmla="*/ 1844718 h 2237474"/>
              <a:gd name="connsiteX108" fmla="*/ 5168852 w 12192000"/>
              <a:gd name="connsiteY108" fmla="*/ 1844846 h 2237474"/>
              <a:gd name="connsiteX109" fmla="*/ 5114927 w 12192000"/>
              <a:gd name="connsiteY109" fmla="*/ 1847827 h 2237474"/>
              <a:gd name="connsiteX110" fmla="*/ 5108970 w 12192000"/>
              <a:gd name="connsiteY110" fmla="*/ 1847935 h 2237474"/>
              <a:gd name="connsiteX111" fmla="*/ 5067961 w 12192000"/>
              <a:gd name="connsiteY111" fmla="*/ 1845917 h 2237474"/>
              <a:gd name="connsiteX112" fmla="*/ 5007075 w 12192000"/>
              <a:gd name="connsiteY112" fmla="*/ 1838626 h 2237474"/>
              <a:gd name="connsiteX113" fmla="*/ 4944087 w 12192000"/>
              <a:gd name="connsiteY113" fmla="*/ 1823332 h 2237474"/>
              <a:gd name="connsiteX114" fmla="*/ 4907662 w 12192000"/>
              <a:gd name="connsiteY114" fmla="*/ 1816900 h 2237474"/>
              <a:gd name="connsiteX115" fmla="*/ 4882386 w 12192000"/>
              <a:gd name="connsiteY115" fmla="*/ 1809844 h 2237474"/>
              <a:gd name="connsiteX116" fmla="*/ 4811440 w 12192000"/>
              <a:gd name="connsiteY116" fmla="*/ 1804655 h 2237474"/>
              <a:gd name="connsiteX117" fmla="*/ 4691075 w 12192000"/>
              <a:gd name="connsiteY117" fmla="*/ 1801389 h 2237474"/>
              <a:gd name="connsiteX118" fmla="*/ 4611738 w 12192000"/>
              <a:gd name="connsiteY118" fmla="*/ 1776964 h 2237474"/>
              <a:gd name="connsiteX119" fmla="*/ 4560070 w 12192000"/>
              <a:gd name="connsiteY119" fmla="*/ 1785640 h 2237474"/>
              <a:gd name="connsiteX120" fmla="*/ 4536503 w 12192000"/>
              <a:gd name="connsiteY120" fmla="*/ 1785334 h 2237474"/>
              <a:gd name="connsiteX121" fmla="*/ 4513724 w 12192000"/>
              <a:gd name="connsiteY121" fmla="*/ 1791996 h 2237474"/>
              <a:gd name="connsiteX122" fmla="*/ 4459810 w 12192000"/>
              <a:gd name="connsiteY122" fmla="*/ 1797886 h 2237474"/>
              <a:gd name="connsiteX123" fmla="*/ 4379064 w 12192000"/>
              <a:gd name="connsiteY123" fmla="*/ 1817177 h 2237474"/>
              <a:gd name="connsiteX124" fmla="*/ 4319209 w 12192000"/>
              <a:gd name="connsiteY124" fmla="*/ 1834833 h 2237474"/>
              <a:gd name="connsiteX125" fmla="*/ 4290981 w 12192000"/>
              <a:gd name="connsiteY125" fmla="*/ 1839677 h 2237474"/>
              <a:gd name="connsiteX126" fmla="*/ 4285792 w 12192000"/>
              <a:gd name="connsiteY126" fmla="*/ 1836231 h 2237474"/>
              <a:gd name="connsiteX127" fmla="*/ 4238372 w 12192000"/>
              <a:gd name="connsiteY127" fmla="*/ 1851480 h 2237474"/>
              <a:gd name="connsiteX128" fmla="*/ 4232517 w 12192000"/>
              <a:gd name="connsiteY128" fmla="*/ 1852567 h 2237474"/>
              <a:gd name="connsiteX129" fmla="*/ 4191732 w 12192000"/>
              <a:gd name="connsiteY129" fmla="*/ 1857328 h 2237474"/>
              <a:gd name="connsiteX130" fmla="*/ 4065532 w 12192000"/>
              <a:gd name="connsiteY130" fmla="*/ 1855477 h 2237474"/>
              <a:gd name="connsiteX131" fmla="*/ 4028460 w 12192000"/>
              <a:gd name="connsiteY131" fmla="*/ 1855137 h 2237474"/>
              <a:gd name="connsiteX132" fmla="*/ 4002267 w 12192000"/>
              <a:gd name="connsiteY132" fmla="*/ 1852352 h 2237474"/>
              <a:gd name="connsiteX133" fmla="*/ 3931396 w 12192000"/>
              <a:gd name="connsiteY133" fmla="*/ 1858915 h 2237474"/>
              <a:gd name="connsiteX134" fmla="*/ 3812162 w 12192000"/>
              <a:gd name="connsiteY134" fmla="*/ 1875501 h 2237474"/>
              <a:gd name="connsiteX135" fmla="*/ 3729530 w 12192000"/>
              <a:gd name="connsiteY135" fmla="*/ 1864513 h 2237474"/>
              <a:gd name="connsiteX136" fmla="*/ 3680177 w 12192000"/>
              <a:gd name="connsiteY136" fmla="*/ 1881552 h 2237474"/>
              <a:gd name="connsiteX137" fmla="*/ 3567259 w 12192000"/>
              <a:gd name="connsiteY137" fmla="*/ 1893482 h 2237474"/>
              <a:gd name="connsiteX138" fmla="*/ 3405770 w 12192000"/>
              <a:gd name="connsiteY138" fmla="*/ 1904591 h 2237474"/>
              <a:gd name="connsiteX139" fmla="*/ 3280097 w 12192000"/>
              <a:gd name="connsiteY139" fmla="*/ 1919610 h 2237474"/>
              <a:gd name="connsiteX140" fmla="*/ 3123424 w 12192000"/>
              <a:gd name="connsiteY140" fmla="*/ 1952930 h 2237474"/>
              <a:gd name="connsiteX141" fmla="*/ 3009910 w 12192000"/>
              <a:gd name="connsiteY141" fmla="*/ 1957866 h 2237474"/>
              <a:gd name="connsiteX142" fmla="*/ 2995934 w 12192000"/>
              <a:gd name="connsiteY142" fmla="*/ 1967085 h 2237474"/>
              <a:gd name="connsiteX143" fmla="*/ 2980071 w 12192000"/>
              <a:gd name="connsiteY143" fmla="*/ 1972988 h 2237474"/>
              <a:gd name="connsiteX144" fmla="*/ 2978094 w 12192000"/>
              <a:gd name="connsiteY144" fmla="*/ 1972369 h 2237474"/>
              <a:gd name="connsiteX145" fmla="*/ 2942858 w 12192000"/>
              <a:gd name="connsiteY145" fmla="*/ 1981367 h 2237474"/>
              <a:gd name="connsiteX146" fmla="*/ 2875436 w 12192000"/>
              <a:gd name="connsiteY146" fmla="*/ 1996977 h 2237474"/>
              <a:gd name="connsiteX147" fmla="*/ 2874892 w 12192000"/>
              <a:gd name="connsiteY147" fmla="*/ 1996085 h 2237474"/>
              <a:gd name="connsiteX148" fmla="*/ 2864145 w 12192000"/>
              <a:gd name="connsiteY148" fmla="*/ 1994061 h 2237474"/>
              <a:gd name="connsiteX149" fmla="*/ 2843662 w 12192000"/>
              <a:gd name="connsiteY149" fmla="*/ 1992498 h 2237474"/>
              <a:gd name="connsiteX150" fmla="*/ 2796128 w 12192000"/>
              <a:gd name="connsiteY150" fmla="*/ 1976403 h 2237474"/>
              <a:gd name="connsiteX151" fmla="*/ 2756784 w 12192000"/>
              <a:gd name="connsiteY151" fmla="*/ 1985116 h 2237474"/>
              <a:gd name="connsiteX152" fmla="*/ 2748833 w 12192000"/>
              <a:gd name="connsiteY152" fmla="*/ 1986323 h 2237474"/>
              <a:gd name="connsiteX153" fmla="*/ 2748661 w 12192000"/>
              <a:gd name="connsiteY153" fmla="*/ 1986122 h 2237474"/>
              <a:gd name="connsiteX154" fmla="*/ 2740251 w 12192000"/>
              <a:gd name="connsiteY154" fmla="*/ 1986946 h 2237474"/>
              <a:gd name="connsiteX155" fmla="*/ 2718916 w 12192000"/>
              <a:gd name="connsiteY155" fmla="*/ 1990867 h 2237474"/>
              <a:gd name="connsiteX156" fmla="*/ 2713522 w 12192000"/>
              <a:gd name="connsiteY156" fmla="*/ 1990173 h 2237474"/>
              <a:gd name="connsiteX157" fmla="*/ 2680597 w 12192000"/>
              <a:gd name="connsiteY157" fmla="*/ 1984996 h 2237474"/>
              <a:gd name="connsiteX158" fmla="*/ 2578178 w 12192000"/>
              <a:gd name="connsiteY158" fmla="*/ 1990531 h 2237474"/>
              <a:gd name="connsiteX159" fmla="*/ 2476147 w 12192000"/>
              <a:gd name="connsiteY159" fmla="*/ 1998305 h 2237474"/>
              <a:gd name="connsiteX160" fmla="*/ 2373568 w 12192000"/>
              <a:gd name="connsiteY160" fmla="*/ 2003219 h 2237474"/>
              <a:gd name="connsiteX161" fmla="*/ 2321399 w 12192000"/>
              <a:gd name="connsiteY161" fmla="*/ 1989467 h 2237474"/>
              <a:gd name="connsiteX162" fmla="*/ 2315525 w 12192000"/>
              <a:gd name="connsiteY162" fmla="*/ 1989708 h 2237474"/>
              <a:gd name="connsiteX163" fmla="*/ 2300792 w 12192000"/>
              <a:gd name="connsiteY163" fmla="*/ 1994290 h 2237474"/>
              <a:gd name="connsiteX164" fmla="*/ 2295469 w 12192000"/>
              <a:gd name="connsiteY164" fmla="*/ 1996659 h 2237474"/>
              <a:gd name="connsiteX165" fmla="*/ 2287219 w 12192000"/>
              <a:gd name="connsiteY165" fmla="*/ 1998750 h 2237474"/>
              <a:gd name="connsiteX166" fmla="*/ 2286948 w 12192000"/>
              <a:gd name="connsiteY166" fmla="*/ 1998596 h 2237474"/>
              <a:gd name="connsiteX167" fmla="*/ 2243069 w 12192000"/>
              <a:gd name="connsiteY167" fmla="*/ 2015111 h 2237474"/>
              <a:gd name="connsiteX168" fmla="*/ 2186609 w 12192000"/>
              <a:gd name="connsiteY168" fmla="*/ 2008263 h 2237474"/>
              <a:gd name="connsiteX169" fmla="*/ 2164831 w 12192000"/>
              <a:gd name="connsiteY169" fmla="*/ 2010143 h 2237474"/>
              <a:gd name="connsiteX170" fmla="*/ 2152836 w 12192000"/>
              <a:gd name="connsiteY170" fmla="*/ 2010048 h 2237474"/>
              <a:gd name="connsiteX171" fmla="*/ 2117102 w 12192000"/>
              <a:gd name="connsiteY171" fmla="*/ 2023004 h 2237474"/>
              <a:gd name="connsiteX172" fmla="*/ 2111935 w 12192000"/>
              <a:gd name="connsiteY172" fmla="*/ 2023163 h 2237474"/>
              <a:gd name="connsiteX173" fmla="*/ 2089991 w 12192000"/>
              <a:gd name="connsiteY173" fmla="*/ 2034193 h 2237474"/>
              <a:gd name="connsiteX174" fmla="*/ 2058061 w 12192000"/>
              <a:gd name="connsiteY174" fmla="*/ 2047942 h 2237474"/>
              <a:gd name="connsiteX175" fmla="*/ 2055737 w 12192000"/>
              <a:gd name="connsiteY175" fmla="*/ 2047704 h 2237474"/>
              <a:gd name="connsiteX176" fmla="*/ 2042244 w 12192000"/>
              <a:gd name="connsiteY176" fmla="*/ 2055560 h 2237474"/>
              <a:gd name="connsiteX177" fmla="*/ 1976224 w 12192000"/>
              <a:gd name="connsiteY177" fmla="*/ 2074257 h 2237474"/>
              <a:gd name="connsiteX178" fmla="*/ 1877728 w 12192000"/>
              <a:gd name="connsiteY178" fmla="*/ 2101004 h 2237474"/>
              <a:gd name="connsiteX179" fmla="*/ 1759056 w 12192000"/>
              <a:gd name="connsiteY179" fmla="*/ 2125608 h 2237474"/>
              <a:gd name="connsiteX180" fmla="*/ 1637948 w 12192000"/>
              <a:gd name="connsiteY180" fmla="*/ 2172597 h 2237474"/>
              <a:gd name="connsiteX181" fmla="*/ 1434549 w 12192000"/>
              <a:gd name="connsiteY181" fmla="*/ 2234522 h 2237474"/>
              <a:gd name="connsiteX182" fmla="*/ 1398481 w 12192000"/>
              <a:gd name="connsiteY182" fmla="*/ 2237074 h 2237474"/>
              <a:gd name="connsiteX183" fmla="*/ 1398407 w 12192000"/>
              <a:gd name="connsiteY183" fmla="*/ 2237095 h 2237474"/>
              <a:gd name="connsiteX184" fmla="*/ 1370962 w 12192000"/>
              <a:gd name="connsiteY184" fmla="*/ 2237474 h 2237474"/>
              <a:gd name="connsiteX185" fmla="*/ 1356367 w 12192000"/>
              <a:gd name="connsiteY185" fmla="*/ 2235089 h 2237474"/>
              <a:gd name="connsiteX186" fmla="*/ 1324828 w 12192000"/>
              <a:gd name="connsiteY186" fmla="*/ 2231968 h 2237474"/>
              <a:gd name="connsiteX187" fmla="*/ 1297744 w 12192000"/>
              <a:gd name="connsiteY187" fmla="*/ 2235849 h 2237474"/>
              <a:gd name="connsiteX188" fmla="*/ 1286236 w 12192000"/>
              <a:gd name="connsiteY188" fmla="*/ 2233135 h 2237474"/>
              <a:gd name="connsiteX189" fmla="*/ 1283504 w 12192000"/>
              <a:gd name="connsiteY189" fmla="*/ 2233797 h 2237474"/>
              <a:gd name="connsiteX190" fmla="*/ 1279765 w 12192000"/>
              <a:gd name="connsiteY190" fmla="*/ 2229639 h 2237474"/>
              <a:gd name="connsiteX191" fmla="*/ 1195347 w 12192000"/>
              <a:gd name="connsiteY191" fmla="*/ 2212354 h 2237474"/>
              <a:gd name="connsiteX192" fmla="*/ 970251 w 12192000"/>
              <a:gd name="connsiteY192" fmla="*/ 2221029 h 2237474"/>
              <a:gd name="connsiteX193" fmla="*/ 812914 w 12192000"/>
              <a:gd name="connsiteY193" fmla="*/ 2202752 h 2237474"/>
              <a:gd name="connsiteX194" fmla="*/ 800195 w 12192000"/>
              <a:gd name="connsiteY194" fmla="*/ 2209407 h 2237474"/>
              <a:gd name="connsiteX195" fmla="*/ 784978 w 12192000"/>
              <a:gd name="connsiteY195" fmla="*/ 2212360 h 2237474"/>
              <a:gd name="connsiteX196" fmla="*/ 681987 w 12192000"/>
              <a:gd name="connsiteY196" fmla="*/ 2216757 h 2237474"/>
              <a:gd name="connsiteX197" fmla="*/ 669923 w 12192000"/>
              <a:gd name="connsiteY197" fmla="*/ 2211682 h 2237474"/>
              <a:gd name="connsiteX198" fmla="*/ 648680 w 12192000"/>
              <a:gd name="connsiteY198" fmla="*/ 2206229 h 2237474"/>
              <a:gd name="connsiteX199" fmla="*/ 597225 w 12192000"/>
              <a:gd name="connsiteY199" fmla="*/ 2180999 h 2237474"/>
              <a:gd name="connsiteX200" fmla="*/ 558449 w 12192000"/>
              <a:gd name="connsiteY200" fmla="*/ 2182346 h 2237474"/>
              <a:gd name="connsiteX201" fmla="*/ 550517 w 12192000"/>
              <a:gd name="connsiteY201" fmla="*/ 2182060 h 2237474"/>
              <a:gd name="connsiteX202" fmla="*/ 550309 w 12192000"/>
              <a:gd name="connsiteY202" fmla="*/ 2181825 h 2237474"/>
              <a:gd name="connsiteX203" fmla="*/ 541836 w 12192000"/>
              <a:gd name="connsiteY203" fmla="*/ 2181063 h 2237474"/>
              <a:gd name="connsiteX204" fmla="*/ 536057 w 12192000"/>
              <a:gd name="connsiteY204" fmla="*/ 2181537 h 2237474"/>
              <a:gd name="connsiteX205" fmla="*/ 520671 w 12192000"/>
              <a:gd name="connsiteY205" fmla="*/ 2180980 h 2237474"/>
              <a:gd name="connsiteX206" fmla="*/ 515024 w 12192000"/>
              <a:gd name="connsiteY206" fmla="*/ 2179258 h 2237474"/>
              <a:gd name="connsiteX207" fmla="*/ 512278 w 12192000"/>
              <a:gd name="connsiteY207" fmla="*/ 2176369 h 2237474"/>
              <a:gd name="connsiteX208" fmla="*/ 480419 w 12192000"/>
              <a:gd name="connsiteY208" fmla="*/ 2167807 h 2237474"/>
              <a:gd name="connsiteX209" fmla="*/ 413835 w 12192000"/>
              <a:gd name="connsiteY209" fmla="*/ 2156783 h 2237474"/>
              <a:gd name="connsiteX210" fmla="*/ 376513 w 12192000"/>
              <a:gd name="connsiteY210" fmla="*/ 2154014 h 2237474"/>
              <a:gd name="connsiteX211" fmla="*/ 273386 w 12192000"/>
              <a:gd name="connsiteY211" fmla="*/ 2142551 h 2237474"/>
              <a:gd name="connsiteX212" fmla="*/ 169207 w 12192000"/>
              <a:gd name="connsiteY212" fmla="*/ 2128100 h 2237474"/>
              <a:gd name="connsiteX213" fmla="*/ 93149 w 12192000"/>
              <a:gd name="connsiteY213" fmla="*/ 2105324 h 2237474"/>
              <a:gd name="connsiteX214" fmla="*/ 88109 w 12192000"/>
              <a:gd name="connsiteY214" fmla="*/ 2106704 h 2237474"/>
              <a:gd name="connsiteX215" fmla="*/ 80022 w 12192000"/>
              <a:gd name="connsiteY215" fmla="*/ 2107254 h 2237474"/>
              <a:gd name="connsiteX216" fmla="*/ 79717 w 12192000"/>
              <a:gd name="connsiteY216" fmla="*/ 2107046 h 2237474"/>
              <a:gd name="connsiteX217" fmla="*/ 72352 w 12192000"/>
              <a:gd name="connsiteY217" fmla="*/ 2107991 h 2237474"/>
              <a:gd name="connsiteX218" fmla="*/ 37645 w 12192000"/>
              <a:gd name="connsiteY218" fmla="*/ 2115401 h 2237474"/>
              <a:gd name="connsiteX219" fmla="*/ 4572 w 12192000"/>
              <a:gd name="connsiteY219" fmla="*/ 2111091 h 2237474"/>
              <a:gd name="connsiteX220" fmla="*/ 0 w 12192000"/>
              <a:gd name="connsiteY220" fmla="*/ 2110468 h 2237474"/>
              <a:gd name="connsiteX221" fmla="*/ 0 w 12192000"/>
              <a:gd name="connsiteY22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278619 w 12192000"/>
              <a:gd name="connsiteY39" fmla="*/ 1011878 h 2237474"/>
              <a:gd name="connsiteX40" fmla="*/ 9268019 w 12192000"/>
              <a:gd name="connsiteY40" fmla="*/ 1007442 h 2237474"/>
              <a:gd name="connsiteX41" fmla="*/ 9234662 w 12192000"/>
              <a:gd name="connsiteY41" fmla="*/ 1023056 h 2237474"/>
              <a:gd name="connsiteX42" fmla="*/ 9181033 w 12192000"/>
              <a:gd name="connsiteY42" fmla="*/ 1037921 h 2237474"/>
              <a:gd name="connsiteX43" fmla="*/ 9155969 w 12192000"/>
              <a:gd name="connsiteY43" fmla="*/ 1046804 h 2237474"/>
              <a:gd name="connsiteX44" fmla="*/ 9133985 w 12192000"/>
              <a:gd name="connsiteY44" fmla="*/ 1046450 h 2237474"/>
              <a:gd name="connsiteX45" fmla="*/ 9012987 w 12192000"/>
              <a:gd name="connsiteY45" fmla="*/ 1061986 h 2237474"/>
              <a:gd name="connsiteX46" fmla="*/ 8968445 w 12192000"/>
              <a:gd name="connsiteY46" fmla="*/ 1052169 h 2237474"/>
              <a:gd name="connsiteX47" fmla="*/ 8958984 w 12192000"/>
              <a:gd name="connsiteY47" fmla="*/ 1057212 h 2237474"/>
              <a:gd name="connsiteX48" fmla="*/ 8886001 w 12192000"/>
              <a:gd name="connsiteY48" fmla="*/ 1067468 h 2237474"/>
              <a:gd name="connsiteX49" fmla="*/ 8838610 w 12192000"/>
              <a:gd name="connsiteY49" fmla="*/ 1075091 h 2237474"/>
              <a:gd name="connsiteX50" fmla="*/ 8750383 w 12192000"/>
              <a:gd name="connsiteY50" fmla="*/ 1097387 h 2237474"/>
              <a:gd name="connsiteX51" fmla="*/ 8697365 w 12192000"/>
              <a:gd name="connsiteY51" fmla="*/ 1105869 h 2237474"/>
              <a:gd name="connsiteX52" fmla="*/ 8665605 w 12192000"/>
              <a:gd name="connsiteY52" fmla="*/ 1110791 h 2237474"/>
              <a:gd name="connsiteX53" fmla="*/ 8584946 w 12192000"/>
              <a:gd name="connsiteY53" fmla="*/ 1135226 h 2237474"/>
              <a:gd name="connsiteX54" fmla="*/ 8460755 w 12192000"/>
              <a:gd name="connsiteY54" fmla="*/ 1203427 h 2237474"/>
              <a:gd name="connsiteX55" fmla="*/ 8419755 w 12192000"/>
              <a:gd name="connsiteY55" fmla="*/ 1216260 h 2237474"/>
              <a:gd name="connsiteX56" fmla="*/ 8411626 w 12192000"/>
              <a:gd name="connsiteY56" fmla="*/ 1214397 h 2237474"/>
              <a:gd name="connsiteX57" fmla="*/ 8363469 w 12192000"/>
              <a:gd name="connsiteY57" fmla="*/ 1246658 h 2237474"/>
              <a:gd name="connsiteX58" fmla="*/ 8275497 w 12192000"/>
              <a:gd name="connsiteY58" fmla="*/ 1264396 h 2237474"/>
              <a:gd name="connsiteX59" fmla="*/ 8206287 w 12192000"/>
              <a:gd name="connsiteY59" fmla="*/ 1273060 h 2237474"/>
              <a:gd name="connsiteX60" fmla="*/ 8168705 w 12192000"/>
              <a:gd name="connsiteY60" fmla="*/ 1279956 h 2237474"/>
              <a:gd name="connsiteX61" fmla="*/ 8139997 w 12192000"/>
              <a:gd name="connsiteY61" fmla="*/ 1282713 h 2237474"/>
              <a:gd name="connsiteX62" fmla="*/ 8074238 w 12192000"/>
              <a:gd name="connsiteY62" fmla="*/ 1301895 h 2237474"/>
              <a:gd name="connsiteX63" fmla="*/ 7968292 w 12192000"/>
              <a:gd name="connsiteY63" fmla="*/ 1338779 h 2237474"/>
              <a:gd name="connsiteX64" fmla="*/ 7945122 w 12192000"/>
              <a:gd name="connsiteY64" fmla="*/ 1345477 h 2237474"/>
              <a:gd name="connsiteX65" fmla="*/ 7902328 w 12192000"/>
              <a:gd name="connsiteY65" fmla="*/ 1345865 h 2237474"/>
              <a:gd name="connsiteX66" fmla="*/ 7875879 w 12192000"/>
              <a:gd name="connsiteY66" fmla="*/ 1345646 h 2237474"/>
              <a:gd name="connsiteX67" fmla="*/ 7840612 w 12192000"/>
              <a:gd name="connsiteY67" fmla="*/ 1369373 h 2237474"/>
              <a:gd name="connsiteX68" fmla="*/ 7786819 w 12192000"/>
              <a:gd name="connsiteY68" fmla="*/ 1378970 h 2237474"/>
              <a:gd name="connsiteX69" fmla="*/ 7548172 w 12192000"/>
              <a:gd name="connsiteY69" fmla="*/ 1417460 h 2237474"/>
              <a:gd name="connsiteX70" fmla="*/ 7483437 w 12192000"/>
              <a:gd name="connsiteY70" fmla="*/ 1478152 h 2237474"/>
              <a:gd name="connsiteX71" fmla="*/ 7377870 w 12192000"/>
              <a:gd name="connsiteY71" fmla="*/ 1523319 h 2237474"/>
              <a:gd name="connsiteX72" fmla="*/ 7230737 w 12192000"/>
              <a:gd name="connsiteY72" fmla="*/ 1562633 h 2237474"/>
              <a:gd name="connsiteX73" fmla="*/ 7224458 w 12192000"/>
              <a:gd name="connsiteY73" fmla="*/ 1573008 h 2237474"/>
              <a:gd name="connsiteX74" fmla="*/ 7213486 w 12192000"/>
              <a:gd name="connsiteY74" fmla="*/ 1580987 h 2237474"/>
              <a:gd name="connsiteX75" fmla="*/ 7183121 w 12192000"/>
              <a:gd name="connsiteY75" fmla="*/ 1595162 h 2237474"/>
              <a:gd name="connsiteX76" fmla="*/ 7164601 w 12192000"/>
              <a:gd name="connsiteY76" fmla="*/ 1606490 h 2237474"/>
              <a:gd name="connsiteX77" fmla="*/ 7114651 w 12192000"/>
              <a:gd name="connsiteY77" fmla="*/ 1620959 h 2237474"/>
              <a:gd name="connsiteX78" fmla="*/ 7092727 w 12192000"/>
              <a:gd name="connsiteY78" fmla="*/ 1623628 h 2237474"/>
              <a:gd name="connsiteX79" fmla="*/ 7031309 w 12192000"/>
              <a:gd name="connsiteY79" fmla="*/ 1619451 h 2237474"/>
              <a:gd name="connsiteX80" fmla="*/ 6999084 w 12192000"/>
              <a:gd name="connsiteY80" fmla="*/ 1634317 h 2237474"/>
              <a:gd name="connsiteX81" fmla="*/ 6992107 w 12192000"/>
              <a:gd name="connsiteY81" fmla="*/ 1636860 h 2237474"/>
              <a:gd name="connsiteX82" fmla="*/ 6991765 w 12192000"/>
              <a:gd name="connsiteY82" fmla="*/ 1636725 h 2237474"/>
              <a:gd name="connsiteX83" fmla="*/ 6900177 w 12192000"/>
              <a:gd name="connsiteY83" fmla="*/ 1636016 h 2237474"/>
              <a:gd name="connsiteX84" fmla="*/ 6795372 w 12192000"/>
              <a:gd name="connsiteY84" fmla="*/ 1644845 h 2237474"/>
              <a:gd name="connsiteX85" fmla="*/ 6692251 w 12192000"/>
              <a:gd name="connsiteY85" fmla="*/ 1656357 h 2237474"/>
              <a:gd name="connsiteX86" fmla="*/ 6655235 w 12192000"/>
              <a:gd name="connsiteY86" fmla="*/ 1661869 h 2237474"/>
              <a:gd name="connsiteX87" fmla="*/ 6587857 w 12192000"/>
              <a:gd name="connsiteY87" fmla="*/ 1665769 h 2237474"/>
              <a:gd name="connsiteX88" fmla="*/ 6554894 w 12192000"/>
              <a:gd name="connsiteY88" fmla="*/ 1664428 h 2237474"/>
              <a:gd name="connsiteX89" fmla="*/ 6516595 w 12192000"/>
              <a:gd name="connsiteY89" fmla="*/ 1667475 h 2237474"/>
              <a:gd name="connsiteX90" fmla="*/ 6508541 w 12192000"/>
              <a:gd name="connsiteY90" fmla="*/ 1668757 h 2237474"/>
              <a:gd name="connsiteX91" fmla="*/ 6471012 w 12192000"/>
              <a:gd name="connsiteY91" fmla="*/ 1678604 h 2237474"/>
              <a:gd name="connsiteX92" fmla="*/ 6415265 w 12192000"/>
              <a:gd name="connsiteY92" fmla="*/ 1665317 h 2237474"/>
              <a:gd name="connsiteX93" fmla="*/ 6364035 w 12192000"/>
              <a:gd name="connsiteY93" fmla="*/ 1667683 h 2237474"/>
              <a:gd name="connsiteX94" fmla="*/ 6280959 w 12192000"/>
              <a:gd name="connsiteY94" fmla="*/ 1689329 h 2237474"/>
              <a:gd name="connsiteX95" fmla="*/ 6243319 w 12192000"/>
              <a:gd name="connsiteY95" fmla="*/ 1695560 h 2237474"/>
              <a:gd name="connsiteX96" fmla="*/ 6098321 w 12192000"/>
              <a:gd name="connsiteY96" fmla="*/ 1721646 h 2237474"/>
              <a:gd name="connsiteX97" fmla="*/ 5880652 w 12192000"/>
              <a:gd name="connsiteY97" fmla="*/ 1779643 h 2237474"/>
              <a:gd name="connsiteX98" fmla="*/ 5785959 w 12192000"/>
              <a:gd name="connsiteY98" fmla="*/ 1775307 h 2237474"/>
              <a:gd name="connsiteX99" fmla="*/ 5643534 w 12192000"/>
              <a:gd name="connsiteY99" fmla="*/ 1802919 h 2237474"/>
              <a:gd name="connsiteX100" fmla="*/ 5518799 w 12192000"/>
              <a:gd name="connsiteY100" fmla="*/ 1818312 h 2237474"/>
              <a:gd name="connsiteX101" fmla="*/ 5505014 w 12192000"/>
              <a:gd name="connsiteY101" fmla="*/ 1819259 h 2237474"/>
              <a:gd name="connsiteX102" fmla="*/ 5453307 w 12192000"/>
              <a:gd name="connsiteY102" fmla="*/ 1815450 h 2237474"/>
              <a:gd name="connsiteX103" fmla="*/ 5364192 w 12192000"/>
              <a:gd name="connsiteY103" fmla="*/ 1826074 h 2237474"/>
              <a:gd name="connsiteX104" fmla="*/ 5350380 w 12192000"/>
              <a:gd name="connsiteY104" fmla="*/ 1830891 h 2237474"/>
              <a:gd name="connsiteX105" fmla="*/ 5259633 w 12192000"/>
              <a:gd name="connsiteY105" fmla="*/ 1837160 h 2237474"/>
              <a:gd name="connsiteX106" fmla="*/ 5197513 w 12192000"/>
              <a:gd name="connsiteY106" fmla="*/ 1844718 h 2237474"/>
              <a:gd name="connsiteX107" fmla="*/ 5168852 w 12192000"/>
              <a:gd name="connsiteY107" fmla="*/ 1844846 h 2237474"/>
              <a:gd name="connsiteX108" fmla="*/ 5114927 w 12192000"/>
              <a:gd name="connsiteY108" fmla="*/ 1847827 h 2237474"/>
              <a:gd name="connsiteX109" fmla="*/ 5108970 w 12192000"/>
              <a:gd name="connsiteY109" fmla="*/ 1847935 h 2237474"/>
              <a:gd name="connsiteX110" fmla="*/ 5067961 w 12192000"/>
              <a:gd name="connsiteY110" fmla="*/ 1845917 h 2237474"/>
              <a:gd name="connsiteX111" fmla="*/ 5007075 w 12192000"/>
              <a:gd name="connsiteY111" fmla="*/ 1838626 h 2237474"/>
              <a:gd name="connsiteX112" fmla="*/ 4944087 w 12192000"/>
              <a:gd name="connsiteY112" fmla="*/ 1823332 h 2237474"/>
              <a:gd name="connsiteX113" fmla="*/ 4907662 w 12192000"/>
              <a:gd name="connsiteY113" fmla="*/ 1816900 h 2237474"/>
              <a:gd name="connsiteX114" fmla="*/ 4882386 w 12192000"/>
              <a:gd name="connsiteY114" fmla="*/ 1809844 h 2237474"/>
              <a:gd name="connsiteX115" fmla="*/ 4811440 w 12192000"/>
              <a:gd name="connsiteY115" fmla="*/ 1804655 h 2237474"/>
              <a:gd name="connsiteX116" fmla="*/ 4691075 w 12192000"/>
              <a:gd name="connsiteY116" fmla="*/ 1801389 h 2237474"/>
              <a:gd name="connsiteX117" fmla="*/ 4611738 w 12192000"/>
              <a:gd name="connsiteY117" fmla="*/ 1776964 h 2237474"/>
              <a:gd name="connsiteX118" fmla="*/ 4560070 w 12192000"/>
              <a:gd name="connsiteY118" fmla="*/ 1785640 h 2237474"/>
              <a:gd name="connsiteX119" fmla="*/ 4536503 w 12192000"/>
              <a:gd name="connsiteY119" fmla="*/ 1785334 h 2237474"/>
              <a:gd name="connsiteX120" fmla="*/ 4513724 w 12192000"/>
              <a:gd name="connsiteY120" fmla="*/ 1791996 h 2237474"/>
              <a:gd name="connsiteX121" fmla="*/ 4459810 w 12192000"/>
              <a:gd name="connsiteY121" fmla="*/ 1797886 h 2237474"/>
              <a:gd name="connsiteX122" fmla="*/ 4379064 w 12192000"/>
              <a:gd name="connsiteY122" fmla="*/ 1817177 h 2237474"/>
              <a:gd name="connsiteX123" fmla="*/ 4319209 w 12192000"/>
              <a:gd name="connsiteY123" fmla="*/ 1834833 h 2237474"/>
              <a:gd name="connsiteX124" fmla="*/ 4290981 w 12192000"/>
              <a:gd name="connsiteY124" fmla="*/ 1839677 h 2237474"/>
              <a:gd name="connsiteX125" fmla="*/ 4285792 w 12192000"/>
              <a:gd name="connsiteY125" fmla="*/ 1836231 h 2237474"/>
              <a:gd name="connsiteX126" fmla="*/ 4238372 w 12192000"/>
              <a:gd name="connsiteY126" fmla="*/ 1851480 h 2237474"/>
              <a:gd name="connsiteX127" fmla="*/ 4232517 w 12192000"/>
              <a:gd name="connsiteY127" fmla="*/ 1852567 h 2237474"/>
              <a:gd name="connsiteX128" fmla="*/ 4191732 w 12192000"/>
              <a:gd name="connsiteY128" fmla="*/ 1857328 h 2237474"/>
              <a:gd name="connsiteX129" fmla="*/ 4065532 w 12192000"/>
              <a:gd name="connsiteY129" fmla="*/ 1855477 h 2237474"/>
              <a:gd name="connsiteX130" fmla="*/ 4028460 w 12192000"/>
              <a:gd name="connsiteY130" fmla="*/ 1855137 h 2237474"/>
              <a:gd name="connsiteX131" fmla="*/ 4002267 w 12192000"/>
              <a:gd name="connsiteY131" fmla="*/ 1852352 h 2237474"/>
              <a:gd name="connsiteX132" fmla="*/ 3931396 w 12192000"/>
              <a:gd name="connsiteY132" fmla="*/ 1858915 h 2237474"/>
              <a:gd name="connsiteX133" fmla="*/ 3812162 w 12192000"/>
              <a:gd name="connsiteY133" fmla="*/ 1875501 h 2237474"/>
              <a:gd name="connsiteX134" fmla="*/ 3729530 w 12192000"/>
              <a:gd name="connsiteY134" fmla="*/ 1864513 h 2237474"/>
              <a:gd name="connsiteX135" fmla="*/ 3680177 w 12192000"/>
              <a:gd name="connsiteY135" fmla="*/ 1881552 h 2237474"/>
              <a:gd name="connsiteX136" fmla="*/ 3567259 w 12192000"/>
              <a:gd name="connsiteY136" fmla="*/ 1893482 h 2237474"/>
              <a:gd name="connsiteX137" fmla="*/ 3405770 w 12192000"/>
              <a:gd name="connsiteY137" fmla="*/ 1904591 h 2237474"/>
              <a:gd name="connsiteX138" fmla="*/ 3280097 w 12192000"/>
              <a:gd name="connsiteY138" fmla="*/ 1919610 h 2237474"/>
              <a:gd name="connsiteX139" fmla="*/ 3123424 w 12192000"/>
              <a:gd name="connsiteY139" fmla="*/ 1952930 h 2237474"/>
              <a:gd name="connsiteX140" fmla="*/ 3009910 w 12192000"/>
              <a:gd name="connsiteY140" fmla="*/ 1957866 h 2237474"/>
              <a:gd name="connsiteX141" fmla="*/ 2995934 w 12192000"/>
              <a:gd name="connsiteY141" fmla="*/ 1967085 h 2237474"/>
              <a:gd name="connsiteX142" fmla="*/ 2980071 w 12192000"/>
              <a:gd name="connsiteY142" fmla="*/ 1972988 h 2237474"/>
              <a:gd name="connsiteX143" fmla="*/ 2978094 w 12192000"/>
              <a:gd name="connsiteY143" fmla="*/ 1972369 h 2237474"/>
              <a:gd name="connsiteX144" fmla="*/ 2942858 w 12192000"/>
              <a:gd name="connsiteY144" fmla="*/ 1981367 h 2237474"/>
              <a:gd name="connsiteX145" fmla="*/ 2875436 w 12192000"/>
              <a:gd name="connsiteY145" fmla="*/ 1996977 h 2237474"/>
              <a:gd name="connsiteX146" fmla="*/ 2874892 w 12192000"/>
              <a:gd name="connsiteY146" fmla="*/ 1996085 h 2237474"/>
              <a:gd name="connsiteX147" fmla="*/ 2864145 w 12192000"/>
              <a:gd name="connsiteY147" fmla="*/ 1994061 h 2237474"/>
              <a:gd name="connsiteX148" fmla="*/ 2843662 w 12192000"/>
              <a:gd name="connsiteY148" fmla="*/ 1992498 h 2237474"/>
              <a:gd name="connsiteX149" fmla="*/ 2796128 w 12192000"/>
              <a:gd name="connsiteY149" fmla="*/ 1976403 h 2237474"/>
              <a:gd name="connsiteX150" fmla="*/ 2756784 w 12192000"/>
              <a:gd name="connsiteY150" fmla="*/ 1985116 h 2237474"/>
              <a:gd name="connsiteX151" fmla="*/ 2748833 w 12192000"/>
              <a:gd name="connsiteY151" fmla="*/ 1986323 h 2237474"/>
              <a:gd name="connsiteX152" fmla="*/ 2748661 w 12192000"/>
              <a:gd name="connsiteY152" fmla="*/ 1986122 h 2237474"/>
              <a:gd name="connsiteX153" fmla="*/ 2740251 w 12192000"/>
              <a:gd name="connsiteY153" fmla="*/ 1986946 h 2237474"/>
              <a:gd name="connsiteX154" fmla="*/ 2718916 w 12192000"/>
              <a:gd name="connsiteY154" fmla="*/ 1990867 h 2237474"/>
              <a:gd name="connsiteX155" fmla="*/ 2713522 w 12192000"/>
              <a:gd name="connsiteY155" fmla="*/ 1990173 h 2237474"/>
              <a:gd name="connsiteX156" fmla="*/ 2680597 w 12192000"/>
              <a:gd name="connsiteY156" fmla="*/ 1984996 h 2237474"/>
              <a:gd name="connsiteX157" fmla="*/ 2578178 w 12192000"/>
              <a:gd name="connsiteY157" fmla="*/ 1990531 h 2237474"/>
              <a:gd name="connsiteX158" fmla="*/ 2476147 w 12192000"/>
              <a:gd name="connsiteY158" fmla="*/ 1998305 h 2237474"/>
              <a:gd name="connsiteX159" fmla="*/ 2373568 w 12192000"/>
              <a:gd name="connsiteY159" fmla="*/ 2003219 h 2237474"/>
              <a:gd name="connsiteX160" fmla="*/ 2321399 w 12192000"/>
              <a:gd name="connsiteY160" fmla="*/ 1989467 h 2237474"/>
              <a:gd name="connsiteX161" fmla="*/ 2315525 w 12192000"/>
              <a:gd name="connsiteY161" fmla="*/ 1989708 h 2237474"/>
              <a:gd name="connsiteX162" fmla="*/ 2300792 w 12192000"/>
              <a:gd name="connsiteY162" fmla="*/ 1994290 h 2237474"/>
              <a:gd name="connsiteX163" fmla="*/ 2295469 w 12192000"/>
              <a:gd name="connsiteY163" fmla="*/ 1996659 h 2237474"/>
              <a:gd name="connsiteX164" fmla="*/ 2287219 w 12192000"/>
              <a:gd name="connsiteY164" fmla="*/ 1998750 h 2237474"/>
              <a:gd name="connsiteX165" fmla="*/ 2286948 w 12192000"/>
              <a:gd name="connsiteY165" fmla="*/ 1998596 h 2237474"/>
              <a:gd name="connsiteX166" fmla="*/ 2243069 w 12192000"/>
              <a:gd name="connsiteY166" fmla="*/ 2015111 h 2237474"/>
              <a:gd name="connsiteX167" fmla="*/ 2186609 w 12192000"/>
              <a:gd name="connsiteY167" fmla="*/ 2008263 h 2237474"/>
              <a:gd name="connsiteX168" fmla="*/ 2164831 w 12192000"/>
              <a:gd name="connsiteY168" fmla="*/ 2010143 h 2237474"/>
              <a:gd name="connsiteX169" fmla="*/ 2152836 w 12192000"/>
              <a:gd name="connsiteY169" fmla="*/ 2010048 h 2237474"/>
              <a:gd name="connsiteX170" fmla="*/ 2117102 w 12192000"/>
              <a:gd name="connsiteY170" fmla="*/ 2023004 h 2237474"/>
              <a:gd name="connsiteX171" fmla="*/ 2111935 w 12192000"/>
              <a:gd name="connsiteY171" fmla="*/ 2023163 h 2237474"/>
              <a:gd name="connsiteX172" fmla="*/ 2089991 w 12192000"/>
              <a:gd name="connsiteY172" fmla="*/ 2034193 h 2237474"/>
              <a:gd name="connsiteX173" fmla="*/ 2058061 w 12192000"/>
              <a:gd name="connsiteY173" fmla="*/ 2047942 h 2237474"/>
              <a:gd name="connsiteX174" fmla="*/ 2055737 w 12192000"/>
              <a:gd name="connsiteY174" fmla="*/ 2047704 h 2237474"/>
              <a:gd name="connsiteX175" fmla="*/ 2042244 w 12192000"/>
              <a:gd name="connsiteY175" fmla="*/ 2055560 h 2237474"/>
              <a:gd name="connsiteX176" fmla="*/ 1976224 w 12192000"/>
              <a:gd name="connsiteY176" fmla="*/ 2074257 h 2237474"/>
              <a:gd name="connsiteX177" fmla="*/ 1877728 w 12192000"/>
              <a:gd name="connsiteY177" fmla="*/ 2101004 h 2237474"/>
              <a:gd name="connsiteX178" fmla="*/ 1759056 w 12192000"/>
              <a:gd name="connsiteY178" fmla="*/ 2125608 h 2237474"/>
              <a:gd name="connsiteX179" fmla="*/ 1637948 w 12192000"/>
              <a:gd name="connsiteY179" fmla="*/ 2172597 h 2237474"/>
              <a:gd name="connsiteX180" fmla="*/ 1434549 w 12192000"/>
              <a:gd name="connsiteY180" fmla="*/ 2234522 h 2237474"/>
              <a:gd name="connsiteX181" fmla="*/ 1398481 w 12192000"/>
              <a:gd name="connsiteY181" fmla="*/ 2237074 h 2237474"/>
              <a:gd name="connsiteX182" fmla="*/ 1398407 w 12192000"/>
              <a:gd name="connsiteY182" fmla="*/ 2237095 h 2237474"/>
              <a:gd name="connsiteX183" fmla="*/ 1370962 w 12192000"/>
              <a:gd name="connsiteY183" fmla="*/ 2237474 h 2237474"/>
              <a:gd name="connsiteX184" fmla="*/ 1356367 w 12192000"/>
              <a:gd name="connsiteY184" fmla="*/ 2235089 h 2237474"/>
              <a:gd name="connsiteX185" fmla="*/ 1324828 w 12192000"/>
              <a:gd name="connsiteY185" fmla="*/ 2231968 h 2237474"/>
              <a:gd name="connsiteX186" fmla="*/ 1297744 w 12192000"/>
              <a:gd name="connsiteY186" fmla="*/ 2235849 h 2237474"/>
              <a:gd name="connsiteX187" fmla="*/ 1286236 w 12192000"/>
              <a:gd name="connsiteY187" fmla="*/ 2233135 h 2237474"/>
              <a:gd name="connsiteX188" fmla="*/ 1283504 w 12192000"/>
              <a:gd name="connsiteY188" fmla="*/ 2233797 h 2237474"/>
              <a:gd name="connsiteX189" fmla="*/ 1279765 w 12192000"/>
              <a:gd name="connsiteY189" fmla="*/ 2229639 h 2237474"/>
              <a:gd name="connsiteX190" fmla="*/ 1195347 w 12192000"/>
              <a:gd name="connsiteY190" fmla="*/ 2212354 h 2237474"/>
              <a:gd name="connsiteX191" fmla="*/ 970251 w 12192000"/>
              <a:gd name="connsiteY191" fmla="*/ 2221029 h 2237474"/>
              <a:gd name="connsiteX192" fmla="*/ 812914 w 12192000"/>
              <a:gd name="connsiteY192" fmla="*/ 2202752 h 2237474"/>
              <a:gd name="connsiteX193" fmla="*/ 800195 w 12192000"/>
              <a:gd name="connsiteY193" fmla="*/ 2209407 h 2237474"/>
              <a:gd name="connsiteX194" fmla="*/ 784978 w 12192000"/>
              <a:gd name="connsiteY194" fmla="*/ 2212360 h 2237474"/>
              <a:gd name="connsiteX195" fmla="*/ 681987 w 12192000"/>
              <a:gd name="connsiteY195" fmla="*/ 2216757 h 2237474"/>
              <a:gd name="connsiteX196" fmla="*/ 669923 w 12192000"/>
              <a:gd name="connsiteY196" fmla="*/ 2211682 h 2237474"/>
              <a:gd name="connsiteX197" fmla="*/ 648680 w 12192000"/>
              <a:gd name="connsiteY197" fmla="*/ 2206229 h 2237474"/>
              <a:gd name="connsiteX198" fmla="*/ 597225 w 12192000"/>
              <a:gd name="connsiteY198" fmla="*/ 2180999 h 2237474"/>
              <a:gd name="connsiteX199" fmla="*/ 558449 w 12192000"/>
              <a:gd name="connsiteY199" fmla="*/ 2182346 h 2237474"/>
              <a:gd name="connsiteX200" fmla="*/ 550517 w 12192000"/>
              <a:gd name="connsiteY200" fmla="*/ 2182060 h 2237474"/>
              <a:gd name="connsiteX201" fmla="*/ 550309 w 12192000"/>
              <a:gd name="connsiteY201" fmla="*/ 2181825 h 2237474"/>
              <a:gd name="connsiteX202" fmla="*/ 541836 w 12192000"/>
              <a:gd name="connsiteY202" fmla="*/ 2181063 h 2237474"/>
              <a:gd name="connsiteX203" fmla="*/ 536057 w 12192000"/>
              <a:gd name="connsiteY203" fmla="*/ 2181537 h 2237474"/>
              <a:gd name="connsiteX204" fmla="*/ 520671 w 12192000"/>
              <a:gd name="connsiteY204" fmla="*/ 2180980 h 2237474"/>
              <a:gd name="connsiteX205" fmla="*/ 515024 w 12192000"/>
              <a:gd name="connsiteY205" fmla="*/ 2179258 h 2237474"/>
              <a:gd name="connsiteX206" fmla="*/ 512278 w 12192000"/>
              <a:gd name="connsiteY206" fmla="*/ 2176369 h 2237474"/>
              <a:gd name="connsiteX207" fmla="*/ 480419 w 12192000"/>
              <a:gd name="connsiteY207" fmla="*/ 2167807 h 2237474"/>
              <a:gd name="connsiteX208" fmla="*/ 413835 w 12192000"/>
              <a:gd name="connsiteY208" fmla="*/ 2156783 h 2237474"/>
              <a:gd name="connsiteX209" fmla="*/ 376513 w 12192000"/>
              <a:gd name="connsiteY209" fmla="*/ 2154014 h 2237474"/>
              <a:gd name="connsiteX210" fmla="*/ 273386 w 12192000"/>
              <a:gd name="connsiteY210" fmla="*/ 2142551 h 2237474"/>
              <a:gd name="connsiteX211" fmla="*/ 169207 w 12192000"/>
              <a:gd name="connsiteY211" fmla="*/ 2128100 h 2237474"/>
              <a:gd name="connsiteX212" fmla="*/ 93149 w 12192000"/>
              <a:gd name="connsiteY212" fmla="*/ 2105324 h 2237474"/>
              <a:gd name="connsiteX213" fmla="*/ 88109 w 12192000"/>
              <a:gd name="connsiteY213" fmla="*/ 2106704 h 2237474"/>
              <a:gd name="connsiteX214" fmla="*/ 80022 w 12192000"/>
              <a:gd name="connsiteY214" fmla="*/ 2107254 h 2237474"/>
              <a:gd name="connsiteX215" fmla="*/ 79717 w 12192000"/>
              <a:gd name="connsiteY215" fmla="*/ 2107046 h 2237474"/>
              <a:gd name="connsiteX216" fmla="*/ 72352 w 12192000"/>
              <a:gd name="connsiteY216" fmla="*/ 2107991 h 2237474"/>
              <a:gd name="connsiteX217" fmla="*/ 37645 w 12192000"/>
              <a:gd name="connsiteY217" fmla="*/ 2115401 h 2237474"/>
              <a:gd name="connsiteX218" fmla="*/ 4572 w 12192000"/>
              <a:gd name="connsiteY218" fmla="*/ 2111091 h 2237474"/>
              <a:gd name="connsiteX219" fmla="*/ 0 w 12192000"/>
              <a:gd name="connsiteY219" fmla="*/ 2110468 h 2237474"/>
              <a:gd name="connsiteX220" fmla="*/ 0 w 12192000"/>
              <a:gd name="connsiteY22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00499 w 12192000"/>
              <a:gd name="connsiteY34" fmla="*/ 954680 h 2237474"/>
              <a:gd name="connsiteX35" fmla="*/ 9428195 w 12192000"/>
              <a:gd name="connsiteY35" fmla="*/ 986225 h 2237474"/>
              <a:gd name="connsiteX36" fmla="*/ 9410017 w 12192000"/>
              <a:gd name="connsiteY36" fmla="*/ 993931 h 2237474"/>
              <a:gd name="connsiteX37" fmla="*/ 9392919 w 12192000"/>
              <a:gd name="connsiteY37" fmla="*/ 994656 h 2237474"/>
              <a:gd name="connsiteX38" fmla="*/ 9278619 w 12192000"/>
              <a:gd name="connsiteY38" fmla="*/ 1011878 h 2237474"/>
              <a:gd name="connsiteX39" fmla="*/ 9268019 w 12192000"/>
              <a:gd name="connsiteY39" fmla="*/ 1007442 h 2237474"/>
              <a:gd name="connsiteX40" fmla="*/ 9234662 w 12192000"/>
              <a:gd name="connsiteY40" fmla="*/ 1023056 h 2237474"/>
              <a:gd name="connsiteX41" fmla="*/ 9181033 w 12192000"/>
              <a:gd name="connsiteY41" fmla="*/ 1037921 h 2237474"/>
              <a:gd name="connsiteX42" fmla="*/ 9155969 w 12192000"/>
              <a:gd name="connsiteY42" fmla="*/ 1046804 h 2237474"/>
              <a:gd name="connsiteX43" fmla="*/ 9133985 w 12192000"/>
              <a:gd name="connsiteY43" fmla="*/ 1046450 h 2237474"/>
              <a:gd name="connsiteX44" fmla="*/ 9012987 w 12192000"/>
              <a:gd name="connsiteY44" fmla="*/ 1061986 h 2237474"/>
              <a:gd name="connsiteX45" fmla="*/ 8968445 w 12192000"/>
              <a:gd name="connsiteY45" fmla="*/ 1052169 h 2237474"/>
              <a:gd name="connsiteX46" fmla="*/ 8958984 w 12192000"/>
              <a:gd name="connsiteY46" fmla="*/ 1057212 h 2237474"/>
              <a:gd name="connsiteX47" fmla="*/ 8886001 w 12192000"/>
              <a:gd name="connsiteY47" fmla="*/ 1067468 h 2237474"/>
              <a:gd name="connsiteX48" fmla="*/ 8838610 w 12192000"/>
              <a:gd name="connsiteY48" fmla="*/ 1075091 h 2237474"/>
              <a:gd name="connsiteX49" fmla="*/ 8750383 w 12192000"/>
              <a:gd name="connsiteY49" fmla="*/ 1097387 h 2237474"/>
              <a:gd name="connsiteX50" fmla="*/ 8697365 w 12192000"/>
              <a:gd name="connsiteY50" fmla="*/ 1105869 h 2237474"/>
              <a:gd name="connsiteX51" fmla="*/ 8665605 w 12192000"/>
              <a:gd name="connsiteY51" fmla="*/ 1110791 h 2237474"/>
              <a:gd name="connsiteX52" fmla="*/ 8584946 w 12192000"/>
              <a:gd name="connsiteY52" fmla="*/ 1135226 h 2237474"/>
              <a:gd name="connsiteX53" fmla="*/ 8460755 w 12192000"/>
              <a:gd name="connsiteY53" fmla="*/ 1203427 h 2237474"/>
              <a:gd name="connsiteX54" fmla="*/ 8419755 w 12192000"/>
              <a:gd name="connsiteY54" fmla="*/ 1216260 h 2237474"/>
              <a:gd name="connsiteX55" fmla="*/ 8411626 w 12192000"/>
              <a:gd name="connsiteY55" fmla="*/ 1214397 h 2237474"/>
              <a:gd name="connsiteX56" fmla="*/ 8363469 w 12192000"/>
              <a:gd name="connsiteY56" fmla="*/ 1246658 h 2237474"/>
              <a:gd name="connsiteX57" fmla="*/ 8275497 w 12192000"/>
              <a:gd name="connsiteY57" fmla="*/ 1264396 h 2237474"/>
              <a:gd name="connsiteX58" fmla="*/ 8206287 w 12192000"/>
              <a:gd name="connsiteY58" fmla="*/ 1273060 h 2237474"/>
              <a:gd name="connsiteX59" fmla="*/ 8168705 w 12192000"/>
              <a:gd name="connsiteY59" fmla="*/ 1279956 h 2237474"/>
              <a:gd name="connsiteX60" fmla="*/ 8139997 w 12192000"/>
              <a:gd name="connsiteY60" fmla="*/ 1282713 h 2237474"/>
              <a:gd name="connsiteX61" fmla="*/ 8074238 w 12192000"/>
              <a:gd name="connsiteY61" fmla="*/ 1301895 h 2237474"/>
              <a:gd name="connsiteX62" fmla="*/ 7968292 w 12192000"/>
              <a:gd name="connsiteY62" fmla="*/ 1338779 h 2237474"/>
              <a:gd name="connsiteX63" fmla="*/ 7945122 w 12192000"/>
              <a:gd name="connsiteY63" fmla="*/ 1345477 h 2237474"/>
              <a:gd name="connsiteX64" fmla="*/ 7902328 w 12192000"/>
              <a:gd name="connsiteY64" fmla="*/ 1345865 h 2237474"/>
              <a:gd name="connsiteX65" fmla="*/ 7875879 w 12192000"/>
              <a:gd name="connsiteY65" fmla="*/ 1345646 h 2237474"/>
              <a:gd name="connsiteX66" fmla="*/ 7840612 w 12192000"/>
              <a:gd name="connsiteY66" fmla="*/ 1369373 h 2237474"/>
              <a:gd name="connsiteX67" fmla="*/ 7786819 w 12192000"/>
              <a:gd name="connsiteY67" fmla="*/ 1378970 h 2237474"/>
              <a:gd name="connsiteX68" fmla="*/ 7548172 w 12192000"/>
              <a:gd name="connsiteY68" fmla="*/ 1417460 h 2237474"/>
              <a:gd name="connsiteX69" fmla="*/ 7483437 w 12192000"/>
              <a:gd name="connsiteY69" fmla="*/ 1478152 h 2237474"/>
              <a:gd name="connsiteX70" fmla="*/ 7377870 w 12192000"/>
              <a:gd name="connsiteY70" fmla="*/ 1523319 h 2237474"/>
              <a:gd name="connsiteX71" fmla="*/ 7230737 w 12192000"/>
              <a:gd name="connsiteY71" fmla="*/ 1562633 h 2237474"/>
              <a:gd name="connsiteX72" fmla="*/ 7224458 w 12192000"/>
              <a:gd name="connsiteY72" fmla="*/ 1573008 h 2237474"/>
              <a:gd name="connsiteX73" fmla="*/ 7213486 w 12192000"/>
              <a:gd name="connsiteY73" fmla="*/ 1580987 h 2237474"/>
              <a:gd name="connsiteX74" fmla="*/ 7183121 w 12192000"/>
              <a:gd name="connsiteY74" fmla="*/ 1595162 h 2237474"/>
              <a:gd name="connsiteX75" fmla="*/ 7164601 w 12192000"/>
              <a:gd name="connsiteY75" fmla="*/ 1606490 h 2237474"/>
              <a:gd name="connsiteX76" fmla="*/ 7114651 w 12192000"/>
              <a:gd name="connsiteY76" fmla="*/ 1620959 h 2237474"/>
              <a:gd name="connsiteX77" fmla="*/ 7092727 w 12192000"/>
              <a:gd name="connsiteY77" fmla="*/ 1623628 h 2237474"/>
              <a:gd name="connsiteX78" fmla="*/ 7031309 w 12192000"/>
              <a:gd name="connsiteY78" fmla="*/ 1619451 h 2237474"/>
              <a:gd name="connsiteX79" fmla="*/ 6999084 w 12192000"/>
              <a:gd name="connsiteY79" fmla="*/ 1634317 h 2237474"/>
              <a:gd name="connsiteX80" fmla="*/ 6992107 w 12192000"/>
              <a:gd name="connsiteY80" fmla="*/ 1636860 h 2237474"/>
              <a:gd name="connsiteX81" fmla="*/ 6991765 w 12192000"/>
              <a:gd name="connsiteY81" fmla="*/ 1636725 h 2237474"/>
              <a:gd name="connsiteX82" fmla="*/ 6900177 w 12192000"/>
              <a:gd name="connsiteY82" fmla="*/ 1636016 h 2237474"/>
              <a:gd name="connsiteX83" fmla="*/ 6795372 w 12192000"/>
              <a:gd name="connsiteY83" fmla="*/ 1644845 h 2237474"/>
              <a:gd name="connsiteX84" fmla="*/ 6692251 w 12192000"/>
              <a:gd name="connsiteY84" fmla="*/ 1656357 h 2237474"/>
              <a:gd name="connsiteX85" fmla="*/ 6655235 w 12192000"/>
              <a:gd name="connsiteY85" fmla="*/ 1661869 h 2237474"/>
              <a:gd name="connsiteX86" fmla="*/ 6587857 w 12192000"/>
              <a:gd name="connsiteY86" fmla="*/ 1665769 h 2237474"/>
              <a:gd name="connsiteX87" fmla="*/ 6554894 w 12192000"/>
              <a:gd name="connsiteY87" fmla="*/ 1664428 h 2237474"/>
              <a:gd name="connsiteX88" fmla="*/ 6516595 w 12192000"/>
              <a:gd name="connsiteY88" fmla="*/ 1667475 h 2237474"/>
              <a:gd name="connsiteX89" fmla="*/ 6508541 w 12192000"/>
              <a:gd name="connsiteY89" fmla="*/ 1668757 h 2237474"/>
              <a:gd name="connsiteX90" fmla="*/ 6471012 w 12192000"/>
              <a:gd name="connsiteY90" fmla="*/ 1678604 h 2237474"/>
              <a:gd name="connsiteX91" fmla="*/ 6415265 w 12192000"/>
              <a:gd name="connsiteY91" fmla="*/ 1665317 h 2237474"/>
              <a:gd name="connsiteX92" fmla="*/ 6364035 w 12192000"/>
              <a:gd name="connsiteY92" fmla="*/ 1667683 h 2237474"/>
              <a:gd name="connsiteX93" fmla="*/ 6280959 w 12192000"/>
              <a:gd name="connsiteY93" fmla="*/ 1689329 h 2237474"/>
              <a:gd name="connsiteX94" fmla="*/ 6243319 w 12192000"/>
              <a:gd name="connsiteY94" fmla="*/ 1695560 h 2237474"/>
              <a:gd name="connsiteX95" fmla="*/ 6098321 w 12192000"/>
              <a:gd name="connsiteY95" fmla="*/ 1721646 h 2237474"/>
              <a:gd name="connsiteX96" fmla="*/ 5880652 w 12192000"/>
              <a:gd name="connsiteY96" fmla="*/ 1779643 h 2237474"/>
              <a:gd name="connsiteX97" fmla="*/ 5785959 w 12192000"/>
              <a:gd name="connsiteY97" fmla="*/ 1775307 h 2237474"/>
              <a:gd name="connsiteX98" fmla="*/ 5643534 w 12192000"/>
              <a:gd name="connsiteY98" fmla="*/ 1802919 h 2237474"/>
              <a:gd name="connsiteX99" fmla="*/ 5518799 w 12192000"/>
              <a:gd name="connsiteY99" fmla="*/ 1818312 h 2237474"/>
              <a:gd name="connsiteX100" fmla="*/ 5505014 w 12192000"/>
              <a:gd name="connsiteY100" fmla="*/ 1819259 h 2237474"/>
              <a:gd name="connsiteX101" fmla="*/ 5453307 w 12192000"/>
              <a:gd name="connsiteY101" fmla="*/ 1815450 h 2237474"/>
              <a:gd name="connsiteX102" fmla="*/ 5364192 w 12192000"/>
              <a:gd name="connsiteY102" fmla="*/ 1826074 h 2237474"/>
              <a:gd name="connsiteX103" fmla="*/ 5350380 w 12192000"/>
              <a:gd name="connsiteY103" fmla="*/ 1830891 h 2237474"/>
              <a:gd name="connsiteX104" fmla="*/ 5259633 w 12192000"/>
              <a:gd name="connsiteY104" fmla="*/ 1837160 h 2237474"/>
              <a:gd name="connsiteX105" fmla="*/ 5197513 w 12192000"/>
              <a:gd name="connsiteY105" fmla="*/ 1844718 h 2237474"/>
              <a:gd name="connsiteX106" fmla="*/ 5168852 w 12192000"/>
              <a:gd name="connsiteY106" fmla="*/ 1844846 h 2237474"/>
              <a:gd name="connsiteX107" fmla="*/ 5114927 w 12192000"/>
              <a:gd name="connsiteY107" fmla="*/ 1847827 h 2237474"/>
              <a:gd name="connsiteX108" fmla="*/ 5108970 w 12192000"/>
              <a:gd name="connsiteY108" fmla="*/ 1847935 h 2237474"/>
              <a:gd name="connsiteX109" fmla="*/ 5067961 w 12192000"/>
              <a:gd name="connsiteY109" fmla="*/ 1845917 h 2237474"/>
              <a:gd name="connsiteX110" fmla="*/ 5007075 w 12192000"/>
              <a:gd name="connsiteY110" fmla="*/ 1838626 h 2237474"/>
              <a:gd name="connsiteX111" fmla="*/ 4944087 w 12192000"/>
              <a:gd name="connsiteY111" fmla="*/ 1823332 h 2237474"/>
              <a:gd name="connsiteX112" fmla="*/ 4907662 w 12192000"/>
              <a:gd name="connsiteY112" fmla="*/ 1816900 h 2237474"/>
              <a:gd name="connsiteX113" fmla="*/ 4882386 w 12192000"/>
              <a:gd name="connsiteY113" fmla="*/ 1809844 h 2237474"/>
              <a:gd name="connsiteX114" fmla="*/ 4811440 w 12192000"/>
              <a:gd name="connsiteY114" fmla="*/ 1804655 h 2237474"/>
              <a:gd name="connsiteX115" fmla="*/ 4691075 w 12192000"/>
              <a:gd name="connsiteY115" fmla="*/ 1801389 h 2237474"/>
              <a:gd name="connsiteX116" fmla="*/ 4611738 w 12192000"/>
              <a:gd name="connsiteY116" fmla="*/ 1776964 h 2237474"/>
              <a:gd name="connsiteX117" fmla="*/ 4560070 w 12192000"/>
              <a:gd name="connsiteY117" fmla="*/ 1785640 h 2237474"/>
              <a:gd name="connsiteX118" fmla="*/ 4536503 w 12192000"/>
              <a:gd name="connsiteY118" fmla="*/ 1785334 h 2237474"/>
              <a:gd name="connsiteX119" fmla="*/ 4513724 w 12192000"/>
              <a:gd name="connsiteY119" fmla="*/ 1791996 h 2237474"/>
              <a:gd name="connsiteX120" fmla="*/ 4459810 w 12192000"/>
              <a:gd name="connsiteY120" fmla="*/ 1797886 h 2237474"/>
              <a:gd name="connsiteX121" fmla="*/ 4379064 w 12192000"/>
              <a:gd name="connsiteY121" fmla="*/ 1817177 h 2237474"/>
              <a:gd name="connsiteX122" fmla="*/ 4319209 w 12192000"/>
              <a:gd name="connsiteY122" fmla="*/ 1834833 h 2237474"/>
              <a:gd name="connsiteX123" fmla="*/ 4290981 w 12192000"/>
              <a:gd name="connsiteY123" fmla="*/ 1839677 h 2237474"/>
              <a:gd name="connsiteX124" fmla="*/ 4285792 w 12192000"/>
              <a:gd name="connsiteY124" fmla="*/ 1836231 h 2237474"/>
              <a:gd name="connsiteX125" fmla="*/ 4238372 w 12192000"/>
              <a:gd name="connsiteY125" fmla="*/ 1851480 h 2237474"/>
              <a:gd name="connsiteX126" fmla="*/ 4232517 w 12192000"/>
              <a:gd name="connsiteY126" fmla="*/ 1852567 h 2237474"/>
              <a:gd name="connsiteX127" fmla="*/ 4191732 w 12192000"/>
              <a:gd name="connsiteY127" fmla="*/ 1857328 h 2237474"/>
              <a:gd name="connsiteX128" fmla="*/ 4065532 w 12192000"/>
              <a:gd name="connsiteY128" fmla="*/ 1855477 h 2237474"/>
              <a:gd name="connsiteX129" fmla="*/ 4028460 w 12192000"/>
              <a:gd name="connsiteY129" fmla="*/ 1855137 h 2237474"/>
              <a:gd name="connsiteX130" fmla="*/ 4002267 w 12192000"/>
              <a:gd name="connsiteY130" fmla="*/ 1852352 h 2237474"/>
              <a:gd name="connsiteX131" fmla="*/ 3931396 w 12192000"/>
              <a:gd name="connsiteY131" fmla="*/ 1858915 h 2237474"/>
              <a:gd name="connsiteX132" fmla="*/ 3812162 w 12192000"/>
              <a:gd name="connsiteY132" fmla="*/ 1875501 h 2237474"/>
              <a:gd name="connsiteX133" fmla="*/ 3729530 w 12192000"/>
              <a:gd name="connsiteY133" fmla="*/ 1864513 h 2237474"/>
              <a:gd name="connsiteX134" fmla="*/ 3680177 w 12192000"/>
              <a:gd name="connsiteY134" fmla="*/ 1881552 h 2237474"/>
              <a:gd name="connsiteX135" fmla="*/ 3567259 w 12192000"/>
              <a:gd name="connsiteY135" fmla="*/ 1893482 h 2237474"/>
              <a:gd name="connsiteX136" fmla="*/ 3405770 w 12192000"/>
              <a:gd name="connsiteY136" fmla="*/ 1904591 h 2237474"/>
              <a:gd name="connsiteX137" fmla="*/ 3280097 w 12192000"/>
              <a:gd name="connsiteY137" fmla="*/ 1919610 h 2237474"/>
              <a:gd name="connsiteX138" fmla="*/ 3123424 w 12192000"/>
              <a:gd name="connsiteY138" fmla="*/ 1952930 h 2237474"/>
              <a:gd name="connsiteX139" fmla="*/ 3009910 w 12192000"/>
              <a:gd name="connsiteY139" fmla="*/ 1957866 h 2237474"/>
              <a:gd name="connsiteX140" fmla="*/ 2995934 w 12192000"/>
              <a:gd name="connsiteY140" fmla="*/ 1967085 h 2237474"/>
              <a:gd name="connsiteX141" fmla="*/ 2980071 w 12192000"/>
              <a:gd name="connsiteY141" fmla="*/ 1972988 h 2237474"/>
              <a:gd name="connsiteX142" fmla="*/ 2978094 w 12192000"/>
              <a:gd name="connsiteY142" fmla="*/ 1972369 h 2237474"/>
              <a:gd name="connsiteX143" fmla="*/ 2942858 w 12192000"/>
              <a:gd name="connsiteY143" fmla="*/ 1981367 h 2237474"/>
              <a:gd name="connsiteX144" fmla="*/ 2875436 w 12192000"/>
              <a:gd name="connsiteY144" fmla="*/ 1996977 h 2237474"/>
              <a:gd name="connsiteX145" fmla="*/ 2874892 w 12192000"/>
              <a:gd name="connsiteY145" fmla="*/ 1996085 h 2237474"/>
              <a:gd name="connsiteX146" fmla="*/ 2864145 w 12192000"/>
              <a:gd name="connsiteY146" fmla="*/ 1994061 h 2237474"/>
              <a:gd name="connsiteX147" fmla="*/ 2843662 w 12192000"/>
              <a:gd name="connsiteY147" fmla="*/ 1992498 h 2237474"/>
              <a:gd name="connsiteX148" fmla="*/ 2796128 w 12192000"/>
              <a:gd name="connsiteY148" fmla="*/ 1976403 h 2237474"/>
              <a:gd name="connsiteX149" fmla="*/ 2756784 w 12192000"/>
              <a:gd name="connsiteY149" fmla="*/ 1985116 h 2237474"/>
              <a:gd name="connsiteX150" fmla="*/ 2748833 w 12192000"/>
              <a:gd name="connsiteY150" fmla="*/ 1986323 h 2237474"/>
              <a:gd name="connsiteX151" fmla="*/ 2748661 w 12192000"/>
              <a:gd name="connsiteY151" fmla="*/ 1986122 h 2237474"/>
              <a:gd name="connsiteX152" fmla="*/ 2740251 w 12192000"/>
              <a:gd name="connsiteY152" fmla="*/ 1986946 h 2237474"/>
              <a:gd name="connsiteX153" fmla="*/ 2718916 w 12192000"/>
              <a:gd name="connsiteY153" fmla="*/ 1990867 h 2237474"/>
              <a:gd name="connsiteX154" fmla="*/ 2713522 w 12192000"/>
              <a:gd name="connsiteY154" fmla="*/ 1990173 h 2237474"/>
              <a:gd name="connsiteX155" fmla="*/ 2680597 w 12192000"/>
              <a:gd name="connsiteY155" fmla="*/ 1984996 h 2237474"/>
              <a:gd name="connsiteX156" fmla="*/ 2578178 w 12192000"/>
              <a:gd name="connsiteY156" fmla="*/ 1990531 h 2237474"/>
              <a:gd name="connsiteX157" fmla="*/ 2476147 w 12192000"/>
              <a:gd name="connsiteY157" fmla="*/ 1998305 h 2237474"/>
              <a:gd name="connsiteX158" fmla="*/ 2373568 w 12192000"/>
              <a:gd name="connsiteY158" fmla="*/ 2003219 h 2237474"/>
              <a:gd name="connsiteX159" fmla="*/ 2321399 w 12192000"/>
              <a:gd name="connsiteY159" fmla="*/ 1989467 h 2237474"/>
              <a:gd name="connsiteX160" fmla="*/ 2315525 w 12192000"/>
              <a:gd name="connsiteY160" fmla="*/ 1989708 h 2237474"/>
              <a:gd name="connsiteX161" fmla="*/ 2300792 w 12192000"/>
              <a:gd name="connsiteY161" fmla="*/ 1994290 h 2237474"/>
              <a:gd name="connsiteX162" fmla="*/ 2295469 w 12192000"/>
              <a:gd name="connsiteY162" fmla="*/ 1996659 h 2237474"/>
              <a:gd name="connsiteX163" fmla="*/ 2287219 w 12192000"/>
              <a:gd name="connsiteY163" fmla="*/ 1998750 h 2237474"/>
              <a:gd name="connsiteX164" fmla="*/ 2286948 w 12192000"/>
              <a:gd name="connsiteY164" fmla="*/ 1998596 h 2237474"/>
              <a:gd name="connsiteX165" fmla="*/ 2243069 w 12192000"/>
              <a:gd name="connsiteY165" fmla="*/ 2015111 h 2237474"/>
              <a:gd name="connsiteX166" fmla="*/ 2186609 w 12192000"/>
              <a:gd name="connsiteY166" fmla="*/ 2008263 h 2237474"/>
              <a:gd name="connsiteX167" fmla="*/ 2164831 w 12192000"/>
              <a:gd name="connsiteY167" fmla="*/ 2010143 h 2237474"/>
              <a:gd name="connsiteX168" fmla="*/ 2152836 w 12192000"/>
              <a:gd name="connsiteY168" fmla="*/ 2010048 h 2237474"/>
              <a:gd name="connsiteX169" fmla="*/ 2117102 w 12192000"/>
              <a:gd name="connsiteY169" fmla="*/ 2023004 h 2237474"/>
              <a:gd name="connsiteX170" fmla="*/ 2111935 w 12192000"/>
              <a:gd name="connsiteY170" fmla="*/ 2023163 h 2237474"/>
              <a:gd name="connsiteX171" fmla="*/ 2089991 w 12192000"/>
              <a:gd name="connsiteY171" fmla="*/ 2034193 h 2237474"/>
              <a:gd name="connsiteX172" fmla="*/ 2058061 w 12192000"/>
              <a:gd name="connsiteY172" fmla="*/ 2047942 h 2237474"/>
              <a:gd name="connsiteX173" fmla="*/ 2055737 w 12192000"/>
              <a:gd name="connsiteY173" fmla="*/ 2047704 h 2237474"/>
              <a:gd name="connsiteX174" fmla="*/ 2042244 w 12192000"/>
              <a:gd name="connsiteY174" fmla="*/ 2055560 h 2237474"/>
              <a:gd name="connsiteX175" fmla="*/ 1976224 w 12192000"/>
              <a:gd name="connsiteY175" fmla="*/ 2074257 h 2237474"/>
              <a:gd name="connsiteX176" fmla="*/ 1877728 w 12192000"/>
              <a:gd name="connsiteY176" fmla="*/ 2101004 h 2237474"/>
              <a:gd name="connsiteX177" fmla="*/ 1759056 w 12192000"/>
              <a:gd name="connsiteY177" fmla="*/ 2125608 h 2237474"/>
              <a:gd name="connsiteX178" fmla="*/ 1637948 w 12192000"/>
              <a:gd name="connsiteY178" fmla="*/ 2172597 h 2237474"/>
              <a:gd name="connsiteX179" fmla="*/ 1434549 w 12192000"/>
              <a:gd name="connsiteY179" fmla="*/ 2234522 h 2237474"/>
              <a:gd name="connsiteX180" fmla="*/ 1398481 w 12192000"/>
              <a:gd name="connsiteY180" fmla="*/ 2237074 h 2237474"/>
              <a:gd name="connsiteX181" fmla="*/ 1398407 w 12192000"/>
              <a:gd name="connsiteY181" fmla="*/ 2237095 h 2237474"/>
              <a:gd name="connsiteX182" fmla="*/ 1370962 w 12192000"/>
              <a:gd name="connsiteY182" fmla="*/ 2237474 h 2237474"/>
              <a:gd name="connsiteX183" fmla="*/ 1356367 w 12192000"/>
              <a:gd name="connsiteY183" fmla="*/ 2235089 h 2237474"/>
              <a:gd name="connsiteX184" fmla="*/ 1324828 w 12192000"/>
              <a:gd name="connsiteY184" fmla="*/ 2231968 h 2237474"/>
              <a:gd name="connsiteX185" fmla="*/ 1297744 w 12192000"/>
              <a:gd name="connsiteY185" fmla="*/ 2235849 h 2237474"/>
              <a:gd name="connsiteX186" fmla="*/ 1286236 w 12192000"/>
              <a:gd name="connsiteY186" fmla="*/ 2233135 h 2237474"/>
              <a:gd name="connsiteX187" fmla="*/ 1283504 w 12192000"/>
              <a:gd name="connsiteY187" fmla="*/ 2233797 h 2237474"/>
              <a:gd name="connsiteX188" fmla="*/ 1279765 w 12192000"/>
              <a:gd name="connsiteY188" fmla="*/ 2229639 h 2237474"/>
              <a:gd name="connsiteX189" fmla="*/ 1195347 w 12192000"/>
              <a:gd name="connsiteY189" fmla="*/ 2212354 h 2237474"/>
              <a:gd name="connsiteX190" fmla="*/ 970251 w 12192000"/>
              <a:gd name="connsiteY190" fmla="*/ 2221029 h 2237474"/>
              <a:gd name="connsiteX191" fmla="*/ 812914 w 12192000"/>
              <a:gd name="connsiteY191" fmla="*/ 2202752 h 2237474"/>
              <a:gd name="connsiteX192" fmla="*/ 800195 w 12192000"/>
              <a:gd name="connsiteY192" fmla="*/ 2209407 h 2237474"/>
              <a:gd name="connsiteX193" fmla="*/ 784978 w 12192000"/>
              <a:gd name="connsiteY193" fmla="*/ 2212360 h 2237474"/>
              <a:gd name="connsiteX194" fmla="*/ 681987 w 12192000"/>
              <a:gd name="connsiteY194" fmla="*/ 2216757 h 2237474"/>
              <a:gd name="connsiteX195" fmla="*/ 669923 w 12192000"/>
              <a:gd name="connsiteY195" fmla="*/ 2211682 h 2237474"/>
              <a:gd name="connsiteX196" fmla="*/ 648680 w 12192000"/>
              <a:gd name="connsiteY196" fmla="*/ 2206229 h 2237474"/>
              <a:gd name="connsiteX197" fmla="*/ 597225 w 12192000"/>
              <a:gd name="connsiteY197" fmla="*/ 2180999 h 2237474"/>
              <a:gd name="connsiteX198" fmla="*/ 558449 w 12192000"/>
              <a:gd name="connsiteY198" fmla="*/ 2182346 h 2237474"/>
              <a:gd name="connsiteX199" fmla="*/ 550517 w 12192000"/>
              <a:gd name="connsiteY199" fmla="*/ 2182060 h 2237474"/>
              <a:gd name="connsiteX200" fmla="*/ 550309 w 12192000"/>
              <a:gd name="connsiteY200" fmla="*/ 2181825 h 2237474"/>
              <a:gd name="connsiteX201" fmla="*/ 541836 w 12192000"/>
              <a:gd name="connsiteY201" fmla="*/ 2181063 h 2237474"/>
              <a:gd name="connsiteX202" fmla="*/ 536057 w 12192000"/>
              <a:gd name="connsiteY202" fmla="*/ 2181537 h 2237474"/>
              <a:gd name="connsiteX203" fmla="*/ 520671 w 12192000"/>
              <a:gd name="connsiteY203" fmla="*/ 2180980 h 2237474"/>
              <a:gd name="connsiteX204" fmla="*/ 515024 w 12192000"/>
              <a:gd name="connsiteY204" fmla="*/ 2179258 h 2237474"/>
              <a:gd name="connsiteX205" fmla="*/ 512278 w 12192000"/>
              <a:gd name="connsiteY205" fmla="*/ 2176369 h 2237474"/>
              <a:gd name="connsiteX206" fmla="*/ 480419 w 12192000"/>
              <a:gd name="connsiteY206" fmla="*/ 2167807 h 2237474"/>
              <a:gd name="connsiteX207" fmla="*/ 413835 w 12192000"/>
              <a:gd name="connsiteY207" fmla="*/ 2156783 h 2237474"/>
              <a:gd name="connsiteX208" fmla="*/ 376513 w 12192000"/>
              <a:gd name="connsiteY208" fmla="*/ 2154014 h 2237474"/>
              <a:gd name="connsiteX209" fmla="*/ 273386 w 12192000"/>
              <a:gd name="connsiteY209" fmla="*/ 2142551 h 2237474"/>
              <a:gd name="connsiteX210" fmla="*/ 169207 w 12192000"/>
              <a:gd name="connsiteY210" fmla="*/ 2128100 h 2237474"/>
              <a:gd name="connsiteX211" fmla="*/ 93149 w 12192000"/>
              <a:gd name="connsiteY211" fmla="*/ 2105324 h 2237474"/>
              <a:gd name="connsiteX212" fmla="*/ 88109 w 12192000"/>
              <a:gd name="connsiteY212" fmla="*/ 2106704 h 2237474"/>
              <a:gd name="connsiteX213" fmla="*/ 80022 w 12192000"/>
              <a:gd name="connsiteY213" fmla="*/ 2107254 h 2237474"/>
              <a:gd name="connsiteX214" fmla="*/ 79717 w 12192000"/>
              <a:gd name="connsiteY214" fmla="*/ 2107046 h 2237474"/>
              <a:gd name="connsiteX215" fmla="*/ 72352 w 12192000"/>
              <a:gd name="connsiteY215" fmla="*/ 2107991 h 2237474"/>
              <a:gd name="connsiteX216" fmla="*/ 37645 w 12192000"/>
              <a:gd name="connsiteY216" fmla="*/ 2115401 h 2237474"/>
              <a:gd name="connsiteX217" fmla="*/ 4572 w 12192000"/>
              <a:gd name="connsiteY217" fmla="*/ 2111091 h 2237474"/>
              <a:gd name="connsiteX218" fmla="*/ 0 w 12192000"/>
              <a:gd name="connsiteY218" fmla="*/ 2110468 h 2237474"/>
              <a:gd name="connsiteX219" fmla="*/ 0 w 12192000"/>
              <a:gd name="connsiteY21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61459 w 12192000"/>
              <a:gd name="connsiteY27" fmla="*/ 862394 h 2237474"/>
              <a:gd name="connsiteX28" fmla="*/ 9705768 w 12192000"/>
              <a:gd name="connsiteY28" fmla="*/ 894610 h 2237474"/>
              <a:gd name="connsiteX29" fmla="*/ 9683005 w 12192000"/>
              <a:gd name="connsiteY29" fmla="*/ 894128 h 2237474"/>
              <a:gd name="connsiteX30" fmla="*/ 9594438 w 12192000"/>
              <a:gd name="connsiteY30" fmla="*/ 919051 h 2237474"/>
              <a:gd name="connsiteX31" fmla="*/ 9577033 w 12192000"/>
              <a:gd name="connsiteY31" fmla="*/ 922857 h 2237474"/>
              <a:gd name="connsiteX32" fmla="*/ 9544189 w 12192000"/>
              <a:gd name="connsiteY32" fmla="*/ 938966 h 2237474"/>
              <a:gd name="connsiteX33" fmla="*/ 9500499 w 12192000"/>
              <a:gd name="connsiteY33" fmla="*/ 954680 h 2237474"/>
              <a:gd name="connsiteX34" fmla="*/ 9428195 w 12192000"/>
              <a:gd name="connsiteY34" fmla="*/ 986225 h 2237474"/>
              <a:gd name="connsiteX35" fmla="*/ 9410017 w 12192000"/>
              <a:gd name="connsiteY35" fmla="*/ 993931 h 2237474"/>
              <a:gd name="connsiteX36" fmla="*/ 9392919 w 12192000"/>
              <a:gd name="connsiteY36" fmla="*/ 994656 h 2237474"/>
              <a:gd name="connsiteX37" fmla="*/ 9278619 w 12192000"/>
              <a:gd name="connsiteY37" fmla="*/ 1011878 h 2237474"/>
              <a:gd name="connsiteX38" fmla="*/ 9268019 w 12192000"/>
              <a:gd name="connsiteY38" fmla="*/ 1007442 h 2237474"/>
              <a:gd name="connsiteX39" fmla="*/ 9234662 w 12192000"/>
              <a:gd name="connsiteY39" fmla="*/ 1023056 h 2237474"/>
              <a:gd name="connsiteX40" fmla="*/ 9181033 w 12192000"/>
              <a:gd name="connsiteY40" fmla="*/ 1037921 h 2237474"/>
              <a:gd name="connsiteX41" fmla="*/ 9155969 w 12192000"/>
              <a:gd name="connsiteY41" fmla="*/ 1046804 h 2237474"/>
              <a:gd name="connsiteX42" fmla="*/ 9133985 w 12192000"/>
              <a:gd name="connsiteY42" fmla="*/ 1046450 h 2237474"/>
              <a:gd name="connsiteX43" fmla="*/ 9012987 w 12192000"/>
              <a:gd name="connsiteY43" fmla="*/ 1061986 h 2237474"/>
              <a:gd name="connsiteX44" fmla="*/ 8968445 w 12192000"/>
              <a:gd name="connsiteY44" fmla="*/ 1052169 h 2237474"/>
              <a:gd name="connsiteX45" fmla="*/ 8958984 w 12192000"/>
              <a:gd name="connsiteY45" fmla="*/ 1057212 h 2237474"/>
              <a:gd name="connsiteX46" fmla="*/ 8886001 w 12192000"/>
              <a:gd name="connsiteY46" fmla="*/ 1067468 h 2237474"/>
              <a:gd name="connsiteX47" fmla="*/ 8838610 w 12192000"/>
              <a:gd name="connsiteY47" fmla="*/ 1075091 h 2237474"/>
              <a:gd name="connsiteX48" fmla="*/ 8750383 w 12192000"/>
              <a:gd name="connsiteY48" fmla="*/ 1097387 h 2237474"/>
              <a:gd name="connsiteX49" fmla="*/ 8697365 w 12192000"/>
              <a:gd name="connsiteY49" fmla="*/ 1105869 h 2237474"/>
              <a:gd name="connsiteX50" fmla="*/ 8665605 w 12192000"/>
              <a:gd name="connsiteY50" fmla="*/ 1110791 h 2237474"/>
              <a:gd name="connsiteX51" fmla="*/ 8584946 w 12192000"/>
              <a:gd name="connsiteY51" fmla="*/ 1135226 h 2237474"/>
              <a:gd name="connsiteX52" fmla="*/ 8460755 w 12192000"/>
              <a:gd name="connsiteY52" fmla="*/ 1203427 h 2237474"/>
              <a:gd name="connsiteX53" fmla="*/ 8419755 w 12192000"/>
              <a:gd name="connsiteY53" fmla="*/ 1216260 h 2237474"/>
              <a:gd name="connsiteX54" fmla="*/ 8411626 w 12192000"/>
              <a:gd name="connsiteY54" fmla="*/ 1214397 h 2237474"/>
              <a:gd name="connsiteX55" fmla="*/ 8363469 w 12192000"/>
              <a:gd name="connsiteY55" fmla="*/ 1246658 h 2237474"/>
              <a:gd name="connsiteX56" fmla="*/ 8275497 w 12192000"/>
              <a:gd name="connsiteY56" fmla="*/ 1264396 h 2237474"/>
              <a:gd name="connsiteX57" fmla="*/ 8206287 w 12192000"/>
              <a:gd name="connsiteY57" fmla="*/ 1273060 h 2237474"/>
              <a:gd name="connsiteX58" fmla="*/ 8168705 w 12192000"/>
              <a:gd name="connsiteY58" fmla="*/ 1279956 h 2237474"/>
              <a:gd name="connsiteX59" fmla="*/ 8139997 w 12192000"/>
              <a:gd name="connsiteY59" fmla="*/ 1282713 h 2237474"/>
              <a:gd name="connsiteX60" fmla="*/ 8074238 w 12192000"/>
              <a:gd name="connsiteY60" fmla="*/ 1301895 h 2237474"/>
              <a:gd name="connsiteX61" fmla="*/ 7968292 w 12192000"/>
              <a:gd name="connsiteY61" fmla="*/ 1338779 h 2237474"/>
              <a:gd name="connsiteX62" fmla="*/ 7945122 w 12192000"/>
              <a:gd name="connsiteY62" fmla="*/ 1345477 h 2237474"/>
              <a:gd name="connsiteX63" fmla="*/ 7902328 w 12192000"/>
              <a:gd name="connsiteY63" fmla="*/ 1345865 h 2237474"/>
              <a:gd name="connsiteX64" fmla="*/ 7875879 w 12192000"/>
              <a:gd name="connsiteY64" fmla="*/ 1345646 h 2237474"/>
              <a:gd name="connsiteX65" fmla="*/ 7840612 w 12192000"/>
              <a:gd name="connsiteY65" fmla="*/ 1369373 h 2237474"/>
              <a:gd name="connsiteX66" fmla="*/ 7786819 w 12192000"/>
              <a:gd name="connsiteY66" fmla="*/ 1378970 h 2237474"/>
              <a:gd name="connsiteX67" fmla="*/ 7548172 w 12192000"/>
              <a:gd name="connsiteY67" fmla="*/ 1417460 h 2237474"/>
              <a:gd name="connsiteX68" fmla="*/ 7483437 w 12192000"/>
              <a:gd name="connsiteY68" fmla="*/ 1478152 h 2237474"/>
              <a:gd name="connsiteX69" fmla="*/ 7377870 w 12192000"/>
              <a:gd name="connsiteY69" fmla="*/ 1523319 h 2237474"/>
              <a:gd name="connsiteX70" fmla="*/ 7230737 w 12192000"/>
              <a:gd name="connsiteY70" fmla="*/ 1562633 h 2237474"/>
              <a:gd name="connsiteX71" fmla="*/ 7224458 w 12192000"/>
              <a:gd name="connsiteY71" fmla="*/ 1573008 h 2237474"/>
              <a:gd name="connsiteX72" fmla="*/ 7213486 w 12192000"/>
              <a:gd name="connsiteY72" fmla="*/ 1580987 h 2237474"/>
              <a:gd name="connsiteX73" fmla="*/ 7183121 w 12192000"/>
              <a:gd name="connsiteY73" fmla="*/ 1595162 h 2237474"/>
              <a:gd name="connsiteX74" fmla="*/ 7164601 w 12192000"/>
              <a:gd name="connsiteY74" fmla="*/ 1606490 h 2237474"/>
              <a:gd name="connsiteX75" fmla="*/ 7114651 w 12192000"/>
              <a:gd name="connsiteY75" fmla="*/ 1620959 h 2237474"/>
              <a:gd name="connsiteX76" fmla="*/ 7092727 w 12192000"/>
              <a:gd name="connsiteY76" fmla="*/ 1623628 h 2237474"/>
              <a:gd name="connsiteX77" fmla="*/ 7031309 w 12192000"/>
              <a:gd name="connsiteY77" fmla="*/ 1619451 h 2237474"/>
              <a:gd name="connsiteX78" fmla="*/ 6999084 w 12192000"/>
              <a:gd name="connsiteY78" fmla="*/ 1634317 h 2237474"/>
              <a:gd name="connsiteX79" fmla="*/ 6992107 w 12192000"/>
              <a:gd name="connsiteY79" fmla="*/ 1636860 h 2237474"/>
              <a:gd name="connsiteX80" fmla="*/ 6991765 w 12192000"/>
              <a:gd name="connsiteY80" fmla="*/ 1636725 h 2237474"/>
              <a:gd name="connsiteX81" fmla="*/ 6900177 w 12192000"/>
              <a:gd name="connsiteY81" fmla="*/ 1636016 h 2237474"/>
              <a:gd name="connsiteX82" fmla="*/ 6795372 w 12192000"/>
              <a:gd name="connsiteY82" fmla="*/ 1644845 h 2237474"/>
              <a:gd name="connsiteX83" fmla="*/ 6692251 w 12192000"/>
              <a:gd name="connsiteY83" fmla="*/ 1656357 h 2237474"/>
              <a:gd name="connsiteX84" fmla="*/ 6655235 w 12192000"/>
              <a:gd name="connsiteY84" fmla="*/ 1661869 h 2237474"/>
              <a:gd name="connsiteX85" fmla="*/ 6587857 w 12192000"/>
              <a:gd name="connsiteY85" fmla="*/ 1665769 h 2237474"/>
              <a:gd name="connsiteX86" fmla="*/ 6554894 w 12192000"/>
              <a:gd name="connsiteY86" fmla="*/ 1664428 h 2237474"/>
              <a:gd name="connsiteX87" fmla="*/ 6516595 w 12192000"/>
              <a:gd name="connsiteY87" fmla="*/ 1667475 h 2237474"/>
              <a:gd name="connsiteX88" fmla="*/ 6508541 w 12192000"/>
              <a:gd name="connsiteY88" fmla="*/ 1668757 h 2237474"/>
              <a:gd name="connsiteX89" fmla="*/ 6471012 w 12192000"/>
              <a:gd name="connsiteY89" fmla="*/ 1678604 h 2237474"/>
              <a:gd name="connsiteX90" fmla="*/ 6415265 w 12192000"/>
              <a:gd name="connsiteY90" fmla="*/ 1665317 h 2237474"/>
              <a:gd name="connsiteX91" fmla="*/ 6364035 w 12192000"/>
              <a:gd name="connsiteY91" fmla="*/ 1667683 h 2237474"/>
              <a:gd name="connsiteX92" fmla="*/ 6280959 w 12192000"/>
              <a:gd name="connsiteY92" fmla="*/ 1689329 h 2237474"/>
              <a:gd name="connsiteX93" fmla="*/ 6243319 w 12192000"/>
              <a:gd name="connsiteY93" fmla="*/ 1695560 h 2237474"/>
              <a:gd name="connsiteX94" fmla="*/ 6098321 w 12192000"/>
              <a:gd name="connsiteY94" fmla="*/ 1721646 h 2237474"/>
              <a:gd name="connsiteX95" fmla="*/ 5880652 w 12192000"/>
              <a:gd name="connsiteY95" fmla="*/ 1779643 h 2237474"/>
              <a:gd name="connsiteX96" fmla="*/ 5785959 w 12192000"/>
              <a:gd name="connsiteY96" fmla="*/ 1775307 h 2237474"/>
              <a:gd name="connsiteX97" fmla="*/ 5643534 w 12192000"/>
              <a:gd name="connsiteY97" fmla="*/ 1802919 h 2237474"/>
              <a:gd name="connsiteX98" fmla="*/ 5518799 w 12192000"/>
              <a:gd name="connsiteY98" fmla="*/ 1818312 h 2237474"/>
              <a:gd name="connsiteX99" fmla="*/ 5505014 w 12192000"/>
              <a:gd name="connsiteY99" fmla="*/ 1819259 h 2237474"/>
              <a:gd name="connsiteX100" fmla="*/ 5453307 w 12192000"/>
              <a:gd name="connsiteY100" fmla="*/ 1815450 h 2237474"/>
              <a:gd name="connsiteX101" fmla="*/ 5364192 w 12192000"/>
              <a:gd name="connsiteY101" fmla="*/ 1826074 h 2237474"/>
              <a:gd name="connsiteX102" fmla="*/ 5350380 w 12192000"/>
              <a:gd name="connsiteY102" fmla="*/ 1830891 h 2237474"/>
              <a:gd name="connsiteX103" fmla="*/ 5259633 w 12192000"/>
              <a:gd name="connsiteY103" fmla="*/ 1837160 h 2237474"/>
              <a:gd name="connsiteX104" fmla="*/ 5197513 w 12192000"/>
              <a:gd name="connsiteY104" fmla="*/ 1844718 h 2237474"/>
              <a:gd name="connsiteX105" fmla="*/ 5168852 w 12192000"/>
              <a:gd name="connsiteY105" fmla="*/ 1844846 h 2237474"/>
              <a:gd name="connsiteX106" fmla="*/ 5114927 w 12192000"/>
              <a:gd name="connsiteY106" fmla="*/ 1847827 h 2237474"/>
              <a:gd name="connsiteX107" fmla="*/ 5108970 w 12192000"/>
              <a:gd name="connsiteY107" fmla="*/ 1847935 h 2237474"/>
              <a:gd name="connsiteX108" fmla="*/ 5067961 w 12192000"/>
              <a:gd name="connsiteY108" fmla="*/ 1845917 h 2237474"/>
              <a:gd name="connsiteX109" fmla="*/ 5007075 w 12192000"/>
              <a:gd name="connsiteY109" fmla="*/ 1838626 h 2237474"/>
              <a:gd name="connsiteX110" fmla="*/ 4944087 w 12192000"/>
              <a:gd name="connsiteY110" fmla="*/ 1823332 h 2237474"/>
              <a:gd name="connsiteX111" fmla="*/ 4907662 w 12192000"/>
              <a:gd name="connsiteY111" fmla="*/ 1816900 h 2237474"/>
              <a:gd name="connsiteX112" fmla="*/ 4882386 w 12192000"/>
              <a:gd name="connsiteY112" fmla="*/ 1809844 h 2237474"/>
              <a:gd name="connsiteX113" fmla="*/ 4811440 w 12192000"/>
              <a:gd name="connsiteY113" fmla="*/ 1804655 h 2237474"/>
              <a:gd name="connsiteX114" fmla="*/ 4691075 w 12192000"/>
              <a:gd name="connsiteY114" fmla="*/ 1801389 h 2237474"/>
              <a:gd name="connsiteX115" fmla="*/ 4611738 w 12192000"/>
              <a:gd name="connsiteY115" fmla="*/ 1776964 h 2237474"/>
              <a:gd name="connsiteX116" fmla="*/ 4560070 w 12192000"/>
              <a:gd name="connsiteY116" fmla="*/ 1785640 h 2237474"/>
              <a:gd name="connsiteX117" fmla="*/ 4536503 w 12192000"/>
              <a:gd name="connsiteY117" fmla="*/ 1785334 h 2237474"/>
              <a:gd name="connsiteX118" fmla="*/ 4513724 w 12192000"/>
              <a:gd name="connsiteY118" fmla="*/ 1791996 h 2237474"/>
              <a:gd name="connsiteX119" fmla="*/ 4459810 w 12192000"/>
              <a:gd name="connsiteY119" fmla="*/ 1797886 h 2237474"/>
              <a:gd name="connsiteX120" fmla="*/ 4379064 w 12192000"/>
              <a:gd name="connsiteY120" fmla="*/ 1817177 h 2237474"/>
              <a:gd name="connsiteX121" fmla="*/ 4319209 w 12192000"/>
              <a:gd name="connsiteY121" fmla="*/ 1834833 h 2237474"/>
              <a:gd name="connsiteX122" fmla="*/ 4290981 w 12192000"/>
              <a:gd name="connsiteY122" fmla="*/ 1839677 h 2237474"/>
              <a:gd name="connsiteX123" fmla="*/ 4285792 w 12192000"/>
              <a:gd name="connsiteY123" fmla="*/ 1836231 h 2237474"/>
              <a:gd name="connsiteX124" fmla="*/ 4238372 w 12192000"/>
              <a:gd name="connsiteY124" fmla="*/ 1851480 h 2237474"/>
              <a:gd name="connsiteX125" fmla="*/ 4232517 w 12192000"/>
              <a:gd name="connsiteY125" fmla="*/ 1852567 h 2237474"/>
              <a:gd name="connsiteX126" fmla="*/ 4191732 w 12192000"/>
              <a:gd name="connsiteY126" fmla="*/ 1857328 h 2237474"/>
              <a:gd name="connsiteX127" fmla="*/ 4065532 w 12192000"/>
              <a:gd name="connsiteY127" fmla="*/ 1855477 h 2237474"/>
              <a:gd name="connsiteX128" fmla="*/ 4028460 w 12192000"/>
              <a:gd name="connsiteY128" fmla="*/ 1855137 h 2237474"/>
              <a:gd name="connsiteX129" fmla="*/ 4002267 w 12192000"/>
              <a:gd name="connsiteY129" fmla="*/ 1852352 h 2237474"/>
              <a:gd name="connsiteX130" fmla="*/ 3931396 w 12192000"/>
              <a:gd name="connsiteY130" fmla="*/ 1858915 h 2237474"/>
              <a:gd name="connsiteX131" fmla="*/ 3812162 w 12192000"/>
              <a:gd name="connsiteY131" fmla="*/ 1875501 h 2237474"/>
              <a:gd name="connsiteX132" fmla="*/ 3729530 w 12192000"/>
              <a:gd name="connsiteY132" fmla="*/ 1864513 h 2237474"/>
              <a:gd name="connsiteX133" fmla="*/ 3680177 w 12192000"/>
              <a:gd name="connsiteY133" fmla="*/ 1881552 h 2237474"/>
              <a:gd name="connsiteX134" fmla="*/ 3567259 w 12192000"/>
              <a:gd name="connsiteY134" fmla="*/ 1893482 h 2237474"/>
              <a:gd name="connsiteX135" fmla="*/ 3405770 w 12192000"/>
              <a:gd name="connsiteY135" fmla="*/ 1904591 h 2237474"/>
              <a:gd name="connsiteX136" fmla="*/ 3280097 w 12192000"/>
              <a:gd name="connsiteY136" fmla="*/ 1919610 h 2237474"/>
              <a:gd name="connsiteX137" fmla="*/ 3123424 w 12192000"/>
              <a:gd name="connsiteY137" fmla="*/ 1952930 h 2237474"/>
              <a:gd name="connsiteX138" fmla="*/ 3009910 w 12192000"/>
              <a:gd name="connsiteY138" fmla="*/ 1957866 h 2237474"/>
              <a:gd name="connsiteX139" fmla="*/ 2995934 w 12192000"/>
              <a:gd name="connsiteY139" fmla="*/ 1967085 h 2237474"/>
              <a:gd name="connsiteX140" fmla="*/ 2980071 w 12192000"/>
              <a:gd name="connsiteY140" fmla="*/ 1972988 h 2237474"/>
              <a:gd name="connsiteX141" fmla="*/ 2978094 w 12192000"/>
              <a:gd name="connsiteY141" fmla="*/ 1972369 h 2237474"/>
              <a:gd name="connsiteX142" fmla="*/ 2942858 w 12192000"/>
              <a:gd name="connsiteY142" fmla="*/ 1981367 h 2237474"/>
              <a:gd name="connsiteX143" fmla="*/ 2875436 w 12192000"/>
              <a:gd name="connsiteY143" fmla="*/ 1996977 h 2237474"/>
              <a:gd name="connsiteX144" fmla="*/ 2874892 w 12192000"/>
              <a:gd name="connsiteY144" fmla="*/ 1996085 h 2237474"/>
              <a:gd name="connsiteX145" fmla="*/ 2864145 w 12192000"/>
              <a:gd name="connsiteY145" fmla="*/ 1994061 h 2237474"/>
              <a:gd name="connsiteX146" fmla="*/ 2843662 w 12192000"/>
              <a:gd name="connsiteY146" fmla="*/ 1992498 h 2237474"/>
              <a:gd name="connsiteX147" fmla="*/ 2796128 w 12192000"/>
              <a:gd name="connsiteY147" fmla="*/ 1976403 h 2237474"/>
              <a:gd name="connsiteX148" fmla="*/ 2756784 w 12192000"/>
              <a:gd name="connsiteY148" fmla="*/ 1985116 h 2237474"/>
              <a:gd name="connsiteX149" fmla="*/ 2748833 w 12192000"/>
              <a:gd name="connsiteY149" fmla="*/ 1986323 h 2237474"/>
              <a:gd name="connsiteX150" fmla="*/ 2748661 w 12192000"/>
              <a:gd name="connsiteY150" fmla="*/ 1986122 h 2237474"/>
              <a:gd name="connsiteX151" fmla="*/ 2740251 w 12192000"/>
              <a:gd name="connsiteY151" fmla="*/ 1986946 h 2237474"/>
              <a:gd name="connsiteX152" fmla="*/ 2718916 w 12192000"/>
              <a:gd name="connsiteY152" fmla="*/ 1990867 h 2237474"/>
              <a:gd name="connsiteX153" fmla="*/ 2713522 w 12192000"/>
              <a:gd name="connsiteY153" fmla="*/ 1990173 h 2237474"/>
              <a:gd name="connsiteX154" fmla="*/ 2680597 w 12192000"/>
              <a:gd name="connsiteY154" fmla="*/ 1984996 h 2237474"/>
              <a:gd name="connsiteX155" fmla="*/ 2578178 w 12192000"/>
              <a:gd name="connsiteY155" fmla="*/ 1990531 h 2237474"/>
              <a:gd name="connsiteX156" fmla="*/ 2476147 w 12192000"/>
              <a:gd name="connsiteY156" fmla="*/ 1998305 h 2237474"/>
              <a:gd name="connsiteX157" fmla="*/ 2373568 w 12192000"/>
              <a:gd name="connsiteY157" fmla="*/ 2003219 h 2237474"/>
              <a:gd name="connsiteX158" fmla="*/ 2321399 w 12192000"/>
              <a:gd name="connsiteY158" fmla="*/ 1989467 h 2237474"/>
              <a:gd name="connsiteX159" fmla="*/ 2315525 w 12192000"/>
              <a:gd name="connsiteY159" fmla="*/ 1989708 h 2237474"/>
              <a:gd name="connsiteX160" fmla="*/ 2300792 w 12192000"/>
              <a:gd name="connsiteY160" fmla="*/ 1994290 h 2237474"/>
              <a:gd name="connsiteX161" fmla="*/ 2295469 w 12192000"/>
              <a:gd name="connsiteY161" fmla="*/ 1996659 h 2237474"/>
              <a:gd name="connsiteX162" fmla="*/ 2287219 w 12192000"/>
              <a:gd name="connsiteY162" fmla="*/ 1998750 h 2237474"/>
              <a:gd name="connsiteX163" fmla="*/ 2286948 w 12192000"/>
              <a:gd name="connsiteY163" fmla="*/ 1998596 h 2237474"/>
              <a:gd name="connsiteX164" fmla="*/ 2243069 w 12192000"/>
              <a:gd name="connsiteY164" fmla="*/ 2015111 h 2237474"/>
              <a:gd name="connsiteX165" fmla="*/ 2186609 w 12192000"/>
              <a:gd name="connsiteY165" fmla="*/ 2008263 h 2237474"/>
              <a:gd name="connsiteX166" fmla="*/ 2164831 w 12192000"/>
              <a:gd name="connsiteY166" fmla="*/ 2010143 h 2237474"/>
              <a:gd name="connsiteX167" fmla="*/ 2152836 w 12192000"/>
              <a:gd name="connsiteY167" fmla="*/ 2010048 h 2237474"/>
              <a:gd name="connsiteX168" fmla="*/ 2117102 w 12192000"/>
              <a:gd name="connsiteY168" fmla="*/ 2023004 h 2237474"/>
              <a:gd name="connsiteX169" fmla="*/ 2111935 w 12192000"/>
              <a:gd name="connsiteY169" fmla="*/ 2023163 h 2237474"/>
              <a:gd name="connsiteX170" fmla="*/ 2089991 w 12192000"/>
              <a:gd name="connsiteY170" fmla="*/ 2034193 h 2237474"/>
              <a:gd name="connsiteX171" fmla="*/ 2058061 w 12192000"/>
              <a:gd name="connsiteY171" fmla="*/ 2047942 h 2237474"/>
              <a:gd name="connsiteX172" fmla="*/ 2055737 w 12192000"/>
              <a:gd name="connsiteY172" fmla="*/ 2047704 h 2237474"/>
              <a:gd name="connsiteX173" fmla="*/ 2042244 w 12192000"/>
              <a:gd name="connsiteY173" fmla="*/ 2055560 h 2237474"/>
              <a:gd name="connsiteX174" fmla="*/ 1976224 w 12192000"/>
              <a:gd name="connsiteY174" fmla="*/ 2074257 h 2237474"/>
              <a:gd name="connsiteX175" fmla="*/ 1877728 w 12192000"/>
              <a:gd name="connsiteY175" fmla="*/ 2101004 h 2237474"/>
              <a:gd name="connsiteX176" fmla="*/ 1759056 w 12192000"/>
              <a:gd name="connsiteY176" fmla="*/ 2125608 h 2237474"/>
              <a:gd name="connsiteX177" fmla="*/ 1637948 w 12192000"/>
              <a:gd name="connsiteY177" fmla="*/ 2172597 h 2237474"/>
              <a:gd name="connsiteX178" fmla="*/ 1434549 w 12192000"/>
              <a:gd name="connsiteY178" fmla="*/ 2234522 h 2237474"/>
              <a:gd name="connsiteX179" fmla="*/ 1398481 w 12192000"/>
              <a:gd name="connsiteY179" fmla="*/ 2237074 h 2237474"/>
              <a:gd name="connsiteX180" fmla="*/ 1398407 w 12192000"/>
              <a:gd name="connsiteY180" fmla="*/ 2237095 h 2237474"/>
              <a:gd name="connsiteX181" fmla="*/ 1370962 w 12192000"/>
              <a:gd name="connsiteY181" fmla="*/ 2237474 h 2237474"/>
              <a:gd name="connsiteX182" fmla="*/ 1356367 w 12192000"/>
              <a:gd name="connsiteY182" fmla="*/ 2235089 h 2237474"/>
              <a:gd name="connsiteX183" fmla="*/ 1324828 w 12192000"/>
              <a:gd name="connsiteY183" fmla="*/ 2231968 h 2237474"/>
              <a:gd name="connsiteX184" fmla="*/ 1297744 w 12192000"/>
              <a:gd name="connsiteY184" fmla="*/ 2235849 h 2237474"/>
              <a:gd name="connsiteX185" fmla="*/ 1286236 w 12192000"/>
              <a:gd name="connsiteY185" fmla="*/ 2233135 h 2237474"/>
              <a:gd name="connsiteX186" fmla="*/ 1283504 w 12192000"/>
              <a:gd name="connsiteY186" fmla="*/ 2233797 h 2237474"/>
              <a:gd name="connsiteX187" fmla="*/ 1279765 w 12192000"/>
              <a:gd name="connsiteY187" fmla="*/ 2229639 h 2237474"/>
              <a:gd name="connsiteX188" fmla="*/ 1195347 w 12192000"/>
              <a:gd name="connsiteY188" fmla="*/ 2212354 h 2237474"/>
              <a:gd name="connsiteX189" fmla="*/ 970251 w 12192000"/>
              <a:gd name="connsiteY189" fmla="*/ 2221029 h 2237474"/>
              <a:gd name="connsiteX190" fmla="*/ 812914 w 12192000"/>
              <a:gd name="connsiteY190" fmla="*/ 2202752 h 2237474"/>
              <a:gd name="connsiteX191" fmla="*/ 800195 w 12192000"/>
              <a:gd name="connsiteY191" fmla="*/ 2209407 h 2237474"/>
              <a:gd name="connsiteX192" fmla="*/ 784978 w 12192000"/>
              <a:gd name="connsiteY192" fmla="*/ 2212360 h 2237474"/>
              <a:gd name="connsiteX193" fmla="*/ 681987 w 12192000"/>
              <a:gd name="connsiteY193" fmla="*/ 2216757 h 2237474"/>
              <a:gd name="connsiteX194" fmla="*/ 669923 w 12192000"/>
              <a:gd name="connsiteY194" fmla="*/ 2211682 h 2237474"/>
              <a:gd name="connsiteX195" fmla="*/ 648680 w 12192000"/>
              <a:gd name="connsiteY195" fmla="*/ 2206229 h 2237474"/>
              <a:gd name="connsiteX196" fmla="*/ 597225 w 12192000"/>
              <a:gd name="connsiteY196" fmla="*/ 2180999 h 2237474"/>
              <a:gd name="connsiteX197" fmla="*/ 558449 w 12192000"/>
              <a:gd name="connsiteY197" fmla="*/ 2182346 h 2237474"/>
              <a:gd name="connsiteX198" fmla="*/ 550517 w 12192000"/>
              <a:gd name="connsiteY198" fmla="*/ 2182060 h 2237474"/>
              <a:gd name="connsiteX199" fmla="*/ 550309 w 12192000"/>
              <a:gd name="connsiteY199" fmla="*/ 2181825 h 2237474"/>
              <a:gd name="connsiteX200" fmla="*/ 541836 w 12192000"/>
              <a:gd name="connsiteY200" fmla="*/ 2181063 h 2237474"/>
              <a:gd name="connsiteX201" fmla="*/ 536057 w 12192000"/>
              <a:gd name="connsiteY201" fmla="*/ 2181537 h 2237474"/>
              <a:gd name="connsiteX202" fmla="*/ 520671 w 12192000"/>
              <a:gd name="connsiteY202" fmla="*/ 2180980 h 2237474"/>
              <a:gd name="connsiteX203" fmla="*/ 515024 w 12192000"/>
              <a:gd name="connsiteY203" fmla="*/ 2179258 h 2237474"/>
              <a:gd name="connsiteX204" fmla="*/ 512278 w 12192000"/>
              <a:gd name="connsiteY204" fmla="*/ 2176369 h 2237474"/>
              <a:gd name="connsiteX205" fmla="*/ 480419 w 12192000"/>
              <a:gd name="connsiteY205" fmla="*/ 2167807 h 2237474"/>
              <a:gd name="connsiteX206" fmla="*/ 413835 w 12192000"/>
              <a:gd name="connsiteY206" fmla="*/ 2156783 h 2237474"/>
              <a:gd name="connsiteX207" fmla="*/ 376513 w 12192000"/>
              <a:gd name="connsiteY207" fmla="*/ 2154014 h 2237474"/>
              <a:gd name="connsiteX208" fmla="*/ 273386 w 12192000"/>
              <a:gd name="connsiteY208" fmla="*/ 2142551 h 2237474"/>
              <a:gd name="connsiteX209" fmla="*/ 169207 w 12192000"/>
              <a:gd name="connsiteY209" fmla="*/ 2128100 h 2237474"/>
              <a:gd name="connsiteX210" fmla="*/ 93149 w 12192000"/>
              <a:gd name="connsiteY210" fmla="*/ 2105324 h 2237474"/>
              <a:gd name="connsiteX211" fmla="*/ 88109 w 12192000"/>
              <a:gd name="connsiteY211" fmla="*/ 2106704 h 2237474"/>
              <a:gd name="connsiteX212" fmla="*/ 80022 w 12192000"/>
              <a:gd name="connsiteY212" fmla="*/ 2107254 h 2237474"/>
              <a:gd name="connsiteX213" fmla="*/ 79717 w 12192000"/>
              <a:gd name="connsiteY213" fmla="*/ 2107046 h 2237474"/>
              <a:gd name="connsiteX214" fmla="*/ 72352 w 12192000"/>
              <a:gd name="connsiteY214" fmla="*/ 2107991 h 2237474"/>
              <a:gd name="connsiteX215" fmla="*/ 37645 w 12192000"/>
              <a:gd name="connsiteY215" fmla="*/ 2115401 h 2237474"/>
              <a:gd name="connsiteX216" fmla="*/ 4572 w 12192000"/>
              <a:gd name="connsiteY216" fmla="*/ 2111091 h 2237474"/>
              <a:gd name="connsiteX217" fmla="*/ 0 w 12192000"/>
              <a:gd name="connsiteY217" fmla="*/ 2110468 h 2237474"/>
              <a:gd name="connsiteX218" fmla="*/ 0 w 12192000"/>
              <a:gd name="connsiteY21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78288 w 12192000"/>
              <a:gd name="connsiteY25" fmla="*/ 854362 h 2237474"/>
              <a:gd name="connsiteX26" fmla="*/ 9761459 w 12192000"/>
              <a:gd name="connsiteY26" fmla="*/ 862394 h 2237474"/>
              <a:gd name="connsiteX27" fmla="*/ 9705768 w 12192000"/>
              <a:gd name="connsiteY27" fmla="*/ 894610 h 2237474"/>
              <a:gd name="connsiteX28" fmla="*/ 9683005 w 12192000"/>
              <a:gd name="connsiteY28" fmla="*/ 894128 h 2237474"/>
              <a:gd name="connsiteX29" fmla="*/ 9594438 w 12192000"/>
              <a:gd name="connsiteY29" fmla="*/ 919051 h 2237474"/>
              <a:gd name="connsiteX30" fmla="*/ 9577033 w 12192000"/>
              <a:gd name="connsiteY30" fmla="*/ 922857 h 2237474"/>
              <a:gd name="connsiteX31" fmla="*/ 9544189 w 12192000"/>
              <a:gd name="connsiteY31" fmla="*/ 938966 h 2237474"/>
              <a:gd name="connsiteX32" fmla="*/ 9500499 w 12192000"/>
              <a:gd name="connsiteY32" fmla="*/ 954680 h 2237474"/>
              <a:gd name="connsiteX33" fmla="*/ 9428195 w 12192000"/>
              <a:gd name="connsiteY33" fmla="*/ 986225 h 2237474"/>
              <a:gd name="connsiteX34" fmla="*/ 9410017 w 12192000"/>
              <a:gd name="connsiteY34" fmla="*/ 993931 h 2237474"/>
              <a:gd name="connsiteX35" fmla="*/ 9392919 w 12192000"/>
              <a:gd name="connsiteY35" fmla="*/ 994656 h 2237474"/>
              <a:gd name="connsiteX36" fmla="*/ 9278619 w 12192000"/>
              <a:gd name="connsiteY36" fmla="*/ 1011878 h 2237474"/>
              <a:gd name="connsiteX37" fmla="*/ 9268019 w 12192000"/>
              <a:gd name="connsiteY37" fmla="*/ 1007442 h 2237474"/>
              <a:gd name="connsiteX38" fmla="*/ 9234662 w 12192000"/>
              <a:gd name="connsiteY38" fmla="*/ 1023056 h 2237474"/>
              <a:gd name="connsiteX39" fmla="*/ 9181033 w 12192000"/>
              <a:gd name="connsiteY39" fmla="*/ 1037921 h 2237474"/>
              <a:gd name="connsiteX40" fmla="*/ 9155969 w 12192000"/>
              <a:gd name="connsiteY40" fmla="*/ 1046804 h 2237474"/>
              <a:gd name="connsiteX41" fmla="*/ 9133985 w 12192000"/>
              <a:gd name="connsiteY41" fmla="*/ 1046450 h 2237474"/>
              <a:gd name="connsiteX42" fmla="*/ 9012987 w 12192000"/>
              <a:gd name="connsiteY42" fmla="*/ 1061986 h 2237474"/>
              <a:gd name="connsiteX43" fmla="*/ 8968445 w 12192000"/>
              <a:gd name="connsiteY43" fmla="*/ 1052169 h 2237474"/>
              <a:gd name="connsiteX44" fmla="*/ 8958984 w 12192000"/>
              <a:gd name="connsiteY44" fmla="*/ 1057212 h 2237474"/>
              <a:gd name="connsiteX45" fmla="*/ 8886001 w 12192000"/>
              <a:gd name="connsiteY45" fmla="*/ 1067468 h 2237474"/>
              <a:gd name="connsiteX46" fmla="*/ 8838610 w 12192000"/>
              <a:gd name="connsiteY46" fmla="*/ 1075091 h 2237474"/>
              <a:gd name="connsiteX47" fmla="*/ 8750383 w 12192000"/>
              <a:gd name="connsiteY47" fmla="*/ 1097387 h 2237474"/>
              <a:gd name="connsiteX48" fmla="*/ 8697365 w 12192000"/>
              <a:gd name="connsiteY48" fmla="*/ 1105869 h 2237474"/>
              <a:gd name="connsiteX49" fmla="*/ 8665605 w 12192000"/>
              <a:gd name="connsiteY49" fmla="*/ 1110791 h 2237474"/>
              <a:gd name="connsiteX50" fmla="*/ 8584946 w 12192000"/>
              <a:gd name="connsiteY50" fmla="*/ 1135226 h 2237474"/>
              <a:gd name="connsiteX51" fmla="*/ 8460755 w 12192000"/>
              <a:gd name="connsiteY51" fmla="*/ 1203427 h 2237474"/>
              <a:gd name="connsiteX52" fmla="*/ 8419755 w 12192000"/>
              <a:gd name="connsiteY52" fmla="*/ 1216260 h 2237474"/>
              <a:gd name="connsiteX53" fmla="*/ 8411626 w 12192000"/>
              <a:gd name="connsiteY53" fmla="*/ 1214397 h 2237474"/>
              <a:gd name="connsiteX54" fmla="*/ 8363469 w 12192000"/>
              <a:gd name="connsiteY54" fmla="*/ 1246658 h 2237474"/>
              <a:gd name="connsiteX55" fmla="*/ 8275497 w 12192000"/>
              <a:gd name="connsiteY55" fmla="*/ 1264396 h 2237474"/>
              <a:gd name="connsiteX56" fmla="*/ 8206287 w 12192000"/>
              <a:gd name="connsiteY56" fmla="*/ 1273060 h 2237474"/>
              <a:gd name="connsiteX57" fmla="*/ 8168705 w 12192000"/>
              <a:gd name="connsiteY57" fmla="*/ 1279956 h 2237474"/>
              <a:gd name="connsiteX58" fmla="*/ 8139997 w 12192000"/>
              <a:gd name="connsiteY58" fmla="*/ 1282713 h 2237474"/>
              <a:gd name="connsiteX59" fmla="*/ 8074238 w 12192000"/>
              <a:gd name="connsiteY59" fmla="*/ 1301895 h 2237474"/>
              <a:gd name="connsiteX60" fmla="*/ 7968292 w 12192000"/>
              <a:gd name="connsiteY60" fmla="*/ 1338779 h 2237474"/>
              <a:gd name="connsiteX61" fmla="*/ 7945122 w 12192000"/>
              <a:gd name="connsiteY61" fmla="*/ 1345477 h 2237474"/>
              <a:gd name="connsiteX62" fmla="*/ 7902328 w 12192000"/>
              <a:gd name="connsiteY62" fmla="*/ 1345865 h 2237474"/>
              <a:gd name="connsiteX63" fmla="*/ 7875879 w 12192000"/>
              <a:gd name="connsiteY63" fmla="*/ 1345646 h 2237474"/>
              <a:gd name="connsiteX64" fmla="*/ 7840612 w 12192000"/>
              <a:gd name="connsiteY64" fmla="*/ 1369373 h 2237474"/>
              <a:gd name="connsiteX65" fmla="*/ 7786819 w 12192000"/>
              <a:gd name="connsiteY65" fmla="*/ 1378970 h 2237474"/>
              <a:gd name="connsiteX66" fmla="*/ 7548172 w 12192000"/>
              <a:gd name="connsiteY66" fmla="*/ 1417460 h 2237474"/>
              <a:gd name="connsiteX67" fmla="*/ 7483437 w 12192000"/>
              <a:gd name="connsiteY67" fmla="*/ 1478152 h 2237474"/>
              <a:gd name="connsiteX68" fmla="*/ 7377870 w 12192000"/>
              <a:gd name="connsiteY68" fmla="*/ 1523319 h 2237474"/>
              <a:gd name="connsiteX69" fmla="*/ 7230737 w 12192000"/>
              <a:gd name="connsiteY69" fmla="*/ 1562633 h 2237474"/>
              <a:gd name="connsiteX70" fmla="*/ 7224458 w 12192000"/>
              <a:gd name="connsiteY70" fmla="*/ 1573008 h 2237474"/>
              <a:gd name="connsiteX71" fmla="*/ 7213486 w 12192000"/>
              <a:gd name="connsiteY71" fmla="*/ 1580987 h 2237474"/>
              <a:gd name="connsiteX72" fmla="*/ 7183121 w 12192000"/>
              <a:gd name="connsiteY72" fmla="*/ 1595162 h 2237474"/>
              <a:gd name="connsiteX73" fmla="*/ 7164601 w 12192000"/>
              <a:gd name="connsiteY73" fmla="*/ 1606490 h 2237474"/>
              <a:gd name="connsiteX74" fmla="*/ 7114651 w 12192000"/>
              <a:gd name="connsiteY74" fmla="*/ 1620959 h 2237474"/>
              <a:gd name="connsiteX75" fmla="*/ 7092727 w 12192000"/>
              <a:gd name="connsiteY75" fmla="*/ 1623628 h 2237474"/>
              <a:gd name="connsiteX76" fmla="*/ 7031309 w 12192000"/>
              <a:gd name="connsiteY76" fmla="*/ 1619451 h 2237474"/>
              <a:gd name="connsiteX77" fmla="*/ 6999084 w 12192000"/>
              <a:gd name="connsiteY77" fmla="*/ 1634317 h 2237474"/>
              <a:gd name="connsiteX78" fmla="*/ 6992107 w 12192000"/>
              <a:gd name="connsiteY78" fmla="*/ 1636860 h 2237474"/>
              <a:gd name="connsiteX79" fmla="*/ 6991765 w 12192000"/>
              <a:gd name="connsiteY79" fmla="*/ 1636725 h 2237474"/>
              <a:gd name="connsiteX80" fmla="*/ 6900177 w 12192000"/>
              <a:gd name="connsiteY80" fmla="*/ 1636016 h 2237474"/>
              <a:gd name="connsiteX81" fmla="*/ 6795372 w 12192000"/>
              <a:gd name="connsiteY81" fmla="*/ 1644845 h 2237474"/>
              <a:gd name="connsiteX82" fmla="*/ 6692251 w 12192000"/>
              <a:gd name="connsiteY82" fmla="*/ 1656357 h 2237474"/>
              <a:gd name="connsiteX83" fmla="*/ 6655235 w 12192000"/>
              <a:gd name="connsiteY83" fmla="*/ 1661869 h 2237474"/>
              <a:gd name="connsiteX84" fmla="*/ 6587857 w 12192000"/>
              <a:gd name="connsiteY84" fmla="*/ 1665769 h 2237474"/>
              <a:gd name="connsiteX85" fmla="*/ 6554894 w 12192000"/>
              <a:gd name="connsiteY85" fmla="*/ 1664428 h 2237474"/>
              <a:gd name="connsiteX86" fmla="*/ 6516595 w 12192000"/>
              <a:gd name="connsiteY86" fmla="*/ 1667475 h 2237474"/>
              <a:gd name="connsiteX87" fmla="*/ 6508541 w 12192000"/>
              <a:gd name="connsiteY87" fmla="*/ 1668757 h 2237474"/>
              <a:gd name="connsiteX88" fmla="*/ 6471012 w 12192000"/>
              <a:gd name="connsiteY88" fmla="*/ 1678604 h 2237474"/>
              <a:gd name="connsiteX89" fmla="*/ 6415265 w 12192000"/>
              <a:gd name="connsiteY89" fmla="*/ 1665317 h 2237474"/>
              <a:gd name="connsiteX90" fmla="*/ 6364035 w 12192000"/>
              <a:gd name="connsiteY90" fmla="*/ 1667683 h 2237474"/>
              <a:gd name="connsiteX91" fmla="*/ 6280959 w 12192000"/>
              <a:gd name="connsiteY91" fmla="*/ 1689329 h 2237474"/>
              <a:gd name="connsiteX92" fmla="*/ 6243319 w 12192000"/>
              <a:gd name="connsiteY92" fmla="*/ 1695560 h 2237474"/>
              <a:gd name="connsiteX93" fmla="*/ 6098321 w 12192000"/>
              <a:gd name="connsiteY93" fmla="*/ 1721646 h 2237474"/>
              <a:gd name="connsiteX94" fmla="*/ 5880652 w 12192000"/>
              <a:gd name="connsiteY94" fmla="*/ 1779643 h 2237474"/>
              <a:gd name="connsiteX95" fmla="*/ 5785959 w 12192000"/>
              <a:gd name="connsiteY95" fmla="*/ 1775307 h 2237474"/>
              <a:gd name="connsiteX96" fmla="*/ 5643534 w 12192000"/>
              <a:gd name="connsiteY96" fmla="*/ 1802919 h 2237474"/>
              <a:gd name="connsiteX97" fmla="*/ 5518799 w 12192000"/>
              <a:gd name="connsiteY97" fmla="*/ 1818312 h 2237474"/>
              <a:gd name="connsiteX98" fmla="*/ 5505014 w 12192000"/>
              <a:gd name="connsiteY98" fmla="*/ 1819259 h 2237474"/>
              <a:gd name="connsiteX99" fmla="*/ 5453307 w 12192000"/>
              <a:gd name="connsiteY99" fmla="*/ 1815450 h 2237474"/>
              <a:gd name="connsiteX100" fmla="*/ 5364192 w 12192000"/>
              <a:gd name="connsiteY100" fmla="*/ 1826074 h 2237474"/>
              <a:gd name="connsiteX101" fmla="*/ 5350380 w 12192000"/>
              <a:gd name="connsiteY101" fmla="*/ 1830891 h 2237474"/>
              <a:gd name="connsiteX102" fmla="*/ 5259633 w 12192000"/>
              <a:gd name="connsiteY102" fmla="*/ 1837160 h 2237474"/>
              <a:gd name="connsiteX103" fmla="*/ 5197513 w 12192000"/>
              <a:gd name="connsiteY103" fmla="*/ 1844718 h 2237474"/>
              <a:gd name="connsiteX104" fmla="*/ 5168852 w 12192000"/>
              <a:gd name="connsiteY104" fmla="*/ 1844846 h 2237474"/>
              <a:gd name="connsiteX105" fmla="*/ 5114927 w 12192000"/>
              <a:gd name="connsiteY105" fmla="*/ 1847827 h 2237474"/>
              <a:gd name="connsiteX106" fmla="*/ 5108970 w 12192000"/>
              <a:gd name="connsiteY106" fmla="*/ 1847935 h 2237474"/>
              <a:gd name="connsiteX107" fmla="*/ 5067961 w 12192000"/>
              <a:gd name="connsiteY107" fmla="*/ 1845917 h 2237474"/>
              <a:gd name="connsiteX108" fmla="*/ 5007075 w 12192000"/>
              <a:gd name="connsiteY108" fmla="*/ 1838626 h 2237474"/>
              <a:gd name="connsiteX109" fmla="*/ 4944087 w 12192000"/>
              <a:gd name="connsiteY109" fmla="*/ 1823332 h 2237474"/>
              <a:gd name="connsiteX110" fmla="*/ 4907662 w 12192000"/>
              <a:gd name="connsiteY110" fmla="*/ 1816900 h 2237474"/>
              <a:gd name="connsiteX111" fmla="*/ 4882386 w 12192000"/>
              <a:gd name="connsiteY111" fmla="*/ 1809844 h 2237474"/>
              <a:gd name="connsiteX112" fmla="*/ 4811440 w 12192000"/>
              <a:gd name="connsiteY112" fmla="*/ 1804655 h 2237474"/>
              <a:gd name="connsiteX113" fmla="*/ 4691075 w 12192000"/>
              <a:gd name="connsiteY113" fmla="*/ 1801389 h 2237474"/>
              <a:gd name="connsiteX114" fmla="*/ 4611738 w 12192000"/>
              <a:gd name="connsiteY114" fmla="*/ 1776964 h 2237474"/>
              <a:gd name="connsiteX115" fmla="*/ 4560070 w 12192000"/>
              <a:gd name="connsiteY115" fmla="*/ 1785640 h 2237474"/>
              <a:gd name="connsiteX116" fmla="*/ 4536503 w 12192000"/>
              <a:gd name="connsiteY116" fmla="*/ 1785334 h 2237474"/>
              <a:gd name="connsiteX117" fmla="*/ 4513724 w 12192000"/>
              <a:gd name="connsiteY117" fmla="*/ 1791996 h 2237474"/>
              <a:gd name="connsiteX118" fmla="*/ 4459810 w 12192000"/>
              <a:gd name="connsiteY118" fmla="*/ 1797886 h 2237474"/>
              <a:gd name="connsiteX119" fmla="*/ 4379064 w 12192000"/>
              <a:gd name="connsiteY119" fmla="*/ 1817177 h 2237474"/>
              <a:gd name="connsiteX120" fmla="*/ 4319209 w 12192000"/>
              <a:gd name="connsiteY120" fmla="*/ 1834833 h 2237474"/>
              <a:gd name="connsiteX121" fmla="*/ 4290981 w 12192000"/>
              <a:gd name="connsiteY121" fmla="*/ 1839677 h 2237474"/>
              <a:gd name="connsiteX122" fmla="*/ 4285792 w 12192000"/>
              <a:gd name="connsiteY122" fmla="*/ 1836231 h 2237474"/>
              <a:gd name="connsiteX123" fmla="*/ 4238372 w 12192000"/>
              <a:gd name="connsiteY123" fmla="*/ 1851480 h 2237474"/>
              <a:gd name="connsiteX124" fmla="*/ 4232517 w 12192000"/>
              <a:gd name="connsiteY124" fmla="*/ 1852567 h 2237474"/>
              <a:gd name="connsiteX125" fmla="*/ 4191732 w 12192000"/>
              <a:gd name="connsiteY125" fmla="*/ 1857328 h 2237474"/>
              <a:gd name="connsiteX126" fmla="*/ 4065532 w 12192000"/>
              <a:gd name="connsiteY126" fmla="*/ 1855477 h 2237474"/>
              <a:gd name="connsiteX127" fmla="*/ 4028460 w 12192000"/>
              <a:gd name="connsiteY127" fmla="*/ 1855137 h 2237474"/>
              <a:gd name="connsiteX128" fmla="*/ 4002267 w 12192000"/>
              <a:gd name="connsiteY128" fmla="*/ 1852352 h 2237474"/>
              <a:gd name="connsiteX129" fmla="*/ 3931396 w 12192000"/>
              <a:gd name="connsiteY129" fmla="*/ 1858915 h 2237474"/>
              <a:gd name="connsiteX130" fmla="*/ 3812162 w 12192000"/>
              <a:gd name="connsiteY130" fmla="*/ 1875501 h 2237474"/>
              <a:gd name="connsiteX131" fmla="*/ 3729530 w 12192000"/>
              <a:gd name="connsiteY131" fmla="*/ 1864513 h 2237474"/>
              <a:gd name="connsiteX132" fmla="*/ 3680177 w 12192000"/>
              <a:gd name="connsiteY132" fmla="*/ 1881552 h 2237474"/>
              <a:gd name="connsiteX133" fmla="*/ 3567259 w 12192000"/>
              <a:gd name="connsiteY133" fmla="*/ 1893482 h 2237474"/>
              <a:gd name="connsiteX134" fmla="*/ 3405770 w 12192000"/>
              <a:gd name="connsiteY134" fmla="*/ 1904591 h 2237474"/>
              <a:gd name="connsiteX135" fmla="*/ 3280097 w 12192000"/>
              <a:gd name="connsiteY135" fmla="*/ 1919610 h 2237474"/>
              <a:gd name="connsiteX136" fmla="*/ 3123424 w 12192000"/>
              <a:gd name="connsiteY136" fmla="*/ 1952930 h 2237474"/>
              <a:gd name="connsiteX137" fmla="*/ 3009910 w 12192000"/>
              <a:gd name="connsiteY137" fmla="*/ 1957866 h 2237474"/>
              <a:gd name="connsiteX138" fmla="*/ 2995934 w 12192000"/>
              <a:gd name="connsiteY138" fmla="*/ 1967085 h 2237474"/>
              <a:gd name="connsiteX139" fmla="*/ 2980071 w 12192000"/>
              <a:gd name="connsiteY139" fmla="*/ 1972988 h 2237474"/>
              <a:gd name="connsiteX140" fmla="*/ 2978094 w 12192000"/>
              <a:gd name="connsiteY140" fmla="*/ 1972369 h 2237474"/>
              <a:gd name="connsiteX141" fmla="*/ 2942858 w 12192000"/>
              <a:gd name="connsiteY141" fmla="*/ 1981367 h 2237474"/>
              <a:gd name="connsiteX142" fmla="*/ 2875436 w 12192000"/>
              <a:gd name="connsiteY142" fmla="*/ 1996977 h 2237474"/>
              <a:gd name="connsiteX143" fmla="*/ 2874892 w 12192000"/>
              <a:gd name="connsiteY143" fmla="*/ 1996085 h 2237474"/>
              <a:gd name="connsiteX144" fmla="*/ 2864145 w 12192000"/>
              <a:gd name="connsiteY144" fmla="*/ 1994061 h 2237474"/>
              <a:gd name="connsiteX145" fmla="*/ 2843662 w 12192000"/>
              <a:gd name="connsiteY145" fmla="*/ 1992498 h 2237474"/>
              <a:gd name="connsiteX146" fmla="*/ 2796128 w 12192000"/>
              <a:gd name="connsiteY146" fmla="*/ 1976403 h 2237474"/>
              <a:gd name="connsiteX147" fmla="*/ 2756784 w 12192000"/>
              <a:gd name="connsiteY147" fmla="*/ 1985116 h 2237474"/>
              <a:gd name="connsiteX148" fmla="*/ 2748833 w 12192000"/>
              <a:gd name="connsiteY148" fmla="*/ 1986323 h 2237474"/>
              <a:gd name="connsiteX149" fmla="*/ 2748661 w 12192000"/>
              <a:gd name="connsiteY149" fmla="*/ 1986122 h 2237474"/>
              <a:gd name="connsiteX150" fmla="*/ 2740251 w 12192000"/>
              <a:gd name="connsiteY150" fmla="*/ 1986946 h 2237474"/>
              <a:gd name="connsiteX151" fmla="*/ 2718916 w 12192000"/>
              <a:gd name="connsiteY151" fmla="*/ 1990867 h 2237474"/>
              <a:gd name="connsiteX152" fmla="*/ 2713522 w 12192000"/>
              <a:gd name="connsiteY152" fmla="*/ 1990173 h 2237474"/>
              <a:gd name="connsiteX153" fmla="*/ 2680597 w 12192000"/>
              <a:gd name="connsiteY153" fmla="*/ 1984996 h 2237474"/>
              <a:gd name="connsiteX154" fmla="*/ 2578178 w 12192000"/>
              <a:gd name="connsiteY154" fmla="*/ 1990531 h 2237474"/>
              <a:gd name="connsiteX155" fmla="*/ 2476147 w 12192000"/>
              <a:gd name="connsiteY155" fmla="*/ 1998305 h 2237474"/>
              <a:gd name="connsiteX156" fmla="*/ 2373568 w 12192000"/>
              <a:gd name="connsiteY156" fmla="*/ 2003219 h 2237474"/>
              <a:gd name="connsiteX157" fmla="*/ 2321399 w 12192000"/>
              <a:gd name="connsiteY157" fmla="*/ 1989467 h 2237474"/>
              <a:gd name="connsiteX158" fmla="*/ 2315525 w 12192000"/>
              <a:gd name="connsiteY158" fmla="*/ 1989708 h 2237474"/>
              <a:gd name="connsiteX159" fmla="*/ 2300792 w 12192000"/>
              <a:gd name="connsiteY159" fmla="*/ 1994290 h 2237474"/>
              <a:gd name="connsiteX160" fmla="*/ 2295469 w 12192000"/>
              <a:gd name="connsiteY160" fmla="*/ 1996659 h 2237474"/>
              <a:gd name="connsiteX161" fmla="*/ 2287219 w 12192000"/>
              <a:gd name="connsiteY161" fmla="*/ 1998750 h 2237474"/>
              <a:gd name="connsiteX162" fmla="*/ 2286948 w 12192000"/>
              <a:gd name="connsiteY162" fmla="*/ 1998596 h 2237474"/>
              <a:gd name="connsiteX163" fmla="*/ 2243069 w 12192000"/>
              <a:gd name="connsiteY163" fmla="*/ 2015111 h 2237474"/>
              <a:gd name="connsiteX164" fmla="*/ 2186609 w 12192000"/>
              <a:gd name="connsiteY164" fmla="*/ 2008263 h 2237474"/>
              <a:gd name="connsiteX165" fmla="*/ 2164831 w 12192000"/>
              <a:gd name="connsiteY165" fmla="*/ 2010143 h 2237474"/>
              <a:gd name="connsiteX166" fmla="*/ 2152836 w 12192000"/>
              <a:gd name="connsiteY166" fmla="*/ 2010048 h 2237474"/>
              <a:gd name="connsiteX167" fmla="*/ 2117102 w 12192000"/>
              <a:gd name="connsiteY167" fmla="*/ 2023004 h 2237474"/>
              <a:gd name="connsiteX168" fmla="*/ 2111935 w 12192000"/>
              <a:gd name="connsiteY168" fmla="*/ 2023163 h 2237474"/>
              <a:gd name="connsiteX169" fmla="*/ 2089991 w 12192000"/>
              <a:gd name="connsiteY169" fmla="*/ 2034193 h 2237474"/>
              <a:gd name="connsiteX170" fmla="*/ 2058061 w 12192000"/>
              <a:gd name="connsiteY170" fmla="*/ 2047942 h 2237474"/>
              <a:gd name="connsiteX171" fmla="*/ 2055737 w 12192000"/>
              <a:gd name="connsiteY171" fmla="*/ 2047704 h 2237474"/>
              <a:gd name="connsiteX172" fmla="*/ 2042244 w 12192000"/>
              <a:gd name="connsiteY172" fmla="*/ 2055560 h 2237474"/>
              <a:gd name="connsiteX173" fmla="*/ 1976224 w 12192000"/>
              <a:gd name="connsiteY173" fmla="*/ 2074257 h 2237474"/>
              <a:gd name="connsiteX174" fmla="*/ 1877728 w 12192000"/>
              <a:gd name="connsiteY174" fmla="*/ 2101004 h 2237474"/>
              <a:gd name="connsiteX175" fmla="*/ 1759056 w 12192000"/>
              <a:gd name="connsiteY175" fmla="*/ 2125608 h 2237474"/>
              <a:gd name="connsiteX176" fmla="*/ 1637948 w 12192000"/>
              <a:gd name="connsiteY176" fmla="*/ 2172597 h 2237474"/>
              <a:gd name="connsiteX177" fmla="*/ 1434549 w 12192000"/>
              <a:gd name="connsiteY177" fmla="*/ 2234522 h 2237474"/>
              <a:gd name="connsiteX178" fmla="*/ 1398481 w 12192000"/>
              <a:gd name="connsiteY178" fmla="*/ 2237074 h 2237474"/>
              <a:gd name="connsiteX179" fmla="*/ 1398407 w 12192000"/>
              <a:gd name="connsiteY179" fmla="*/ 2237095 h 2237474"/>
              <a:gd name="connsiteX180" fmla="*/ 1370962 w 12192000"/>
              <a:gd name="connsiteY180" fmla="*/ 2237474 h 2237474"/>
              <a:gd name="connsiteX181" fmla="*/ 1356367 w 12192000"/>
              <a:gd name="connsiteY181" fmla="*/ 2235089 h 2237474"/>
              <a:gd name="connsiteX182" fmla="*/ 1324828 w 12192000"/>
              <a:gd name="connsiteY182" fmla="*/ 2231968 h 2237474"/>
              <a:gd name="connsiteX183" fmla="*/ 1297744 w 12192000"/>
              <a:gd name="connsiteY183" fmla="*/ 2235849 h 2237474"/>
              <a:gd name="connsiteX184" fmla="*/ 1286236 w 12192000"/>
              <a:gd name="connsiteY184" fmla="*/ 2233135 h 2237474"/>
              <a:gd name="connsiteX185" fmla="*/ 1283504 w 12192000"/>
              <a:gd name="connsiteY185" fmla="*/ 2233797 h 2237474"/>
              <a:gd name="connsiteX186" fmla="*/ 1279765 w 12192000"/>
              <a:gd name="connsiteY186" fmla="*/ 2229639 h 2237474"/>
              <a:gd name="connsiteX187" fmla="*/ 1195347 w 12192000"/>
              <a:gd name="connsiteY187" fmla="*/ 2212354 h 2237474"/>
              <a:gd name="connsiteX188" fmla="*/ 970251 w 12192000"/>
              <a:gd name="connsiteY188" fmla="*/ 2221029 h 2237474"/>
              <a:gd name="connsiteX189" fmla="*/ 812914 w 12192000"/>
              <a:gd name="connsiteY189" fmla="*/ 2202752 h 2237474"/>
              <a:gd name="connsiteX190" fmla="*/ 800195 w 12192000"/>
              <a:gd name="connsiteY190" fmla="*/ 2209407 h 2237474"/>
              <a:gd name="connsiteX191" fmla="*/ 784978 w 12192000"/>
              <a:gd name="connsiteY191" fmla="*/ 2212360 h 2237474"/>
              <a:gd name="connsiteX192" fmla="*/ 681987 w 12192000"/>
              <a:gd name="connsiteY192" fmla="*/ 2216757 h 2237474"/>
              <a:gd name="connsiteX193" fmla="*/ 669923 w 12192000"/>
              <a:gd name="connsiteY193" fmla="*/ 2211682 h 2237474"/>
              <a:gd name="connsiteX194" fmla="*/ 648680 w 12192000"/>
              <a:gd name="connsiteY194" fmla="*/ 2206229 h 2237474"/>
              <a:gd name="connsiteX195" fmla="*/ 597225 w 12192000"/>
              <a:gd name="connsiteY195" fmla="*/ 2180999 h 2237474"/>
              <a:gd name="connsiteX196" fmla="*/ 558449 w 12192000"/>
              <a:gd name="connsiteY196" fmla="*/ 2182346 h 2237474"/>
              <a:gd name="connsiteX197" fmla="*/ 550517 w 12192000"/>
              <a:gd name="connsiteY197" fmla="*/ 2182060 h 2237474"/>
              <a:gd name="connsiteX198" fmla="*/ 550309 w 12192000"/>
              <a:gd name="connsiteY198" fmla="*/ 2181825 h 2237474"/>
              <a:gd name="connsiteX199" fmla="*/ 541836 w 12192000"/>
              <a:gd name="connsiteY199" fmla="*/ 2181063 h 2237474"/>
              <a:gd name="connsiteX200" fmla="*/ 536057 w 12192000"/>
              <a:gd name="connsiteY200" fmla="*/ 2181537 h 2237474"/>
              <a:gd name="connsiteX201" fmla="*/ 520671 w 12192000"/>
              <a:gd name="connsiteY201" fmla="*/ 2180980 h 2237474"/>
              <a:gd name="connsiteX202" fmla="*/ 515024 w 12192000"/>
              <a:gd name="connsiteY202" fmla="*/ 2179258 h 2237474"/>
              <a:gd name="connsiteX203" fmla="*/ 512278 w 12192000"/>
              <a:gd name="connsiteY203" fmla="*/ 2176369 h 2237474"/>
              <a:gd name="connsiteX204" fmla="*/ 480419 w 12192000"/>
              <a:gd name="connsiteY204" fmla="*/ 2167807 h 2237474"/>
              <a:gd name="connsiteX205" fmla="*/ 413835 w 12192000"/>
              <a:gd name="connsiteY205" fmla="*/ 2156783 h 2237474"/>
              <a:gd name="connsiteX206" fmla="*/ 376513 w 12192000"/>
              <a:gd name="connsiteY206" fmla="*/ 2154014 h 2237474"/>
              <a:gd name="connsiteX207" fmla="*/ 273386 w 12192000"/>
              <a:gd name="connsiteY207" fmla="*/ 2142551 h 2237474"/>
              <a:gd name="connsiteX208" fmla="*/ 169207 w 12192000"/>
              <a:gd name="connsiteY208" fmla="*/ 2128100 h 2237474"/>
              <a:gd name="connsiteX209" fmla="*/ 93149 w 12192000"/>
              <a:gd name="connsiteY209" fmla="*/ 2105324 h 2237474"/>
              <a:gd name="connsiteX210" fmla="*/ 88109 w 12192000"/>
              <a:gd name="connsiteY210" fmla="*/ 2106704 h 2237474"/>
              <a:gd name="connsiteX211" fmla="*/ 80022 w 12192000"/>
              <a:gd name="connsiteY211" fmla="*/ 2107254 h 2237474"/>
              <a:gd name="connsiteX212" fmla="*/ 79717 w 12192000"/>
              <a:gd name="connsiteY212" fmla="*/ 2107046 h 2237474"/>
              <a:gd name="connsiteX213" fmla="*/ 72352 w 12192000"/>
              <a:gd name="connsiteY213" fmla="*/ 2107991 h 2237474"/>
              <a:gd name="connsiteX214" fmla="*/ 37645 w 12192000"/>
              <a:gd name="connsiteY214" fmla="*/ 2115401 h 2237474"/>
              <a:gd name="connsiteX215" fmla="*/ 4572 w 12192000"/>
              <a:gd name="connsiteY215" fmla="*/ 2111091 h 2237474"/>
              <a:gd name="connsiteX216" fmla="*/ 0 w 12192000"/>
              <a:gd name="connsiteY216" fmla="*/ 2110468 h 2237474"/>
              <a:gd name="connsiteX217" fmla="*/ 0 w 12192000"/>
              <a:gd name="connsiteY21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092727 w 12192000"/>
              <a:gd name="connsiteY72" fmla="*/ 1623628 h 2237474"/>
              <a:gd name="connsiteX73" fmla="*/ 7031309 w 12192000"/>
              <a:gd name="connsiteY73" fmla="*/ 1619451 h 2237474"/>
              <a:gd name="connsiteX74" fmla="*/ 6999084 w 12192000"/>
              <a:gd name="connsiteY74" fmla="*/ 1634317 h 2237474"/>
              <a:gd name="connsiteX75" fmla="*/ 6992107 w 12192000"/>
              <a:gd name="connsiteY75" fmla="*/ 1636860 h 2237474"/>
              <a:gd name="connsiteX76" fmla="*/ 6991765 w 12192000"/>
              <a:gd name="connsiteY76" fmla="*/ 1636725 h 2237474"/>
              <a:gd name="connsiteX77" fmla="*/ 6900177 w 12192000"/>
              <a:gd name="connsiteY77" fmla="*/ 1636016 h 2237474"/>
              <a:gd name="connsiteX78" fmla="*/ 6795372 w 12192000"/>
              <a:gd name="connsiteY78" fmla="*/ 1644845 h 2237474"/>
              <a:gd name="connsiteX79" fmla="*/ 6692251 w 12192000"/>
              <a:gd name="connsiteY79" fmla="*/ 1656357 h 2237474"/>
              <a:gd name="connsiteX80" fmla="*/ 6655235 w 12192000"/>
              <a:gd name="connsiteY80" fmla="*/ 1661869 h 2237474"/>
              <a:gd name="connsiteX81" fmla="*/ 6587857 w 12192000"/>
              <a:gd name="connsiteY81" fmla="*/ 1665769 h 2237474"/>
              <a:gd name="connsiteX82" fmla="*/ 6554894 w 12192000"/>
              <a:gd name="connsiteY82" fmla="*/ 1664428 h 2237474"/>
              <a:gd name="connsiteX83" fmla="*/ 6516595 w 12192000"/>
              <a:gd name="connsiteY83" fmla="*/ 1667475 h 2237474"/>
              <a:gd name="connsiteX84" fmla="*/ 6508541 w 12192000"/>
              <a:gd name="connsiteY84" fmla="*/ 1668757 h 2237474"/>
              <a:gd name="connsiteX85" fmla="*/ 6471012 w 12192000"/>
              <a:gd name="connsiteY85" fmla="*/ 1678604 h 2237474"/>
              <a:gd name="connsiteX86" fmla="*/ 6415265 w 12192000"/>
              <a:gd name="connsiteY86" fmla="*/ 1665317 h 2237474"/>
              <a:gd name="connsiteX87" fmla="*/ 6364035 w 12192000"/>
              <a:gd name="connsiteY87" fmla="*/ 1667683 h 2237474"/>
              <a:gd name="connsiteX88" fmla="*/ 6280959 w 12192000"/>
              <a:gd name="connsiteY88" fmla="*/ 1689329 h 2237474"/>
              <a:gd name="connsiteX89" fmla="*/ 6243319 w 12192000"/>
              <a:gd name="connsiteY89" fmla="*/ 1695560 h 2237474"/>
              <a:gd name="connsiteX90" fmla="*/ 6098321 w 12192000"/>
              <a:gd name="connsiteY90" fmla="*/ 1721646 h 2237474"/>
              <a:gd name="connsiteX91" fmla="*/ 5880652 w 12192000"/>
              <a:gd name="connsiteY91" fmla="*/ 1779643 h 2237474"/>
              <a:gd name="connsiteX92" fmla="*/ 5785959 w 12192000"/>
              <a:gd name="connsiteY92" fmla="*/ 1775307 h 2237474"/>
              <a:gd name="connsiteX93" fmla="*/ 5643534 w 12192000"/>
              <a:gd name="connsiteY93" fmla="*/ 1802919 h 2237474"/>
              <a:gd name="connsiteX94" fmla="*/ 5518799 w 12192000"/>
              <a:gd name="connsiteY94" fmla="*/ 1818312 h 2237474"/>
              <a:gd name="connsiteX95" fmla="*/ 5505014 w 12192000"/>
              <a:gd name="connsiteY95" fmla="*/ 1819259 h 2237474"/>
              <a:gd name="connsiteX96" fmla="*/ 5453307 w 12192000"/>
              <a:gd name="connsiteY96" fmla="*/ 1815450 h 2237474"/>
              <a:gd name="connsiteX97" fmla="*/ 5364192 w 12192000"/>
              <a:gd name="connsiteY97" fmla="*/ 1826074 h 2237474"/>
              <a:gd name="connsiteX98" fmla="*/ 5350380 w 12192000"/>
              <a:gd name="connsiteY98" fmla="*/ 1830891 h 2237474"/>
              <a:gd name="connsiteX99" fmla="*/ 5259633 w 12192000"/>
              <a:gd name="connsiteY99" fmla="*/ 1837160 h 2237474"/>
              <a:gd name="connsiteX100" fmla="*/ 5197513 w 12192000"/>
              <a:gd name="connsiteY100" fmla="*/ 1844718 h 2237474"/>
              <a:gd name="connsiteX101" fmla="*/ 5168852 w 12192000"/>
              <a:gd name="connsiteY101" fmla="*/ 1844846 h 2237474"/>
              <a:gd name="connsiteX102" fmla="*/ 5114927 w 12192000"/>
              <a:gd name="connsiteY102" fmla="*/ 1847827 h 2237474"/>
              <a:gd name="connsiteX103" fmla="*/ 5108970 w 12192000"/>
              <a:gd name="connsiteY103" fmla="*/ 1847935 h 2237474"/>
              <a:gd name="connsiteX104" fmla="*/ 5067961 w 12192000"/>
              <a:gd name="connsiteY104" fmla="*/ 1845917 h 2237474"/>
              <a:gd name="connsiteX105" fmla="*/ 5007075 w 12192000"/>
              <a:gd name="connsiteY105" fmla="*/ 1838626 h 2237474"/>
              <a:gd name="connsiteX106" fmla="*/ 4944087 w 12192000"/>
              <a:gd name="connsiteY106" fmla="*/ 1823332 h 2237474"/>
              <a:gd name="connsiteX107" fmla="*/ 4907662 w 12192000"/>
              <a:gd name="connsiteY107" fmla="*/ 1816900 h 2237474"/>
              <a:gd name="connsiteX108" fmla="*/ 4882386 w 12192000"/>
              <a:gd name="connsiteY108" fmla="*/ 1809844 h 2237474"/>
              <a:gd name="connsiteX109" fmla="*/ 4811440 w 12192000"/>
              <a:gd name="connsiteY109" fmla="*/ 1804655 h 2237474"/>
              <a:gd name="connsiteX110" fmla="*/ 4691075 w 12192000"/>
              <a:gd name="connsiteY110" fmla="*/ 1801389 h 2237474"/>
              <a:gd name="connsiteX111" fmla="*/ 4611738 w 12192000"/>
              <a:gd name="connsiteY111" fmla="*/ 1776964 h 2237474"/>
              <a:gd name="connsiteX112" fmla="*/ 4560070 w 12192000"/>
              <a:gd name="connsiteY112" fmla="*/ 1785640 h 2237474"/>
              <a:gd name="connsiteX113" fmla="*/ 4536503 w 12192000"/>
              <a:gd name="connsiteY113" fmla="*/ 1785334 h 2237474"/>
              <a:gd name="connsiteX114" fmla="*/ 4513724 w 12192000"/>
              <a:gd name="connsiteY114" fmla="*/ 1791996 h 2237474"/>
              <a:gd name="connsiteX115" fmla="*/ 4459810 w 12192000"/>
              <a:gd name="connsiteY115" fmla="*/ 1797886 h 2237474"/>
              <a:gd name="connsiteX116" fmla="*/ 4379064 w 12192000"/>
              <a:gd name="connsiteY116" fmla="*/ 1817177 h 2237474"/>
              <a:gd name="connsiteX117" fmla="*/ 4319209 w 12192000"/>
              <a:gd name="connsiteY117" fmla="*/ 1834833 h 2237474"/>
              <a:gd name="connsiteX118" fmla="*/ 4290981 w 12192000"/>
              <a:gd name="connsiteY118" fmla="*/ 1839677 h 2237474"/>
              <a:gd name="connsiteX119" fmla="*/ 4285792 w 12192000"/>
              <a:gd name="connsiteY119" fmla="*/ 1836231 h 2237474"/>
              <a:gd name="connsiteX120" fmla="*/ 4238372 w 12192000"/>
              <a:gd name="connsiteY120" fmla="*/ 1851480 h 2237474"/>
              <a:gd name="connsiteX121" fmla="*/ 4232517 w 12192000"/>
              <a:gd name="connsiteY121" fmla="*/ 1852567 h 2237474"/>
              <a:gd name="connsiteX122" fmla="*/ 4191732 w 12192000"/>
              <a:gd name="connsiteY122" fmla="*/ 1857328 h 2237474"/>
              <a:gd name="connsiteX123" fmla="*/ 4065532 w 12192000"/>
              <a:gd name="connsiteY123" fmla="*/ 1855477 h 2237474"/>
              <a:gd name="connsiteX124" fmla="*/ 4028460 w 12192000"/>
              <a:gd name="connsiteY124" fmla="*/ 1855137 h 2237474"/>
              <a:gd name="connsiteX125" fmla="*/ 4002267 w 12192000"/>
              <a:gd name="connsiteY125" fmla="*/ 1852352 h 2237474"/>
              <a:gd name="connsiteX126" fmla="*/ 3931396 w 12192000"/>
              <a:gd name="connsiteY126" fmla="*/ 1858915 h 2237474"/>
              <a:gd name="connsiteX127" fmla="*/ 3812162 w 12192000"/>
              <a:gd name="connsiteY127" fmla="*/ 1875501 h 2237474"/>
              <a:gd name="connsiteX128" fmla="*/ 3729530 w 12192000"/>
              <a:gd name="connsiteY128" fmla="*/ 1864513 h 2237474"/>
              <a:gd name="connsiteX129" fmla="*/ 3680177 w 12192000"/>
              <a:gd name="connsiteY129" fmla="*/ 1881552 h 2237474"/>
              <a:gd name="connsiteX130" fmla="*/ 3567259 w 12192000"/>
              <a:gd name="connsiteY130" fmla="*/ 1893482 h 2237474"/>
              <a:gd name="connsiteX131" fmla="*/ 3405770 w 12192000"/>
              <a:gd name="connsiteY131" fmla="*/ 1904591 h 2237474"/>
              <a:gd name="connsiteX132" fmla="*/ 3280097 w 12192000"/>
              <a:gd name="connsiteY132" fmla="*/ 1919610 h 2237474"/>
              <a:gd name="connsiteX133" fmla="*/ 3123424 w 12192000"/>
              <a:gd name="connsiteY133" fmla="*/ 1952930 h 2237474"/>
              <a:gd name="connsiteX134" fmla="*/ 3009910 w 12192000"/>
              <a:gd name="connsiteY134" fmla="*/ 1957866 h 2237474"/>
              <a:gd name="connsiteX135" fmla="*/ 2995934 w 12192000"/>
              <a:gd name="connsiteY135" fmla="*/ 1967085 h 2237474"/>
              <a:gd name="connsiteX136" fmla="*/ 2980071 w 12192000"/>
              <a:gd name="connsiteY136" fmla="*/ 1972988 h 2237474"/>
              <a:gd name="connsiteX137" fmla="*/ 2978094 w 12192000"/>
              <a:gd name="connsiteY137" fmla="*/ 1972369 h 2237474"/>
              <a:gd name="connsiteX138" fmla="*/ 2942858 w 12192000"/>
              <a:gd name="connsiteY138" fmla="*/ 1981367 h 2237474"/>
              <a:gd name="connsiteX139" fmla="*/ 2875436 w 12192000"/>
              <a:gd name="connsiteY139" fmla="*/ 1996977 h 2237474"/>
              <a:gd name="connsiteX140" fmla="*/ 2874892 w 12192000"/>
              <a:gd name="connsiteY140" fmla="*/ 1996085 h 2237474"/>
              <a:gd name="connsiteX141" fmla="*/ 2864145 w 12192000"/>
              <a:gd name="connsiteY141" fmla="*/ 1994061 h 2237474"/>
              <a:gd name="connsiteX142" fmla="*/ 2843662 w 12192000"/>
              <a:gd name="connsiteY142" fmla="*/ 1992498 h 2237474"/>
              <a:gd name="connsiteX143" fmla="*/ 2796128 w 12192000"/>
              <a:gd name="connsiteY143" fmla="*/ 1976403 h 2237474"/>
              <a:gd name="connsiteX144" fmla="*/ 2756784 w 12192000"/>
              <a:gd name="connsiteY144" fmla="*/ 1985116 h 2237474"/>
              <a:gd name="connsiteX145" fmla="*/ 2748833 w 12192000"/>
              <a:gd name="connsiteY145" fmla="*/ 1986323 h 2237474"/>
              <a:gd name="connsiteX146" fmla="*/ 2748661 w 12192000"/>
              <a:gd name="connsiteY146" fmla="*/ 1986122 h 2237474"/>
              <a:gd name="connsiteX147" fmla="*/ 2740251 w 12192000"/>
              <a:gd name="connsiteY147" fmla="*/ 1986946 h 2237474"/>
              <a:gd name="connsiteX148" fmla="*/ 2718916 w 12192000"/>
              <a:gd name="connsiteY148" fmla="*/ 1990867 h 2237474"/>
              <a:gd name="connsiteX149" fmla="*/ 2713522 w 12192000"/>
              <a:gd name="connsiteY149" fmla="*/ 1990173 h 2237474"/>
              <a:gd name="connsiteX150" fmla="*/ 2680597 w 12192000"/>
              <a:gd name="connsiteY150" fmla="*/ 1984996 h 2237474"/>
              <a:gd name="connsiteX151" fmla="*/ 2578178 w 12192000"/>
              <a:gd name="connsiteY151" fmla="*/ 1990531 h 2237474"/>
              <a:gd name="connsiteX152" fmla="*/ 2476147 w 12192000"/>
              <a:gd name="connsiteY152" fmla="*/ 1998305 h 2237474"/>
              <a:gd name="connsiteX153" fmla="*/ 2373568 w 12192000"/>
              <a:gd name="connsiteY153" fmla="*/ 2003219 h 2237474"/>
              <a:gd name="connsiteX154" fmla="*/ 2321399 w 12192000"/>
              <a:gd name="connsiteY154" fmla="*/ 1989467 h 2237474"/>
              <a:gd name="connsiteX155" fmla="*/ 2315525 w 12192000"/>
              <a:gd name="connsiteY155" fmla="*/ 1989708 h 2237474"/>
              <a:gd name="connsiteX156" fmla="*/ 2300792 w 12192000"/>
              <a:gd name="connsiteY156" fmla="*/ 1994290 h 2237474"/>
              <a:gd name="connsiteX157" fmla="*/ 2295469 w 12192000"/>
              <a:gd name="connsiteY157" fmla="*/ 1996659 h 2237474"/>
              <a:gd name="connsiteX158" fmla="*/ 2287219 w 12192000"/>
              <a:gd name="connsiteY158" fmla="*/ 1998750 h 2237474"/>
              <a:gd name="connsiteX159" fmla="*/ 2286948 w 12192000"/>
              <a:gd name="connsiteY159" fmla="*/ 1998596 h 2237474"/>
              <a:gd name="connsiteX160" fmla="*/ 2243069 w 12192000"/>
              <a:gd name="connsiteY160" fmla="*/ 2015111 h 2237474"/>
              <a:gd name="connsiteX161" fmla="*/ 2186609 w 12192000"/>
              <a:gd name="connsiteY161" fmla="*/ 2008263 h 2237474"/>
              <a:gd name="connsiteX162" fmla="*/ 2164831 w 12192000"/>
              <a:gd name="connsiteY162" fmla="*/ 2010143 h 2237474"/>
              <a:gd name="connsiteX163" fmla="*/ 2152836 w 12192000"/>
              <a:gd name="connsiteY163" fmla="*/ 2010048 h 2237474"/>
              <a:gd name="connsiteX164" fmla="*/ 2117102 w 12192000"/>
              <a:gd name="connsiteY164" fmla="*/ 2023004 h 2237474"/>
              <a:gd name="connsiteX165" fmla="*/ 2111935 w 12192000"/>
              <a:gd name="connsiteY165" fmla="*/ 2023163 h 2237474"/>
              <a:gd name="connsiteX166" fmla="*/ 2089991 w 12192000"/>
              <a:gd name="connsiteY166" fmla="*/ 2034193 h 2237474"/>
              <a:gd name="connsiteX167" fmla="*/ 2058061 w 12192000"/>
              <a:gd name="connsiteY167" fmla="*/ 2047942 h 2237474"/>
              <a:gd name="connsiteX168" fmla="*/ 2055737 w 12192000"/>
              <a:gd name="connsiteY168" fmla="*/ 2047704 h 2237474"/>
              <a:gd name="connsiteX169" fmla="*/ 2042244 w 12192000"/>
              <a:gd name="connsiteY169" fmla="*/ 2055560 h 2237474"/>
              <a:gd name="connsiteX170" fmla="*/ 1976224 w 12192000"/>
              <a:gd name="connsiteY170" fmla="*/ 2074257 h 2237474"/>
              <a:gd name="connsiteX171" fmla="*/ 1877728 w 12192000"/>
              <a:gd name="connsiteY171" fmla="*/ 2101004 h 2237474"/>
              <a:gd name="connsiteX172" fmla="*/ 1759056 w 12192000"/>
              <a:gd name="connsiteY172" fmla="*/ 2125608 h 2237474"/>
              <a:gd name="connsiteX173" fmla="*/ 1637948 w 12192000"/>
              <a:gd name="connsiteY173" fmla="*/ 2172597 h 2237474"/>
              <a:gd name="connsiteX174" fmla="*/ 1434549 w 12192000"/>
              <a:gd name="connsiteY174" fmla="*/ 2234522 h 2237474"/>
              <a:gd name="connsiteX175" fmla="*/ 1398481 w 12192000"/>
              <a:gd name="connsiteY175" fmla="*/ 2237074 h 2237474"/>
              <a:gd name="connsiteX176" fmla="*/ 1398407 w 12192000"/>
              <a:gd name="connsiteY176" fmla="*/ 2237095 h 2237474"/>
              <a:gd name="connsiteX177" fmla="*/ 1370962 w 12192000"/>
              <a:gd name="connsiteY177" fmla="*/ 2237474 h 2237474"/>
              <a:gd name="connsiteX178" fmla="*/ 1356367 w 12192000"/>
              <a:gd name="connsiteY178" fmla="*/ 2235089 h 2237474"/>
              <a:gd name="connsiteX179" fmla="*/ 1324828 w 12192000"/>
              <a:gd name="connsiteY179" fmla="*/ 2231968 h 2237474"/>
              <a:gd name="connsiteX180" fmla="*/ 1297744 w 12192000"/>
              <a:gd name="connsiteY180" fmla="*/ 2235849 h 2237474"/>
              <a:gd name="connsiteX181" fmla="*/ 1286236 w 12192000"/>
              <a:gd name="connsiteY181" fmla="*/ 2233135 h 2237474"/>
              <a:gd name="connsiteX182" fmla="*/ 1283504 w 12192000"/>
              <a:gd name="connsiteY182" fmla="*/ 2233797 h 2237474"/>
              <a:gd name="connsiteX183" fmla="*/ 1279765 w 12192000"/>
              <a:gd name="connsiteY183" fmla="*/ 2229639 h 2237474"/>
              <a:gd name="connsiteX184" fmla="*/ 1195347 w 12192000"/>
              <a:gd name="connsiteY184" fmla="*/ 2212354 h 2237474"/>
              <a:gd name="connsiteX185" fmla="*/ 970251 w 12192000"/>
              <a:gd name="connsiteY185" fmla="*/ 2221029 h 2237474"/>
              <a:gd name="connsiteX186" fmla="*/ 812914 w 12192000"/>
              <a:gd name="connsiteY186" fmla="*/ 2202752 h 2237474"/>
              <a:gd name="connsiteX187" fmla="*/ 800195 w 12192000"/>
              <a:gd name="connsiteY187" fmla="*/ 2209407 h 2237474"/>
              <a:gd name="connsiteX188" fmla="*/ 784978 w 12192000"/>
              <a:gd name="connsiteY188" fmla="*/ 2212360 h 2237474"/>
              <a:gd name="connsiteX189" fmla="*/ 681987 w 12192000"/>
              <a:gd name="connsiteY189" fmla="*/ 2216757 h 2237474"/>
              <a:gd name="connsiteX190" fmla="*/ 669923 w 12192000"/>
              <a:gd name="connsiteY190" fmla="*/ 2211682 h 2237474"/>
              <a:gd name="connsiteX191" fmla="*/ 648680 w 12192000"/>
              <a:gd name="connsiteY191" fmla="*/ 2206229 h 2237474"/>
              <a:gd name="connsiteX192" fmla="*/ 597225 w 12192000"/>
              <a:gd name="connsiteY192" fmla="*/ 2180999 h 2237474"/>
              <a:gd name="connsiteX193" fmla="*/ 558449 w 12192000"/>
              <a:gd name="connsiteY193" fmla="*/ 2182346 h 2237474"/>
              <a:gd name="connsiteX194" fmla="*/ 550517 w 12192000"/>
              <a:gd name="connsiteY194" fmla="*/ 2182060 h 2237474"/>
              <a:gd name="connsiteX195" fmla="*/ 550309 w 12192000"/>
              <a:gd name="connsiteY195" fmla="*/ 2181825 h 2237474"/>
              <a:gd name="connsiteX196" fmla="*/ 541836 w 12192000"/>
              <a:gd name="connsiteY196" fmla="*/ 2181063 h 2237474"/>
              <a:gd name="connsiteX197" fmla="*/ 536057 w 12192000"/>
              <a:gd name="connsiteY197" fmla="*/ 2181537 h 2237474"/>
              <a:gd name="connsiteX198" fmla="*/ 520671 w 12192000"/>
              <a:gd name="connsiteY198" fmla="*/ 2180980 h 2237474"/>
              <a:gd name="connsiteX199" fmla="*/ 515024 w 12192000"/>
              <a:gd name="connsiteY199" fmla="*/ 2179258 h 2237474"/>
              <a:gd name="connsiteX200" fmla="*/ 512278 w 12192000"/>
              <a:gd name="connsiteY200" fmla="*/ 2176369 h 2237474"/>
              <a:gd name="connsiteX201" fmla="*/ 480419 w 12192000"/>
              <a:gd name="connsiteY201" fmla="*/ 2167807 h 2237474"/>
              <a:gd name="connsiteX202" fmla="*/ 413835 w 12192000"/>
              <a:gd name="connsiteY202" fmla="*/ 2156783 h 2237474"/>
              <a:gd name="connsiteX203" fmla="*/ 376513 w 12192000"/>
              <a:gd name="connsiteY203" fmla="*/ 2154014 h 2237474"/>
              <a:gd name="connsiteX204" fmla="*/ 273386 w 12192000"/>
              <a:gd name="connsiteY204" fmla="*/ 2142551 h 2237474"/>
              <a:gd name="connsiteX205" fmla="*/ 169207 w 12192000"/>
              <a:gd name="connsiteY205" fmla="*/ 2128100 h 2237474"/>
              <a:gd name="connsiteX206" fmla="*/ 93149 w 12192000"/>
              <a:gd name="connsiteY206" fmla="*/ 2105324 h 2237474"/>
              <a:gd name="connsiteX207" fmla="*/ 88109 w 12192000"/>
              <a:gd name="connsiteY207" fmla="*/ 2106704 h 2237474"/>
              <a:gd name="connsiteX208" fmla="*/ 80022 w 12192000"/>
              <a:gd name="connsiteY208" fmla="*/ 2107254 h 2237474"/>
              <a:gd name="connsiteX209" fmla="*/ 79717 w 12192000"/>
              <a:gd name="connsiteY209" fmla="*/ 2107046 h 2237474"/>
              <a:gd name="connsiteX210" fmla="*/ 72352 w 12192000"/>
              <a:gd name="connsiteY210" fmla="*/ 2107991 h 2237474"/>
              <a:gd name="connsiteX211" fmla="*/ 37645 w 12192000"/>
              <a:gd name="connsiteY211" fmla="*/ 2115401 h 2237474"/>
              <a:gd name="connsiteX212" fmla="*/ 4572 w 12192000"/>
              <a:gd name="connsiteY212" fmla="*/ 2111091 h 2237474"/>
              <a:gd name="connsiteX213" fmla="*/ 0 w 12192000"/>
              <a:gd name="connsiteY213" fmla="*/ 2110468 h 2237474"/>
              <a:gd name="connsiteX214" fmla="*/ 0 w 12192000"/>
              <a:gd name="connsiteY21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87857 w 12192000"/>
              <a:gd name="connsiteY80" fmla="*/ 1665769 h 2237474"/>
              <a:gd name="connsiteX81" fmla="*/ 6554894 w 12192000"/>
              <a:gd name="connsiteY81" fmla="*/ 1664428 h 2237474"/>
              <a:gd name="connsiteX82" fmla="*/ 6516595 w 12192000"/>
              <a:gd name="connsiteY82" fmla="*/ 1667475 h 2237474"/>
              <a:gd name="connsiteX83" fmla="*/ 6508541 w 12192000"/>
              <a:gd name="connsiteY83" fmla="*/ 1668757 h 2237474"/>
              <a:gd name="connsiteX84" fmla="*/ 6471012 w 12192000"/>
              <a:gd name="connsiteY84" fmla="*/ 1678604 h 2237474"/>
              <a:gd name="connsiteX85" fmla="*/ 6415265 w 12192000"/>
              <a:gd name="connsiteY85" fmla="*/ 1665317 h 2237474"/>
              <a:gd name="connsiteX86" fmla="*/ 6364035 w 12192000"/>
              <a:gd name="connsiteY86" fmla="*/ 1667683 h 2237474"/>
              <a:gd name="connsiteX87" fmla="*/ 6280959 w 12192000"/>
              <a:gd name="connsiteY87" fmla="*/ 1689329 h 2237474"/>
              <a:gd name="connsiteX88" fmla="*/ 6243319 w 12192000"/>
              <a:gd name="connsiteY88" fmla="*/ 1695560 h 2237474"/>
              <a:gd name="connsiteX89" fmla="*/ 6098321 w 12192000"/>
              <a:gd name="connsiteY89" fmla="*/ 1721646 h 2237474"/>
              <a:gd name="connsiteX90" fmla="*/ 5880652 w 12192000"/>
              <a:gd name="connsiteY90" fmla="*/ 1779643 h 2237474"/>
              <a:gd name="connsiteX91" fmla="*/ 5785959 w 12192000"/>
              <a:gd name="connsiteY91" fmla="*/ 1775307 h 2237474"/>
              <a:gd name="connsiteX92" fmla="*/ 5643534 w 12192000"/>
              <a:gd name="connsiteY92" fmla="*/ 1802919 h 2237474"/>
              <a:gd name="connsiteX93" fmla="*/ 5518799 w 12192000"/>
              <a:gd name="connsiteY93" fmla="*/ 1818312 h 2237474"/>
              <a:gd name="connsiteX94" fmla="*/ 5505014 w 12192000"/>
              <a:gd name="connsiteY94" fmla="*/ 1819259 h 2237474"/>
              <a:gd name="connsiteX95" fmla="*/ 5453307 w 12192000"/>
              <a:gd name="connsiteY95" fmla="*/ 1815450 h 2237474"/>
              <a:gd name="connsiteX96" fmla="*/ 5364192 w 12192000"/>
              <a:gd name="connsiteY96" fmla="*/ 1826074 h 2237474"/>
              <a:gd name="connsiteX97" fmla="*/ 5350380 w 12192000"/>
              <a:gd name="connsiteY97" fmla="*/ 1830891 h 2237474"/>
              <a:gd name="connsiteX98" fmla="*/ 5259633 w 12192000"/>
              <a:gd name="connsiteY98" fmla="*/ 1837160 h 2237474"/>
              <a:gd name="connsiteX99" fmla="*/ 5197513 w 12192000"/>
              <a:gd name="connsiteY99" fmla="*/ 1844718 h 2237474"/>
              <a:gd name="connsiteX100" fmla="*/ 5168852 w 12192000"/>
              <a:gd name="connsiteY100" fmla="*/ 1844846 h 2237474"/>
              <a:gd name="connsiteX101" fmla="*/ 5114927 w 12192000"/>
              <a:gd name="connsiteY101" fmla="*/ 1847827 h 2237474"/>
              <a:gd name="connsiteX102" fmla="*/ 5108970 w 12192000"/>
              <a:gd name="connsiteY102" fmla="*/ 1847935 h 2237474"/>
              <a:gd name="connsiteX103" fmla="*/ 5067961 w 12192000"/>
              <a:gd name="connsiteY103" fmla="*/ 1845917 h 2237474"/>
              <a:gd name="connsiteX104" fmla="*/ 5007075 w 12192000"/>
              <a:gd name="connsiteY104" fmla="*/ 1838626 h 2237474"/>
              <a:gd name="connsiteX105" fmla="*/ 4944087 w 12192000"/>
              <a:gd name="connsiteY105" fmla="*/ 1823332 h 2237474"/>
              <a:gd name="connsiteX106" fmla="*/ 4907662 w 12192000"/>
              <a:gd name="connsiteY106" fmla="*/ 1816900 h 2237474"/>
              <a:gd name="connsiteX107" fmla="*/ 4882386 w 12192000"/>
              <a:gd name="connsiteY107" fmla="*/ 1809844 h 2237474"/>
              <a:gd name="connsiteX108" fmla="*/ 4811440 w 12192000"/>
              <a:gd name="connsiteY108" fmla="*/ 1804655 h 2237474"/>
              <a:gd name="connsiteX109" fmla="*/ 4691075 w 12192000"/>
              <a:gd name="connsiteY109" fmla="*/ 1801389 h 2237474"/>
              <a:gd name="connsiteX110" fmla="*/ 4611738 w 12192000"/>
              <a:gd name="connsiteY110" fmla="*/ 1776964 h 2237474"/>
              <a:gd name="connsiteX111" fmla="*/ 4560070 w 12192000"/>
              <a:gd name="connsiteY111" fmla="*/ 1785640 h 2237474"/>
              <a:gd name="connsiteX112" fmla="*/ 4536503 w 12192000"/>
              <a:gd name="connsiteY112" fmla="*/ 1785334 h 2237474"/>
              <a:gd name="connsiteX113" fmla="*/ 4513724 w 12192000"/>
              <a:gd name="connsiteY113" fmla="*/ 1791996 h 2237474"/>
              <a:gd name="connsiteX114" fmla="*/ 4459810 w 12192000"/>
              <a:gd name="connsiteY114" fmla="*/ 1797886 h 2237474"/>
              <a:gd name="connsiteX115" fmla="*/ 4379064 w 12192000"/>
              <a:gd name="connsiteY115" fmla="*/ 1817177 h 2237474"/>
              <a:gd name="connsiteX116" fmla="*/ 4319209 w 12192000"/>
              <a:gd name="connsiteY116" fmla="*/ 1834833 h 2237474"/>
              <a:gd name="connsiteX117" fmla="*/ 4290981 w 12192000"/>
              <a:gd name="connsiteY117" fmla="*/ 1839677 h 2237474"/>
              <a:gd name="connsiteX118" fmla="*/ 4285792 w 12192000"/>
              <a:gd name="connsiteY118" fmla="*/ 1836231 h 2237474"/>
              <a:gd name="connsiteX119" fmla="*/ 4238372 w 12192000"/>
              <a:gd name="connsiteY119" fmla="*/ 1851480 h 2237474"/>
              <a:gd name="connsiteX120" fmla="*/ 4232517 w 12192000"/>
              <a:gd name="connsiteY120" fmla="*/ 1852567 h 2237474"/>
              <a:gd name="connsiteX121" fmla="*/ 4191732 w 12192000"/>
              <a:gd name="connsiteY121" fmla="*/ 1857328 h 2237474"/>
              <a:gd name="connsiteX122" fmla="*/ 4065532 w 12192000"/>
              <a:gd name="connsiteY122" fmla="*/ 1855477 h 2237474"/>
              <a:gd name="connsiteX123" fmla="*/ 4028460 w 12192000"/>
              <a:gd name="connsiteY123" fmla="*/ 1855137 h 2237474"/>
              <a:gd name="connsiteX124" fmla="*/ 4002267 w 12192000"/>
              <a:gd name="connsiteY124" fmla="*/ 1852352 h 2237474"/>
              <a:gd name="connsiteX125" fmla="*/ 3931396 w 12192000"/>
              <a:gd name="connsiteY125" fmla="*/ 1858915 h 2237474"/>
              <a:gd name="connsiteX126" fmla="*/ 3812162 w 12192000"/>
              <a:gd name="connsiteY126" fmla="*/ 1875501 h 2237474"/>
              <a:gd name="connsiteX127" fmla="*/ 3729530 w 12192000"/>
              <a:gd name="connsiteY127" fmla="*/ 1864513 h 2237474"/>
              <a:gd name="connsiteX128" fmla="*/ 3680177 w 12192000"/>
              <a:gd name="connsiteY128" fmla="*/ 1881552 h 2237474"/>
              <a:gd name="connsiteX129" fmla="*/ 3567259 w 12192000"/>
              <a:gd name="connsiteY129" fmla="*/ 1893482 h 2237474"/>
              <a:gd name="connsiteX130" fmla="*/ 3405770 w 12192000"/>
              <a:gd name="connsiteY130" fmla="*/ 1904591 h 2237474"/>
              <a:gd name="connsiteX131" fmla="*/ 3280097 w 12192000"/>
              <a:gd name="connsiteY131" fmla="*/ 1919610 h 2237474"/>
              <a:gd name="connsiteX132" fmla="*/ 3123424 w 12192000"/>
              <a:gd name="connsiteY132" fmla="*/ 1952930 h 2237474"/>
              <a:gd name="connsiteX133" fmla="*/ 3009910 w 12192000"/>
              <a:gd name="connsiteY133" fmla="*/ 1957866 h 2237474"/>
              <a:gd name="connsiteX134" fmla="*/ 2995934 w 12192000"/>
              <a:gd name="connsiteY134" fmla="*/ 1967085 h 2237474"/>
              <a:gd name="connsiteX135" fmla="*/ 2980071 w 12192000"/>
              <a:gd name="connsiteY135" fmla="*/ 1972988 h 2237474"/>
              <a:gd name="connsiteX136" fmla="*/ 2978094 w 12192000"/>
              <a:gd name="connsiteY136" fmla="*/ 1972369 h 2237474"/>
              <a:gd name="connsiteX137" fmla="*/ 2942858 w 12192000"/>
              <a:gd name="connsiteY137" fmla="*/ 1981367 h 2237474"/>
              <a:gd name="connsiteX138" fmla="*/ 2875436 w 12192000"/>
              <a:gd name="connsiteY138" fmla="*/ 1996977 h 2237474"/>
              <a:gd name="connsiteX139" fmla="*/ 2874892 w 12192000"/>
              <a:gd name="connsiteY139" fmla="*/ 1996085 h 2237474"/>
              <a:gd name="connsiteX140" fmla="*/ 2864145 w 12192000"/>
              <a:gd name="connsiteY140" fmla="*/ 1994061 h 2237474"/>
              <a:gd name="connsiteX141" fmla="*/ 2843662 w 12192000"/>
              <a:gd name="connsiteY141" fmla="*/ 1992498 h 2237474"/>
              <a:gd name="connsiteX142" fmla="*/ 2796128 w 12192000"/>
              <a:gd name="connsiteY142" fmla="*/ 1976403 h 2237474"/>
              <a:gd name="connsiteX143" fmla="*/ 2756784 w 12192000"/>
              <a:gd name="connsiteY143" fmla="*/ 1985116 h 2237474"/>
              <a:gd name="connsiteX144" fmla="*/ 2748833 w 12192000"/>
              <a:gd name="connsiteY144" fmla="*/ 1986323 h 2237474"/>
              <a:gd name="connsiteX145" fmla="*/ 2748661 w 12192000"/>
              <a:gd name="connsiteY145" fmla="*/ 1986122 h 2237474"/>
              <a:gd name="connsiteX146" fmla="*/ 2740251 w 12192000"/>
              <a:gd name="connsiteY146" fmla="*/ 1986946 h 2237474"/>
              <a:gd name="connsiteX147" fmla="*/ 2718916 w 12192000"/>
              <a:gd name="connsiteY147" fmla="*/ 1990867 h 2237474"/>
              <a:gd name="connsiteX148" fmla="*/ 2713522 w 12192000"/>
              <a:gd name="connsiteY148" fmla="*/ 1990173 h 2237474"/>
              <a:gd name="connsiteX149" fmla="*/ 2680597 w 12192000"/>
              <a:gd name="connsiteY149" fmla="*/ 1984996 h 2237474"/>
              <a:gd name="connsiteX150" fmla="*/ 2578178 w 12192000"/>
              <a:gd name="connsiteY150" fmla="*/ 1990531 h 2237474"/>
              <a:gd name="connsiteX151" fmla="*/ 2476147 w 12192000"/>
              <a:gd name="connsiteY151" fmla="*/ 1998305 h 2237474"/>
              <a:gd name="connsiteX152" fmla="*/ 2373568 w 12192000"/>
              <a:gd name="connsiteY152" fmla="*/ 2003219 h 2237474"/>
              <a:gd name="connsiteX153" fmla="*/ 2321399 w 12192000"/>
              <a:gd name="connsiteY153" fmla="*/ 1989467 h 2237474"/>
              <a:gd name="connsiteX154" fmla="*/ 2315525 w 12192000"/>
              <a:gd name="connsiteY154" fmla="*/ 1989708 h 2237474"/>
              <a:gd name="connsiteX155" fmla="*/ 2300792 w 12192000"/>
              <a:gd name="connsiteY155" fmla="*/ 1994290 h 2237474"/>
              <a:gd name="connsiteX156" fmla="*/ 2295469 w 12192000"/>
              <a:gd name="connsiteY156" fmla="*/ 1996659 h 2237474"/>
              <a:gd name="connsiteX157" fmla="*/ 2287219 w 12192000"/>
              <a:gd name="connsiteY157" fmla="*/ 1998750 h 2237474"/>
              <a:gd name="connsiteX158" fmla="*/ 2286948 w 12192000"/>
              <a:gd name="connsiteY158" fmla="*/ 1998596 h 2237474"/>
              <a:gd name="connsiteX159" fmla="*/ 2243069 w 12192000"/>
              <a:gd name="connsiteY159" fmla="*/ 2015111 h 2237474"/>
              <a:gd name="connsiteX160" fmla="*/ 2186609 w 12192000"/>
              <a:gd name="connsiteY160" fmla="*/ 2008263 h 2237474"/>
              <a:gd name="connsiteX161" fmla="*/ 2164831 w 12192000"/>
              <a:gd name="connsiteY161" fmla="*/ 2010143 h 2237474"/>
              <a:gd name="connsiteX162" fmla="*/ 2152836 w 12192000"/>
              <a:gd name="connsiteY162" fmla="*/ 2010048 h 2237474"/>
              <a:gd name="connsiteX163" fmla="*/ 2117102 w 12192000"/>
              <a:gd name="connsiteY163" fmla="*/ 2023004 h 2237474"/>
              <a:gd name="connsiteX164" fmla="*/ 2111935 w 12192000"/>
              <a:gd name="connsiteY164" fmla="*/ 2023163 h 2237474"/>
              <a:gd name="connsiteX165" fmla="*/ 2089991 w 12192000"/>
              <a:gd name="connsiteY165" fmla="*/ 2034193 h 2237474"/>
              <a:gd name="connsiteX166" fmla="*/ 2058061 w 12192000"/>
              <a:gd name="connsiteY166" fmla="*/ 2047942 h 2237474"/>
              <a:gd name="connsiteX167" fmla="*/ 2055737 w 12192000"/>
              <a:gd name="connsiteY167" fmla="*/ 2047704 h 2237474"/>
              <a:gd name="connsiteX168" fmla="*/ 2042244 w 12192000"/>
              <a:gd name="connsiteY168" fmla="*/ 2055560 h 2237474"/>
              <a:gd name="connsiteX169" fmla="*/ 1976224 w 12192000"/>
              <a:gd name="connsiteY169" fmla="*/ 2074257 h 2237474"/>
              <a:gd name="connsiteX170" fmla="*/ 1877728 w 12192000"/>
              <a:gd name="connsiteY170" fmla="*/ 2101004 h 2237474"/>
              <a:gd name="connsiteX171" fmla="*/ 1759056 w 12192000"/>
              <a:gd name="connsiteY171" fmla="*/ 2125608 h 2237474"/>
              <a:gd name="connsiteX172" fmla="*/ 1637948 w 12192000"/>
              <a:gd name="connsiteY172" fmla="*/ 2172597 h 2237474"/>
              <a:gd name="connsiteX173" fmla="*/ 1434549 w 12192000"/>
              <a:gd name="connsiteY173" fmla="*/ 2234522 h 2237474"/>
              <a:gd name="connsiteX174" fmla="*/ 1398481 w 12192000"/>
              <a:gd name="connsiteY174" fmla="*/ 2237074 h 2237474"/>
              <a:gd name="connsiteX175" fmla="*/ 1398407 w 12192000"/>
              <a:gd name="connsiteY175" fmla="*/ 2237095 h 2237474"/>
              <a:gd name="connsiteX176" fmla="*/ 1370962 w 12192000"/>
              <a:gd name="connsiteY176" fmla="*/ 2237474 h 2237474"/>
              <a:gd name="connsiteX177" fmla="*/ 1356367 w 12192000"/>
              <a:gd name="connsiteY177" fmla="*/ 2235089 h 2237474"/>
              <a:gd name="connsiteX178" fmla="*/ 1324828 w 12192000"/>
              <a:gd name="connsiteY178" fmla="*/ 2231968 h 2237474"/>
              <a:gd name="connsiteX179" fmla="*/ 1297744 w 12192000"/>
              <a:gd name="connsiteY179" fmla="*/ 2235849 h 2237474"/>
              <a:gd name="connsiteX180" fmla="*/ 1286236 w 12192000"/>
              <a:gd name="connsiteY180" fmla="*/ 2233135 h 2237474"/>
              <a:gd name="connsiteX181" fmla="*/ 1283504 w 12192000"/>
              <a:gd name="connsiteY181" fmla="*/ 2233797 h 2237474"/>
              <a:gd name="connsiteX182" fmla="*/ 1279765 w 12192000"/>
              <a:gd name="connsiteY182" fmla="*/ 2229639 h 2237474"/>
              <a:gd name="connsiteX183" fmla="*/ 1195347 w 12192000"/>
              <a:gd name="connsiteY183" fmla="*/ 2212354 h 2237474"/>
              <a:gd name="connsiteX184" fmla="*/ 970251 w 12192000"/>
              <a:gd name="connsiteY184" fmla="*/ 2221029 h 2237474"/>
              <a:gd name="connsiteX185" fmla="*/ 812914 w 12192000"/>
              <a:gd name="connsiteY185" fmla="*/ 2202752 h 2237474"/>
              <a:gd name="connsiteX186" fmla="*/ 800195 w 12192000"/>
              <a:gd name="connsiteY186" fmla="*/ 2209407 h 2237474"/>
              <a:gd name="connsiteX187" fmla="*/ 784978 w 12192000"/>
              <a:gd name="connsiteY187" fmla="*/ 2212360 h 2237474"/>
              <a:gd name="connsiteX188" fmla="*/ 681987 w 12192000"/>
              <a:gd name="connsiteY188" fmla="*/ 2216757 h 2237474"/>
              <a:gd name="connsiteX189" fmla="*/ 669923 w 12192000"/>
              <a:gd name="connsiteY189" fmla="*/ 2211682 h 2237474"/>
              <a:gd name="connsiteX190" fmla="*/ 648680 w 12192000"/>
              <a:gd name="connsiteY190" fmla="*/ 2206229 h 2237474"/>
              <a:gd name="connsiteX191" fmla="*/ 597225 w 12192000"/>
              <a:gd name="connsiteY191" fmla="*/ 2180999 h 2237474"/>
              <a:gd name="connsiteX192" fmla="*/ 558449 w 12192000"/>
              <a:gd name="connsiteY192" fmla="*/ 2182346 h 2237474"/>
              <a:gd name="connsiteX193" fmla="*/ 550517 w 12192000"/>
              <a:gd name="connsiteY193" fmla="*/ 2182060 h 2237474"/>
              <a:gd name="connsiteX194" fmla="*/ 550309 w 12192000"/>
              <a:gd name="connsiteY194" fmla="*/ 2181825 h 2237474"/>
              <a:gd name="connsiteX195" fmla="*/ 541836 w 12192000"/>
              <a:gd name="connsiteY195" fmla="*/ 2181063 h 2237474"/>
              <a:gd name="connsiteX196" fmla="*/ 536057 w 12192000"/>
              <a:gd name="connsiteY196" fmla="*/ 2181537 h 2237474"/>
              <a:gd name="connsiteX197" fmla="*/ 520671 w 12192000"/>
              <a:gd name="connsiteY197" fmla="*/ 2180980 h 2237474"/>
              <a:gd name="connsiteX198" fmla="*/ 515024 w 12192000"/>
              <a:gd name="connsiteY198" fmla="*/ 2179258 h 2237474"/>
              <a:gd name="connsiteX199" fmla="*/ 512278 w 12192000"/>
              <a:gd name="connsiteY199" fmla="*/ 2176369 h 2237474"/>
              <a:gd name="connsiteX200" fmla="*/ 480419 w 12192000"/>
              <a:gd name="connsiteY200" fmla="*/ 2167807 h 2237474"/>
              <a:gd name="connsiteX201" fmla="*/ 413835 w 12192000"/>
              <a:gd name="connsiteY201" fmla="*/ 2156783 h 2237474"/>
              <a:gd name="connsiteX202" fmla="*/ 376513 w 12192000"/>
              <a:gd name="connsiteY202" fmla="*/ 2154014 h 2237474"/>
              <a:gd name="connsiteX203" fmla="*/ 273386 w 12192000"/>
              <a:gd name="connsiteY203" fmla="*/ 2142551 h 2237474"/>
              <a:gd name="connsiteX204" fmla="*/ 169207 w 12192000"/>
              <a:gd name="connsiteY204" fmla="*/ 2128100 h 2237474"/>
              <a:gd name="connsiteX205" fmla="*/ 93149 w 12192000"/>
              <a:gd name="connsiteY205" fmla="*/ 2105324 h 2237474"/>
              <a:gd name="connsiteX206" fmla="*/ 88109 w 12192000"/>
              <a:gd name="connsiteY206" fmla="*/ 2106704 h 2237474"/>
              <a:gd name="connsiteX207" fmla="*/ 80022 w 12192000"/>
              <a:gd name="connsiteY207" fmla="*/ 2107254 h 2237474"/>
              <a:gd name="connsiteX208" fmla="*/ 79717 w 12192000"/>
              <a:gd name="connsiteY208" fmla="*/ 2107046 h 2237474"/>
              <a:gd name="connsiteX209" fmla="*/ 72352 w 12192000"/>
              <a:gd name="connsiteY209" fmla="*/ 2107991 h 2237474"/>
              <a:gd name="connsiteX210" fmla="*/ 37645 w 12192000"/>
              <a:gd name="connsiteY210" fmla="*/ 2115401 h 2237474"/>
              <a:gd name="connsiteX211" fmla="*/ 4572 w 12192000"/>
              <a:gd name="connsiteY211" fmla="*/ 2111091 h 2237474"/>
              <a:gd name="connsiteX212" fmla="*/ 0 w 12192000"/>
              <a:gd name="connsiteY212" fmla="*/ 2110468 h 2237474"/>
              <a:gd name="connsiteX213" fmla="*/ 0 w 12192000"/>
              <a:gd name="connsiteY21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54894 w 12192000"/>
              <a:gd name="connsiteY80" fmla="*/ 1664428 h 2237474"/>
              <a:gd name="connsiteX81" fmla="*/ 6516595 w 12192000"/>
              <a:gd name="connsiteY81" fmla="*/ 1667475 h 2237474"/>
              <a:gd name="connsiteX82" fmla="*/ 6508541 w 12192000"/>
              <a:gd name="connsiteY82" fmla="*/ 1668757 h 2237474"/>
              <a:gd name="connsiteX83" fmla="*/ 6471012 w 12192000"/>
              <a:gd name="connsiteY83" fmla="*/ 1678604 h 2237474"/>
              <a:gd name="connsiteX84" fmla="*/ 6415265 w 12192000"/>
              <a:gd name="connsiteY84" fmla="*/ 1665317 h 2237474"/>
              <a:gd name="connsiteX85" fmla="*/ 6364035 w 12192000"/>
              <a:gd name="connsiteY85" fmla="*/ 1667683 h 2237474"/>
              <a:gd name="connsiteX86" fmla="*/ 6280959 w 12192000"/>
              <a:gd name="connsiteY86" fmla="*/ 1689329 h 2237474"/>
              <a:gd name="connsiteX87" fmla="*/ 6243319 w 12192000"/>
              <a:gd name="connsiteY87" fmla="*/ 1695560 h 2237474"/>
              <a:gd name="connsiteX88" fmla="*/ 6098321 w 12192000"/>
              <a:gd name="connsiteY88" fmla="*/ 1721646 h 2237474"/>
              <a:gd name="connsiteX89" fmla="*/ 5880652 w 12192000"/>
              <a:gd name="connsiteY89" fmla="*/ 1779643 h 2237474"/>
              <a:gd name="connsiteX90" fmla="*/ 5785959 w 12192000"/>
              <a:gd name="connsiteY90" fmla="*/ 1775307 h 2237474"/>
              <a:gd name="connsiteX91" fmla="*/ 5643534 w 12192000"/>
              <a:gd name="connsiteY91" fmla="*/ 1802919 h 2237474"/>
              <a:gd name="connsiteX92" fmla="*/ 5518799 w 12192000"/>
              <a:gd name="connsiteY92" fmla="*/ 1818312 h 2237474"/>
              <a:gd name="connsiteX93" fmla="*/ 5505014 w 12192000"/>
              <a:gd name="connsiteY93" fmla="*/ 1819259 h 2237474"/>
              <a:gd name="connsiteX94" fmla="*/ 5453307 w 12192000"/>
              <a:gd name="connsiteY94" fmla="*/ 1815450 h 2237474"/>
              <a:gd name="connsiteX95" fmla="*/ 5364192 w 12192000"/>
              <a:gd name="connsiteY95" fmla="*/ 1826074 h 2237474"/>
              <a:gd name="connsiteX96" fmla="*/ 5350380 w 12192000"/>
              <a:gd name="connsiteY96" fmla="*/ 1830891 h 2237474"/>
              <a:gd name="connsiteX97" fmla="*/ 5259633 w 12192000"/>
              <a:gd name="connsiteY97" fmla="*/ 1837160 h 2237474"/>
              <a:gd name="connsiteX98" fmla="*/ 5197513 w 12192000"/>
              <a:gd name="connsiteY98" fmla="*/ 1844718 h 2237474"/>
              <a:gd name="connsiteX99" fmla="*/ 5168852 w 12192000"/>
              <a:gd name="connsiteY99" fmla="*/ 1844846 h 2237474"/>
              <a:gd name="connsiteX100" fmla="*/ 5114927 w 12192000"/>
              <a:gd name="connsiteY100" fmla="*/ 1847827 h 2237474"/>
              <a:gd name="connsiteX101" fmla="*/ 5108970 w 12192000"/>
              <a:gd name="connsiteY101" fmla="*/ 1847935 h 2237474"/>
              <a:gd name="connsiteX102" fmla="*/ 5067961 w 12192000"/>
              <a:gd name="connsiteY102" fmla="*/ 1845917 h 2237474"/>
              <a:gd name="connsiteX103" fmla="*/ 5007075 w 12192000"/>
              <a:gd name="connsiteY103" fmla="*/ 1838626 h 2237474"/>
              <a:gd name="connsiteX104" fmla="*/ 4944087 w 12192000"/>
              <a:gd name="connsiteY104" fmla="*/ 1823332 h 2237474"/>
              <a:gd name="connsiteX105" fmla="*/ 4907662 w 12192000"/>
              <a:gd name="connsiteY105" fmla="*/ 1816900 h 2237474"/>
              <a:gd name="connsiteX106" fmla="*/ 4882386 w 12192000"/>
              <a:gd name="connsiteY106" fmla="*/ 1809844 h 2237474"/>
              <a:gd name="connsiteX107" fmla="*/ 4811440 w 12192000"/>
              <a:gd name="connsiteY107" fmla="*/ 1804655 h 2237474"/>
              <a:gd name="connsiteX108" fmla="*/ 4691075 w 12192000"/>
              <a:gd name="connsiteY108" fmla="*/ 1801389 h 2237474"/>
              <a:gd name="connsiteX109" fmla="*/ 4611738 w 12192000"/>
              <a:gd name="connsiteY109" fmla="*/ 1776964 h 2237474"/>
              <a:gd name="connsiteX110" fmla="*/ 4560070 w 12192000"/>
              <a:gd name="connsiteY110" fmla="*/ 1785640 h 2237474"/>
              <a:gd name="connsiteX111" fmla="*/ 4536503 w 12192000"/>
              <a:gd name="connsiteY111" fmla="*/ 1785334 h 2237474"/>
              <a:gd name="connsiteX112" fmla="*/ 4513724 w 12192000"/>
              <a:gd name="connsiteY112" fmla="*/ 1791996 h 2237474"/>
              <a:gd name="connsiteX113" fmla="*/ 4459810 w 12192000"/>
              <a:gd name="connsiteY113" fmla="*/ 1797886 h 2237474"/>
              <a:gd name="connsiteX114" fmla="*/ 4379064 w 12192000"/>
              <a:gd name="connsiteY114" fmla="*/ 1817177 h 2237474"/>
              <a:gd name="connsiteX115" fmla="*/ 4319209 w 12192000"/>
              <a:gd name="connsiteY115" fmla="*/ 1834833 h 2237474"/>
              <a:gd name="connsiteX116" fmla="*/ 4290981 w 12192000"/>
              <a:gd name="connsiteY116" fmla="*/ 1839677 h 2237474"/>
              <a:gd name="connsiteX117" fmla="*/ 4285792 w 12192000"/>
              <a:gd name="connsiteY117" fmla="*/ 1836231 h 2237474"/>
              <a:gd name="connsiteX118" fmla="*/ 4238372 w 12192000"/>
              <a:gd name="connsiteY118" fmla="*/ 1851480 h 2237474"/>
              <a:gd name="connsiteX119" fmla="*/ 4232517 w 12192000"/>
              <a:gd name="connsiteY119" fmla="*/ 1852567 h 2237474"/>
              <a:gd name="connsiteX120" fmla="*/ 4191732 w 12192000"/>
              <a:gd name="connsiteY120" fmla="*/ 1857328 h 2237474"/>
              <a:gd name="connsiteX121" fmla="*/ 4065532 w 12192000"/>
              <a:gd name="connsiteY121" fmla="*/ 1855477 h 2237474"/>
              <a:gd name="connsiteX122" fmla="*/ 4028460 w 12192000"/>
              <a:gd name="connsiteY122" fmla="*/ 1855137 h 2237474"/>
              <a:gd name="connsiteX123" fmla="*/ 4002267 w 12192000"/>
              <a:gd name="connsiteY123" fmla="*/ 1852352 h 2237474"/>
              <a:gd name="connsiteX124" fmla="*/ 3931396 w 12192000"/>
              <a:gd name="connsiteY124" fmla="*/ 1858915 h 2237474"/>
              <a:gd name="connsiteX125" fmla="*/ 3812162 w 12192000"/>
              <a:gd name="connsiteY125" fmla="*/ 1875501 h 2237474"/>
              <a:gd name="connsiteX126" fmla="*/ 3729530 w 12192000"/>
              <a:gd name="connsiteY126" fmla="*/ 1864513 h 2237474"/>
              <a:gd name="connsiteX127" fmla="*/ 3680177 w 12192000"/>
              <a:gd name="connsiteY127" fmla="*/ 1881552 h 2237474"/>
              <a:gd name="connsiteX128" fmla="*/ 3567259 w 12192000"/>
              <a:gd name="connsiteY128" fmla="*/ 1893482 h 2237474"/>
              <a:gd name="connsiteX129" fmla="*/ 3405770 w 12192000"/>
              <a:gd name="connsiteY129" fmla="*/ 1904591 h 2237474"/>
              <a:gd name="connsiteX130" fmla="*/ 3280097 w 12192000"/>
              <a:gd name="connsiteY130" fmla="*/ 1919610 h 2237474"/>
              <a:gd name="connsiteX131" fmla="*/ 3123424 w 12192000"/>
              <a:gd name="connsiteY131" fmla="*/ 1952930 h 2237474"/>
              <a:gd name="connsiteX132" fmla="*/ 3009910 w 12192000"/>
              <a:gd name="connsiteY132" fmla="*/ 1957866 h 2237474"/>
              <a:gd name="connsiteX133" fmla="*/ 2995934 w 12192000"/>
              <a:gd name="connsiteY133" fmla="*/ 1967085 h 2237474"/>
              <a:gd name="connsiteX134" fmla="*/ 2980071 w 12192000"/>
              <a:gd name="connsiteY134" fmla="*/ 1972988 h 2237474"/>
              <a:gd name="connsiteX135" fmla="*/ 2978094 w 12192000"/>
              <a:gd name="connsiteY135" fmla="*/ 1972369 h 2237474"/>
              <a:gd name="connsiteX136" fmla="*/ 2942858 w 12192000"/>
              <a:gd name="connsiteY136" fmla="*/ 1981367 h 2237474"/>
              <a:gd name="connsiteX137" fmla="*/ 2875436 w 12192000"/>
              <a:gd name="connsiteY137" fmla="*/ 1996977 h 2237474"/>
              <a:gd name="connsiteX138" fmla="*/ 2874892 w 12192000"/>
              <a:gd name="connsiteY138" fmla="*/ 1996085 h 2237474"/>
              <a:gd name="connsiteX139" fmla="*/ 2864145 w 12192000"/>
              <a:gd name="connsiteY139" fmla="*/ 1994061 h 2237474"/>
              <a:gd name="connsiteX140" fmla="*/ 2843662 w 12192000"/>
              <a:gd name="connsiteY140" fmla="*/ 1992498 h 2237474"/>
              <a:gd name="connsiteX141" fmla="*/ 2796128 w 12192000"/>
              <a:gd name="connsiteY141" fmla="*/ 1976403 h 2237474"/>
              <a:gd name="connsiteX142" fmla="*/ 2756784 w 12192000"/>
              <a:gd name="connsiteY142" fmla="*/ 1985116 h 2237474"/>
              <a:gd name="connsiteX143" fmla="*/ 2748833 w 12192000"/>
              <a:gd name="connsiteY143" fmla="*/ 1986323 h 2237474"/>
              <a:gd name="connsiteX144" fmla="*/ 2748661 w 12192000"/>
              <a:gd name="connsiteY144" fmla="*/ 1986122 h 2237474"/>
              <a:gd name="connsiteX145" fmla="*/ 2740251 w 12192000"/>
              <a:gd name="connsiteY145" fmla="*/ 1986946 h 2237474"/>
              <a:gd name="connsiteX146" fmla="*/ 2718916 w 12192000"/>
              <a:gd name="connsiteY146" fmla="*/ 1990867 h 2237474"/>
              <a:gd name="connsiteX147" fmla="*/ 2713522 w 12192000"/>
              <a:gd name="connsiteY147" fmla="*/ 1990173 h 2237474"/>
              <a:gd name="connsiteX148" fmla="*/ 2680597 w 12192000"/>
              <a:gd name="connsiteY148" fmla="*/ 1984996 h 2237474"/>
              <a:gd name="connsiteX149" fmla="*/ 2578178 w 12192000"/>
              <a:gd name="connsiteY149" fmla="*/ 1990531 h 2237474"/>
              <a:gd name="connsiteX150" fmla="*/ 2476147 w 12192000"/>
              <a:gd name="connsiteY150" fmla="*/ 1998305 h 2237474"/>
              <a:gd name="connsiteX151" fmla="*/ 2373568 w 12192000"/>
              <a:gd name="connsiteY151" fmla="*/ 2003219 h 2237474"/>
              <a:gd name="connsiteX152" fmla="*/ 2321399 w 12192000"/>
              <a:gd name="connsiteY152" fmla="*/ 1989467 h 2237474"/>
              <a:gd name="connsiteX153" fmla="*/ 2315525 w 12192000"/>
              <a:gd name="connsiteY153" fmla="*/ 1989708 h 2237474"/>
              <a:gd name="connsiteX154" fmla="*/ 2300792 w 12192000"/>
              <a:gd name="connsiteY154" fmla="*/ 1994290 h 2237474"/>
              <a:gd name="connsiteX155" fmla="*/ 2295469 w 12192000"/>
              <a:gd name="connsiteY155" fmla="*/ 1996659 h 2237474"/>
              <a:gd name="connsiteX156" fmla="*/ 2287219 w 12192000"/>
              <a:gd name="connsiteY156" fmla="*/ 1998750 h 2237474"/>
              <a:gd name="connsiteX157" fmla="*/ 2286948 w 12192000"/>
              <a:gd name="connsiteY157" fmla="*/ 1998596 h 2237474"/>
              <a:gd name="connsiteX158" fmla="*/ 2243069 w 12192000"/>
              <a:gd name="connsiteY158" fmla="*/ 2015111 h 2237474"/>
              <a:gd name="connsiteX159" fmla="*/ 2186609 w 12192000"/>
              <a:gd name="connsiteY159" fmla="*/ 2008263 h 2237474"/>
              <a:gd name="connsiteX160" fmla="*/ 2164831 w 12192000"/>
              <a:gd name="connsiteY160" fmla="*/ 2010143 h 2237474"/>
              <a:gd name="connsiteX161" fmla="*/ 2152836 w 12192000"/>
              <a:gd name="connsiteY161" fmla="*/ 2010048 h 2237474"/>
              <a:gd name="connsiteX162" fmla="*/ 2117102 w 12192000"/>
              <a:gd name="connsiteY162" fmla="*/ 2023004 h 2237474"/>
              <a:gd name="connsiteX163" fmla="*/ 2111935 w 12192000"/>
              <a:gd name="connsiteY163" fmla="*/ 2023163 h 2237474"/>
              <a:gd name="connsiteX164" fmla="*/ 2089991 w 12192000"/>
              <a:gd name="connsiteY164" fmla="*/ 2034193 h 2237474"/>
              <a:gd name="connsiteX165" fmla="*/ 2058061 w 12192000"/>
              <a:gd name="connsiteY165" fmla="*/ 2047942 h 2237474"/>
              <a:gd name="connsiteX166" fmla="*/ 2055737 w 12192000"/>
              <a:gd name="connsiteY166" fmla="*/ 2047704 h 2237474"/>
              <a:gd name="connsiteX167" fmla="*/ 2042244 w 12192000"/>
              <a:gd name="connsiteY167" fmla="*/ 2055560 h 2237474"/>
              <a:gd name="connsiteX168" fmla="*/ 1976224 w 12192000"/>
              <a:gd name="connsiteY168" fmla="*/ 2074257 h 2237474"/>
              <a:gd name="connsiteX169" fmla="*/ 1877728 w 12192000"/>
              <a:gd name="connsiteY169" fmla="*/ 2101004 h 2237474"/>
              <a:gd name="connsiteX170" fmla="*/ 1759056 w 12192000"/>
              <a:gd name="connsiteY170" fmla="*/ 2125608 h 2237474"/>
              <a:gd name="connsiteX171" fmla="*/ 1637948 w 12192000"/>
              <a:gd name="connsiteY171" fmla="*/ 2172597 h 2237474"/>
              <a:gd name="connsiteX172" fmla="*/ 1434549 w 12192000"/>
              <a:gd name="connsiteY172" fmla="*/ 2234522 h 2237474"/>
              <a:gd name="connsiteX173" fmla="*/ 1398481 w 12192000"/>
              <a:gd name="connsiteY173" fmla="*/ 2237074 h 2237474"/>
              <a:gd name="connsiteX174" fmla="*/ 1398407 w 12192000"/>
              <a:gd name="connsiteY174" fmla="*/ 2237095 h 2237474"/>
              <a:gd name="connsiteX175" fmla="*/ 1370962 w 12192000"/>
              <a:gd name="connsiteY175" fmla="*/ 2237474 h 2237474"/>
              <a:gd name="connsiteX176" fmla="*/ 1356367 w 12192000"/>
              <a:gd name="connsiteY176" fmla="*/ 2235089 h 2237474"/>
              <a:gd name="connsiteX177" fmla="*/ 1324828 w 12192000"/>
              <a:gd name="connsiteY177" fmla="*/ 2231968 h 2237474"/>
              <a:gd name="connsiteX178" fmla="*/ 1297744 w 12192000"/>
              <a:gd name="connsiteY178" fmla="*/ 2235849 h 2237474"/>
              <a:gd name="connsiteX179" fmla="*/ 1286236 w 12192000"/>
              <a:gd name="connsiteY179" fmla="*/ 2233135 h 2237474"/>
              <a:gd name="connsiteX180" fmla="*/ 1283504 w 12192000"/>
              <a:gd name="connsiteY180" fmla="*/ 2233797 h 2237474"/>
              <a:gd name="connsiteX181" fmla="*/ 1279765 w 12192000"/>
              <a:gd name="connsiteY181" fmla="*/ 2229639 h 2237474"/>
              <a:gd name="connsiteX182" fmla="*/ 1195347 w 12192000"/>
              <a:gd name="connsiteY182" fmla="*/ 2212354 h 2237474"/>
              <a:gd name="connsiteX183" fmla="*/ 970251 w 12192000"/>
              <a:gd name="connsiteY183" fmla="*/ 2221029 h 2237474"/>
              <a:gd name="connsiteX184" fmla="*/ 812914 w 12192000"/>
              <a:gd name="connsiteY184" fmla="*/ 2202752 h 2237474"/>
              <a:gd name="connsiteX185" fmla="*/ 800195 w 12192000"/>
              <a:gd name="connsiteY185" fmla="*/ 2209407 h 2237474"/>
              <a:gd name="connsiteX186" fmla="*/ 784978 w 12192000"/>
              <a:gd name="connsiteY186" fmla="*/ 2212360 h 2237474"/>
              <a:gd name="connsiteX187" fmla="*/ 681987 w 12192000"/>
              <a:gd name="connsiteY187" fmla="*/ 2216757 h 2237474"/>
              <a:gd name="connsiteX188" fmla="*/ 669923 w 12192000"/>
              <a:gd name="connsiteY188" fmla="*/ 2211682 h 2237474"/>
              <a:gd name="connsiteX189" fmla="*/ 648680 w 12192000"/>
              <a:gd name="connsiteY189" fmla="*/ 2206229 h 2237474"/>
              <a:gd name="connsiteX190" fmla="*/ 597225 w 12192000"/>
              <a:gd name="connsiteY190" fmla="*/ 2180999 h 2237474"/>
              <a:gd name="connsiteX191" fmla="*/ 558449 w 12192000"/>
              <a:gd name="connsiteY191" fmla="*/ 2182346 h 2237474"/>
              <a:gd name="connsiteX192" fmla="*/ 550517 w 12192000"/>
              <a:gd name="connsiteY192" fmla="*/ 2182060 h 2237474"/>
              <a:gd name="connsiteX193" fmla="*/ 550309 w 12192000"/>
              <a:gd name="connsiteY193" fmla="*/ 2181825 h 2237474"/>
              <a:gd name="connsiteX194" fmla="*/ 541836 w 12192000"/>
              <a:gd name="connsiteY194" fmla="*/ 2181063 h 2237474"/>
              <a:gd name="connsiteX195" fmla="*/ 536057 w 12192000"/>
              <a:gd name="connsiteY195" fmla="*/ 2181537 h 2237474"/>
              <a:gd name="connsiteX196" fmla="*/ 520671 w 12192000"/>
              <a:gd name="connsiteY196" fmla="*/ 2180980 h 2237474"/>
              <a:gd name="connsiteX197" fmla="*/ 515024 w 12192000"/>
              <a:gd name="connsiteY197" fmla="*/ 2179258 h 2237474"/>
              <a:gd name="connsiteX198" fmla="*/ 512278 w 12192000"/>
              <a:gd name="connsiteY198" fmla="*/ 2176369 h 2237474"/>
              <a:gd name="connsiteX199" fmla="*/ 480419 w 12192000"/>
              <a:gd name="connsiteY199" fmla="*/ 2167807 h 2237474"/>
              <a:gd name="connsiteX200" fmla="*/ 413835 w 12192000"/>
              <a:gd name="connsiteY200" fmla="*/ 2156783 h 2237474"/>
              <a:gd name="connsiteX201" fmla="*/ 376513 w 12192000"/>
              <a:gd name="connsiteY201" fmla="*/ 2154014 h 2237474"/>
              <a:gd name="connsiteX202" fmla="*/ 273386 w 12192000"/>
              <a:gd name="connsiteY202" fmla="*/ 2142551 h 2237474"/>
              <a:gd name="connsiteX203" fmla="*/ 169207 w 12192000"/>
              <a:gd name="connsiteY203" fmla="*/ 2128100 h 2237474"/>
              <a:gd name="connsiteX204" fmla="*/ 93149 w 12192000"/>
              <a:gd name="connsiteY204" fmla="*/ 2105324 h 2237474"/>
              <a:gd name="connsiteX205" fmla="*/ 88109 w 12192000"/>
              <a:gd name="connsiteY205" fmla="*/ 2106704 h 2237474"/>
              <a:gd name="connsiteX206" fmla="*/ 80022 w 12192000"/>
              <a:gd name="connsiteY206" fmla="*/ 2107254 h 2237474"/>
              <a:gd name="connsiteX207" fmla="*/ 79717 w 12192000"/>
              <a:gd name="connsiteY207" fmla="*/ 2107046 h 2237474"/>
              <a:gd name="connsiteX208" fmla="*/ 72352 w 12192000"/>
              <a:gd name="connsiteY208" fmla="*/ 2107991 h 2237474"/>
              <a:gd name="connsiteX209" fmla="*/ 37645 w 12192000"/>
              <a:gd name="connsiteY209" fmla="*/ 2115401 h 2237474"/>
              <a:gd name="connsiteX210" fmla="*/ 4572 w 12192000"/>
              <a:gd name="connsiteY210" fmla="*/ 2111091 h 2237474"/>
              <a:gd name="connsiteX211" fmla="*/ 0 w 12192000"/>
              <a:gd name="connsiteY211" fmla="*/ 2110468 h 2237474"/>
              <a:gd name="connsiteX212" fmla="*/ 0 w 12192000"/>
              <a:gd name="connsiteY21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415265 w 12192000"/>
              <a:gd name="connsiteY83" fmla="*/ 1665317 h 2237474"/>
              <a:gd name="connsiteX84" fmla="*/ 6364035 w 12192000"/>
              <a:gd name="connsiteY84" fmla="*/ 1667683 h 2237474"/>
              <a:gd name="connsiteX85" fmla="*/ 6280959 w 12192000"/>
              <a:gd name="connsiteY85" fmla="*/ 1689329 h 2237474"/>
              <a:gd name="connsiteX86" fmla="*/ 6243319 w 12192000"/>
              <a:gd name="connsiteY86" fmla="*/ 1695560 h 2237474"/>
              <a:gd name="connsiteX87" fmla="*/ 6098321 w 12192000"/>
              <a:gd name="connsiteY87" fmla="*/ 1721646 h 2237474"/>
              <a:gd name="connsiteX88" fmla="*/ 5880652 w 12192000"/>
              <a:gd name="connsiteY88" fmla="*/ 1779643 h 2237474"/>
              <a:gd name="connsiteX89" fmla="*/ 5785959 w 12192000"/>
              <a:gd name="connsiteY89" fmla="*/ 1775307 h 2237474"/>
              <a:gd name="connsiteX90" fmla="*/ 5643534 w 12192000"/>
              <a:gd name="connsiteY90" fmla="*/ 1802919 h 2237474"/>
              <a:gd name="connsiteX91" fmla="*/ 5518799 w 12192000"/>
              <a:gd name="connsiteY91" fmla="*/ 1818312 h 2237474"/>
              <a:gd name="connsiteX92" fmla="*/ 5505014 w 12192000"/>
              <a:gd name="connsiteY92" fmla="*/ 1819259 h 2237474"/>
              <a:gd name="connsiteX93" fmla="*/ 5453307 w 12192000"/>
              <a:gd name="connsiteY93" fmla="*/ 1815450 h 2237474"/>
              <a:gd name="connsiteX94" fmla="*/ 5364192 w 12192000"/>
              <a:gd name="connsiteY94" fmla="*/ 1826074 h 2237474"/>
              <a:gd name="connsiteX95" fmla="*/ 5350380 w 12192000"/>
              <a:gd name="connsiteY95" fmla="*/ 1830891 h 2237474"/>
              <a:gd name="connsiteX96" fmla="*/ 5259633 w 12192000"/>
              <a:gd name="connsiteY96" fmla="*/ 1837160 h 2237474"/>
              <a:gd name="connsiteX97" fmla="*/ 5197513 w 12192000"/>
              <a:gd name="connsiteY97" fmla="*/ 1844718 h 2237474"/>
              <a:gd name="connsiteX98" fmla="*/ 5168852 w 12192000"/>
              <a:gd name="connsiteY98" fmla="*/ 1844846 h 2237474"/>
              <a:gd name="connsiteX99" fmla="*/ 5114927 w 12192000"/>
              <a:gd name="connsiteY99" fmla="*/ 1847827 h 2237474"/>
              <a:gd name="connsiteX100" fmla="*/ 5108970 w 12192000"/>
              <a:gd name="connsiteY100" fmla="*/ 1847935 h 2237474"/>
              <a:gd name="connsiteX101" fmla="*/ 5067961 w 12192000"/>
              <a:gd name="connsiteY101" fmla="*/ 1845917 h 2237474"/>
              <a:gd name="connsiteX102" fmla="*/ 5007075 w 12192000"/>
              <a:gd name="connsiteY102" fmla="*/ 1838626 h 2237474"/>
              <a:gd name="connsiteX103" fmla="*/ 4944087 w 12192000"/>
              <a:gd name="connsiteY103" fmla="*/ 1823332 h 2237474"/>
              <a:gd name="connsiteX104" fmla="*/ 4907662 w 12192000"/>
              <a:gd name="connsiteY104" fmla="*/ 1816900 h 2237474"/>
              <a:gd name="connsiteX105" fmla="*/ 4882386 w 12192000"/>
              <a:gd name="connsiteY105" fmla="*/ 1809844 h 2237474"/>
              <a:gd name="connsiteX106" fmla="*/ 4811440 w 12192000"/>
              <a:gd name="connsiteY106" fmla="*/ 1804655 h 2237474"/>
              <a:gd name="connsiteX107" fmla="*/ 4691075 w 12192000"/>
              <a:gd name="connsiteY107" fmla="*/ 1801389 h 2237474"/>
              <a:gd name="connsiteX108" fmla="*/ 4611738 w 12192000"/>
              <a:gd name="connsiteY108" fmla="*/ 1776964 h 2237474"/>
              <a:gd name="connsiteX109" fmla="*/ 4560070 w 12192000"/>
              <a:gd name="connsiteY109" fmla="*/ 1785640 h 2237474"/>
              <a:gd name="connsiteX110" fmla="*/ 4536503 w 12192000"/>
              <a:gd name="connsiteY110" fmla="*/ 1785334 h 2237474"/>
              <a:gd name="connsiteX111" fmla="*/ 4513724 w 12192000"/>
              <a:gd name="connsiteY111" fmla="*/ 1791996 h 2237474"/>
              <a:gd name="connsiteX112" fmla="*/ 4459810 w 12192000"/>
              <a:gd name="connsiteY112" fmla="*/ 1797886 h 2237474"/>
              <a:gd name="connsiteX113" fmla="*/ 4379064 w 12192000"/>
              <a:gd name="connsiteY113" fmla="*/ 1817177 h 2237474"/>
              <a:gd name="connsiteX114" fmla="*/ 4319209 w 12192000"/>
              <a:gd name="connsiteY114" fmla="*/ 1834833 h 2237474"/>
              <a:gd name="connsiteX115" fmla="*/ 4290981 w 12192000"/>
              <a:gd name="connsiteY115" fmla="*/ 1839677 h 2237474"/>
              <a:gd name="connsiteX116" fmla="*/ 4285792 w 12192000"/>
              <a:gd name="connsiteY116" fmla="*/ 1836231 h 2237474"/>
              <a:gd name="connsiteX117" fmla="*/ 4238372 w 12192000"/>
              <a:gd name="connsiteY117" fmla="*/ 1851480 h 2237474"/>
              <a:gd name="connsiteX118" fmla="*/ 4232517 w 12192000"/>
              <a:gd name="connsiteY118" fmla="*/ 1852567 h 2237474"/>
              <a:gd name="connsiteX119" fmla="*/ 4191732 w 12192000"/>
              <a:gd name="connsiteY119" fmla="*/ 1857328 h 2237474"/>
              <a:gd name="connsiteX120" fmla="*/ 4065532 w 12192000"/>
              <a:gd name="connsiteY120" fmla="*/ 1855477 h 2237474"/>
              <a:gd name="connsiteX121" fmla="*/ 4028460 w 12192000"/>
              <a:gd name="connsiteY121" fmla="*/ 1855137 h 2237474"/>
              <a:gd name="connsiteX122" fmla="*/ 4002267 w 12192000"/>
              <a:gd name="connsiteY122" fmla="*/ 1852352 h 2237474"/>
              <a:gd name="connsiteX123" fmla="*/ 3931396 w 12192000"/>
              <a:gd name="connsiteY123" fmla="*/ 1858915 h 2237474"/>
              <a:gd name="connsiteX124" fmla="*/ 3812162 w 12192000"/>
              <a:gd name="connsiteY124" fmla="*/ 1875501 h 2237474"/>
              <a:gd name="connsiteX125" fmla="*/ 3729530 w 12192000"/>
              <a:gd name="connsiteY125" fmla="*/ 1864513 h 2237474"/>
              <a:gd name="connsiteX126" fmla="*/ 3680177 w 12192000"/>
              <a:gd name="connsiteY126" fmla="*/ 1881552 h 2237474"/>
              <a:gd name="connsiteX127" fmla="*/ 3567259 w 12192000"/>
              <a:gd name="connsiteY127" fmla="*/ 1893482 h 2237474"/>
              <a:gd name="connsiteX128" fmla="*/ 3405770 w 12192000"/>
              <a:gd name="connsiteY128" fmla="*/ 1904591 h 2237474"/>
              <a:gd name="connsiteX129" fmla="*/ 3280097 w 12192000"/>
              <a:gd name="connsiteY129" fmla="*/ 1919610 h 2237474"/>
              <a:gd name="connsiteX130" fmla="*/ 3123424 w 12192000"/>
              <a:gd name="connsiteY130" fmla="*/ 1952930 h 2237474"/>
              <a:gd name="connsiteX131" fmla="*/ 3009910 w 12192000"/>
              <a:gd name="connsiteY131" fmla="*/ 1957866 h 2237474"/>
              <a:gd name="connsiteX132" fmla="*/ 2995934 w 12192000"/>
              <a:gd name="connsiteY132" fmla="*/ 1967085 h 2237474"/>
              <a:gd name="connsiteX133" fmla="*/ 2980071 w 12192000"/>
              <a:gd name="connsiteY133" fmla="*/ 1972988 h 2237474"/>
              <a:gd name="connsiteX134" fmla="*/ 2978094 w 12192000"/>
              <a:gd name="connsiteY134" fmla="*/ 1972369 h 2237474"/>
              <a:gd name="connsiteX135" fmla="*/ 2942858 w 12192000"/>
              <a:gd name="connsiteY135" fmla="*/ 1981367 h 2237474"/>
              <a:gd name="connsiteX136" fmla="*/ 2875436 w 12192000"/>
              <a:gd name="connsiteY136" fmla="*/ 1996977 h 2237474"/>
              <a:gd name="connsiteX137" fmla="*/ 2874892 w 12192000"/>
              <a:gd name="connsiteY137" fmla="*/ 1996085 h 2237474"/>
              <a:gd name="connsiteX138" fmla="*/ 2864145 w 12192000"/>
              <a:gd name="connsiteY138" fmla="*/ 1994061 h 2237474"/>
              <a:gd name="connsiteX139" fmla="*/ 2843662 w 12192000"/>
              <a:gd name="connsiteY139" fmla="*/ 1992498 h 2237474"/>
              <a:gd name="connsiteX140" fmla="*/ 2796128 w 12192000"/>
              <a:gd name="connsiteY140" fmla="*/ 1976403 h 2237474"/>
              <a:gd name="connsiteX141" fmla="*/ 2756784 w 12192000"/>
              <a:gd name="connsiteY141" fmla="*/ 1985116 h 2237474"/>
              <a:gd name="connsiteX142" fmla="*/ 2748833 w 12192000"/>
              <a:gd name="connsiteY142" fmla="*/ 1986323 h 2237474"/>
              <a:gd name="connsiteX143" fmla="*/ 2748661 w 12192000"/>
              <a:gd name="connsiteY143" fmla="*/ 1986122 h 2237474"/>
              <a:gd name="connsiteX144" fmla="*/ 2740251 w 12192000"/>
              <a:gd name="connsiteY144" fmla="*/ 1986946 h 2237474"/>
              <a:gd name="connsiteX145" fmla="*/ 2718916 w 12192000"/>
              <a:gd name="connsiteY145" fmla="*/ 1990867 h 2237474"/>
              <a:gd name="connsiteX146" fmla="*/ 2713522 w 12192000"/>
              <a:gd name="connsiteY146" fmla="*/ 1990173 h 2237474"/>
              <a:gd name="connsiteX147" fmla="*/ 2680597 w 12192000"/>
              <a:gd name="connsiteY147" fmla="*/ 1984996 h 2237474"/>
              <a:gd name="connsiteX148" fmla="*/ 2578178 w 12192000"/>
              <a:gd name="connsiteY148" fmla="*/ 1990531 h 2237474"/>
              <a:gd name="connsiteX149" fmla="*/ 2476147 w 12192000"/>
              <a:gd name="connsiteY149" fmla="*/ 1998305 h 2237474"/>
              <a:gd name="connsiteX150" fmla="*/ 2373568 w 12192000"/>
              <a:gd name="connsiteY150" fmla="*/ 2003219 h 2237474"/>
              <a:gd name="connsiteX151" fmla="*/ 2321399 w 12192000"/>
              <a:gd name="connsiteY151" fmla="*/ 1989467 h 2237474"/>
              <a:gd name="connsiteX152" fmla="*/ 2315525 w 12192000"/>
              <a:gd name="connsiteY152" fmla="*/ 1989708 h 2237474"/>
              <a:gd name="connsiteX153" fmla="*/ 2300792 w 12192000"/>
              <a:gd name="connsiteY153" fmla="*/ 1994290 h 2237474"/>
              <a:gd name="connsiteX154" fmla="*/ 2295469 w 12192000"/>
              <a:gd name="connsiteY154" fmla="*/ 1996659 h 2237474"/>
              <a:gd name="connsiteX155" fmla="*/ 2287219 w 12192000"/>
              <a:gd name="connsiteY155" fmla="*/ 1998750 h 2237474"/>
              <a:gd name="connsiteX156" fmla="*/ 2286948 w 12192000"/>
              <a:gd name="connsiteY156" fmla="*/ 1998596 h 2237474"/>
              <a:gd name="connsiteX157" fmla="*/ 2243069 w 12192000"/>
              <a:gd name="connsiteY157" fmla="*/ 2015111 h 2237474"/>
              <a:gd name="connsiteX158" fmla="*/ 2186609 w 12192000"/>
              <a:gd name="connsiteY158" fmla="*/ 2008263 h 2237474"/>
              <a:gd name="connsiteX159" fmla="*/ 2164831 w 12192000"/>
              <a:gd name="connsiteY159" fmla="*/ 2010143 h 2237474"/>
              <a:gd name="connsiteX160" fmla="*/ 2152836 w 12192000"/>
              <a:gd name="connsiteY160" fmla="*/ 2010048 h 2237474"/>
              <a:gd name="connsiteX161" fmla="*/ 2117102 w 12192000"/>
              <a:gd name="connsiteY161" fmla="*/ 2023004 h 2237474"/>
              <a:gd name="connsiteX162" fmla="*/ 2111935 w 12192000"/>
              <a:gd name="connsiteY162" fmla="*/ 2023163 h 2237474"/>
              <a:gd name="connsiteX163" fmla="*/ 2089991 w 12192000"/>
              <a:gd name="connsiteY163" fmla="*/ 2034193 h 2237474"/>
              <a:gd name="connsiteX164" fmla="*/ 2058061 w 12192000"/>
              <a:gd name="connsiteY164" fmla="*/ 2047942 h 2237474"/>
              <a:gd name="connsiteX165" fmla="*/ 2055737 w 12192000"/>
              <a:gd name="connsiteY165" fmla="*/ 2047704 h 2237474"/>
              <a:gd name="connsiteX166" fmla="*/ 2042244 w 12192000"/>
              <a:gd name="connsiteY166" fmla="*/ 2055560 h 2237474"/>
              <a:gd name="connsiteX167" fmla="*/ 1976224 w 12192000"/>
              <a:gd name="connsiteY167" fmla="*/ 2074257 h 2237474"/>
              <a:gd name="connsiteX168" fmla="*/ 1877728 w 12192000"/>
              <a:gd name="connsiteY168" fmla="*/ 2101004 h 2237474"/>
              <a:gd name="connsiteX169" fmla="*/ 1759056 w 12192000"/>
              <a:gd name="connsiteY169" fmla="*/ 2125608 h 2237474"/>
              <a:gd name="connsiteX170" fmla="*/ 1637948 w 12192000"/>
              <a:gd name="connsiteY170" fmla="*/ 2172597 h 2237474"/>
              <a:gd name="connsiteX171" fmla="*/ 1434549 w 12192000"/>
              <a:gd name="connsiteY171" fmla="*/ 2234522 h 2237474"/>
              <a:gd name="connsiteX172" fmla="*/ 1398481 w 12192000"/>
              <a:gd name="connsiteY172" fmla="*/ 2237074 h 2237474"/>
              <a:gd name="connsiteX173" fmla="*/ 1398407 w 12192000"/>
              <a:gd name="connsiteY173" fmla="*/ 2237095 h 2237474"/>
              <a:gd name="connsiteX174" fmla="*/ 1370962 w 12192000"/>
              <a:gd name="connsiteY174" fmla="*/ 2237474 h 2237474"/>
              <a:gd name="connsiteX175" fmla="*/ 1356367 w 12192000"/>
              <a:gd name="connsiteY175" fmla="*/ 2235089 h 2237474"/>
              <a:gd name="connsiteX176" fmla="*/ 1324828 w 12192000"/>
              <a:gd name="connsiteY176" fmla="*/ 2231968 h 2237474"/>
              <a:gd name="connsiteX177" fmla="*/ 1297744 w 12192000"/>
              <a:gd name="connsiteY177" fmla="*/ 2235849 h 2237474"/>
              <a:gd name="connsiteX178" fmla="*/ 1286236 w 12192000"/>
              <a:gd name="connsiteY178" fmla="*/ 2233135 h 2237474"/>
              <a:gd name="connsiteX179" fmla="*/ 1283504 w 12192000"/>
              <a:gd name="connsiteY179" fmla="*/ 2233797 h 2237474"/>
              <a:gd name="connsiteX180" fmla="*/ 1279765 w 12192000"/>
              <a:gd name="connsiteY180" fmla="*/ 2229639 h 2237474"/>
              <a:gd name="connsiteX181" fmla="*/ 1195347 w 12192000"/>
              <a:gd name="connsiteY181" fmla="*/ 2212354 h 2237474"/>
              <a:gd name="connsiteX182" fmla="*/ 970251 w 12192000"/>
              <a:gd name="connsiteY182" fmla="*/ 2221029 h 2237474"/>
              <a:gd name="connsiteX183" fmla="*/ 812914 w 12192000"/>
              <a:gd name="connsiteY183" fmla="*/ 2202752 h 2237474"/>
              <a:gd name="connsiteX184" fmla="*/ 800195 w 12192000"/>
              <a:gd name="connsiteY184" fmla="*/ 2209407 h 2237474"/>
              <a:gd name="connsiteX185" fmla="*/ 784978 w 12192000"/>
              <a:gd name="connsiteY185" fmla="*/ 2212360 h 2237474"/>
              <a:gd name="connsiteX186" fmla="*/ 681987 w 12192000"/>
              <a:gd name="connsiteY186" fmla="*/ 2216757 h 2237474"/>
              <a:gd name="connsiteX187" fmla="*/ 669923 w 12192000"/>
              <a:gd name="connsiteY187" fmla="*/ 2211682 h 2237474"/>
              <a:gd name="connsiteX188" fmla="*/ 648680 w 12192000"/>
              <a:gd name="connsiteY188" fmla="*/ 2206229 h 2237474"/>
              <a:gd name="connsiteX189" fmla="*/ 597225 w 12192000"/>
              <a:gd name="connsiteY189" fmla="*/ 2180999 h 2237474"/>
              <a:gd name="connsiteX190" fmla="*/ 558449 w 12192000"/>
              <a:gd name="connsiteY190" fmla="*/ 2182346 h 2237474"/>
              <a:gd name="connsiteX191" fmla="*/ 550517 w 12192000"/>
              <a:gd name="connsiteY191" fmla="*/ 2182060 h 2237474"/>
              <a:gd name="connsiteX192" fmla="*/ 550309 w 12192000"/>
              <a:gd name="connsiteY192" fmla="*/ 2181825 h 2237474"/>
              <a:gd name="connsiteX193" fmla="*/ 541836 w 12192000"/>
              <a:gd name="connsiteY193" fmla="*/ 2181063 h 2237474"/>
              <a:gd name="connsiteX194" fmla="*/ 536057 w 12192000"/>
              <a:gd name="connsiteY194" fmla="*/ 2181537 h 2237474"/>
              <a:gd name="connsiteX195" fmla="*/ 520671 w 12192000"/>
              <a:gd name="connsiteY195" fmla="*/ 2180980 h 2237474"/>
              <a:gd name="connsiteX196" fmla="*/ 515024 w 12192000"/>
              <a:gd name="connsiteY196" fmla="*/ 2179258 h 2237474"/>
              <a:gd name="connsiteX197" fmla="*/ 512278 w 12192000"/>
              <a:gd name="connsiteY197" fmla="*/ 2176369 h 2237474"/>
              <a:gd name="connsiteX198" fmla="*/ 480419 w 12192000"/>
              <a:gd name="connsiteY198" fmla="*/ 2167807 h 2237474"/>
              <a:gd name="connsiteX199" fmla="*/ 413835 w 12192000"/>
              <a:gd name="connsiteY199" fmla="*/ 2156783 h 2237474"/>
              <a:gd name="connsiteX200" fmla="*/ 376513 w 12192000"/>
              <a:gd name="connsiteY200" fmla="*/ 2154014 h 2237474"/>
              <a:gd name="connsiteX201" fmla="*/ 273386 w 12192000"/>
              <a:gd name="connsiteY201" fmla="*/ 2142551 h 2237474"/>
              <a:gd name="connsiteX202" fmla="*/ 169207 w 12192000"/>
              <a:gd name="connsiteY202" fmla="*/ 2128100 h 2237474"/>
              <a:gd name="connsiteX203" fmla="*/ 93149 w 12192000"/>
              <a:gd name="connsiteY203" fmla="*/ 2105324 h 2237474"/>
              <a:gd name="connsiteX204" fmla="*/ 88109 w 12192000"/>
              <a:gd name="connsiteY204" fmla="*/ 2106704 h 2237474"/>
              <a:gd name="connsiteX205" fmla="*/ 80022 w 12192000"/>
              <a:gd name="connsiteY205" fmla="*/ 2107254 h 2237474"/>
              <a:gd name="connsiteX206" fmla="*/ 79717 w 12192000"/>
              <a:gd name="connsiteY206" fmla="*/ 2107046 h 2237474"/>
              <a:gd name="connsiteX207" fmla="*/ 72352 w 12192000"/>
              <a:gd name="connsiteY207" fmla="*/ 2107991 h 2237474"/>
              <a:gd name="connsiteX208" fmla="*/ 37645 w 12192000"/>
              <a:gd name="connsiteY208" fmla="*/ 2115401 h 2237474"/>
              <a:gd name="connsiteX209" fmla="*/ 4572 w 12192000"/>
              <a:gd name="connsiteY209" fmla="*/ 2111091 h 2237474"/>
              <a:gd name="connsiteX210" fmla="*/ 0 w 12192000"/>
              <a:gd name="connsiteY210" fmla="*/ 2110468 h 2237474"/>
              <a:gd name="connsiteX211" fmla="*/ 0 w 12192000"/>
              <a:gd name="connsiteY21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364035 w 12192000"/>
              <a:gd name="connsiteY83" fmla="*/ 1667683 h 2237474"/>
              <a:gd name="connsiteX84" fmla="*/ 6280959 w 12192000"/>
              <a:gd name="connsiteY84" fmla="*/ 1689329 h 2237474"/>
              <a:gd name="connsiteX85" fmla="*/ 6243319 w 12192000"/>
              <a:gd name="connsiteY85" fmla="*/ 1695560 h 2237474"/>
              <a:gd name="connsiteX86" fmla="*/ 6098321 w 12192000"/>
              <a:gd name="connsiteY86" fmla="*/ 1721646 h 2237474"/>
              <a:gd name="connsiteX87" fmla="*/ 5880652 w 12192000"/>
              <a:gd name="connsiteY87" fmla="*/ 1779643 h 2237474"/>
              <a:gd name="connsiteX88" fmla="*/ 5785959 w 12192000"/>
              <a:gd name="connsiteY88" fmla="*/ 1775307 h 2237474"/>
              <a:gd name="connsiteX89" fmla="*/ 5643534 w 12192000"/>
              <a:gd name="connsiteY89" fmla="*/ 1802919 h 2237474"/>
              <a:gd name="connsiteX90" fmla="*/ 5518799 w 12192000"/>
              <a:gd name="connsiteY90" fmla="*/ 1818312 h 2237474"/>
              <a:gd name="connsiteX91" fmla="*/ 5505014 w 12192000"/>
              <a:gd name="connsiteY91" fmla="*/ 1819259 h 2237474"/>
              <a:gd name="connsiteX92" fmla="*/ 5453307 w 12192000"/>
              <a:gd name="connsiteY92" fmla="*/ 1815450 h 2237474"/>
              <a:gd name="connsiteX93" fmla="*/ 5364192 w 12192000"/>
              <a:gd name="connsiteY93" fmla="*/ 1826074 h 2237474"/>
              <a:gd name="connsiteX94" fmla="*/ 5350380 w 12192000"/>
              <a:gd name="connsiteY94" fmla="*/ 1830891 h 2237474"/>
              <a:gd name="connsiteX95" fmla="*/ 5259633 w 12192000"/>
              <a:gd name="connsiteY95" fmla="*/ 1837160 h 2237474"/>
              <a:gd name="connsiteX96" fmla="*/ 5197513 w 12192000"/>
              <a:gd name="connsiteY96" fmla="*/ 1844718 h 2237474"/>
              <a:gd name="connsiteX97" fmla="*/ 5168852 w 12192000"/>
              <a:gd name="connsiteY97" fmla="*/ 1844846 h 2237474"/>
              <a:gd name="connsiteX98" fmla="*/ 5114927 w 12192000"/>
              <a:gd name="connsiteY98" fmla="*/ 1847827 h 2237474"/>
              <a:gd name="connsiteX99" fmla="*/ 5108970 w 12192000"/>
              <a:gd name="connsiteY99" fmla="*/ 1847935 h 2237474"/>
              <a:gd name="connsiteX100" fmla="*/ 5067961 w 12192000"/>
              <a:gd name="connsiteY100" fmla="*/ 1845917 h 2237474"/>
              <a:gd name="connsiteX101" fmla="*/ 5007075 w 12192000"/>
              <a:gd name="connsiteY101" fmla="*/ 1838626 h 2237474"/>
              <a:gd name="connsiteX102" fmla="*/ 4944087 w 12192000"/>
              <a:gd name="connsiteY102" fmla="*/ 1823332 h 2237474"/>
              <a:gd name="connsiteX103" fmla="*/ 4907662 w 12192000"/>
              <a:gd name="connsiteY103" fmla="*/ 1816900 h 2237474"/>
              <a:gd name="connsiteX104" fmla="*/ 4882386 w 12192000"/>
              <a:gd name="connsiteY104" fmla="*/ 1809844 h 2237474"/>
              <a:gd name="connsiteX105" fmla="*/ 4811440 w 12192000"/>
              <a:gd name="connsiteY105" fmla="*/ 1804655 h 2237474"/>
              <a:gd name="connsiteX106" fmla="*/ 4691075 w 12192000"/>
              <a:gd name="connsiteY106" fmla="*/ 1801389 h 2237474"/>
              <a:gd name="connsiteX107" fmla="*/ 4611738 w 12192000"/>
              <a:gd name="connsiteY107" fmla="*/ 1776964 h 2237474"/>
              <a:gd name="connsiteX108" fmla="*/ 4560070 w 12192000"/>
              <a:gd name="connsiteY108" fmla="*/ 1785640 h 2237474"/>
              <a:gd name="connsiteX109" fmla="*/ 4536503 w 12192000"/>
              <a:gd name="connsiteY109" fmla="*/ 1785334 h 2237474"/>
              <a:gd name="connsiteX110" fmla="*/ 4513724 w 12192000"/>
              <a:gd name="connsiteY110" fmla="*/ 1791996 h 2237474"/>
              <a:gd name="connsiteX111" fmla="*/ 4459810 w 12192000"/>
              <a:gd name="connsiteY111" fmla="*/ 1797886 h 2237474"/>
              <a:gd name="connsiteX112" fmla="*/ 4379064 w 12192000"/>
              <a:gd name="connsiteY112" fmla="*/ 1817177 h 2237474"/>
              <a:gd name="connsiteX113" fmla="*/ 4319209 w 12192000"/>
              <a:gd name="connsiteY113" fmla="*/ 1834833 h 2237474"/>
              <a:gd name="connsiteX114" fmla="*/ 4290981 w 12192000"/>
              <a:gd name="connsiteY114" fmla="*/ 1839677 h 2237474"/>
              <a:gd name="connsiteX115" fmla="*/ 4285792 w 12192000"/>
              <a:gd name="connsiteY115" fmla="*/ 1836231 h 2237474"/>
              <a:gd name="connsiteX116" fmla="*/ 4238372 w 12192000"/>
              <a:gd name="connsiteY116" fmla="*/ 1851480 h 2237474"/>
              <a:gd name="connsiteX117" fmla="*/ 4232517 w 12192000"/>
              <a:gd name="connsiteY117" fmla="*/ 1852567 h 2237474"/>
              <a:gd name="connsiteX118" fmla="*/ 4191732 w 12192000"/>
              <a:gd name="connsiteY118" fmla="*/ 1857328 h 2237474"/>
              <a:gd name="connsiteX119" fmla="*/ 4065532 w 12192000"/>
              <a:gd name="connsiteY119" fmla="*/ 1855477 h 2237474"/>
              <a:gd name="connsiteX120" fmla="*/ 4028460 w 12192000"/>
              <a:gd name="connsiteY120" fmla="*/ 1855137 h 2237474"/>
              <a:gd name="connsiteX121" fmla="*/ 4002267 w 12192000"/>
              <a:gd name="connsiteY121" fmla="*/ 1852352 h 2237474"/>
              <a:gd name="connsiteX122" fmla="*/ 3931396 w 12192000"/>
              <a:gd name="connsiteY122" fmla="*/ 1858915 h 2237474"/>
              <a:gd name="connsiteX123" fmla="*/ 3812162 w 12192000"/>
              <a:gd name="connsiteY123" fmla="*/ 1875501 h 2237474"/>
              <a:gd name="connsiteX124" fmla="*/ 3729530 w 12192000"/>
              <a:gd name="connsiteY124" fmla="*/ 1864513 h 2237474"/>
              <a:gd name="connsiteX125" fmla="*/ 3680177 w 12192000"/>
              <a:gd name="connsiteY125" fmla="*/ 1881552 h 2237474"/>
              <a:gd name="connsiteX126" fmla="*/ 3567259 w 12192000"/>
              <a:gd name="connsiteY126" fmla="*/ 1893482 h 2237474"/>
              <a:gd name="connsiteX127" fmla="*/ 3405770 w 12192000"/>
              <a:gd name="connsiteY127" fmla="*/ 1904591 h 2237474"/>
              <a:gd name="connsiteX128" fmla="*/ 3280097 w 12192000"/>
              <a:gd name="connsiteY128" fmla="*/ 1919610 h 2237474"/>
              <a:gd name="connsiteX129" fmla="*/ 3123424 w 12192000"/>
              <a:gd name="connsiteY129" fmla="*/ 1952930 h 2237474"/>
              <a:gd name="connsiteX130" fmla="*/ 3009910 w 12192000"/>
              <a:gd name="connsiteY130" fmla="*/ 1957866 h 2237474"/>
              <a:gd name="connsiteX131" fmla="*/ 2995934 w 12192000"/>
              <a:gd name="connsiteY131" fmla="*/ 1967085 h 2237474"/>
              <a:gd name="connsiteX132" fmla="*/ 2980071 w 12192000"/>
              <a:gd name="connsiteY132" fmla="*/ 1972988 h 2237474"/>
              <a:gd name="connsiteX133" fmla="*/ 2978094 w 12192000"/>
              <a:gd name="connsiteY133" fmla="*/ 1972369 h 2237474"/>
              <a:gd name="connsiteX134" fmla="*/ 2942858 w 12192000"/>
              <a:gd name="connsiteY134" fmla="*/ 1981367 h 2237474"/>
              <a:gd name="connsiteX135" fmla="*/ 2875436 w 12192000"/>
              <a:gd name="connsiteY135" fmla="*/ 1996977 h 2237474"/>
              <a:gd name="connsiteX136" fmla="*/ 2874892 w 12192000"/>
              <a:gd name="connsiteY136" fmla="*/ 1996085 h 2237474"/>
              <a:gd name="connsiteX137" fmla="*/ 2864145 w 12192000"/>
              <a:gd name="connsiteY137" fmla="*/ 1994061 h 2237474"/>
              <a:gd name="connsiteX138" fmla="*/ 2843662 w 12192000"/>
              <a:gd name="connsiteY138" fmla="*/ 1992498 h 2237474"/>
              <a:gd name="connsiteX139" fmla="*/ 2796128 w 12192000"/>
              <a:gd name="connsiteY139" fmla="*/ 1976403 h 2237474"/>
              <a:gd name="connsiteX140" fmla="*/ 2756784 w 12192000"/>
              <a:gd name="connsiteY140" fmla="*/ 1985116 h 2237474"/>
              <a:gd name="connsiteX141" fmla="*/ 2748833 w 12192000"/>
              <a:gd name="connsiteY141" fmla="*/ 1986323 h 2237474"/>
              <a:gd name="connsiteX142" fmla="*/ 2748661 w 12192000"/>
              <a:gd name="connsiteY142" fmla="*/ 1986122 h 2237474"/>
              <a:gd name="connsiteX143" fmla="*/ 2740251 w 12192000"/>
              <a:gd name="connsiteY143" fmla="*/ 1986946 h 2237474"/>
              <a:gd name="connsiteX144" fmla="*/ 2718916 w 12192000"/>
              <a:gd name="connsiteY144" fmla="*/ 1990867 h 2237474"/>
              <a:gd name="connsiteX145" fmla="*/ 2713522 w 12192000"/>
              <a:gd name="connsiteY145" fmla="*/ 1990173 h 2237474"/>
              <a:gd name="connsiteX146" fmla="*/ 2680597 w 12192000"/>
              <a:gd name="connsiteY146" fmla="*/ 1984996 h 2237474"/>
              <a:gd name="connsiteX147" fmla="*/ 2578178 w 12192000"/>
              <a:gd name="connsiteY147" fmla="*/ 1990531 h 2237474"/>
              <a:gd name="connsiteX148" fmla="*/ 2476147 w 12192000"/>
              <a:gd name="connsiteY148" fmla="*/ 1998305 h 2237474"/>
              <a:gd name="connsiteX149" fmla="*/ 2373568 w 12192000"/>
              <a:gd name="connsiteY149" fmla="*/ 2003219 h 2237474"/>
              <a:gd name="connsiteX150" fmla="*/ 2321399 w 12192000"/>
              <a:gd name="connsiteY150" fmla="*/ 1989467 h 2237474"/>
              <a:gd name="connsiteX151" fmla="*/ 2315525 w 12192000"/>
              <a:gd name="connsiteY151" fmla="*/ 1989708 h 2237474"/>
              <a:gd name="connsiteX152" fmla="*/ 2300792 w 12192000"/>
              <a:gd name="connsiteY152" fmla="*/ 1994290 h 2237474"/>
              <a:gd name="connsiteX153" fmla="*/ 2295469 w 12192000"/>
              <a:gd name="connsiteY153" fmla="*/ 1996659 h 2237474"/>
              <a:gd name="connsiteX154" fmla="*/ 2287219 w 12192000"/>
              <a:gd name="connsiteY154" fmla="*/ 1998750 h 2237474"/>
              <a:gd name="connsiteX155" fmla="*/ 2286948 w 12192000"/>
              <a:gd name="connsiteY155" fmla="*/ 1998596 h 2237474"/>
              <a:gd name="connsiteX156" fmla="*/ 2243069 w 12192000"/>
              <a:gd name="connsiteY156" fmla="*/ 2015111 h 2237474"/>
              <a:gd name="connsiteX157" fmla="*/ 2186609 w 12192000"/>
              <a:gd name="connsiteY157" fmla="*/ 2008263 h 2237474"/>
              <a:gd name="connsiteX158" fmla="*/ 2164831 w 12192000"/>
              <a:gd name="connsiteY158" fmla="*/ 2010143 h 2237474"/>
              <a:gd name="connsiteX159" fmla="*/ 2152836 w 12192000"/>
              <a:gd name="connsiteY159" fmla="*/ 2010048 h 2237474"/>
              <a:gd name="connsiteX160" fmla="*/ 2117102 w 12192000"/>
              <a:gd name="connsiteY160" fmla="*/ 2023004 h 2237474"/>
              <a:gd name="connsiteX161" fmla="*/ 2111935 w 12192000"/>
              <a:gd name="connsiteY161" fmla="*/ 2023163 h 2237474"/>
              <a:gd name="connsiteX162" fmla="*/ 2089991 w 12192000"/>
              <a:gd name="connsiteY162" fmla="*/ 2034193 h 2237474"/>
              <a:gd name="connsiteX163" fmla="*/ 2058061 w 12192000"/>
              <a:gd name="connsiteY163" fmla="*/ 2047942 h 2237474"/>
              <a:gd name="connsiteX164" fmla="*/ 2055737 w 12192000"/>
              <a:gd name="connsiteY164" fmla="*/ 2047704 h 2237474"/>
              <a:gd name="connsiteX165" fmla="*/ 2042244 w 12192000"/>
              <a:gd name="connsiteY165" fmla="*/ 2055560 h 2237474"/>
              <a:gd name="connsiteX166" fmla="*/ 1976224 w 12192000"/>
              <a:gd name="connsiteY166" fmla="*/ 2074257 h 2237474"/>
              <a:gd name="connsiteX167" fmla="*/ 1877728 w 12192000"/>
              <a:gd name="connsiteY167" fmla="*/ 2101004 h 2237474"/>
              <a:gd name="connsiteX168" fmla="*/ 1759056 w 12192000"/>
              <a:gd name="connsiteY168" fmla="*/ 2125608 h 2237474"/>
              <a:gd name="connsiteX169" fmla="*/ 1637948 w 12192000"/>
              <a:gd name="connsiteY169" fmla="*/ 2172597 h 2237474"/>
              <a:gd name="connsiteX170" fmla="*/ 1434549 w 12192000"/>
              <a:gd name="connsiteY170" fmla="*/ 2234522 h 2237474"/>
              <a:gd name="connsiteX171" fmla="*/ 1398481 w 12192000"/>
              <a:gd name="connsiteY171" fmla="*/ 2237074 h 2237474"/>
              <a:gd name="connsiteX172" fmla="*/ 1398407 w 12192000"/>
              <a:gd name="connsiteY172" fmla="*/ 2237095 h 2237474"/>
              <a:gd name="connsiteX173" fmla="*/ 1370962 w 12192000"/>
              <a:gd name="connsiteY173" fmla="*/ 2237474 h 2237474"/>
              <a:gd name="connsiteX174" fmla="*/ 1356367 w 12192000"/>
              <a:gd name="connsiteY174" fmla="*/ 2235089 h 2237474"/>
              <a:gd name="connsiteX175" fmla="*/ 1324828 w 12192000"/>
              <a:gd name="connsiteY175" fmla="*/ 2231968 h 2237474"/>
              <a:gd name="connsiteX176" fmla="*/ 1297744 w 12192000"/>
              <a:gd name="connsiteY176" fmla="*/ 2235849 h 2237474"/>
              <a:gd name="connsiteX177" fmla="*/ 1286236 w 12192000"/>
              <a:gd name="connsiteY177" fmla="*/ 2233135 h 2237474"/>
              <a:gd name="connsiteX178" fmla="*/ 1283504 w 12192000"/>
              <a:gd name="connsiteY178" fmla="*/ 2233797 h 2237474"/>
              <a:gd name="connsiteX179" fmla="*/ 1279765 w 12192000"/>
              <a:gd name="connsiteY179" fmla="*/ 2229639 h 2237474"/>
              <a:gd name="connsiteX180" fmla="*/ 1195347 w 12192000"/>
              <a:gd name="connsiteY180" fmla="*/ 2212354 h 2237474"/>
              <a:gd name="connsiteX181" fmla="*/ 970251 w 12192000"/>
              <a:gd name="connsiteY181" fmla="*/ 2221029 h 2237474"/>
              <a:gd name="connsiteX182" fmla="*/ 812914 w 12192000"/>
              <a:gd name="connsiteY182" fmla="*/ 2202752 h 2237474"/>
              <a:gd name="connsiteX183" fmla="*/ 800195 w 12192000"/>
              <a:gd name="connsiteY183" fmla="*/ 2209407 h 2237474"/>
              <a:gd name="connsiteX184" fmla="*/ 784978 w 12192000"/>
              <a:gd name="connsiteY184" fmla="*/ 2212360 h 2237474"/>
              <a:gd name="connsiteX185" fmla="*/ 681987 w 12192000"/>
              <a:gd name="connsiteY185" fmla="*/ 2216757 h 2237474"/>
              <a:gd name="connsiteX186" fmla="*/ 669923 w 12192000"/>
              <a:gd name="connsiteY186" fmla="*/ 2211682 h 2237474"/>
              <a:gd name="connsiteX187" fmla="*/ 648680 w 12192000"/>
              <a:gd name="connsiteY187" fmla="*/ 2206229 h 2237474"/>
              <a:gd name="connsiteX188" fmla="*/ 597225 w 12192000"/>
              <a:gd name="connsiteY188" fmla="*/ 2180999 h 2237474"/>
              <a:gd name="connsiteX189" fmla="*/ 558449 w 12192000"/>
              <a:gd name="connsiteY189" fmla="*/ 2182346 h 2237474"/>
              <a:gd name="connsiteX190" fmla="*/ 550517 w 12192000"/>
              <a:gd name="connsiteY190" fmla="*/ 2182060 h 2237474"/>
              <a:gd name="connsiteX191" fmla="*/ 550309 w 12192000"/>
              <a:gd name="connsiteY191" fmla="*/ 2181825 h 2237474"/>
              <a:gd name="connsiteX192" fmla="*/ 541836 w 12192000"/>
              <a:gd name="connsiteY192" fmla="*/ 2181063 h 2237474"/>
              <a:gd name="connsiteX193" fmla="*/ 536057 w 12192000"/>
              <a:gd name="connsiteY193" fmla="*/ 2181537 h 2237474"/>
              <a:gd name="connsiteX194" fmla="*/ 520671 w 12192000"/>
              <a:gd name="connsiteY194" fmla="*/ 2180980 h 2237474"/>
              <a:gd name="connsiteX195" fmla="*/ 515024 w 12192000"/>
              <a:gd name="connsiteY195" fmla="*/ 2179258 h 2237474"/>
              <a:gd name="connsiteX196" fmla="*/ 512278 w 12192000"/>
              <a:gd name="connsiteY196" fmla="*/ 2176369 h 2237474"/>
              <a:gd name="connsiteX197" fmla="*/ 480419 w 12192000"/>
              <a:gd name="connsiteY197" fmla="*/ 2167807 h 2237474"/>
              <a:gd name="connsiteX198" fmla="*/ 413835 w 12192000"/>
              <a:gd name="connsiteY198" fmla="*/ 2156783 h 2237474"/>
              <a:gd name="connsiteX199" fmla="*/ 376513 w 12192000"/>
              <a:gd name="connsiteY199" fmla="*/ 2154014 h 2237474"/>
              <a:gd name="connsiteX200" fmla="*/ 273386 w 12192000"/>
              <a:gd name="connsiteY200" fmla="*/ 2142551 h 2237474"/>
              <a:gd name="connsiteX201" fmla="*/ 169207 w 12192000"/>
              <a:gd name="connsiteY201" fmla="*/ 2128100 h 2237474"/>
              <a:gd name="connsiteX202" fmla="*/ 93149 w 12192000"/>
              <a:gd name="connsiteY202" fmla="*/ 2105324 h 2237474"/>
              <a:gd name="connsiteX203" fmla="*/ 88109 w 12192000"/>
              <a:gd name="connsiteY203" fmla="*/ 2106704 h 2237474"/>
              <a:gd name="connsiteX204" fmla="*/ 80022 w 12192000"/>
              <a:gd name="connsiteY204" fmla="*/ 2107254 h 2237474"/>
              <a:gd name="connsiteX205" fmla="*/ 79717 w 12192000"/>
              <a:gd name="connsiteY205" fmla="*/ 2107046 h 2237474"/>
              <a:gd name="connsiteX206" fmla="*/ 72352 w 12192000"/>
              <a:gd name="connsiteY206" fmla="*/ 2107991 h 2237474"/>
              <a:gd name="connsiteX207" fmla="*/ 37645 w 12192000"/>
              <a:gd name="connsiteY207" fmla="*/ 2115401 h 2237474"/>
              <a:gd name="connsiteX208" fmla="*/ 4572 w 12192000"/>
              <a:gd name="connsiteY208" fmla="*/ 2111091 h 2237474"/>
              <a:gd name="connsiteX209" fmla="*/ 0 w 12192000"/>
              <a:gd name="connsiteY209" fmla="*/ 2110468 h 2237474"/>
              <a:gd name="connsiteX210" fmla="*/ 0 w 12192000"/>
              <a:gd name="connsiteY21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45122 w 12192000"/>
              <a:gd name="connsiteY58" fmla="*/ 1345477 h 2237474"/>
              <a:gd name="connsiteX59" fmla="*/ 7902328 w 12192000"/>
              <a:gd name="connsiteY59" fmla="*/ 1345865 h 2237474"/>
              <a:gd name="connsiteX60" fmla="*/ 7875879 w 12192000"/>
              <a:gd name="connsiteY60" fmla="*/ 1345646 h 2237474"/>
              <a:gd name="connsiteX61" fmla="*/ 7840612 w 12192000"/>
              <a:gd name="connsiteY61" fmla="*/ 1369373 h 2237474"/>
              <a:gd name="connsiteX62" fmla="*/ 7786819 w 12192000"/>
              <a:gd name="connsiteY62" fmla="*/ 1378970 h 2237474"/>
              <a:gd name="connsiteX63" fmla="*/ 7548172 w 12192000"/>
              <a:gd name="connsiteY63" fmla="*/ 1417460 h 2237474"/>
              <a:gd name="connsiteX64" fmla="*/ 7483437 w 12192000"/>
              <a:gd name="connsiteY64" fmla="*/ 1478152 h 2237474"/>
              <a:gd name="connsiteX65" fmla="*/ 7377870 w 12192000"/>
              <a:gd name="connsiteY65" fmla="*/ 1523319 h 2237474"/>
              <a:gd name="connsiteX66" fmla="*/ 7230737 w 12192000"/>
              <a:gd name="connsiteY66" fmla="*/ 1562633 h 2237474"/>
              <a:gd name="connsiteX67" fmla="*/ 7224458 w 12192000"/>
              <a:gd name="connsiteY67" fmla="*/ 1573008 h 2237474"/>
              <a:gd name="connsiteX68" fmla="*/ 7183121 w 12192000"/>
              <a:gd name="connsiteY68" fmla="*/ 1595162 h 2237474"/>
              <a:gd name="connsiteX69" fmla="*/ 7164601 w 12192000"/>
              <a:gd name="connsiteY69" fmla="*/ 1606490 h 2237474"/>
              <a:gd name="connsiteX70" fmla="*/ 7092727 w 12192000"/>
              <a:gd name="connsiteY70" fmla="*/ 1623628 h 2237474"/>
              <a:gd name="connsiteX71" fmla="*/ 7031309 w 12192000"/>
              <a:gd name="connsiteY71" fmla="*/ 1619451 h 2237474"/>
              <a:gd name="connsiteX72" fmla="*/ 6999084 w 12192000"/>
              <a:gd name="connsiteY72" fmla="*/ 1634317 h 2237474"/>
              <a:gd name="connsiteX73" fmla="*/ 6992107 w 12192000"/>
              <a:gd name="connsiteY73" fmla="*/ 1636860 h 2237474"/>
              <a:gd name="connsiteX74" fmla="*/ 6900177 w 12192000"/>
              <a:gd name="connsiteY74" fmla="*/ 1636016 h 2237474"/>
              <a:gd name="connsiteX75" fmla="*/ 6795372 w 12192000"/>
              <a:gd name="connsiteY75" fmla="*/ 1644845 h 2237474"/>
              <a:gd name="connsiteX76" fmla="*/ 6692251 w 12192000"/>
              <a:gd name="connsiteY76" fmla="*/ 1656357 h 2237474"/>
              <a:gd name="connsiteX77" fmla="*/ 6655235 w 12192000"/>
              <a:gd name="connsiteY77" fmla="*/ 1661869 h 2237474"/>
              <a:gd name="connsiteX78" fmla="*/ 6554894 w 12192000"/>
              <a:gd name="connsiteY78" fmla="*/ 1664428 h 2237474"/>
              <a:gd name="connsiteX79" fmla="*/ 6516595 w 12192000"/>
              <a:gd name="connsiteY79" fmla="*/ 1667475 h 2237474"/>
              <a:gd name="connsiteX80" fmla="*/ 6508541 w 12192000"/>
              <a:gd name="connsiteY80" fmla="*/ 1668757 h 2237474"/>
              <a:gd name="connsiteX81" fmla="*/ 6471012 w 12192000"/>
              <a:gd name="connsiteY81" fmla="*/ 1678604 h 2237474"/>
              <a:gd name="connsiteX82" fmla="*/ 6364035 w 12192000"/>
              <a:gd name="connsiteY82" fmla="*/ 1667683 h 2237474"/>
              <a:gd name="connsiteX83" fmla="*/ 6280959 w 12192000"/>
              <a:gd name="connsiteY83" fmla="*/ 1689329 h 2237474"/>
              <a:gd name="connsiteX84" fmla="*/ 6243319 w 12192000"/>
              <a:gd name="connsiteY84" fmla="*/ 1695560 h 2237474"/>
              <a:gd name="connsiteX85" fmla="*/ 6098321 w 12192000"/>
              <a:gd name="connsiteY85" fmla="*/ 1721646 h 2237474"/>
              <a:gd name="connsiteX86" fmla="*/ 5880652 w 12192000"/>
              <a:gd name="connsiteY86" fmla="*/ 1779643 h 2237474"/>
              <a:gd name="connsiteX87" fmla="*/ 5785959 w 12192000"/>
              <a:gd name="connsiteY87" fmla="*/ 1775307 h 2237474"/>
              <a:gd name="connsiteX88" fmla="*/ 5643534 w 12192000"/>
              <a:gd name="connsiteY88" fmla="*/ 1802919 h 2237474"/>
              <a:gd name="connsiteX89" fmla="*/ 5518799 w 12192000"/>
              <a:gd name="connsiteY89" fmla="*/ 1818312 h 2237474"/>
              <a:gd name="connsiteX90" fmla="*/ 5505014 w 12192000"/>
              <a:gd name="connsiteY90" fmla="*/ 1819259 h 2237474"/>
              <a:gd name="connsiteX91" fmla="*/ 5453307 w 12192000"/>
              <a:gd name="connsiteY91" fmla="*/ 1815450 h 2237474"/>
              <a:gd name="connsiteX92" fmla="*/ 5364192 w 12192000"/>
              <a:gd name="connsiteY92" fmla="*/ 1826074 h 2237474"/>
              <a:gd name="connsiteX93" fmla="*/ 5350380 w 12192000"/>
              <a:gd name="connsiteY93" fmla="*/ 1830891 h 2237474"/>
              <a:gd name="connsiteX94" fmla="*/ 5259633 w 12192000"/>
              <a:gd name="connsiteY94" fmla="*/ 1837160 h 2237474"/>
              <a:gd name="connsiteX95" fmla="*/ 5197513 w 12192000"/>
              <a:gd name="connsiteY95" fmla="*/ 1844718 h 2237474"/>
              <a:gd name="connsiteX96" fmla="*/ 5168852 w 12192000"/>
              <a:gd name="connsiteY96" fmla="*/ 1844846 h 2237474"/>
              <a:gd name="connsiteX97" fmla="*/ 5114927 w 12192000"/>
              <a:gd name="connsiteY97" fmla="*/ 1847827 h 2237474"/>
              <a:gd name="connsiteX98" fmla="*/ 5108970 w 12192000"/>
              <a:gd name="connsiteY98" fmla="*/ 1847935 h 2237474"/>
              <a:gd name="connsiteX99" fmla="*/ 5067961 w 12192000"/>
              <a:gd name="connsiteY99" fmla="*/ 1845917 h 2237474"/>
              <a:gd name="connsiteX100" fmla="*/ 5007075 w 12192000"/>
              <a:gd name="connsiteY100" fmla="*/ 1838626 h 2237474"/>
              <a:gd name="connsiteX101" fmla="*/ 4944087 w 12192000"/>
              <a:gd name="connsiteY101" fmla="*/ 1823332 h 2237474"/>
              <a:gd name="connsiteX102" fmla="*/ 4907662 w 12192000"/>
              <a:gd name="connsiteY102" fmla="*/ 1816900 h 2237474"/>
              <a:gd name="connsiteX103" fmla="*/ 4882386 w 12192000"/>
              <a:gd name="connsiteY103" fmla="*/ 1809844 h 2237474"/>
              <a:gd name="connsiteX104" fmla="*/ 4811440 w 12192000"/>
              <a:gd name="connsiteY104" fmla="*/ 1804655 h 2237474"/>
              <a:gd name="connsiteX105" fmla="*/ 4691075 w 12192000"/>
              <a:gd name="connsiteY105" fmla="*/ 1801389 h 2237474"/>
              <a:gd name="connsiteX106" fmla="*/ 4611738 w 12192000"/>
              <a:gd name="connsiteY106" fmla="*/ 1776964 h 2237474"/>
              <a:gd name="connsiteX107" fmla="*/ 4560070 w 12192000"/>
              <a:gd name="connsiteY107" fmla="*/ 1785640 h 2237474"/>
              <a:gd name="connsiteX108" fmla="*/ 4536503 w 12192000"/>
              <a:gd name="connsiteY108" fmla="*/ 1785334 h 2237474"/>
              <a:gd name="connsiteX109" fmla="*/ 4513724 w 12192000"/>
              <a:gd name="connsiteY109" fmla="*/ 1791996 h 2237474"/>
              <a:gd name="connsiteX110" fmla="*/ 4459810 w 12192000"/>
              <a:gd name="connsiteY110" fmla="*/ 1797886 h 2237474"/>
              <a:gd name="connsiteX111" fmla="*/ 4379064 w 12192000"/>
              <a:gd name="connsiteY111" fmla="*/ 1817177 h 2237474"/>
              <a:gd name="connsiteX112" fmla="*/ 4319209 w 12192000"/>
              <a:gd name="connsiteY112" fmla="*/ 1834833 h 2237474"/>
              <a:gd name="connsiteX113" fmla="*/ 4290981 w 12192000"/>
              <a:gd name="connsiteY113" fmla="*/ 1839677 h 2237474"/>
              <a:gd name="connsiteX114" fmla="*/ 4285792 w 12192000"/>
              <a:gd name="connsiteY114" fmla="*/ 1836231 h 2237474"/>
              <a:gd name="connsiteX115" fmla="*/ 4238372 w 12192000"/>
              <a:gd name="connsiteY115" fmla="*/ 1851480 h 2237474"/>
              <a:gd name="connsiteX116" fmla="*/ 4232517 w 12192000"/>
              <a:gd name="connsiteY116" fmla="*/ 1852567 h 2237474"/>
              <a:gd name="connsiteX117" fmla="*/ 4191732 w 12192000"/>
              <a:gd name="connsiteY117" fmla="*/ 1857328 h 2237474"/>
              <a:gd name="connsiteX118" fmla="*/ 4065532 w 12192000"/>
              <a:gd name="connsiteY118" fmla="*/ 1855477 h 2237474"/>
              <a:gd name="connsiteX119" fmla="*/ 4028460 w 12192000"/>
              <a:gd name="connsiteY119" fmla="*/ 1855137 h 2237474"/>
              <a:gd name="connsiteX120" fmla="*/ 4002267 w 12192000"/>
              <a:gd name="connsiteY120" fmla="*/ 1852352 h 2237474"/>
              <a:gd name="connsiteX121" fmla="*/ 3931396 w 12192000"/>
              <a:gd name="connsiteY121" fmla="*/ 1858915 h 2237474"/>
              <a:gd name="connsiteX122" fmla="*/ 3812162 w 12192000"/>
              <a:gd name="connsiteY122" fmla="*/ 1875501 h 2237474"/>
              <a:gd name="connsiteX123" fmla="*/ 3729530 w 12192000"/>
              <a:gd name="connsiteY123" fmla="*/ 1864513 h 2237474"/>
              <a:gd name="connsiteX124" fmla="*/ 3680177 w 12192000"/>
              <a:gd name="connsiteY124" fmla="*/ 1881552 h 2237474"/>
              <a:gd name="connsiteX125" fmla="*/ 3567259 w 12192000"/>
              <a:gd name="connsiteY125" fmla="*/ 1893482 h 2237474"/>
              <a:gd name="connsiteX126" fmla="*/ 3405770 w 12192000"/>
              <a:gd name="connsiteY126" fmla="*/ 1904591 h 2237474"/>
              <a:gd name="connsiteX127" fmla="*/ 3280097 w 12192000"/>
              <a:gd name="connsiteY127" fmla="*/ 1919610 h 2237474"/>
              <a:gd name="connsiteX128" fmla="*/ 3123424 w 12192000"/>
              <a:gd name="connsiteY128" fmla="*/ 1952930 h 2237474"/>
              <a:gd name="connsiteX129" fmla="*/ 3009910 w 12192000"/>
              <a:gd name="connsiteY129" fmla="*/ 1957866 h 2237474"/>
              <a:gd name="connsiteX130" fmla="*/ 2995934 w 12192000"/>
              <a:gd name="connsiteY130" fmla="*/ 1967085 h 2237474"/>
              <a:gd name="connsiteX131" fmla="*/ 2980071 w 12192000"/>
              <a:gd name="connsiteY131" fmla="*/ 1972988 h 2237474"/>
              <a:gd name="connsiteX132" fmla="*/ 2978094 w 12192000"/>
              <a:gd name="connsiteY132" fmla="*/ 1972369 h 2237474"/>
              <a:gd name="connsiteX133" fmla="*/ 2942858 w 12192000"/>
              <a:gd name="connsiteY133" fmla="*/ 1981367 h 2237474"/>
              <a:gd name="connsiteX134" fmla="*/ 2875436 w 12192000"/>
              <a:gd name="connsiteY134" fmla="*/ 1996977 h 2237474"/>
              <a:gd name="connsiteX135" fmla="*/ 2874892 w 12192000"/>
              <a:gd name="connsiteY135" fmla="*/ 1996085 h 2237474"/>
              <a:gd name="connsiteX136" fmla="*/ 2864145 w 12192000"/>
              <a:gd name="connsiteY136" fmla="*/ 1994061 h 2237474"/>
              <a:gd name="connsiteX137" fmla="*/ 2843662 w 12192000"/>
              <a:gd name="connsiteY137" fmla="*/ 1992498 h 2237474"/>
              <a:gd name="connsiteX138" fmla="*/ 2796128 w 12192000"/>
              <a:gd name="connsiteY138" fmla="*/ 1976403 h 2237474"/>
              <a:gd name="connsiteX139" fmla="*/ 2756784 w 12192000"/>
              <a:gd name="connsiteY139" fmla="*/ 1985116 h 2237474"/>
              <a:gd name="connsiteX140" fmla="*/ 2748833 w 12192000"/>
              <a:gd name="connsiteY140" fmla="*/ 1986323 h 2237474"/>
              <a:gd name="connsiteX141" fmla="*/ 2748661 w 12192000"/>
              <a:gd name="connsiteY141" fmla="*/ 1986122 h 2237474"/>
              <a:gd name="connsiteX142" fmla="*/ 2740251 w 12192000"/>
              <a:gd name="connsiteY142" fmla="*/ 1986946 h 2237474"/>
              <a:gd name="connsiteX143" fmla="*/ 2718916 w 12192000"/>
              <a:gd name="connsiteY143" fmla="*/ 1990867 h 2237474"/>
              <a:gd name="connsiteX144" fmla="*/ 2713522 w 12192000"/>
              <a:gd name="connsiteY144" fmla="*/ 1990173 h 2237474"/>
              <a:gd name="connsiteX145" fmla="*/ 2680597 w 12192000"/>
              <a:gd name="connsiteY145" fmla="*/ 1984996 h 2237474"/>
              <a:gd name="connsiteX146" fmla="*/ 2578178 w 12192000"/>
              <a:gd name="connsiteY146" fmla="*/ 1990531 h 2237474"/>
              <a:gd name="connsiteX147" fmla="*/ 2476147 w 12192000"/>
              <a:gd name="connsiteY147" fmla="*/ 1998305 h 2237474"/>
              <a:gd name="connsiteX148" fmla="*/ 2373568 w 12192000"/>
              <a:gd name="connsiteY148" fmla="*/ 2003219 h 2237474"/>
              <a:gd name="connsiteX149" fmla="*/ 2321399 w 12192000"/>
              <a:gd name="connsiteY149" fmla="*/ 1989467 h 2237474"/>
              <a:gd name="connsiteX150" fmla="*/ 2315525 w 12192000"/>
              <a:gd name="connsiteY150" fmla="*/ 1989708 h 2237474"/>
              <a:gd name="connsiteX151" fmla="*/ 2300792 w 12192000"/>
              <a:gd name="connsiteY151" fmla="*/ 1994290 h 2237474"/>
              <a:gd name="connsiteX152" fmla="*/ 2295469 w 12192000"/>
              <a:gd name="connsiteY152" fmla="*/ 1996659 h 2237474"/>
              <a:gd name="connsiteX153" fmla="*/ 2287219 w 12192000"/>
              <a:gd name="connsiteY153" fmla="*/ 1998750 h 2237474"/>
              <a:gd name="connsiteX154" fmla="*/ 2286948 w 12192000"/>
              <a:gd name="connsiteY154" fmla="*/ 1998596 h 2237474"/>
              <a:gd name="connsiteX155" fmla="*/ 2243069 w 12192000"/>
              <a:gd name="connsiteY155" fmla="*/ 2015111 h 2237474"/>
              <a:gd name="connsiteX156" fmla="*/ 2186609 w 12192000"/>
              <a:gd name="connsiteY156" fmla="*/ 2008263 h 2237474"/>
              <a:gd name="connsiteX157" fmla="*/ 2164831 w 12192000"/>
              <a:gd name="connsiteY157" fmla="*/ 2010143 h 2237474"/>
              <a:gd name="connsiteX158" fmla="*/ 2152836 w 12192000"/>
              <a:gd name="connsiteY158" fmla="*/ 2010048 h 2237474"/>
              <a:gd name="connsiteX159" fmla="*/ 2117102 w 12192000"/>
              <a:gd name="connsiteY159" fmla="*/ 2023004 h 2237474"/>
              <a:gd name="connsiteX160" fmla="*/ 2111935 w 12192000"/>
              <a:gd name="connsiteY160" fmla="*/ 2023163 h 2237474"/>
              <a:gd name="connsiteX161" fmla="*/ 2089991 w 12192000"/>
              <a:gd name="connsiteY161" fmla="*/ 2034193 h 2237474"/>
              <a:gd name="connsiteX162" fmla="*/ 2058061 w 12192000"/>
              <a:gd name="connsiteY162" fmla="*/ 2047942 h 2237474"/>
              <a:gd name="connsiteX163" fmla="*/ 2055737 w 12192000"/>
              <a:gd name="connsiteY163" fmla="*/ 2047704 h 2237474"/>
              <a:gd name="connsiteX164" fmla="*/ 2042244 w 12192000"/>
              <a:gd name="connsiteY164" fmla="*/ 2055560 h 2237474"/>
              <a:gd name="connsiteX165" fmla="*/ 1976224 w 12192000"/>
              <a:gd name="connsiteY165" fmla="*/ 2074257 h 2237474"/>
              <a:gd name="connsiteX166" fmla="*/ 1877728 w 12192000"/>
              <a:gd name="connsiteY166" fmla="*/ 2101004 h 2237474"/>
              <a:gd name="connsiteX167" fmla="*/ 1759056 w 12192000"/>
              <a:gd name="connsiteY167" fmla="*/ 2125608 h 2237474"/>
              <a:gd name="connsiteX168" fmla="*/ 1637948 w 12192000"/>
              <a:gd name="connsiteY168" fmla="*/ 2172597 h 2237474"/>
              <a:gd name="connsiteX169" fmla="*/ 1434549 w 12192000"/>
              <a:gd name="connsiteY169" fmla="*/ 2234522 h 2237474"/>
              <a:gd name="connsiteX170" fmla="*/ 1398481 w 12192000"/>
              <a:gd name="connsiteY170" fmla="*/ 2237074 h 2237474"/>
              <a:gd name="connsiteX171" fmla="*/ 1398407 w 12192000"/>
              <a:gd name="connsiteY171" fmla="*/ 2237095 h 2237474"/>
              <a:gd name="connsiteX172" fmla="*/ 1370962 w 12192000"/>
              <a:gd name="connsiteY172" fmla="*/ 2237474 h 2237474"/>
              <a:gd name="connsiteX173" fmla="*/ 1356367 w 12192000"/>
              <a:gd name="connsiteY173" fmla="*/ 2235089 h 2237474"/>
              <a:gd name="connsiteX174" fmla="*/ 1324828 w 12192000"/>
              <a:gd name="connsiteY174" fmla="*/ 2231968 h 2237474"/>
              <a:gd name="connsiteX175" fmla="*/ 1297744 w 12192000"/>
              <a:gd name="connsiteY175" fmla="*/ 2235849 h 2237474"/>
              <a:gd name="connsiteX176" fmla="*/ 1286236 w 12192000"/>
              <a:gd name="connsiteY176" fmla="*/ 2233135 h 2237474"/>
              <a:gd name="connsiteX177" fmla="*/ 1283504 w 12192000"/>
              <a:gd name="connsiteY177" fmla="*/ 2233797 h 2237474"/>
              <a:gd name="connsiteX178" fmla="*/ 1279765 w 12192000"/>
              <a:gd name="connsiteY178" fmla="*/ 2229639 h 2237474"/>
              <a:gd name="connsiteX179" fmla="*/ 1195347 w 12192000"/>
              <a:gd name="connsiteY179" fmla="*/ 2212354 h 2237474"/>
              <a:gd name="connsiteX180" fmla="*/ 970251 w 12192000"/>
              <a:gd name="connsiteY180" fmla="*/ 2221029 h 2237474"/>
              <a:gd name="connsiteX181" fmla="*/ 812914 w 12192000"/>
              <a:gd name="connsiteY181" fmla="*/ 2202752 h 2237474"/>
              <a:gd name="connsiteX182" fmla="*/ 800195 w 12192000"/>
              <a:gd name="connsiteY182" fmla="*/ 2209407 h 2237474"/>
              <a:gd name="connsiteX183" fmla="*/ 784978 w 12192000"/>
              <a:gd name="connsiteY183" fmla="*/ 2212360 h 2237474"/>
              <a:gd name="connsiteX184" fmla="*/ 681987 w 12192000"/>
              <a:gd name="connsiteY184" fmla="*/ 2216757 h 2237474"/>
              <a:gd name="connsiteX185" fmla="*/ 669923 w 12192000"/>
              <a:gd name="connsiteY185" fmla="*/ 2211682 h 2237474"/>
              <a:gd name="connsiteX186" fmla="*/ 648680 w 12192000"/>
              <a:gd name="connsiteY186" fmla="*/ 2206229 h 2237474"/>
              <a:gd name="connsiteX187" fmla="*/ 597225 w 12192000"/>
              <a:gd name="connsiteY187" fmla="*/ 2180999 h 2237474"/>
              <a:gd name="connsiteX188" fmla="*/ 558449 w 12192000"/>
              <a:gd name="connsiteY188" fmla="*/ 2182346 h 2237474"/>
              <a:gd name="connsiteX189" fmla="*/ 550517 w 12192000"/>
              <a:gd name="connsiteY189" fmla="*/ 2182060 h 2237474"/>
              <a:gd name="connsiteX190" fmla="*/ 550309 w 12192000"/>
              <a:gd name="connsiteY190" fmla="*/ 2181825 h 2237474"/>
              <a:gd name="connsiteX191" fmla="*/ 541836 w 12192000"/>
              <a:gd name="connsiteY191" fmla="*/ 2181063 h 2237474"/>
              <a:gd name="connsiteX192" fmla="*/ 536057 w 12192000"/>
              <a:gd name="connsiteY192" fmla="*/ 2181537 h 2237474"/>
              <a:gd name="connsiteX193" fmla="*/ 520671 w 12192000"/>
              <a:gd name="connsiteY193" fmla="*/ 2180980 h 2237474"/>
              <a:gd name="connsiteX194" fmla="*/ 515024 w 12192000"/>
              <a:gd name="connsiteY194" fmla="*/ 2179258 h 2237474"/>
              <a:gd name="connsiteX195" fmla="*/ 512278 w 12192000"/>
              <a:gd name="connsiteY195" fmla="*/ 2176369 h 2237474"/>
              <a:gd name="connsiteX196" fmla="*/ 480419 w 12192000"/>
              <a:gd name="connsiteY196" fmla="*/ 2167807 h 2237474"/>
              <a:gd name="connsiteX197" fmla="*/ 413835 w 12192000"/>
              <a:gd name="connsiteY197" fmla="*/ 2156783 h 2237474"/>
              <a:gd name="connsiteX198" fmla="*/ 376513 w 12192000"/>
              <a:gd name="connsiteY198" fmla="*/ 2154014 h 2237474"/>
              <a:gd name="connsiteX199" fmla="*/ 273386 w 12192000"/>
              <a:gd name="connsiteY199" fmla="*/ 2142551 h 2237474"/>
              <a:gd name="connsiteX200" fmla="*/ 169207 w 12192000"/>
              <a:gd name="connsiteY200" fmla="*/ 2128100 h 2237474"/>
              <a:gd name="connsiteX201" fmla="*/ 93149 w 12192000"/>
              <a:gd name="connsiteY201" fmla="*/ 2105324 h 2237474"/>
              <a:gd name="connsiteX202" fmla="*/ 88109 w 12192000"/>
              <a:gd name="connsiteY202" fmla="*/ 2106704 h 2237474"/>
              <a:gd name="connsiteX203" fmla="*/ 80022 w 12192000"/>
              <a:gd name="connsiteY203" fmla="*/ 2107254 h 2237474"/>
              <a:gd name="connsiteX204" fmla="*/ 79717 w 12192000"/>
              <a:gd name="connsiteY204" fmla="*/ 2107046 h 2237474"/>
              <a:gd name="connsiteX205" fmla="*/ 72352 w 12192000"/>
              <a:gd name="connsiteY205" fmla="*/ 2107991 h 2237474"/>
              <a:gd name="connsiteX206" fmla="*/ 37645 w 12192000"/>
              <a:gd name="connsiteY206" fmla="*/ 2115401 h 2237474"/>
              <a:gd name="connsiteX207" fmla="*/ 4572 w 12192000"/>
              <a:gd name="connsiteY207" fmla="*/ 2111091 h 2237474"/>
              <a:gd name="connsiteX208" fmla="*/ 0 w 12192000"/>
              <a:gd name="connsiteY208" fmla="*/ 2110468 h 2237474"/>
              <a:gd name="connsiteX209" fmla="*/ 0 w 12192000"/>
              <a:gd name="connsiteY20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02328 w 12192000"/>
              <a:gd name="connsiteY58" fmla="*/ 1345865 h 2237474"/>
              <a:gd name="connsiteX59" fmla="*/ 7875879 w 12192000"/>
              <a:gd name="connsiteY59" fmla="*/ 1345646 h 2237474"/>
              <a:gd name="connsiteX60" fmla="*/ 7840612 w 12192000"/>
              <a:gd name="connsiteY60" fmla="*/ 1369373 h 2237474"/>
              <a:gd name="connsiteX61" fmla="*/ 7786819 w 12192000"/>
              <a:gd name="connsiteY61" fmla="*/ 1378970 h 2237474"/>
              <a:gd name="connsiteX62" fmla="*/ 7548172 w 12192000"/>
              <a:gd name="connsiteY62" fmla="*/ 1417460 h 2237474"/>
              <a:gd name="connsiteX63" fmla="*/ 7483437 w 12192000"/>
              <a:gd name="connsiteY63" fmla="*/ 1478152 h 2237474"/>
              <a:gd name="connsiteX64" fmla="*/ 7377870 w 12192000"/>
              <a:gd name="connsiteY64" fmla="*/ 1523319 h 2237474"/>
              <a:gd name="connsiteX65" fmla="*/ 7230737 w 12192000"/>
              <a:gd name="connsiteY65" fmla="*/ 1562633 h 2237474"/>
              <a:gd name="connsiteX66" fmla="*/ 7224458 w 12192000"/>
              <a:gd name="connsiteY66" fmla="*/ 1573008 h 2237474"/>
              <a:gd name="connsiteX67" fmla="*/ 7183121 w 12192000"/>
              <a:gd name="connsiteY67" fmla="*/ 1595162 h 2237474"/>
              <a:gd name="connsiteX68" fmla="*/ 7164601 w 12192000"/>
              <a:gd name="connsiteY68" fmla="*/ 1606490 h 2237474"/>
              <a:gd name="connsiteX69" fmla="*/ 7092727 w 12192000"/>
              <a:gd name="connsiteY69" fmla="*/ 1623628 h 2237474"/>
              <a:gd name="connsiteX70" fmla="*/ 7031309 w 12192000"/>
              <a:gd name="connsiteY70" fmla="*/ 1619451 h 2237474"/>
              <a:gd name="connsiteX71" fmla="*/ 6999084 w 12192000"/>
              <a:gd name="connsiteY71" fmla="*/ 1634317 h 2237474"/>
              <a:gd name="connsiteX72" fmla="*/ 6992107 w 12192000"/>
              <a:gd name="connsiteY72" fmla="*/ 1636860 h 2237474"/>
              <a:gd name="connsiteX73" fmla="*/ 6900177 w 12192000"/>
              <a:gd name="connsiteY73" fmla="*/ 1636016 h 2237474"/>
              <a:gd name="connsiteX74" fmla="*/ 6795372 w 12192000"/>
              <a:gd name="connsiteY74" fmla="*/ 1644845 h 2237474"/>
              <a:gd name="connsiteX75" fmla="*/ 6692251 w 12192000"/>
              <a:gd name="connsiteY75" fmla="*/ 1656357 h 2237474"/>
              <a:gd name="connsiteX76" fmla="*/ 6655235 w 12192000"/>
              <a:gd name="connsiteY76" fmla="*/ 1661869 h 2237474"/>
              <a:gd name="connsiteX77" fmla="*/ 6554894 w 12192000"/>
              <a:gd name="connsiteY77" fmla="*/ 1664428 h 2237474"/>
              <a:gd name="connsiteX78" fmla="*/ 6516595 w 12192000"/>
              <a:gd name="connsiteY78" fmla="*/ 1667475 h 2237474"/>
              <a:gd name="connsiteX79" fmla="*/ 6508541 w 12192000"/>
              <a:gd name="connsiteY79" fmla="*/ 1668757 h 2237474"/>
              <a:gd name="connsiteX80" fmla="*/ 6471012 w 12192000"/>
              <a:gd name="connsiteY80" fmla="*/ 1678604 h 2237474"/>
              <a:gd name="connsiteX81" fmla="*/ 6364035 w 12192000"/>
              <a:gd name="connsiteY81" fmla="*/ 1667683 h 2237474"/>
              <a:gd name="connsiteX82" fmla="*/ 6280959 w 12192000"/>
              <a:gd name="connsiteY82" fmla="*/ 1689329 h 2237474"/>
              <a:gd name="connsiteX83" fmla="*/ 6243319 w 12192000"/>
              <a:gd name="connsiteY83" fmla="*/ 1695560 h 2237474"/>
              <a:gd name="connsiteX84" fmla="*/ 6098321 w 12192000"/>
              <a:gd name="connsiteY84" fmla="*/ 1721646 h 2237474"/>
              <a:gd name="connsiteX85" fmla="*/ 5880652 w 12192000"/>
              <a:gd name="connsiteY85" fmla="*/ 1779643 h 2237474"/>
              <a:gd name="connsiteX86" fmla="*/ 5785959 w 12192000"/>
              <a:gd name="connsiteY86" fmla="*/ 1775307 h 2237474"/>
              <a:gd name="connsiteX87" fmla="*/ 5643534 w 12192000"/>
              <a:gd name="connsiteY87" fmla="*/ 1802919 h 2237474"/>
              <a:gd name="connsiteX88" fmla="*/ 5518799 w 12192000"/>
              <a:gd name="connsiteY88" fmla="*/ 1818312 h 2237474"/>
              <a:gd name="connsiteX89" fmla="*/ 5505014 w 12192000"/>
              <a:gd name="connsiteY89" fmla="*/ 1819259 h 2237474"/>
              <a:gd name="connsiteX90" fmla="*/ 5453307 w 12192000"/>
              <a:gd name="connsiteY90" fmla="*/ 1815450 h 2237474"/>
              <a:gd name="connsiteX91" fmla="*/ 5364192 w 12192000"/>
              <a:gd name="connsiteY91" fmla="*/ 1826074 h 2237474"/>
              <a:gd name="connsiteX92" fmla="*/ 5350380 w 12192000"/>
              <a:gd name="connsiteY92" fmla="*/ 1830891 h 2237474"/>
              <a:gd name="connsiteX93" fmla="*/ 5259633 w 12192000"/>
              <a:gd name="connsiteY93" fmla="*/ 1837160 h 2237474"/>
              <a:gd name="connsiteX94" fmla="*/ 5197513 w 12192000"/>
              <a:gd name="connsiteY94" fmla="*/ 1844718 h 2237474"/>
              <a:gd name="connsiteX95" fmla="*/ 5168852 w 12192000"/>
              <a:gd name="connsiteY95" fmla="*/ 1844846 h 2237474"/>
              <a:gd name="connsiteX96" fmla="*/ 5114927 w 12192000"/>
              <a:gd name="connsiteY96" fmla="*/ 1847827 h 2237474"/>
              <a:gd name="connsiteX97" fmla="*/ 5108970 w 12192000"/>
              <a:gd name="connsiteY97" fmla="*/ 1847935 h 2237474"/>
              <a:gd name="connsiteX98" fmla="*/ 5067961 w 12192000"/>
              <a:gd name="connsiteY98" fmla="*/ 1845917 h 2237474"/>
              <a:gd name="connsiteX99" fmla="*/ 5007075 w 12192000"/>
              <a:gd name="connsiteY99" fmla="*/ 1838626 h 2237474"/>
              <a:gd name="connsiteX100" fmla="*/ 4944087 w 12192000"/>
              <a:gd name="connsiteY100" fmla="*/ 1823332 h 2237474"/>
              <a:gd name="connsiteX101" fmla="*/ 4907662 w 12192000"/>
              <a:gd name="connsiteY101" fmla="*/ 1816900 h 2237474"/>
              <a:gd name="connsiteX102" fmla="*/ 4882386 w 12192000"/>
              <a:gd name="connsiteY102" fmla="*/ 1809844 h 2237474"/>
              <a:gd name="connsiteX103" fmla="*/ 4811440 w 12192000"/>
              <a:gd name="connsiteY103" fmla="*/ 1804655 h 2237474"/>
              <a:gd name="connsiteX104" fmla="*/ 4691075 w 12192000"/>
              <a:gd name="connsiteY104" fmla="*/ 1801389 h 2237474"/>
              <a:gd name="connsiteX105" fmla="*/ 4611738 w 12192000"/>
              <a:gd name="connsiteY105" fmla="*/ 1776964 h 2237474"/>
              <a:gd name="connsiteX106" fmla="*/ 4560070 w 12192000"/>
              <a:gd name="connsiteY106" fmla="*/ 1785640 h 2237474"/>
              <a:gd name="connsiteX107" fmla="*/ 4536503 w 12192000"/>
              <a:gd name="connsiteY107" fmla="*/ 1785334 h 2237474"/>
              <a:gd name="connsiteX108" fmla="*/ 4513724 w 12192000"/>
              <a:gd name="connsiteY108" fmla="*/ 1791996 h 2237474"/>
              <a:gd name="connsiteX109" fmla="*/ 4459810 w 12192000"/>
              <a:gd name="connsiteY109" fmla="*/ 1797886 h 2237474"/>
              <a:gd name="connsiteX110" fmla="*/ 4379064 w 12192000"/>
              <a:gd name="connsiteY110" fmla="*/ 1817177 h 2237474"/>
              <a:gd name="connsiteX111" fmla="*/ 4319209 w 12192000"/>
              <a:gd name="connsiteY111" fmla="*/ 1834833 h 2237474"/>
              <a:gd name="connsiteX112" fmla="*/ 4290981 w 12192000"/>
              <a:gd name="connsiteY112" fmla="*/ 1839677 h 2237474"/>
              <a:gd name="connsiteX113" fmla="*/ 4285792 w 12192000"/>
              <a:gd name="connsiteY113" fmla="*/ 1836231 h 2237474"/>
              <a:gd name="connsiteX114" fmla="*/ 4238372 w 12192000"/>
              <a:gd name="connsiteY114" fmla="*/ 1851480 h 2237474"/>
              <a:gd name="connsiteX115" fmla="*/ 4232517 w 12192000"/>
              <a:gd name="connsiteY115" fmla="*/ 1852567 h 2237474"/>
              <a:gd name="connsiteX116" fmla="*/ 4191732 w 12192000"/>
              <a:gd name="connsiteY116" fmla="*/ 1857328 h 2237474"/>
              <a:gd name="connsiteX117" fmla="*/ 4065532 w 12192000"/>
              <a:gd name="connsiteY117" fmla="*/ 1855477 h 2237474"/>
              <a:gd name="connsiteX118" fmla="*/ 4028460 w 12192000"/>
              <a:gd name="connsiteY118" fmla="*/ 1855137 h 2237474"/>
              <a:gd name="connsiteX119" fmla="*/ 4002267 w 12192000"/>
              <a:gd name="connsiteY119" fmla="*/ 1852352 h 2237474"/>
              <a:gd name="connsiteX120" fmla="*/ 3931396 w 12192000"/>
              <a:gd name="connsiteY120" fmla="*/ 1858915 h 2237474"/>
              <a:gd name="connsiteX121" fmla="*/ 3812162 w 12192000"/>
              <a:gd name="connsiteY121" fmla="*/ 1875501 h 2237474"/>
              <a:gd name="connsiteX122" fmla="*/ 3729530 w 12192000"/>
              <a:gd name="connsiteY122" fmla="*/ 1864513 h 2237474"/>
              <a:gd name="connsiteX123" fmla="*/ 3680177 w 12192000"/>
              <a:gd name="connsiteY123" fmla="*/ 1881552 h 2237474"/>
              <a:gd name="connsiteX124" fmla="*/ 3567259 w 12192000"/>
              <a:gd name="connsiteY124" fmla="*/ 1893482 h 2237474"/>
              <a:gd name="connsiteX125" fmla="*/ 3405770 w 12192000"/>
              <a:gd name="connsiteY125" fmla="*/ 1904591 h 2237474"/>
              <a:gd name="connsiteX126" fmla="*/ 3280097 w 12192000"/>
              <a:gd name="connsiteY126" fmla="*/ 1919610 h 2237474"/>
              <a:gd name="connsiteX127" fmla="*/ 3123424 w 12192000"/>
              <a:gd name="connsiteY127" fmla="*/ 1952930 h 2237474"/>
              <a:gd name="connsiteX128" fmla="*/ 3009910 w 12192000"/>
              <a:gd name="connsiteY128" fmla="*/ 1957866 h 2237474"/>
              <a:gd name="connsiteX129" fmla="*/ 2995934 w 12192000"/>
              <a:gd name="connsiteY129" fmla="*/ 1967085 h 2237474"/>
              <a:gd name="connsiteX130" fmla="*/ 2980071 w 12192000"/>
              <a:gd name="connsiteY130" fmla="*/ 1972988 h 2237474"/>
              <a:gd name="connsiteX131" fmla="*/ 2978094 w 12192000"/>
              <a:gd name="connsiteY131" fmla="*/ 1972369 h 2237474"/>
              <a:gd name="connsiteX132" fmla="*/ 2942858 w 12192000"/>
              <a:gd name="connsiteY132" fmla="*/ 1981367 h 2237474"/>
              <a:gd name="connsiteX133" fmla="*/ 2875436 w 12192000"/>
              <a:gd name="connsiteY133" fmla="*/ 1996977 h 2237474"/>
              <a:gd name="connsiteX134" fmla="*/ 2874892 w 12192000"/>
              <a:gd name="connsiteY134" fmla="*/ 1996085 h 2237474"/>
              <a:gd name="connsiteX135" fmla="*/ 2864145 w 12192000"/>
              <a:gd name="connsiteY135" fmla="*/ 1994061 h 2237474"/>
              <a:gd name="connsiteX136" fmla="*/ 2843662 w 12192000"/>
              <a:gd name="connsiteY136" fmla="*/ 1992498 h 2237474"/>
              <a:gd name="connsiteX137" fmla="*/ 2796128 w 12192000"/>
              <a:gd name="connsiteY137" fmla="*/ 1976403 h 2237474"/>
              <a:gd name="connsiteX138" fmla="*/ 2756784 w 12192000"/>
              <a:gd name="connsiteY138" fmla="*/ 1985116 h 2237474"/>
              <a:gd name="connsiteX139" fmla="*/ 2748833 w 12192000"/>
              <a:gd name="connsiteY139" fmla="*/ 1986323 h 2237474"/>
              <a:gd name="connsiteX140" fmla="*/ 2748661 w 12192000"/>
              <a:gd name="connsiteY140" fmla="*/ 1986122 h 2237474"/>
              <a:gd name="connsiteX141" fmla="*/ 2740251 w 12192000"/>
              <a:gd name="connsiteY141" fmla="*/ 1986946 h 2237474"/>
              <a:gd name="connsiteX142" fmla="*/ 2718916 w 12192000"/>
              <a:gd name="connsiteY142" fmla="*/ 1990867 h 2237474"/>
              <a:gd name="connsiteX143" fmla="*/ 2713522 w 12192000"/>
              <a:gd name="connsiteY143" fmla="*/ 1990173 h 2237474"/>
              <a:gd name="connsiteX144" fmla="*/ 2680597 w 12192000"/>
              <a:gd name="connsiteY144" fmla="*/ 1984996 h 2237474"/>
              <a:gd name="connsiteX145" fmla="*/ 2578178 w 12192000"/>
              <a:gd name="connsiteY145" fmla="*/ 1990531 h 2237474"/>
              <a:gd name="connsiteX146" fmla="*/ 2476147 w 12192000"/>
              <a:gd name="connsiteY146" fmla="*/ 1998305 h 2237474"/>
              <a:gd name="connsiteX147" fmla="*/ 2373568 w 12192000"/>
              <a:gd name="connsiteY147" fmla="*/ 2003219 h 2237474"/>
              <a:gd name="connsiteX148" fmla="*/ 2321399 w 12192000"/>
              <a:gd name="connsiteY148" fmla="*/ 1989467 h 2237474"/>
              <a:gd name="connsiteX149" fmla="*/ 2315525 w 12192000"/>
              <a:gd name="connsiteY149" fmla="*/ 1989708 h 2237474"/>
              <a:gd name="connsiteX150" fmla="*/ 2300792 w 12192000"/>
              <a:gd name="connsiteY150" fmla="*/ 1994290 h 2237474"/>
              <a:gd name="connsiteX151" fmla="*/ 2295469 w 12192000"/>
              <a:gd name="connsiteY151" fmla="*/ 1996659 h 2237474"/>
              <a:gd name="connsiteX152" fmla="*/ 2287219 w 12192000"/>
              <a:gd name="connsiteY152" fmla="*/ 1998750 h 2237474"/>
              <a:gd name="connsiteX153" fmla="*/ 2286948 w 12192000"/>
              <a:gd name="connsiteY153" fmla="*/ 1998596 h 2237474"/>
              <a:gd name="connsiteX154" fmla="*/ 2243069 w 12192000"/>
              <a:gd name="connsiteY154" fmla="*/ 2015111 h 2237474"/>
              <a:gd name="connsiteX155" fmla="*/ 2186609 w 12192000"/>
              <a:gd name="connsiteY155" fmla="*/ 2008263 h 2237474"/>
              <a:gd name="connsiteX156" fmla="*/ 2164831 w 12192000"/>
              <a:gd name="connsiteY156" fmla="*/ 2010143 h 2237474"/>
              <a:gd name="connsiteX157" fmla="*/ 2152836 w 12192000"/>
              <a:gd name="connsiteY157" fmla="*/ 2010048 h 2237474"/>
              <a:gd name="connsiteX158" fmla="*/ 2117102 w 12192000"/>
              <a:gd name="connsiteY158" fmla="*/ 2023004 h 2237474"/>
              <a:gd name="connsiteX159" fmla="*/ 2111935 w 12192000"/>
              <a:gd name="connsiteY159" fmla="*/ 2023163 h 2237474"/>
              <a:gd name="connsiteX160" fmla="*/ 2089991 w 12192000"/>
              <a:gd name="connsiteY160" fmla="*/ 2034193 h 2237474"/>
              <a:gd name="connsiteX161" fmla="*/ 2058061 w 12192000"/>
              <a:gd name="connsiteY161" fmla="*/ 2047942 h 2237474"/>
              <a:gd name="connsiteX162" fmla="*/ 2055737 w 12192000"/>
              <a:gd name="connsiteY162" fmla="*/ 2047704 h 2237474"/>
              <a:gd name="connsiteX163" fmla="*/ 2042244 w 12192000"/>
              <a:gd name="connsiteY163" fmla="*/ 2055560 h 2237474"/>
              <a:gd name="connsiteX164" fmla="*/ 1976224 w 12192000"/>
              <a:gd name="connsiteY164" fmla="*/ 2074257 h 2237474"/>
              <a:gd name="connsiteX165" fmla="*/ 1877728 w 12192000"/>
              <a:gd name="connsiteY165" fmla="*/ 2101004 h 2237474"/>
              <a:gd name="connsiteX166" fmla="*/ 1759056 w 12192000"/>
              <a:gd name="connsiteY166" fmla="*/ 2125608 h 2237474"/>
              <a:gd name="connsiteX167" fmla="*/ 1637948 w 12192000"/>
              <a:gd name="connsiteY167" fmla="*/ 2172597 h 2237474"/>
              <a:gd name="connsiteX168" fmla="*/ 1434549 w 12192000"/>
              <a:gd name="connsiteY168" fmla="*/ 2234522 h 2237474"/>
              <a:gd name="connsiteX169" fmla="*/ 1398481 w 12192000"/>
              <a:gd name="connsiteY169" fmla="*/ 2237074 h 2237474"/>
              <a:gd name="connsiteX170" fmla="*/ 1398407 w 12192000"/>
              <a:gd name="connsiteY170" fmla="*/ 2237095 h 2237474"/>
              <a:gd name="connsiteX171" fmla="*/ 1370962 w 12192000"/>
              <a:gd name="connsiteY171" fmla="*/ 2237474 h 2237474"/>
              <a:gd name="connsiteX172" fmla="*/ 1356367 w 12192000"/>
              <a:gd name="connsiteY172" fmla="*/ 2235089 h 2237474"/>
              <a:gd name="connsiteX173" fmla="*/ 1324828 w 12192000"/>
              <a:gd name="connsiteY173" fmla="*/ 2231968 h 2237474"/>
              <a:gd name="connsiteX174" fmla="*/ 1297744 w 12192000"/>
              <a:gd name="connsiteY174" fmla="*/ 2235849 h 2237474"/>
              <a:gd name="connsiteX175" fmla="*/ 1286236 w 12192000"/>
              <a:gd name="connsiteY175" fmla="*/ 2233135 h 2237474"/>
              <a:gd name="connsiteX176" fmla="*/ 1283504 w 12192000"/>
              <a:gd name="connsiteY176" fmla="*/ 2233797 h 2237474"/>
              <a:gd name="connsiteX177" fmla="*/ 1279765 w 12192000"/>
              <a:gd name="connsiteY177" fmla="*/ 2229639 h 2237474"/>
              <a:gd name="connsiteX178" fmla="*/ 1195347 w 12192000"/>
              <a:gd name="connsiteY178" fmla="*/ 2212354 h 2237474"/>
              <a:gd name="connsiteX179" fmla="*/ 970251 w 12192000"/>
              <a:gd name="connsiteY179" fmla="*/ 2221029 h 2237474"/>
              <a:gd name="connsiteX180" fmla="*/ 812914 w 12192000"/>
              <a:gd name="connsiteY180" fmla="*/ 2202752 h 2237474"/>
              <a:gd name="connsiteX181" fmla="*/ 800195 w 12192000"/>
              <a:gd name="connsiteY181" fmla="*/ 2209407 h 2237474"/>
              <a:gd name="connsiteX182" fmla="*/ 784978 w 12192000"/>
              <a:gd name="connsiteY182" fmla="*/ 2212360 h 2237474"/>
              <a:gd name="connsiteX183" fmla="*/ 681987 w 12192000"/>
              <a:gd name="connsiteY183" fmla="*/ 2216757 h 2237474"/>
              <a:gd name="connsiteX184" fmla="*/ 669923 w 12192000"/>
              <a:gd name="connsiteY184" fmla="*/ 2211682 h 2237474"/>
              <a:gd name="connsiteX185" fmla="*/ 648680 w 12192000"/>
              <a:gd name="connsiteY185" fmla="*/ 2206229 h 2237474"/>
              <a:gd name="connsiteX186" fmla="*/ 597225 w 12192000"/>
              <a:gd name="connsiteY186" fmla="*/ 2180999 h 2237474"/>
              <a:gd name="connsiteX187" fmla="*/ 558449 w 12192000"/>
              <a:gd name="connsiteY187" fmla="*/ 2182346 h 2237474"/>
              <a:gd name="connsiteX188" fmla="*/ 550517 w 12192000"/>
              <a:gd name="connsiteY188" fmla="*/ 2182060 h 2237474"/>
              <a:gd name="connsiteX189" fmla="*/ 550309 w 12192000"/>
              <a:gd name="connsiteY189" fmla="*/ 2181825 h 2237474"/>
              <a:gd name="connsiteX190" fmla="*/ 541836 w 12192000"/>
              <a:gd name="connsiteY190" fmla="*/ 2181063 h 2237474"/>
              <a:gd name="connsiteX191" fmla="*/ 536057 w 12192000"/>
              <a:gd name="connsiteY191" fmla="*/ 2181537 h 2237474"/>
              <a:gd name="connsiteX192" fmla="*/ 520671 w 12192000"/>
              <a:gd name="connsiteY192" fmla="*/ 2180980 h 2237474"/>
              <a:gd name="connsiteX193" fmla="*/ 515024 w 12192000"/>
              <a:gd name="connsiteY193" fmla="*/ 2179258 h 2237474"/>
              <a:gd name="connsiteX194" fmla="*/ 512278 w 12192000"/>
              <a:gd name="connsiteY194" fmla="*/ 2176369 h 2237474"/>
              <a:gd name="connsiteX195" fmla="*/ 480419 w 12192000"/>
              <a:gd name="connsiteY195" fmla="*/ 2167807 h 2237474"/>
              <a:gd name="connsiteX196" fmla="*/ 413835 w 12192000"/>
              <a:gd name="connsiteY196" fmla="*/ 2156783 h 2237474"/>
              <a:gd name="connsiteX197" fmla="*/ 376513 w 12192000"/>
              <a:gd name="connsiteY197" fmla="*/ 2154014 h 2237474"/>
              <a:gd name="connsiteX198" fmla="*/ 273386 w 12192000"/>
              <a:gd name="connsiteY198" fmla="*/ 2142551 h 2237474"/>
              <a:gd name="connsiteX199" fmla="*/ 169207 w 12192000"/>
              <a:gd name="connsiteY199" fmla="*/ 2128100 h 2237474"/>
              <a:gd name="connsiteX200" fmla="*/ 93149 w 12192000"/>
              <a:gd name="connsiteY200" fmla="*/ 2105324 h 2237474"/>
              <a:gd name="connsiteX201" fmla="*/ 88109 w 12192000"/>
              <a:gd name="connsiteY201" fmla="*/ 2106704 h 2237474"/>
              <a:gd name="connsiteX202" fmla="*/ 80022 w 12192000"/>
              <a:gd name="connsiteY202" fmla="*/ 2107254 h 2237474"/>
              <a:gd name="connsiteX203" fmla="*/ 79717 w 12192000"/>
              <a:gd name="connsiteY203" fmla="*/ 2107046 h 2237474"/>
              <a:gd name="connsiteX204" fmla="*/ 72352 w 12192000"/>
              <a:gd name="connsiteY204" fmla="*/ 2107991 h 2237474"/>
              <a:gd name="connsiteX205" fmla="*/ 37645 w 12192000"/>
              <a:gd name="connsiteY205" fmla="*/ 2115401 h 2237474"/>
              <a:gd name="connsiteX206" fmla="*/ 4572 w 12192000"/>
              <a:gd name="connsiteY206" fmla="*/ 2111091 h 2237474"/>
              <a:gd name="connsiteX207" fmla="*/ 0 w 12192000"/>
              <a:gd name="connsiteY207" fmla="*/ 2110468 h 2237474"/>
              <a:gd name="connsiteX208" fmla="*/ 0 w 12192000"/>
              <a:gd name="connsiteY20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05768 w 12192000"/>
              <a:gd name="connsiteY24" fmla="*/ 894610 h 2237474"/>
              <a:gd name="connsiteX25" fmla="*/ 9683005 w 12192000"/>
              <a:gd name="connsiteY25" fmla="*/ 894128 h 2237474"/>
              <a:gd name="connsiteX26" fmla="*/ 9594438 w 12192000"/>
              <a:gd name="connsiteY26" fmla="*/ 919051 h 2237474"/>
              <a:gd name="connsiteX27" fmla="*/ 9577033 w 12192000"/>
              <a:gd name="connsiteY27" fmla="*/ 922857 h 2237474"/>
              <a:gd name="connsiteX28" fmla="*/ 9544189 w 12192000"/>
              <a:gd name="connsiteY28" fmla="*/ 938966 h 2237474"/>
              <a:gd name="connsiteX29" fmla="*/ 9500499 w 12192000"/>
              <a:gd name="connsiteY29" fmla="*/ 954680 h 2237474"/>
              <a:gd name="connsiteX30" fmla="*/ 9428195 w 12192000"/>
              <a:gd name="connsiteY30" fmla="*/ 986225 h 2237474"/>
              <a:gd name="connsiteX31" fmla="*/ 9410017 w 12192000"/>
              <a:gd name="connsiteY31" fmla="*/ 993931 h 2237474"/>
              <a:gd name="connsiteX32" fmla="*/ 9392919 w 12192000"/>
              <a:gd name="connsiteY32" fmla="*/ 994656 h 2237474"/>
              <a:gd name="connsiteX33" fmla="*/ 9278619 w 12192000"/>
              <a:gd name="connsiteY33" fmla="*/ 1011878 h 2237474"/>
              <a:gd name="connsiteX34" fmla="*/ 9268019 w 12192000"/>
              <a:gd name="connsiteY34" fmla="*/ 1007442 h 2237474"/>
              <a:gd name="connsiteX35" fmla="*/ 9234662 w 12192000"/>
              <a:gd name="connsiteY35" fmla="*/ 1023056 h 2237474"/>
              <a:gd name="connsiteX36" fmla="*/ 9181033 w 12192000"/>
              <a:gd name="connsiteY36" fmla="*/ 1037921 h 2237474"/>
              <a:gd name="connsiteX37" fmla="*/ 9155969 w 12192000"/>
              <a:gd name="connsiteY37" fmla="*/ 1046804 h 2237474"/>
              <a:gd name="connsiteX38" fmla="*/ 9133985 w 12192000"/>
              <a:gd name="connsiteY38" fmla="*/ 1046450 h 2237474"/>
              <a:gd name="connsiteX39" fmla="*/ 9012987 w 12192000"/>
              <a:gd name="connsiteY39" fmla="*/ 1061986 h 2237474"/>
              <a:gd name="connsiteX40" fmla="*/ 8968445 w 12192000"/>
              <a:gd name="connsiteY40" fmla="*/ 1052169 h 2237474"/>
              <a:gd name="connsiteX41" fmla="*/ 8958984 w 12192000"/>
              <a:gd name="connsiteY41" fmla="*/ 1057212 h 2237474"/>
              <a:gd name="connsiteX42" fmla="*/ 8886001 w 12192000"/>
              <a:gd name="connsiteY42" fmla="*/ 1067468 h 2237474"/>
              <a:gd name="connsiteX43" fmla="*/ 8838610 w 12192000"/>
              <a:gd name="connsiteY43" fmla="*/ 1075091 h 2237474"/>
              <a:gd name="connsiteX44" fmla="*/ 8750383 w 12192000"/>
              <a:gd name="connsiteY44" fmla="*/ 1097387 h 2237474"/>
              <a:gd name="connsiteX45" fmla="*/ 8665605 w 12192000"/>
              <a:gd name="connsiteY45" fmla="*/ 1110791 h 2237474"/>
              <a:gd name="connsiteX46" fmla="*/ 8584946 w 12192000"/>
              <a:gd name="connsiteY46" fmla="*/ 1135226 h 2237474"/>
              <a:gd name="connsiteX47" fmla="*/ 8460755 w 12192000"/>
              <a:gd name="connsiteY47" fmla="*/ 1203427 h 2237474"/>
              <a:gd name="connsiteX48" fmla="*/ 8419755 w 12192000"/>
              <a:gd name="connsiteY48" fmla="*/ 1216260 h 2237474"/>
              <a:gd name="connsiteX49" fmla="*/ 8411626 w 12192000"/>
              <a:gd name="connsiteY49" fmla="*/ 1214397 h 2237474"/>
              <a:gd name="connsiteX50" fmla="*/ 8363469 w 12192000"/>
              <a:gd name="connsiteY50" fmla="*/ 1246658 h 2237474"/>
              <a:gd name="connsiteX51" fmla="*/ 8275497 w 12192000"/>
              <a:gd name="connsiteY51" fmla="*/ 1264396 h 2237474"/>
              <a:gd name="connsiteX52" fmla="*/ 8206287 w 12192000"/>
              <a:gd name="connsiteY52" fmla="*/ 1273060 h 2237474"/>
              <a:gd name="connsiteX53" fmla="*/ 8168705 w 12192000"/>
              <a:gd name="connsiteY53" fmla="*/ 1279956 h 2237474"/>
              <a:gd name="connsiteX54" fmla="*/ 8139997 w 12192000"/>
              <a:gd name="connsiteY54" fmla="*/ 1282713 h 2237474"/>
              <a:gd name="connsiteX55" fmla="*/ 8074238 w 12192000"/>
              <a:gd name="connsiteY55" fmla="*/ 1301895 h 2237474"/>
              <a:gd name="connsiteX56" fmla="*/ 7968292 w 12192000"/>
              <a:gd name="connsiteY56" fmla="*/ 1338779 h 2237474"/>
              <a:gd name="connsiteX57" fmla="*/ 7902328 w 12192000"/>
              <a:gd name="connsiteY57" fmla="*/ 1345865 h 2237474"/>
              <a:gd name="connsiteX58" fmla="*/ 7875879 w 12192000"/>
              <a:gd name="connsiteY58" fmla="*/ 1345646 h 2237474"/>
              <a:gd name="connsiteX59" fmla="*/ 7840612 w 12192000"/>
              <a:gd name="connsiteY59" fmla="*/ 1369373 h 2237474"/>
              <a:gd name="connsiteX60" fmla="*/ 7786819 w 12192000"/>
              <a:gd name="connsiteY60" fmla="*/ 1378970 h 2237474"/>
              <a:gd name="connsiteX61" fmla="*/ 7548172 w 12192000"/>
              <a:gd name="connsiteY61" fmla="*/ 1417460 h 2237474"/>
              <a:gd name="connsiteX62" fmla="*/ 7483437 w 12192000"/>
              <a:gd name="connsiteY62" fmla="*/ 1478152 h 2237474"/>
              <a:gd name="connsiteX63" fmla="*/ 7377870 w 12192000"/>
              <a:gd name="connsiteY63" fmla="*/ 1523319 h 2237474"/>
              <a:gd name="connsiteX64" fmla="*/ 7230737 w 12192000"/>
              <a:gd name="connsiteY64" fmla="*/ 1562633 h 2237474"/>
              <a:gd name="connsiteX65" fmla="*/ 7224458 w 12192000"/>
              <a:gd name="connsiteY65" fmla="*/ 1573008 h 2237474"/>
              <a:gd name="connsiteX66" fmla="*/ 7183121 w 12192000"/>
              <a:gd name="connsiteY66" fmla="*/ 1595162 h 2237474"/>
              <a:gd name="connsiteX67" fmla="*/ 7164601 w 12192000"/>
              <a:gd name="connsiteY67" fmla="*/ 1606490 h 2237474"/>
              <a:gd name="connsiteX68" fmla="*/ 7092727 w 12192000"/>
              <a:gd name="connsiteY68" fmla="*/ 1623628 h 2237474"/>
              <a:gd name="connsiteX69" fmla="*/ 7031309 w 12192000"/>
              <a:gd name="connsiteY69" fmla="*/ 1619451 h 2237474"/>
              <a:gd name="connsiteX70" fmla="*/ 6999084 w 12192000"/>
              <a:gd name="connsiteY70" fmla="*/ 1634317 h 2237474"/>
              <a:gd name="connsiteX71" fmla="*/ 6992107 w 12192000"/>
              <a:gd name="connsiteY71" fmla="*/ 1636860 h 2237474"/>
              <a:gd name="connsiteX72" fmla="*/ 6900177 w 12192000"/>
              <a:gd name="connsiteY72" fmla="*/ 1636016 h 2237474"/>
              <a:gd name="connsiteX73" fmla="*/ 6795372 w 12192000"/>
              <a:gd name="connsiteY73" fmla="*/ 1644845 h 2237474"/>
              <a:gd name="connsiteX74" fmla="*/ 6692251 w 12192000"/>
              <a:gd name="connsiteY74" fmla="*/ 1656357 h 2237474"/>
              <a:gd name="connsiteX75" fmla="*/ 6655235 w 12192000"/>
              <a:gd name="connsiteY75" fmla="*/ 1661869 h 2237474"/>
              <a:gd name="connsiteX76" fmla="*/ 6554894 w 12192000"/>
              <a:gd name="connsiteY76" fmla="*/ 1664428 h 2237474"/>
              <a:gd name="connsiteX77" fmla="*/ 6516595 w 12192000"/>
              <a:gd name="connsiteY77" fmla="*/ 1667475 h 2237474"/>
              <a:gd name="connsiteX78" fmla="*/ 6508541 w 12192000"/>
              <a:gd name="connsiteY78" fmla="*/ 1668757 h 2237474"/>
              <a:gd name="connsiteX79" fmla="*/ 6471012 w 12192000"/>
              <a:gd name="connsiteY79" fmla="*/ 1678604 h 2237474"/>
              <a:gd name="connsiteX80" fmla="*/ 6364035 w 12192000"/>
              <a:gd name="connsiteY80" fmla="*/ 1667683 h 2237474"/>
              <a:gd name="connsiteX81" fmla="*/ 6280959 w 12192000"/>
              <a:gd name="connsiteY81" fmla="*/ 1689329 h 2237474"/>
              <a:gd name="connsiteX82" fmla="*/ 6243319 w 12192000"/>
              <a:gd name="connsiteY82" fmla="*/ 1695560 h 2237474"/>
              <a:gd name="connsiteX83" fmla="*/ 6098321 w 12192000"/>
              <a:gd name="connsiteY83" fmla="*/ 1721646 h 2237474"/>
              <a:gd name="connsiteX84" fmla="*/ 5880652 w 12192000"/>
              <a:gd name="connsiteY84" fmla="*/ 1779643 h 2237474"/>
              <a:gd name="connsiteX85" fmla="*/ 5785959 w 12192000"/>
              <a:gd name="connsiteY85" fmla="*/ 1775307 h 2237474"/>
              <a:gd name="connsiteX86" fmla="*/ 5643534 w 12192000"/>
              <a:gd name="connsiteY86" fmla="*/ 1802919 h 2237474"/>
              <a:gd name="connsiteX87" fmla="*/ 5518799 w 12192000"/>
              <a:gd name="connsiteY87" fmla="*/ 1818312 h 2237474"/>
              <a:gd name="connsiteX88" fmla="*/ 5505014 w 12192000"/>
              <a:gd name="connsiteY88" fmla="*/ 1819259 h 2237474"/>
              <a:gd name="connsiteX89" fmla="*/ 5453307 w 12192000"/>
              <a:gd name="connsiteY89" fmla="*/ 1815450 h 2237474"/>
              <a:gd name="connsiteX90" fmla="*/ 5364192 w 12192000"/>
              <a:gd name="connsiteY90" fmla="*/ 1826074 h 2237474"/>
              <a:gd name="connsiteX91" fmla="*/ 5350380 w 12192000"/>
              <a:gd name="connsiteY91" fmla="*/ 1830891 h 2237474"/>
              <a:gd name="connsiteX92" fmla="*/ 5259633 w 12192000"/>
              <a:gd name="connsiteY92" fmla="*/ 1837160 h 2237474"/>
              <a:gd name="connsiteX93" fmla="*/ 5197513 w 12192000"/>
              <a:gd name="connsiteY93" fmla="*/ 1844718 h 2237474"/>
              <a:gd name="connsiteX94" fmla="*/ 5168852 w 12192000"/>
              <a:gd name="connsiteY94" fmla="*/ 1844846 h 2237474"/>
              <a:gd name="connsiteX95" fmla="*/ 5114927 w 12192000"/>
              <a:gd name="connsiteY95" fmla="*/ 1847827 h 2237474"/>
              <a:gd name="connsiteX96" fmla="*/ 5108970 w 12192000"/>
              <a:gd name="connsiteY96" fmla="*/ 1847935 h 2237474"/>
              <a:gd name="connsiteX97" fmla="*/ 5067961 w 12192000"/>
              <a:gd name="connsiteY97" fmla="*/ 1845917 h 2237474"/>
              <a:gd name="connsiteX98" fmla="*/ 5007075 w 12192000"/>
              <a:gd name="connsiteY98" fmla="*/ 1838626 h 2237474"/>
              <a:gd name="connsiteX99" fmla="*/ 4944087 w 12192000"/>
              <a:gd name="connsiteY99" fmla="*/ 1823332 h 2237474"/>
              <a:gd name="connsiteX100" fmla="*/ 4907662 w 12192000"/>
              <a:gd name="connsiteY100" fmla="*/ 1816900 h 2237474"/>
              <a:gd name="connsiteX101" fmla="*/ 4882386 w 12192000"/>
              <a:gd name="connsiteY101" fmla="*/ 1809844 h 2237474"/>
              <a:gd name="connsiteX102" fmla="*/ 4811440 w 12192000"/>
              <a:gd name="connsiteY102" fmla="*/ 1804655 h 2237474"/>
              <a:gd name="connsiteX103" fmla="*/ 4691075 w 12192000"/>
              <a:gd name="connsiteY103" fmla="*/ 1801389 h 2237474"/>
              <a:gd name="connsiteX104" fmla="*/ 4611738 w 12192000"/>
              <a:gd name="connsiteY104" fmla="*/ 1776964 h 2237474"/>
              <a:gd name="connsiteX105" fmla="*/ 4560070 w 12192000"/>
              <a:gd name="connsiteY105" fmla="*/ 1785640 h 2237474"/>
              <a:gd name="connsiteX106" fmla="*/ 4536503 w 12192000"/>
              <a:gd name="connsiteY106" fmla="*/ 1785334 h 2237474"/>
              <a:gd name="connsiteX107" fmla="*/ 4513724 w 12192000"/>
              <a:gd name="connsiteY107" fmla="*/ 1791996 h 2237474"/>
              <a:gd name="connsiteX108" fmla="*/ 4459810 w 12192000"/>
              <a:gd name="connsiteY108" fmla="*/ 1797886 h 2237474"/>
              <a:gd name="connsiteX109" fmla="*/ 4379064 w 12192000"/>
              <a:gd name="connsiteY109" fmla="*/ 1817177 h 2237474"/>
              <a:gd name="connsiteX110" fmla="*/ 4319209 w 12192000"/>
              <a:gd name="connsiteY110" fmla="*/ 1834833 h 2237474"/>
              <a:gd name="connsiteX111" fmla="*/ 4290981 w 12192000"/>
              <a:gd name="connsiteY111" fmla="*/ 1839677 h 2237474"/>
              <a:gd name="connsiteX112" fmla="*/ 4285792 w 12192000"/>
              <a:gd name="connsiteY112" fmla="*/ 1836231 h 2237474"/>
              <a:gd name="connsiteX113" fmla="*/ 4238372 w 12192000"/>
              <a:gd name="connsiteY113" fmla="*/ 1851480 h 2237474"/>
              <a:gd name="connsiteX114" fmla="*/ 4232517 w 12192000"/>
              <a:gd name="connsiteY114" fmla="*/ 1852567 h 2237474"/>
              <a:gd name="connsiteX115" fmla="*/ 4191732 w 12192000"/>
              <a:gd name="connsiteY115" fmla="*/ 1857328 h 2237474"/>
              <a:gd name="connsiteX116" fmla="*/ 4065532 w 12192000"/>
              <a:gd name="connsiteY116" fmla="*/ 1855477 h 2237474"/>
              <a:gd name="connsiteX117" fmla="*/ 4028460 w 12192000"/>
              <a:gd name="connsiteY117" fmla="*/ 1855137 h 2237474"/>
              <a:gd name="connsiteX118" fmla="*/ 4002267 w 12192000"/>
              <a:gd name="connsiteY118" fmla="*/ 1852352 h 2237474"/>
              <a:gd name="connsiteX119" fmla="*/ 3931396 w 12192000"/>
              <a:gd name="connsiteY119" fmla="*/ 1858915 h 2237474"/>
              <a:gd name="connsiteX120" fmla="*/ 3812162 w 12192000"/>
              <a:gd name="connsiteY120" fmla="*/ 1875501 h 2237474"/>
              <a:gd name="connsiteX121" fmla="*/ 3729530 w 12192000"/>
              <a:gd name="connsiteY121" fmla="*/ 1864513 h 2237474"/>
              <a:gd name="connsiteX122" fmla="*/ 3680177 w 12192000"/>
              <a:gd name="connsiteY122" fmla="*/ 1881552 h 2237474"/>
              <a:gd name="connsiteX123" fmla="*/ 3567259 w 12192000"/>
              <a:gd name="connsiteY123" fmla="*/ 1893482 h 2237474"/>
              <a:gd name="connsiteX124" fmla="*/ 3405770 w 12192000"/>
              <a:gd name="connsiteY124" fmla="*/ 1904591 h 2237474"/>
              <a:gd name="connsiteX125" fmla="*/ 3280097 w 12192000"/>
              <a:gd name="connsiteY125" fmla="*/ 1919610 h 2237474"/>
              <a:gd name="connsiteX126" fmla="*/ 3123424 w 12192000"/>
              <a:gd name="connsiteY126" fmla="*/ 1952930 h 2237474"/>
              <a:gd name="connsiteX127" fmla="*/ 3009910 w 12192000"/>
              <a:gd name="connsiteY127" fmla="*/ 1957866 h 2237474"/>
              <a:gd name="connsiteX128" fmla="*/ 2995934 w 12192000"/>
              <a:gd name="connsiteY128" fmla="*/ 1967085 h 2237474"/>
              <a:gd name="connsiteX129" fmla="*/ 2980071 w 12192000"/>
              <a:gd name="connsiteY129" fmla="*/ 1972988 h 2237474"/>
              <a:gd name="connsiteX130" fmla="*/ 2978094 w 12192000"/>
              <a:gd name="connsiteY130" fmla="*/ 1972369 h 2237474"/>
              <a:gd name="connsiteX131" fmla="*/ 2942858 w 12192000"/>
              <a:gd name="connsiteY131" fmla="*/ 1981367 h 2237474"/>
              <a:gd name="connsiteX132" fmla="*/ 2875436 w 12192000"/>
              <a:gd name="connsiteY132" fmla="*/ 1996977 h 2237474"/>
              <a:gd name="connsiteX133" fmla="*/ 2874892 w 12192000"/>
              <a:gd name="connsiteY133" fmla="*/ 1996085 h 2237474"/>
              <a:gd name="connsiteX134" fmla="*/ 2864145 w 12192000"/>
              <a:gd name="connsiteY134" fmla="*/ 1994061 h 2237474"/>
              <a:gd name="connsiteX135" fmla="*/ 2843662 w 12192000"/>
              <a:gd name="connsiteY135" fmla="*/ 1992498 h 2237474"/>
              <a:gd name="connsiteX136" fmla="*/ 2796128 w 12192000"/>
              <a:gd name="connsiteY136" fmla="*/ 1976403 h 2237474"/>
              <a:gd name="connsiteX137" fmla="*/ 2756784 w 12192000"/>
              <a:gd name="connsiteY137" fmla="*/ 1985116 h 2237474"/>
              <a:gd name="connsiteX138" fmla="*/ 2748833 w 12192000"/>
              <a:gd name="connsiteY138" fmla="*/ 1986323 h 2237474"/>
              <a:gd name="connsiteX139" fmla="*/ 2748661 w 12192000"/>
              <a:gd name="connsiteY139" fmla="*/ 1986122 h 2237474"/>
              <a:gd name="connsiteX140" fmla="*/ 2740251 w 12192000"/>
              <a:gd name="connsiteY140" fmla="*/ 1986946 h 2237474"/>
              <a:gd name="connsiteX141" fmla="*/ 2718916 w 12192000"/>
              <a:gd name="connsiteY141" fmla="*/ 1990867 h 2237474"/>
              <a:gd name="connsiteX142" fmla="*/ 2713522 w 12192000"/>
              <a:gd name="connsiteY142" fmla="*/ 1990173 h 2237474"/>
              <a:gd name="connsiteX143" fmla="*/ 2680597 w 12192000"/>
              <a:gd name="connsiteY143" fmla="*/ 1984996 h 2237474"/>
              <a:gd name="connsiteX144" fmla="*/ 2578178 w 12192000"/>
              <a:gd name="connsiteY144" fmla="*/ 1990531 h 2237474"/>
              <a:gd name="connsiteX145" fmla="*/ 2476147 w 12192000"/>
              <a:gd name="connsiteY145" fmla="*/ 1998305 h 2237474"/>
              <a:gd name="connsiteX146" fmla="*/ 2373568 w 12192000"/>
              <a:gd name="connsiteY146" fmla="*/ 2003219 h 2237474"/>
              <a:gd name="connsiteX147" fmla="*/ 2321399 w 12192000"/>
              <a:gd name="connsiteY147" fmla="*/ 1989467 h 2237474"/>
              <a:gd name="connsiteX148" fmla="*/ 2315525 w 12192000"/>
              <a:gd name="connsiteY148" fmla="*/ 1989708 h 2237474"/>
              <a:gd name="connsiteX149" fmla="*/ 2300792 w 12192000"/>
              <a:gd name="connsiteY149" fmla="*/ 1994290 h 2237474"/>
              <a:gd name="connsiteX150" fmla="*/ 2295469 w 12192000"/>
              <a:gd name="connsiteY150" fmla="*/ 1996659 h 2237474"/>
              <a:gd name="connsiteX151" fmla="*/ 2287219 w 12192000"/>
              <a:gd name="connsiteY151" fmla="*/ 1998750 h 2237474"/>
              <a:gd name="connsiteX152" fmla="*/ 2286948 w 12192000"/>
              <a:gd name="connsiteY152" fmla="*/ 1998596 h 2237474"/>
              <a:gd name="connsiteX153" fmla="*/ 2243069 w 12192000"/>
              <a:gd name="connsiteY153" fmla="*/ 2015111 h 2237474"/>
              <a:gd name="connsiteX154" fmla="*/ 2186609 w 12192000"/>
              <a:gd name="connsiteY154" fmla="*/ 2008263 h 2237474"/>
              <a:gd name="connsiteX155" fmla="*/ 2164831 w 12192000"/>
              <a:gd name="connsiteY155" fmla="*/ 2010143 h 2237474"/>
              <a:gd name="connsiteX156" fmla="*/ 2152836 w 12192000"/>
              <a:gd name="connsiteY156" fmla="*/ 2010048 h 2237474"/>
              <a:gd name="connsiteX157" fmla="*/ 2117102 w 12192000"/>
              <a:gd name="connsiteY157" fmla="*/ 2023004 h 2237474"/>
              <a:gd name="connsiteX158" fmla="*/ 2111935 w 12192000"/>
              <a:gd name="connsiteY158" fmla="*/ 2023163 h 2237474"/>
              <a:gd name="connsiteX159" fmla="*/ 2089991 w 12192000"/>
              <a:gd name="connsiteY159" fmla="*/ 2034193 h 2237474"/>
              <a:gd name="connsiteX160" fmla="*/ 2058061 w 12192000"/>
              <a:gd name="connsiteY160" fmla="*/ 2047942 h 2237474"/>
              <a:gd name="connsiteX161" fmla="*/ 2055737 w 12192000"/>
              <a:gd name="connsiteY161" fmla="*/ 2047704 h 2237474"/>
              <a:gd name="connsiteX162" fmla="*/ 2042244 w 12192000"/>
              <a:gd name="connsiteY162" fmla="*/ 2055560 h 2237474"/>
              <a:gd name="connsiteX163" fmla="*/ 1976224 w 12192000"/>
              <a:gd name="connsiteY163" fmla="*/ 2074257 h 2237474"/>
              <a:gd name="connsiteX164" fmla="*/ 1877728 w 12192000"/>
              <a:gd name="connsiteY164" fmla="*/ 2101004 h 2237474"/>
              <a:gd name="connsiteX165" fmla="*/ 1759056 w 12192000"/>
              <a:gd name="connsiteY165" fmla="*/ 2125608 h 2237474"/>
              <a:gd name="connsiteX166" fmla="*/ 1637948 w 12192000"/>
              <a:gd name="connsiteY166" fmla="*/ 2172597 h 2237474"/>
              <a:gd name="connsiteX167" fmla="*/ 1434549 w 12192000"/>
              <a:gd name="connsiteY167" fmla="*/ 2234522 h 2237474"/>
              <a:gd name="connsiteX168" fmla="*/ 1398481 w 12192000"/>
              <a:gd name="connsiteY168" fmla="*/ 2237074 h 2237474"/>
              <a:gd name="connsiteX169" fmla="*/ 1398407 w 12192000"/>
              <a:gd name="connsiteY169" fmla="*/ 2237095 h 2237474"/>
              <a:gd name="connsiteX170" fmla="*/ 1370962 w 12192000"/>
              <a:gd name="connsiteY170" fmla="*/ 2237474 h 2237474"/>
              <a:gd name="connsiteX171" fmla="*/ 1356367 w 12192000"/>
              <a:gd name="connsiteY171" fmla="*/ 2235089 h 2237474"/>
              <a:gd name="connsiteX172" fmla="*/ 1324828 w 12192000"/>
              <a:gd name="connsiteY172" fmla="*/ 2231968 h 2237474"/>
              <a:gd name="connsiteX173" fmla="*/ 1297744 w 12192000"/>
              <a:gd name="connsiteY173" fmla="*/ 2235849 h 2237474"/>
              <a:gd name="connsiteX174" fmla="*/ 1286236 w 12192000"/>
              <a:gd name="connsiteY174" fmla="*/ 2233135 h 2237474"/>
              <a:gd name="connsiteX175" fmla="*/ 1283504 w 12192000"/>
              <a:gd name="connsiteY175" fmla="*/ 2233797 h 2237474"/>
              <a:gd name="connsiteX176" fmla="*/ 1279765 w 12192000"/>
              <a:gd name="connsiteY176" fmla="*/ 2229639 h 2237474"/>
              <a:gd name="connsiteX177" fmla="*/ 1195347 w 12192000"/>
              <a:gd name="connsiteY177" fmla="*/ 2212354 h 2237474"/>
              <a:gd name="connsiteX178" fmla="*/ 970251 w 12192000"/>
              <a:gd name="connsiteY178" fmla="*/ 2221029 h 2237474"/>
              <a:gd name="connsiteX179" fmla="*/ 812914 w 12192000"/>
              <a:gd name="connsiteY179" fmla="*/ 2202752 h 2237474"/>
              <a:gd name="connsiteX180" fmla="*/ 800195 w 12192000"/>
              <a:gd name="connsiteY180" fmla="*/ 2209407 h 2237474"/>
              <a:gd name="connsiteX181" fmla="*/ 784978 w 12192000"/>
              <a:gd name="connsiteY181" fmla="*/ 2212360 h 2237474"/>
              <a:gd name="connsiteX182" fmla="*/ 681987 w 12192000"/>
              <a:gd name="connsiteY182" fmla="*/ 2216757 h 2237474"/>
              <a:gd name="connsiteX183" fmla="*/ 669923 w 12192000"/>
              <a:gd name="connsiteY183" fmla="*/ 2211682 h 2237474"/>
              <a:gd name="connsiteX184" fmla="*/ 648680 w 12192000"/>
              <a:gd name="connsiteY184" fmla="*/ 2206229 h 2237474"/>
              <a:gd name="connsiteX185" fmla="*/ 597225 w 12192000"/>
              <a:gd name="connsiteY185" fmla="*/ 2180999 h 2237474"/>
              <a:gd name="connsiteX186" fmla="*/ 558449 w 12192000"/>
              <a:gd name="connsiteY186" fmla="*/ 2182346 h 2237474"/>
              <a:gd name="connsiteX187" fmla="*/ 550517 w 12192000"/>
              <a:gd name="connsiteY187" fmla="*/ 2182060 h 2237474"/>
              <a:gd name="connsiteX188" fmla="*/ 550309 w 12192000"/>
              <a:gd name="connsiteY188" fmla="*/ 2181825 h 2237474"/>
              <a:gd name="connsiteX189" fmla="*/ 541836 w 12192000"/>
              <a:gd name="connsiteY189" fmla="*/ 2181063 h 2237474"/>
              <a:gd name="connsiteX190" fmla="*/ 536057 w 12192000"/>
              <a:gd name="connsiteY190" fmla="*/ 2181537 h 2237474"/>
              <a:gd name="connsiteX191" fmla="*/ 520671 w 12192000"/>
              <a:gd name="connsiteY191" fmla="*/ 2180980 h 2237474"/>
              <a:gd name="connsiteX192" fmla="*/ 515024 w 12192000"/>
              <a:gd name="connsiteY192" fmla="*/ 2179258 h 2237474"/>
              <a:gd name="connsiteX193" fmla="*/ 512278 w 12192000"/>
              <a:gd name="connsiteY193" fmla="*/ 2176369 h 2237474"/>
              <a:gd name="connsiteX194" fmla="*/ 480419 w 12192000"/>
              <a:gd name="connsiteY194" fmla="*/ 2167807 h 2237474"/>
              <a:gd name="connsiteX195" fmla="*/ 413835 w 12192000"/>
              <a:gd name="connsiteY195" fmla="*/ 2156783 h 2237474"/>
              <a:gd name="connsiteX196" fmla="*/ 376513 w 12192000"/>
              <a:gd name="connsiteY196" fmla="*/ 2154014 h 2237474"/>
              <a:gd name="connsiteX197" fmla="*/ 273386 w 12192000"/>
              <a:gd name="connsiteY197" fmla="*/ 2142551 h 2237474"/>
              <a:gd name="connsiteX198" fmla="*/ 169207 w 12192000"/>
              <a:gd name="connsiteY198" fmla="*/ 2128100 h 2237474"/>
              <a:gd name="connsiteX199" fmla="*/ 93149 w 12192000"/>
              <a:gd name="connsiteY199" fmla="*/ 2105324 h 2237474"/>
              <a:gd name="connsiteX200" fmla="*/ 88109 w 12192000"/>
              <a:gd name="connsiteY200" fmla="*/ 2106704 h 2237474"/>
              <a:gd name="connsiteX201" fmla="*/ 80022 w 12192000"/>
              <a:gd name="connsiteY201" fmla="*/ 2107254 h 2237474"/>
              <a:gd name="connsiteX202" fmla="*/ 79717 w 12192000"/>
              <a:gd name="connsiteY202" fmla="*/ 2107046 h 2237474"/>
              <a:gd name="connsiteX203" fmla="*/ 72352 w 12192000"/>
              <a:gd name="connsiteY203" fmla="*/ 2107991 h 2237474"/>
              <a:gd name="connsiteX204" fmla="*/ 37645 w 12192000"/>
              <a:gd name="connsiteY204" fmla="*/ 2115401 h 2237474"/>
              <a:gd name="connsiteX205" fmla="*/ 4572 w 12192000"/>
              <a:gd name="connsiteY205" fmla="*/ 2111091 h 2237474"/>
              <a:gd name="connsiteX206" fmla="*/ 0 w 12192000"/>
              <a:gd name="connsiteY206" fmla="*/ 2110468 h 2237474"/>
              <a:gd name="connsiteX207" fmla="*/ 0 w 12192000"/>
              <a:gd name="connsiteY20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67091 w 12192000"/>
              <a:gd name="connsiteY23" fmla="*/ 870550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834800 w 12192000"/>
              <a:gd name="connsiteY7" fmla="*/ 747840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92107 w 12192000"/>
              <a:gd name="connsiteY68" fmla="*/ 1636860 h 2237474"/>
              <a:gd name="connsiteX69" fmla="*/ 6900177 w 12192000"/>
              <a:gd name="connsiteY69" fmla="*/ 1636016 h 2237474"/>
              <a:gd name="connsiteX70" fmla="*/ 6795372 w 12192000"/>
              <a:gd name="connsiteY70" fmla="*/ 1644845 h 2237474"/>
              <a:gd name="connsiteX71" fmla="*/ 6692251 w 12192000"/>
              <a:gd name="connsiteY71" fmla="*/ 1656357 h 2237474"/>
              <a:gd name="connsiteX72" fmla="*/ 6655235 w 12192000"/>
              <a:gd name="connsiteY72" fmla="*/ 1661869 h 2237474"/>
              <a:gd name="connsiteX73" fmla="*/ 6554894 w 12192000"/>
              <a:gd name="connsiteY73" fmla="*/ 1664428 h 2237474"/>
              <a:gd name="connsiteX74" fmla="*/ 6516595 w 12192000"/>
              <a:gd name="connsiteY74" fmla="*/ 1667475 h 2237474"/>
              <a:gd name="connsiteX75" fmla="*/ 6508541 w 12192000"/>
              <a:gd name="connsiteY75" fmla="*/ 1668757 h 2237474"/>
              <a:gd name="connsiteX76" fmla="*/ 6471012 w 12192000"/>
              <a:gd name="connsiteY76" fmla="*/ 1678604 h 2237474"/>
              <a:gd name="connsiteX77" fmla="*/ 6364035 w 12192000"/>
              <a:gd name="connsiteY77" fmla="*/ 1667683 h 2237474"/>
              <a:gd name="connsiteX78" fmla="*/ 6280959 w 12192000"/>
              <a:gd name="connsiteY78" fmla="*/ 1689329 h 2237474"/>
              <a:gd name="connsiteX79" fmla="*/ 6243319 w 12192000"/>
              <a:gd name="connsiteY79" fmla="*/ 1695560 h 2237474"/>
              <a:gd name="connsiteX80" fmla="*/ 6098321 w 12192000"/>
              <a:gd name="connsiteY80" fmla="*/ 1721646 h 2237474"/>
              <a:gd name="connsiteX81" fmla="*/ 5880652 w 12192000"/>
              <a:gd name="connsiteY81" fmla="*/ 1779643 h 2237474"/>
              <a:gd name="connsiteX82" fmla="*/ 5785959 w 12192000"/>
              <a:gd name="connsiteY82" fmla="*/ 1775307 h 2237474"/>
              <a:gd name="connsiteX83" fmla="*/ 5643534 w 12192000"/>
              <a:gd name="connsiteY83" fmla="*/ 1802919 h 2237474"/>
              <a:gd name="connsiteX84" fmla="*/ 5518799 w 12192000"/>
              <a:gd name="connsiteY84" fmla="*/ 1818312 h 2237474"/>
              <a:gd name="connsiteX85" fmla="*/ 5505014 w 12192000"/>
              <a:gd name="connsiteY85" fmla="*/ 1819259 h 2237474"/>
              <a:gd name="connsiteX86" fmla="*/ 5453307 w 12192000"/>
              <a:gd name="connsiteY86" fmla="*/ 1815450 h 2237474"/>
              <a:gd name="connsiteX87" fmla="*/ 5364192 w 12192000"/>
              <a:gd name="connsiteY87" fmla="*/ 1826074 h 2237474"/>
              <a:gd name="connsiteX88" fmla="*/ 5350380 w 12192000"/>
              <a:gd name="connsiteY88" fmla="*/ 1830891 h 2237474"/>
              <a:gd name="connsiteX89" fmla="*/ 5259633 w 12192000"/>
              <a:gd name="connsiteY89" fmla="*/ 1837160 h 2237474"/>
              <a:gd name="connsiteX90" fmla="*/ 5197513 w 12192000"/>
              <a:gd name="connsiteY90" fmla="*/ 1844718 h 2237474"/>
              <a:gd name="connsiteX91" fmla="*/ 5168852 w 12192000"/>
              <a:gd name="connsiteY91" fmla="*/ 1844846 h 2237474"/>
              <a:gd name="connsiteX92" fmla="*/ 5114927 w 12192000"/>
              <a:gd name="connsiteY92" fmla="*/ 1847827 h 2237474"/>
              <a:gd name="connsiteX93" fmla="*/ 5108970 w 12192000"/>
              <a:gd name="connsiteY93" fmla="*/ 1847935 h 2237474"/>
              <a:gd name="connsiteX94" fmla="*/ 5067961 w 12192000"/>
              <a:gd name="connsiteY94" fmla="*/ 1845917 h 2237474"/>
              <a:gd name="connsiteX95" fmla="*/ 5007075 w 12192000"/>
              <a:gd name="connsiteY95" fmla="*/ 1838626 h 2237474"/>
              <a:gd name="connsiteX96" fmla="*/ 4944087 w 12192000"/>
              <a:gd name="connsiteY96" fmla="*/ 1823332 h 2237474"/>
              <a:gd name="connsiteX97" fmla="*/ 4907662 w 12192000"/>
              <a:gd name="connsiteY97" fmla="*/ 1816900 h 2237474"/>
              <a:gd name="connsiteX98" fmla="*/ 4882386 w 12192000"/>
              <a:gd name="connsiteY98" fmla="*/ 1809844 h 2237474"/>
              <a:gd name="connsiteX99" fmla="*/ 4811440 w 12192000"/>
              <a:gd name="connsiteY99" fmla="*/ 1804655 h 2237474"/>
              <a:gd name="connsiteX100" fmla="*/ 4691075 w 12192000"/>
              <a:gd name="connsiteY100" fmla="*/ 1801389 h 2237474"/>
              <a:gd name="connsiteX101" fmla="*/ 4611738 w 12192000"/>
              <a:gd name="connsiteY101" fmla="*/ 1776964 h 2237474"/>
              <a:gd name="connsiteX102" fmla="*/ 4560070 w 12192000"/>
              <a:gd name="connsiteY102" fmla="*/ 1785640 h 2237474"/>
              <a:gd name="connsiteX103" fmla="*/ 4536503 w 12192000"/>
              <a:gd name="connsiteY103" fmla="*/ 1785334 h 2237474"/>
              <a:gd name="connsiteX104" fmla="*/ 4513724 w 12192000"/>
              <a:gd name="connsiteY104" fmla="*/ 1791996 h 2237474"/>
              <a:gd name="connsiteX105" fmla="*/ 4459810 w 12192000"/>
              <a:gd name="connsiteY105" fmla="*/ 1797886 h 2237474"/>
              <a:gd name="connsiteX106" fmla="*/ 4379064 w 12192000"/>
              <a:gd name="connsiteY106" fmla="*/ 1817177 h 2237474"/>
              <a:gd name="connsiteX107" fmla="*/ 4319209 w 12192000"/>
              <a:gd name="connsiteY107" fmla="*/ 1834833 h 2237474"/>
              <a:gd name="connsiteX108" fmla="*/ 4290981 w 12192000"/>
              <a:gd name="connsiteY108" fmla="*/ 1839677 h 2237474"/>
              <a:gd name="connsiteX109" fmla="*/ 4285792 w 12192000"/>
              <a:gd name="connsiteY109" fmla="*/ 1836231 h 2237474"/>
              <a:gd name="connsiteX110" fmla="*/ 4238372 w 12192000"/>
              <a:gd name="connsiteY110" fmla="*/ 1851480 h 2237474"/>
              <a:gd name="connsiteX111" fmla="*/ 4232517 w 12192000"/>
              <a:gd name="connsiteY111" fmla="*/ 1852567 h 2237474"/>
              <a:gd name="connsiteX112" fmla="*/ 4191732 w 12192000"/>
              <a:gd name="connsiteY112" fmla="*/ 1857328 h 2237474"/>
              <a:gd name="connsiteX113" fmla="*/ 4065532 w 12192000"/>
              <a:gd name="connsiteY113" fmla="*/ 1855477 h 2237474"/>
              <a:gd name="connsiteX114" fmla="*/ 4028460 w 12192000"/>
              <a:gd name="connsiteY114" fmla="*/ 1855137 h 2237474"/>
              <a:gd name="connsiteX115" fmla="*/ 4002267 w 12192000"/>
              <a:gd name="connsiteY115" fmla="*/ 1852352 h 2237474"/>
              <a:gd name="connsiteX116" fmla="*/ 3931396 w 12192000"/>
              <a:gd name="connsiteY116" fmla="*/ 1858915 h 2237474"/>
              <a:gd name="connsiteX117" fmla="*/ 3812162 w 12192000"/>
              <a:gd name="connsiteY117" fmla="*/ 1875501 h 2237474"/>
              <a:gd name="connsiteX118" fmla="*/ 3729530 w 12192000"/>
              <a:gd name="connsiteY118" fmla="*/ 1864513 h 2237474"/>
              <a:gd name="connsiteX119" fmla="*/ 3680177 w 12192000"/>
              <a:gd name="connsiteY119" fmla="*/ 1881552 h 2237474"/>
              <a:gd name="connsiteX120" fmla="*/ 3567259 w 12192000"/>
              <a:gd name="connsiteY120" fmla="*/ 1893482 h 2237474"/>
              <a:gd name="connsiteX121" fmla="*/ 3405770 w 12192000"/>
              <a:gd name="connsiteY121" fmla="*/ 1904591 h 2237474"/>
              <a:gd name="connsiteX122" fmla="*/ 3280097 w 12192000"/>
              <a:gd name="connsiteY122" fmla="*/ 1919610 h 2237474"/>
              <a:gd name="connsiteX123" fmla="*/ 3123424 w 12192000"/>
              <a:gd name="connsiteY123" fmla="*/ 1952930 h 2237474"/>
              <a:gd name="connsiteX124" fmla="*/ 3009910 w 12192000"/>
              <a:gd name="connsiteY124" fmla="*/ 1957866 h 2237474"/>
              <a:gd name="connsiteX125" fmla="*/ 2995934 w 12192000"/>
              <a:gd name="connsiteY125" fmla="*/ 1967085 h 2237474"/>
              <a:gd name="connsiteX126" fmla="*/ 2980071 w 12192000"/>
              <a:gd name="connsiteY126" fmla="*/ 1972988 h 2237474"/>
              <a:gd name="connsiteX127" fmla="*/ 2978094 w 12192000"/>
              <a:gd name="connsiteY127" fmla="*/ 1972369 h 2237474"/>
              <a:gd name="connsiteX128" fmla="*/ 2942858 w 12192000"/>
              <a:gd name="connsiteY128" fmla="*/ 1981367 h 2237474"/>
              <a:gd name="connsiteX129" fmla="*/ 2875436 w 12192000"/>
              <a:gd name="connsiteY129" fmla="*/ 1996977 h 2237474"/>
              <a:gd name="connsiteX130" fmla="*/ 2874892 w 12192000"/>
              <a:gd name="connsiteY130" fmla="*/ 1996085 h 2237474"/>
              <a:gd name="connsiteX131" fmla="*/ 2864145 w 12192000"/>
              <a:gd name="connsiteY131" fmla="*/ 1994061 h 2237474"/>
              <a:gd name="connsiteX132" fmla="*/ 2843662 w 12192000"/>
              <a:gd name="connsiteY132" fmla="*/ 1992498 h 2237474"/>
              <a:gd name="connsiteX133" fmla="*/ 2796128 w 12192000"/>
              <a:gd name="connsiteY133" fmla="*/ 1976403 h 2237474"/>
              <a:gd name="connsiteX134" fmla="*/ 2756784 w 12192000"/>
              <a:gd name="connsiteY134" fmla="*/ 1985116 h 2237474"/>
              <a:gd name="connsiteX135" fmla="*/ 2748833 w 12192000"/>
              <a:gd name="connsiteY135" fmla="*/ 1986323 h 2237474"/>
              <a:gd name="connsiteX136" fmla="*/ 2748661 w 12192000"/>
              <a:gd name="connsiteY136" fmla="*/ 1986122 h 2237474"/>
              <a:gd name="connsiteX137" fmla="*/ 2740251 w 12192000"/>
              <a:gd name="connsiteY137" fmla="*/ 1986946 h 2237474"/>
              <a:gd name="connsiteX138" fmla="*/ 2718916 w 12192000"/>
              <a:gd name="connsiteY138" fmla="*/ 1990867 h 2237474"/>
              <a:gd name="connsiteX139" fmla="*/ 2713522 w 12192000"/>
              <a:gd name="connsiteY139" fmla="*/ 1990173 h 2237474"/>
              <a:gd name="connsiteX140" fmla="*/ 2680597 w 12192000"/>
              <a:gd name="connsiteY140" fmla="*/ 1984996 h 2237474"/>
              <a:gd name="connsiteX141" fmla="*/ 2578178 w 12192000"/>
              <a:gd name="connsiteY141" fmla="*/ 1990531 h 2237474"/>
              <a:gd name="connsiteX142" fmla="*/ 2476147 w 12192000"/>
              <a:gd name="connsiteY142" fmla="*/ 1998305 h 2237474"/>
              <a:gd name="connsiteX143" fmla="*/ 2373568 w 12192000"/>
              <a:gd name="connsiteY143" fmla="*/ 2003219 h 2237474"/>
              <a:gd name="connsiteX144" fmla="*/ 2321399 w 12192000"/>
              <a:gd name="connsiteY144" fmla="*/ 1989467 h 2237474"/>
              <a:gd name="connsiteX145" fmla="*/ 2315525 w 12192000"/>
              <a:gd name="connsiteY145" fmla="*/ 1989708 h 2237474"/>
              <a:gd name="connsiteX146" fmla="*/ 2300792 w 12192000"/>
              <a:gd name="connsiteY146" fmla="*/ 1994290 h 2237474"/>
              <a:gd name="connsiteX147" fmla="*/ 2295469 w 12192000"/>
              <a:gd name="connsiteY147" fmla="*/ 1996659 h 2237474"/>
              <a:gd name="connsiteX148" fmla="*/ 2287219 w 12192000"/>
              <a:gd name="connsiteY148" fmla="*/ 1998750 h 2237474"/>
              <a:gd name="connsiteX149" fmla="*/ 2286948 w 12192000"/>
              <a:gd name="connsiteY149" fmla="*/ 1998596 h 2237474"/>
              <a:gd name="connsiteX150" fmla="*/ 2243069 w 12192000"/>
              <a:gd name="connsiteY150" fmla="*/ 2015111 h 2237474"/>
              <a:gd name="connsiteX151" fmla="*/ 2186609 w 12192000"/>
              <a:gd name="connsiteY151" fmla="*/ 2008263 h 2237474"/>
              <a:gd name="connsiteX152" fmla="*/ 2164831 w 12192000"/>
              <a:gd name="connsiteY152" fmla="*/ 2010143 h 2237474"/>
              <a:gd name="connsiteX153" fmla="*/ 2152836 w 12192000"/>
              <a:gd name="connsiteY153" fmla="*/ 2010048 h 2237474"/>
              <a:gd name="connsiteX154" fmla="*/ 2117102 w 12192000"/>
              <a:gd name="connsiteY154" fmla="*/ 2023004 h 2237474"/>
              <a:gd name="connsiteX155" fmla="*/ 2111935 w 12192000"/>
              <a:gd name="connsiteY155" fmla="*/ 2023163 h 2237474"/>
              <a:gd name="connsiteX156" fmla="*/ 2089991 w 12192000"/>
              <a:gd name="connsiteY156" fmla="*/ 2034193 h 2237474"/>
              <a:gd name="connsiteX157" fmla="*/ 2058061 w 12192000"/>
              <a:gd name="connsiteY157" fmla="*/ 2047942 h 2237474"/>
              <a:gd name="connsiteX158" fmla="*/ 2055737 w 12192000"/>
              <a:gd name="connsiteY158" fmla="*/ 2047704 h 2237474"/>
              <a:gd name="connsiteX159" fmla="*/ 2042244 w 12192000"/>
              <a:gd name="connsiteY159" fmla="*/ 2055560 h 2237474"/>
              <a:gd name="connsiteX160" fmla="*/ 1976224 w 12192000"/>
              <a:gd name="connsiteY160" fmla="*/ 2074257 h 2237474"/>
              <a:gd name="connsiteX161" fmla="*/ 1877728 w 12192000"/>
              <a:gd name="connsiteY161" fmla="*/ 2101004 h 2237474"/>
              <a:gd name="connsiteX162" fmla="*/ 1759056 w 12192000"/>
              <a:gd name="connsiteY162" fmla="*/ 2125608 h 2237474"/>
              <a:gd name="connsiteX163" fmla="*/ 1637948 w 12192000"/>
              <a:gd name="connsiteY163" fmla="*/ 2172597 h 2237474"/>
              <a:gd name="connsiteX164" fmla="*/ 1434549 w 12192000"/>
              <a:gd name="connsiteY164" fmla="*/ 2234522 h 2237474"/>
              <a:gd name="connsiteX165" fmla="*/ 1398481 w 12192000"/>
              <a:gd name="connsiteY165" fmla="*/ 2237074 h 2237474"/>
              <a:gd name="connsiteX166" fmla="*/ 1398407 w 12192000"/>
              <a:gd name="connsiteY166" fmla="*/ 2237095 h 2237474"/>
              <a:gd name="connsiteX167" fmla="*/ 1370962 w 12192000"/>
              <a:gd name="connsiteY167" fmla="*/ 2237474 h 2237474"/>
              <a:gd name="connsiteX168" fmla="*/ 1356367 w 12192000"/>
              <a:gd name="connsiteY168" fmla="*/ 2235089 h 2237474"/>
              <a:gd name="connsiteX169" fmla="*/ 1324828 w 12192000"/>
              <a:gd name="connsiteY169" fmla="*/ 2231968 h 2237474"/>
              <a:gd name="connsiteX170" fmla="*/ 1297744 w 12192000"/>
              <a:gd name="connsiteY170" fmla="*/ 2235849 h 2237474"/>
              <a:gd name="connsiteX171" fmla="*/ 1286236 w 12192000"/>
              <a:gd name="connsiteY171" fmla="*/ 2233135 h 2237474"/>
              <a:gd name="connsiteX172" fmla="*/ 1283504 w 12192000"/>
              <a:gd name="connsiteY172" fmla="*/ 2233797 h 2237474"/>
              <a:gd name="connsiteX173" fmla="*/ 1279765 w 12192000"/>
              <a:gd name="connsiteY173" fmla="*/ 2229639 h 2237474"/>
              <a:gd name="connsiteX174" fmla="*/ 1195347 w 12192000"/>
              <a:gd name="connsiteY174" fmla="*/ 2212354 h 2237474"/>
              <a:gd name="connsiteX175" fmla="*/ 970251 w 12192000"/>
              <a:gd name="connsiteY175" fmla="*/ 2221029 h 2237474"/>
              <a:gd name="connsiteX176" fmla="*/ 812914 w 12192000"/>
              <a:gd name="connsiteY176" fmla="*/ 2202752 h 2237474"/>
              <a:gd name="connsiteX177" fmla="*/ 800195 w 12192000"/>
              <a:gd name="connsiteY177" fmla="*/ 2209407 h 2237474"/>
              <a:gd name="connsiteX178" fmla="*/ 784978 w 12192000"/>
              <a:gd name="connsiteY178" fmla="*/ 2212360 h 2237474"/>
              <a:gd name="connsiteX179" fmla="*/ 681987 w 12192000"/>
              <a:gd name="connsiteY179" fmla="*/ 2216757 h 2237474"/>
              <a:gd name="connsiteX180" fmla="*/ 669923 w 12192000"/>
              <a:gd name="connsiteY180" fmla="*/ 2211682 h 2237474"/>
              <a:gd name="connsiteX181" fmla="*/ 648680 w 12192000"/>
              <a:gd name="connsiteY181" fmla="*/ 2206229 h 2237474"/>
              <a:gd name="connsiteX182" fmla="*/ 597225 w 12192000"/>
              <a:gd name="connsiteY182" fmla="*/ 2180999 h 2237474"/>
              <a:gd name="connsiteX183" fmla="*/ 558449 w 12192000"/>
              <a:gd name="connsiteY183" fmla="*/ 2182346 h 2237474"/>
              <a:gd name="connsiteX184" fmla="*/ 550517 w 12192000"/>
              <a:gd name="connsiteY184" fmla="*/ 2182060 h 2237474"/>
              <a:gd name="connsiteX185" fmla="*/ 550309 w 12192000"/>
              <a:gd name="connsiteY185" fmla="*/ 2181825 h 2237474"/>
              <a:gd name="connsiteX186" fmla="*/ 541836 w 12192000"/>
              <a:gd name="connsiteY186" fmla="*/ 2181063 h 2237474"/>
              <a:gd name="connsiteX187" fmla="*/ 536057 w 12192000"/>
              <a:gd name="connsiteY187" fmla="*/ 2181537 h 2237474"/>
              <a:gd name="connsiteX188" fmla="*/ 520671 w 12192000"/>
              <a:gd name="connsiteY188" fmla="*/ 2180980 h 2237474"/>
              <a:gd name="connsiteX189" fmla="*/ 515024 w 12192000"/>
              <a:gd name="connsiteY189" fmla="*/ 2179258 h 2237474"/>
              <a:gd name="connsiteX190" fmla="*/ 512278 w 12192000"/>
              <a:gd name="connsiteY190" fmla="*/ 2176369 h 2237474"/>
              <a:gd name="connsiteX191" fmla="*/ 480419 w 12192000"/>
              <a:gd name="connsiteY191" fmla="*/ 2167807 h 2237474"/>
              <a:gd name="connsiteX192" fmla="*/ 413835 w 12192000"/>
              <a:gd name="connsiteY192" fmla="*/ 2156783 h 2237474"/>
              <a:gd name="connsiteX193" fmla="*/ 376513 w 12192000"/>
              <a:gd name="connsiteY193" fmla="*/ 2154014 h 2237474"/>
              <a:gd name="connsiteX194" fmla="*/ 273386 w 12192000"/>
              <a:gd name="connsiteY194" fmla="*/ 2142551 h 2237474"/>
              <a:gd name="connsiteX195" fmla="*/ 169207 w 12192000"/>
              <a:gd name="connsiteY195" fmla="*/ 2128100 h 2237474"/>
              <a:gd name="connsiteX196" fmla="*/ 93149 w 12192000"/>
              <a:gd name="connsiteY196" fmla="*/ 2105324 h 2237474"/>
              <a:gd name="connsiteX197" fmla="*/ 88109 w 12192000"/>
              <a:gd name="connsiteY197" fmla="*/ 2106704 h 2237474"/>
              <a:gd name="connsiteX198" fmla="*/ 80022 w 12192000"/>
              <a:gd name="connsiteY198" fmla="*/ 2107254 h 2237474"/>
              <a:gd name="connsiteX199" fmla="*/ 79717 w 12192000"/>
              <a:gd name="connsiteY199" fmla="*/ 2107046 h 2237474"/>
              <a:gd name="connsiteX200" fmla="*/ 72352 w 12192000"/>
              <a:gd name="connsiteY200" fmla="*/ 2107991 h 2237474"/>
              <a:gd name="connsiteX201" fmla="*/ 37645 w 12192000"/>
              <a:gd name="connsiteY201" fmla="*/ 2115401 h 2237474"/>
              <a:gd name="connsiteX202" fmla="*/ 4572 w 12192000"/>
              <a:gd name="connsiteY202" fmla="*/ 2111091 h 2237474"/>
              <a:gd name="connsiteX203" fmla="*/ 0 w 12192000"/>
              <a:gd name="connsiteY203" fmla="*/ 2110468 h 2237474"/>
              <a:gd name="connsiteX204" fmla="*/ 0 w 12192000"/>
              <a:gd name="connsiteY20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00177 w 12192000"/>
              <a:gd name="connsiteY68" fmla="*/ 1636016 h 2237474"/>
              <a:gd name="connsiteX69" fmla="*/ 6795372 w 12192000"/>
              <a:gd name="connsiteY69" fmla="*/ 1644845 h 2237474"/>
              <a:gd name="connsiteX70" fmla="*/ 6692251 w 12192000"/>
              <a:gd name="connsiteY70" fmla="*/ 1656357 h 2237474"/>
              <a:gd name="connsiteX71" fmla="*/ 6655235 w 12192000"/>
              <a:gd name="connsiteY71" fmla="*/ 1661869 h 2237474"/>
              <a:gd name="connsiteX72" fmla="*/ 6554894 w 12192000"/>
              <a:gd name="connsiteY72" fmla="*/ 1664428 h 2237474"/>
              <a:gd name="connsiteX73" fmla="*/ 6516595 w 12192000"/>
              <a:gd name="connsiteY73" fmla="*/ 1667475 h 2237474"/>
              <a:gd name="connsiteX74" fmla="*/ 6508541 w 12192000"/>
              <a:gd name="connsiteY74" fmla="*/ 1668757 h 2237474"/>
              <a:gd name="connsiteX75" fmla="*/ 6471012 w 12192000"/>
              <a:gd name="connsiteY75" fmla="*/ 1678604 h 2237474"/>
              <a:gd name="connsiteX76" fmla="*/ 6364035 w 12192000"/>
              <a:gd name="connsiteY76" fmla="*/ 1667683 h 2237474"/>
              <a:gd name="connsiteX77" fmla="*/ 6280959 w 12192000"/>
              <a:gd name="connsiteY77" fmla="*/ 1689329 h 2237474"/>
              <a:gd name="connsiteX78" fmla="*/ 6243319 w 12192000"/>
              <a:gd name="connsiteY78" fmla="*/ 1695560 h 2237474"/>
              <a:gd name="connsiteX79" fmla="*/ 6098321 w 12192000"/>
              <a:gd name="connsiteY79" fmla="*/ 1721646 h 2237474"/>
              <a:gd name="connsiteX80" fmla="*/ 5880652 w 12192000"/>
              <a:gd name="connsiteY80" fmla="*/ 1779643 h 2237474"/>
              <a:gd name="connsiteX81" fmla="*/ 5785959 w 12192000"/>
              <a:gd name="connsiteY81" fmla="*/ 1775307 h 2237474"/>
              <a:gd name="connsiteX82" fmla="*/ 5643534 w 12192000"/>
              <a:gd name="connsiteY82" fmla="*/ 1802919 h 2237474"/>
              <a:gd name="connsiteX83" fmla="*/ 5518799 w 12192000"/>
              <a:gd name="connsiteY83" fmla="*/ 1818312 h 2237474"/>
              <a:gd name="connsiteX84" fmla="*/ 5505014 w 12192000"/>
              <a:gd name="connsiteY84" fmla="*/ 1819259 h 2237474"/>
              <a:gd name="connsiteX85" fmla="*/ 5453307 w 12192000"/>
              <a:gd name="connsiteY85" fmla="*/ 1815450 h 2237474"/>
              <a:gd name="connsiteX86" fmla="*/ 5364192 w 12192000"/>
              <a:gd name="connsiteY86" fmla="*/ 1826074 h 2237474"/>
              <a:gd name="connsiteX87" fmla="*/ 5350380 w 12192000"/>
              <a:gd name="connsiteY87" fmla="*/ 1830891 h 2237474"/>
              <a:gd name="connsiteX88" fmla="*/ 5259633 w 12192000"/>
              <a:gd name="connsiteY88" fmla="*/ 1837160 h 2237474"/>
              <a:gd name="connsiteX89" fmla="*/ 5197513 w 12192000"/>
              <a:gd name="connsiteY89" fmla="*/ 1844718 h 2237474"/>
              <a:gd name="connsiteX90" fmla="*/ 5168852 w 12192000"/>
              <a:gd name="connsiteY90" fmla="*/ 1844846 h 2237474"/>
              <a:gd name="connsiteX91" fmla="*/ 5114927 w 12192000"/>
              <a:gd name="connsiteY91" fmla="*/ 1847827 h 2237474"/>
              <a:gd name="connsiteX92" fmla="*/ 5108970 w 12192000"/>
              <a:gd name="connsiteY92" fmla="*/ 1847935 h 2237474"/>
              <a:gd name="connsiteX93" fmla="*/ 5067961 w 12192000"/>
              <a:gd name="connsiteY93" fmla="*/ 1845917 h 2237474"/>
              <a:gd name="connsiteX94" fmla="*/ 5007075 w 12192000"/>
              <a:gd name="connsiteY94" fmla="*/ 1838626 h 2237474"/>
              <a:gd name="connsiteX95" fmla="*/ 4944087 w 12192000"/>
              <a:gd name="connsiteY95" fmla="*/ 1823332 h 2237474"/>
              <a:gd name="connsiteX96" fmla="*/ 4907662 w 12192000"/>
              <a:gd name="connsiteY96" fmla="*/ 1816900 h 2237474"/>
              <a:gd name="connsiteX97" fmla="*/ 4882386 w 12192000"/>
              <a:gd name="connsiteY97" fmla="*/ 1809844 h 2237474"/>
              <a:gd name="connsiteX98" fmla="*/ 4811440 w 12192000"/>
              <a:gd name="connsiteY98" fmla="*/ 1804655 h 2237474"/>
              <a:gd name="connsiteX99" fmla="*/ 4691075 w 12192000"/>
              <a:gd name="connsiteY99" fmla="*/ 1801389 h 2237474"/>
              <a:gd name="connsiteX100" fmla="*/ 4611738 w 12192000"/>
              <a:gd name="connsiteY100" fmla="*/ 1776964 h 2237474"/>
              <a:gd name="connsiteX101" fmla="*/ 4560070 w 12192000"/>
              <a:gd name="connsiteY101" fmla="*/ 1785640 h 2237474"/>
              <a:gd name="connsiteX102" fmla="*/ 4536503 w 12192000"/>
              <a:gd name="connsiteY102" fmla="*/ 1785334 h 2237474"/>
              <a:gd name="connsiteX103" fmla="*/ 4513724 w 12192000"/>
              <a:gd name="connsiteY103" fmla="*/ 1791996 h 2237474"/>
              <a:gd name="connsiteX104" fmla="*/ 4459810 w 12192000"/>
              <a:gd name="connsiteY104" fmla="*/ 1797886 h 2237474"/>
              <a:gd name="connsiteX105" fmla="*/ 4379064 w 12192000"/>
              <a:gd name="connsiteY105" fmla="*/ 1817177 h 2237474"/>
              <a:gd name="connsiteX106" fmla="*/ 4319209 w 12192000"/>
              <a:gd name="connsiteY106" fmla="*/ 1834833 h 2237474"/>
              <a:gd name="connsiteX107" fmla="*/ 4290981 w 12192000"/>
              <a:gd name="connsiteY107" fmla="*/ 1839677 h 2237474"/>
              <a:gd name="connsiteX108" fmla="*/ 4285792 w 12192000"/>
              <a:gd name="connsiteY108" fmla="*/ 1836231 h 2237474"/>
              <a:gd name="connsiteX109" fmla="*/ 4238372 w 12192000"/>
              <a:gd name="connsiteY109" fmla="*/ 1851480 h 2237474"/>
              <a:gd name="connsiteX110" fmla="*/ 4232517 w 12192000"/>
              <a:gd name="connsiteY110" fmla="*/ 1852567 h 2237474"/>
              <a:gd name="connsiteX111" fmla="*/ 4191732 w 12192000"/>
              <a:gd name="connsiteY111" fmla="*/ 1857328 h 2237474"/>
              <a:gd name="connsiteX112" fmla="*/ 4065532 w 12192000"/>
              <a:gd name="connsiteY112" fmla="*/ 1855477 h 2237474"/>
              <a:gd name="connsiteX113" fmla="*/ 4028460 w 12192000"/>
              <a:gd name="connsiteY113" fmla="*/ 1855137 h 2237474"/>
              <a:gd name="connsiteX114" fmla="*/ 4002267 w 12192000"/>
              <a:gd name="connsiteY114" fmla="*/ 1852352 h 2237474"/>
              <a:gd name="connsiteX115" fmla="*/ 3931396 w 12192000"/>
              <a:gd name="connsiteY115" fmla="*/ 1858915 h 2237474"/>
              <a:gd name="connsiteX116" fmla="*/ 3812162 w 12192000"/>
              <a:gd name="connsiteY116" fmla="*/ 1875501 h 2237474"/>
              <a:gd name="connsiteX117" fmla="*/ 3729530 w 12192000"/>
              <a:gd name="connsiteY117" fmla="*/ 1864513 h 2237474"/>
              <a:gd name="connsiteX118" fmla="*/ 3680177 w 12192000"/>
              <a:gd name="connsiteY118" fmla="*/ 1881552 h 2237474"/>
              <a:gd name="connsiteX119" fmla="*/ 3567259 w 12192000"/>
              <a:gd name="connsiteY119" fmla="*/ 1893482 h 2237474"/>
              <a:gd name="connsiteX120" fmla="*/ 3405770 w 12192000"/>
              <a:gd name="connsiteY120" fmla="*/ 1904591 h 2237474"/>
              <a:gd name="connsiteX121" fmla="*/ 3280097 w 12192000"/>
              <a:gd name="connsiteY121" fmla="*/ 1919610 h 2237474"/>
              <a:gd name="connsiteX122" fmla="*/ 3123424 w 12192000"/>
              <a:gd name="connsiteY122" fmla="*/ 1952930 h 2237474"/>
              <a:gd name="connsiteX123" fmla="*/ 3009910 w 12192000"/>
              <a:gd name="connsiteY123" fmla="*/ 1957866 h 2237474"/>
              <a:gd name="connsiteX124" fmla="*/ 2995934 w 12192000"/>
              <a:gd name="connsiteY124" fmla="*/ 1967085 h 2237474"/>
              <a:gd name="connsiteX125" fmla="*/ 2980071 w 12192000"/>
              <a:gd name="connsiteY125" fmla="*/ 1972988 h 2237474"/>
              <a:gd name="connsiteX126" fmla="*/ 2978094 w 12192000"/>
              <a:gd name="connsiteY126" fmla="*/ 1972369 h 2237474"/>
              <a:gd name="connsiteX127" fmla="*/ 2942858 w 12192000"/>
              <a:gd name="connsiteY127" fmla="*/ 1981367 h 2237474"/>
              <a:gd name="connsiteX128" fmla="*/ 2875436 w 12192000"/>
              <a:gd name="connsiteY128" fmla="*/ 1996977 h 2237474"/>
              <a:gd name="connsiteX129" fmla="*/ 2874892 w 12192000"/>
              <a:gd name="connsiteY129" fmla="*/ 1996085 h 2237474"/>
              <a:gd name="connsiteX130" fmla="*/ 2864145 w 12192000"/>
              <a:gd name="connsiteY130" fmla="*/ 1994061 h 2237474"/>
              <a:gd name="connsiteX131" fmla="*/ 2843662 w 12192000"/>
              <a:gd name="connsiteY131" fmla="*/ 1992498 h 2237474"/>
              <a:gd name="connsiteX132" fmla="*/ 2796128 w 12192000"/>
              <a:gd name="connsiteY132" fmla="*/ 1976403 h 2237474"/>
              <a:gd name="connsiteX133" fmla="*/ 2756784 w 12192000"/>
              <a:gd name="connsiteY133" fmla="*/ 1985116 h 2237474"/>
              <a:gd name="connsiteX134" fmla="*/ 2748833 w 12192000"/>
              <a:gd name="connsiteY134" fmla="*/ 1986323 h 2237474"/>
              <a:gd name="connsiteX135" fmla="*/ 2748661 w 12192000"/>
              <a:gd name="connsiteY135" fmla="*/ 1986122 h 2237474"/>
              <a:gd name="connsiteX136" fmla="*/ 2740251 w 12192000"/>
              <a:gd name="connsiteY136" fmla="*/ 1986946 h 2237474"/>
              <a:gd name="connsiteX137" fmla="*/ 2718916 w 12192000"/>
              <a:gd name="connsiteY137" fmla="*/ 1990867 h 2237474"/>
              <a:gd name="connsiteX138" fmla="*/ 2713522 w 12192000"/>
              <a:gd name="connsiteY138" fmla="*/ 1990173 h 2237474"/>
              <a:gd name="connsiteX139" fmla="*/ 2680597 w 12192000"/>
              <a:gd name="connsiteY139" fmla="*/ 1984996 h 2237474"/>
              <a:gd name="connsiteX140" fmla="*/ 2578178 w 12192000"/>
              <a:gd name="connsiteY140" fmla="*/ 1990531 h 2237474"/>
              <a:gd name="connsiteX141" fmla="*/ 2476147 w 12192000"/>
              <a:gd name="connsiteY141" fmla="*/ 1998305 h 2237474"/>
              <a:gd name="connsiteX142" fmla="*/ 2373568 w 12192000"/>
              <a:gd name="connsiteY142" fmla="*/ 2003219 h 2237474"/>
              <a:gd name="connsiteX143" fmla="*/ 2321399 w 12192000"/>
              <a:gd name="connsiteY143" fmla="*/ 1989467 h 2237474"/>
              <a:gd name="connsiteX144" fmla="*/ 2315525 w 12192000"/>
              <a:gd name="connsiteY144" fmla="*/ 1989708 h 2237474"/>
              <a:gd name="connsiteX145" fmla="*/ 2300792 w 12192000"/>
              <a:gd name="connsiteY145" fmla="*/ 1994290 h 2237474"/>
              <a:gd name="connsiteX146" fmla="*/ 2295469 w 12192000"/>
              <a:gd name="connsiteY146" fmla="*/ 1996659 h 2237474"/>
              <a:gd name="connsiteX147" fmla="*/ 2287219 w 12192000"/>
              <a:gd name="connsiteY147" fmla="*/ 1998750 h 2237474"/>
              <a:gd name="connsiteX148" fmla="*/ 2286948 w 12192000"/>
              <a:gd name="connsiteY148" fmla="*/ 1998596 h 2237474"/>
              <a:gd name="connsiteX149" fmla="*/ 2243069 w 12192000"/>
              <a:gd name="connsiteY149" fmla="*/ 2015111 h 2237474"/>
              <a:gd name="connsiteX150" fmla="*/ 2186609 w 12192000"/>
              <a:gd name="connsiteY150" fmla="*/ 2008263 h 2237474"/>
              <a:gd name="connsiteX151" fmla="*/ 2164831 w 12192000"/>
              <a:gd name="connsiteY151" fmla="*/ 2010143 h 2237474"/>
              <a:gd name="connsiteX152" fmla="*/ 2152836 w 12192000"/>
              <a:gd name="connsiteY152" fmla="*/ 2010048 h 2237474"/>
              <a:gd name="connsiteX153" fmla="*/ 2117102 w 12192000"/>
              <a:gd name="connsiteY153" fmla="*/ 2023004 h 2237474"/>
              <a:gd name="connsiteX154" fmla="*/ 2111935 w 12192000"/>
              <a:gd name="connsiteY154" fmla="*/ 2023163 h 2237474"/>
              <a:gd name="connsiteX155" fmla="*/ 2089991 w 12192000"/>
              <a:gd name="connsiteY155" fmla="*/ 2034193 h 2237474"/>
              <a:gd name="connsiteX156" fmla="*/ 2058061 w 12192000"/>
              <a:gd name="connsiteY156" fmla="*/ 2047942 h 2237474"/>
              <a:gd name="connsiteX157" fmla="*/ 2055737 w 12192000"/>
              <a:gd name="connsiteY157" fmla="*/ 2047704 h 2237474"/>
              <a:gd name="connsiteX158" fmla="*/ 2042244 w 12192000"/>
              <a:gd name="connsiteY158" fmla="*/ 2055560 h 2237474"/>
              <a:gd name="connsiteX159" fmla="*/ 1976224 w 12192000"/>
              <a:gd name="connsiteY159" fmla="*/ 2074257 h 2237474"/>
              <a:gd name="connsiteX160" fmla="*/ 1877728 w 12192000"/>
              <a:gd name="connsiteY160" fmla="*/ 2101004 h 2237474"/>
              <a:gd name="connsiteX161" fmla="*/ 1759056 w 12192000"/>
              <a:gd name="connsiteY161" fmla="*/ 2125608 h 2237474"/>
              <a:gd name="connsiteX162" fmla="*/ 1637948 w 12192000"/>
              <a:gd name="connsiteY162" fmla="*/ 2172597 h 2237474"/>
              <a:gd name="connsiteX163" fmla="*/ 1434549 w 12192000"/>
              <a:gd name="connsiteY163" fmla="*/ 2234522 h 2237474"/>
              <a:gd name="connsiteX164" fmla="*/ 1398481 w 12192000"/>
              <a:gd name="connsiteY164" fmla="*/ 2237074 h 2237474"/>
              <a:gd name="connsiteX165" fmla="*/ 1398407 w 12192000"/>
              <a:gd name="connsiteY165" fmla="*/ 2237095 h 2237474"/>
              <a:gd name="connsiteX166" fmla="*/ 1370962 w 12192000"/>
              <a:gd name="connsiteY166" fmla="*/ 2237474 h 2237474"/>
              <a:gd name="connsiteX167" fmla="*/ 1356367 w 12192000"/>
              <a:gd name="connsiteY167" fmla="*/ 2235089 h 2237474"/>
              <a:gd name="connsiteX168" fmla="*/ 1324828 w 12192000"/>
              <a:gd name="connsiteY168" fmla="*/ 2231968 h 2237474"/>
              <a:gd name="connsiteX169" fmla="*/ 1297744 w 12192000"/>
              <a:gd name="connsiteY169" fmla="*/ 2235849 h 2237474"/>
              <a:gd name="connsiteX170" fmla="*/ 1286236 w 12192000"/>
              <a:gd name="connsiteY170" fmla="*/ 2233135 h 2237474"/>
              <a:gd name="connsiteX171" fmla="*/ 1283504 w 12192000"/>
              <a:gd name="connsiteY171" fmla="*/ 2233797 h 2237474"/>
              <a:gd name="connsiteX172" fmla="*/ 1279765 w 12192000"/>
              <a:gd name="connsiteY172" fmla="*/ 2229639 h 2237474"/>
              <a:gd name="connsiteX173" fmla="*/ 1195347 w 12192000"/>
              <a:gd name="connsiteY173" fmla="*/ 2212354 h 2237474"/>
              <a:gd name="connsiteX174" fmla="*/ 970251 w 12192000"/>
              <a:gd name="connsiteY174" fmla="*/ 2221029 h 2237474"/>
              <a:gd name="connsiteX175" fmla="*/ 812914 w 12192000"/>
              <a:gd name="connsiteY175" fmla="*/ 2202752 h 2237474"/>
              <a:gd name="connsiteX176" fmla="*/ 800195 w 12192000"/>
              <a:gd name="connsiteY176" fmla="*/ 2209407 h 2237474"/>
              <a:gd name="connsiteX177" fmla="*/ 784978 w 12192000"/>
              <a:gd name="connsiteY177" fmla="*/ 2212360 h 2237474"/>
              <a:gd name="connsiteX178" fmla="*/ 681987 w 12192000"/>
              <a:gd name="connsiteY178" fmla="*/ 2216757 h 2237474"/>
              <a:gd name="connsiteX179" fmla="*/ 669923 w 12192000"/>
              <a:gd name="connsiteY179" fmla="*/ 2211682 h 2237474"/>
              <a:gd name="connsiteX180" fmla="*/ 648680 w 12192000"/>
              <a:gd name="connsiteY180" fmla="*/ 2206229 h 2237474"/>
              <a:gd name="connsiteX181" fmla="*/ 597225 w 12192000"/>
              <a:gd name="connsiteY181" fmla="*/ 2180999 h 2237474"/>
              <a:gd name="connsiteX182" fmla="*/ 558449 w 12192000"/>
              <a:gd name="connsiteY182" fmla="*/ 2182346 h 2237474"/>
              <a:gd name="connsiteX183" fmla="*/ 550517 w 12192000"/>
              <a:gd name="connsiteY183" fmla="*/ 2182060 h 2237474"/>
              <a:gd name="connsiteX184" fmla="*/ 550309 w 12192000"/>
              <a:gd name="connsiteY184" fmla="*/ 2181825 h 2237474"/>
              <a:gd name="connsiteX185" fmla="*/ 541836 w 12192000"/>
              <a:gd name="connsiteY185" fmla="*/ 2181063 h 2237474"/>
              <a:gd name="connsiteX186" fmla="*/ 536057 w 12192000"/>
              <a:gd name="connsiteY186" fmla="*/ 2181537 h 2237474"/>
              <a:gd name="connsiteX187" fmla="*/ 520671 w 12192000"/>
              <a:gd name="connsiteY187" fmla="*/ 2180980 h 2237474"/>
              <a:gd name="connsiteX188" fmla="*/ 515024 w 12192000"/>
              <a:gd name="connsiteY188" fmla="*/ 2179258 h 2237474"/>
              <a:gd name="connsiteX189" fmla="*/ 512278 w 12192000"/>
              <a:gd name="connsiteY189" fmla="*/ 2176369 h 2237474"/>
              <a:gd name="connsiteX190" fmla="*/ 480419 w 12192000"/>
              <a:gd name="connsiteY190" fmla="*/ 2167807 h 2237474"/>
              <a:gd name="connsiteX191" fmla="*/ 413835 w 12192000"/>
              <a:gd name="connsiteY191" fmla="*/ 2156783 h 2237474"/>
              <a:gd name="connsiteX192" fmla="*/ 376513 w 12192000"/>
              <a:gd name="connsiteY192" fmla="*/ 2154014 h 2237474"/>
              <a:gd name="connsiteX193" fmla="*/ 273386 w 12192000"/>
              <a:gd name="connsiteY193" fmla="*/ 2142551 h 2237474"/>
              <a:gd name="connsiteX194" fmla="*/ 169207 w 12192000"/>
              <a:gd name="connsiteY194" fmla="*/ 2128100 h 2237474"/>
              <a:gd name="connsiteX195" fmla="*/ 93149 w 12192000"/>
              <a:gd name="connsiteY195" fmla="*/ 2105324 h 2237474"/>
              <a:gd name="connsiteX196" fmla="*/ 88109 w 12192000"/>
              <a:gd name="connsiteY196" fmla="*/ 2106704 h 2237474"/>
              <a:gd name="connsiteX197" fmla="*/ 80022 w 12192000"/>
              <a:gd name="connsiteY197" fmla="*/ 2107254 h 2237474"/>
              <a:gd name="connsiteX198" fmla="*/ 79717 w 12192000"/>
              <a:gd name="connsiteY198" fmla="*/ 2107046 h 2237474"/>
              <a:gd name="connsiteX199" fmla="*/ 72352 w 12192000"/>
              <a:gd name="connsiteY199" fmla="*/ 2107991 h 2237474"/>
              <a:gd name="connsiteX200" fmla="*/ 37645 w 12192000"/>
              <a:gd name="connsiteY200" fmla="*/ 2115401 h 2237474"/>
              <a:gd name="connsiteX201" fmla="*/ 4572 w 12192000"/>
              <a:gd name="connsiteY201" fmla="*/ 2111091 h 2237474"/>
              <a:gd name="connsiteX202" fmla="*/ 0 w 12192000"/>
              <a:gd name="connsiteY202" fmla="*/ 2110468 h 2237474"/>
              <a:gd name="connsiteX203" fmla="*/ 0 w 12192000"/>
              <a:gd name="connsiteY20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97513 w 12192000"/>
              <a:gd name="connsiteY87" fmla="*/ 1844718 h 2237474"/>
              <a:gd name="connsiteX88" fmla="*/ 5168852 w 12192000"/>
              <a:gd name="connsiteY88" fmla="*/ 1844846 h 2237474"/>
              <a:gd name="connsiteX89" fmla="*/ 5114927 w 12192000"/>
              <a:gd name="connsiteY89" fmla="*/ 1847827 h 2237474"/>
              <a:gd name="connsiteX90" fmla="*/ 5108970 w 12192000"/>
              <a:gd name="connsiteY90" fmla="*/ 1847935 h 2237474"/>
              <a:gd name="connsiteX91" fmla="*/ 5067961 w 12192000"/>
              <a:gd name="connsiteY91" fmla="*/ 1845917 h 2237474"/>
              <a:gd name="connsiteX92" fmla="*/ 5007075 w 12192000"/>
              <a:gd name="connsiteY92" fmla="*/ 1838626 h 2237474"/>
              <a:gd name="connsiteX93" fmla="*/ 4944087 w 12192000"/>
              <a:gd name="connsiteY93" fmla="*/ 1823332 h 2237474"/>
              <a:gd name="connsiteX94" fmla="*/ 4907662 w 12192000"/>
              <a:gd name="connsiteY94" fmla="*/ 1816900 h 2237474"/>
              <a:gd name="connsiteX95" fmla="*/ 4882386 w 12192000"/>
              <a:gd name="connsiteY95" fmla="*/ 1809844 h 2237474"/>
              <a:gd name="connsiteX96" fmla="*/ 4811440 w 12192000"/>
              <a:gd name="connsiteY96" fmla="*/ 1804655 h 2237474"/>
              <a:gd name="connsiteX97" fmla="*/ 4691075 w 12192000"/>
              <a:gd name="connsiteY97" fmla="*/ 1801389 h 2237474"/>
              <a:gd name="connsiteX98" fmla="*/ 4611738 w 12192000"/>
              <a:gd name="connsiteY98" fmla="*/ 1776964 h 2237474"/>
              <a:gd name="connsiteX99" fmla="*/ 4560070 w 12192000"/>
              <a:gd name="connsiteY99" fmla="*/ 1785640 h 2237474"/>
              <a:gd name="connsiteX100" fmla="*/ 4536503 w 12192000"/>
              <a:gd name="connsiteY100" fmla="*/ 1785334 h 2237474"/>
              <a:gd name="connsiteX101" fmla="*/ 4513724 w 12192000"/>
              <a:gd name="connsiteY101" fmla="*/ 1791996 h 2237474"/>
              <a:gd name="connsiteX102" fmla="*/ 4459810 w 12192000"/>
              <a:gd name="connsiteY102" fmla="*/ 1797886 h 2237474"/>
              <a:gd name="connsiteX103" fmla="*/ 4379064 w 12192000"/>
              <a:gd name="connsiteY103" fmla="*/ 1817177 h 2237474"/>
              <a:gd name="connsiteX104" fmla="*/ 4319209 w 12192000"/>
              <a:gd name="connsiteY104" fmla="*/ 1834833 h 2237474"/>
              <a:gd name="connsiteX105" fmla="*/ 4290981 w 12192000"/>
              <a:gd name="connsiteY105" fmla="*/ 1839677 h 2237474"/>
              <a:gd name="connsiteX106" fmla="*/ 4285792 w 12192000"/>
              <a:gd name="connsiteY106" fmla="*/ 1836231 h 2237474"/>
              <a:gd name="connsiteX107" fmla="*/ 4238372 w 12192000"/>
              <a:gd name="connsiteY107" fmla="*/ 1851480 h 2237474"/>
              <a:gd name="connsiteX108" fmla="*/ 4232517 w 12192000"/>
              <a:gd name="connsiteY108" fmla="*/ 1852567 h 2237474"/>
              <a:gd name="connsiteX109" fmla="*/ 4191732 w 12192000"/>
              <a:gd name="connsiteY109" fmla="*/ 1857328 h 2237474"/>
              <a:gd name="connsiteX110" fmla="*/ 4065532 w 12192000"/>
              <a:gd name="connsiteY110" fmla="*/ 1855477 h 2237474"/>
              <a:gd name="connsiteX111" fmla="*/ 4028460 w 12192000"/>
              <a:gd name="connsiteY111" fmla="*/ 1855137 h 2237474"/>
              <a:gd name="connsiteX112" fmla="*/ 4002267 w 12192000"/>
              <a:gd name="connsiteY112" fmla="*/ 1852352 h 2237474"/>
              <a:gd name="connsiteX113" fmla="*/ 3931396 w 12192000"/>
              <a:gd name="connsiteY113" fmla="*/ 1858915 h 2237474"/>
              <a:gd name="connsiteX114" fmla="*/ 3812162 w 12192000"/>
              <a:gd name="connsiteY114" fmla="*/ 1875501 h 2237474"/>
              <a:gd name="connsiteX115" fmla="*/ 3729530 w 12192000"/>
              <a:gd name="connsiteY115" fmla="*/ 1864513 h 2237474"/>
              <a:gd name="connsiteX116" fmla="*/ 3680177 w 12192000"/>
              <a:gd name="connsiteY116" fmla="*/ 1881552 h 2237474"/>
              <a:gd name="connsiteX117" fmla="*/ 3567259 w 12192000"/>
              <a:gd name="connsiteY117" fmla="*/ 1893482 h 2237474"/>
              <a:gd name="connsiteX118" fmla="*/ 3405770 w 12192000"/>
              <a:gd name="connsiteY118" fmla="*/ 1904591 h 2237474"/>
              <a:gd name="connsiteX119" fmla="*/ 3280097 w 12192000"/>
              <a:gd name="connsiteY119" fmla="*/ 1919610 h 2237474"/>
              <a:gd name="connsiteX120" fmla="*/ 3123424 w 12192000"/>
              <a:gd name="connsiteY120" fmla="*/ 1952930 h 2237474"/>
              <a:gd name="connsiteX121" fmla="*/ 3009910 w 12192000"/>
              <a:gd name="connsiteY121" fmla="*/ 1957866 h 2237474"/>
              <a:gd name="connsiteX122" fmla="*/ 2995934 w 12192000"/>
              <a:gd name="connsiteY122" fmla="*/ 1967085 h 2237474"/>
              <a:gd name="connsiteX123" fmla="*/ 2980071 w 12192000"/>
              <a:gd name="connsiteY123" fmla="*/ 1972988 h 2237474"/>
              <a:gd name="connsiteX124" fmla="*/ 2978094 w 12192000"/>
              <a:gd name="connsiteY124" fmla="*/ 1972369 h 2237474"/>
              <a:gd name="connsiteX125" fmla="*/ 2942858 w 12192000"/>
              <a:gd name="connsiteY125" fmla="*/ 1981367 h 2237474"/>
              <a:gd name="connsiteX126" fmla="*/ 2875436 w 12192000"/>
              <a:gd name="connsiteY126" fmla="*/ 1996977 h 2237474"/>
              <a:gd name="connsiteX127" fmla="*/ 2874892 w 12192000"/>
              <a:gd name="connsiteY127" fmla="*/ 1996085 h 2237474"/>
              <a:gd name="connsiteX128" fmla="*/ 2864145 w 12192000"/>
              <a:gd name="connsiteY128" fmla="*/ 1994061 h 2237474"/>
              <a:gd name="connsiteX129" fmla="*/ 2843662 w 12192000"/>
              <a:gd name="connsiteY129" fmla="*/ 1992498 h 2237474"/>
              <a:gd name="connsiteX130" fmla="*/ 2796128 w 12192000"/>
              <a:gd name="connsiteY130" fmla="*/ 1976403 h 2237474"/>
              <a:gd name="connsiteX131" fmla="*/ 2756784 w 12192000"/>
              <a:gd name="connsiteY131" fmla="*/ 1985116 h 2237474"/>
              <a:gd name="connsiteX132" fmla="*/ 2748833 w 12192000"/>
              <a:gd name="connsiteY132" fmla="*/ 1986323 h 2237474"/>
              <a:gd name="connsiteX133" fmla="*/ 2748661 w 12192000"/>
              <a:gd name="connsiteY133" fmla="*/ 1986122 h 2237474"/>
              <a:gd name="connsiteX134" fmla="*/ 2740251 w 12192000"/>
              <a:gd name="connsiteY134" fmla="*/ 1986946 h 2237474"/>
              <a:gd name="connsiteX135" fmla="*/ 2718916 w 12192000"/>
              <a:gd name="connsiteY135" fmla="*/ 1990867 h 2237474"/>
              <a:gd name="connsiteX136" fmla="*/ 2713522 w 12192000"/>
              <a:gd name="connsiteY136" fmla="*/ 1990173 h 2237474"/>
              <a:gd name="connsiteX137" fmla="*/ 2680597 w 12192000"/>
              <a:gd name="connsiteY137" fmla="*/ 1984996 h 2237474"/>
              <a:gd name="connsiteX138" fmla="*/ 2578178 w 12192000"/>
              <a:gd name="connsiteY138" fmla="*/ 1990531 h 2237474"/>
              <a:gd name="connsiteX139" fmla="*/ 2476147 w 12192000"/>
              <a:gd name="connsiteY139" fmla="*/ 1998305 h 2237474"/>
              <a:gd name="connsiteX140" fmla="*/ 2373568 w 12192000"/>
              <a:gd name="connsiteY140" fmla="*/ 2003219 h 2237474"/>
              <a:gd name="connsiteX141" fmla="*/ 2321399 w 12192000"/>
              <a:gd name="connsiteY141" fmla="*/ 1989467 h 2237474"/>
              <a:gd name="connsiteX142" fmla="*/ 2315525 w 12192000"/>
              <a:gd name="connsiteY142" fmla="*/ 1989708 h 2237474"/>
              <a:gd name="connsiteX143" fmla="*/ 2300792 w 12192000"/>
              <a:gd name="connsiteY143" fmla="*/ 1994290 h 2237474"/>
              <a:gd name="connsiteX144" fmla="*/ 2295469 w 12192000"/>
              <a:gd name="connsiteY144" fmla="*/ 1996659 h 2237474"/>
              <a:gd name="connsiteX145" fmla="*/ 2287219 w 12192000"/>
              <a:gd name="connsiteY145" fmla="*/ 1998750 h 2237474"/>
              <a:gd name="connsiteX146" fmla="*/ 2286948 w 12192000"/>
              <a:gd name="connsiteY146" fmla="*/ 1998596 h 2237474"/>
              <a:gd name="connsiteX147" fmla="*/ 2243069 w 12192000"/>
              <a:gd name="connsiteY147" fmla="*/ 2015111 h 2237474"/>
              <a:gd name="connsiteX148" fmla="*/ 2186609 w 12192000"/>
              <a:gd name="connsiteY148" fmla="*/ 2008263 h 2237474"/>
              <a:gd name="connsiteX149" fmla="*/ 2164831 w 12192000"/>
              <a:gd name="connsiteY149" fmla="*/ 2010143 h 2237474"/>
              <a:gd name="connsiteX150" fmla="*/ 2152836 w 12192000"/>
              <a:gd name="connsiteY150" fmla="*/ 2010048 h 2237474"/>
              <a:gd name="connsiteX151" fmla="*/ 2117102 w 12192000"/>
              <a:gd name="connsiteY151" fmla="*/ 2023004 h 2237474"/>
              <a:gd name="connsiteX152" fmla="*/ 2111935 w 12192000"/>
              <a:gd name="connsiteY152" fmla="*/ 2023163 h 2237474"/>
              <a:gd name="connsiteX153" fmla="*/ 2089991 w 12192000"/>
              <a:gd name="connsiteY153" fmla="*/ 2034193 h 2237474"/>
              <a:gd name="connsiteX154" fmla="*/ 2058061 w 12192000"/>
              <a:gd name="connsiteY154" fmla="*/ 2047942 h 2237474"/>
              <a:gd name="connsiteX155" fmla="*/ 2055737 w 12192000"/>
              <a:gd name="connsiteY155" fmla="*/ 2047704 h 2237474"/>
              <a:gd name="connsiteX156" fmla="*/ 2042244 w 12192000"/>
              <a:gd name="connsiteY156" fmla="*/ 2055560 h 2237474"/>
              <a:gd name="connsiteX157" fmla="*/ 1976224 w 12192000"/>
              <a:gd name="connsiteY157" fmla="*/ 2074257 h 2237474"/>
              <a:gd name="connsiteX158" fmla="*/ 1877728 w 12192000"/>
              <a:gd name="connsiteY158" fmla="*/ 2101004 h 2237474"/>
              <a:gd name="connsiteX159" fmla="*/ 1759056 w 12192000"/>
              <a:gd name="connsiteY159" fmla="*/ 2125608 h 2237474"/>
              <a:gd name="connsiteX160" fmla="*/ 1637948 w 12192000"/>
              <a:gd name="connsiteY160" fmla="*/ 2172597 h 2237474"/>
              <a:gd name="connsiteX161" fmla="*/ 1434549 w 12192000"/>
              <a:gd name="connsiteY161" fmla="*/ 2234522 h 2237474"/>
              <a:gd name="connsiteX162" fmla="*/ 1398481 w 12192000"/>
              <a:gd name="connsiteY162" fmla="*/ 2237074 h 2237474"/>
              <a:gd name="connsiteX163" fmla="*/ 1398407 w 12192000"/>
              <a:gd name="connsiteY163" fmla="*/ 2237095 h 2237474"/>
              <a:gd name="connsiteX164" fmla="*/ 1370962 w 12192000"/>
              <a:gd name="connsiteY164" fmla="*/ 2237474 h 2237474"/>
              <a:gd name="connsiteX165" fmla="*/ 1356367 w 12192000"/>
              <a:gd name="connsiteY165" fmla="*/ 2235089 h 2237474"/>
              <a:gd name="connsiteX166" fmla="*/ 1324828 w 12192000"/>
              <a:gd name="connsiteY166" fmla="*/ 2231968 h 2237474"/>
              <a:gd name="connsiteX167" fmla="*/ 1297744 w 12192000"/>
              <a:gd name="connsiteY167" fmla="*/ 2235849 h 2237474"/>
              <a:gd name="connsiteX168" fmla="*/ 1286236 w 12192000"/>
              <a:gd name="connsiteY168" fmla="*/ 2233135 h 2237474"/>
              <a:gd name="connsiteX169" fmla="*/ 1283504 w 12192000"/>
              <a:gd name="connsiteY169" fmla="*/ 2233797 h 2237474"/>
              <a:gd name="connsiteX170" fmla="*/ 1279765 w 12192000"/>
              <a:gd name="connsiteY170" fmla="*/ 2229639 h 2237474"/>
              <a:gd name="connsiteX171" fmla="*/ 1195347 w 12192000"/>
              <a:gd name="connsiteY171" fmla="*/ 2212354 h 2237474"/>
              <a:gd name="connsiteX172" fmla="*/ 970251 w 12192000"/>
              <a:gd name="connsiteY172" fmla="*/ 2221029 h 2237474"/>
              <a:gd name="connsiteX173" fmla="*/ 812914 w 12192000"/>
              <a:gd name="connsiteY173" fmla="*/ 2202752 h 2237474"/>
              <a:gd name="connsiteX174" fmla="*/ 800195 w 12192000"/>
              <a:gd name="connsiteY174" fmla="*/ 2209407 h 2237474"/>
              <a:gd name="connsiteX175" fmla="*/ 784978 w 12192000"/>
              <a:gd name="connsiteY175" fmla="*/ 2212360 h 2237474"/>
              <a:gd name="connsiteX176" fmla="*/ 681987 w 12192000"/>
              <a:gd name="connsiteY176" fmla="*/ 2216757 h 2237474"/>
              <a:gd name="connsiteX177" fmla="*/ 669923 w 12192000"/>
              <a:gd name="connsiteY177" fmla="*/ 2211682 h 2237474"/>
              <a:gd name="connsiteX178" fmla="*/ 648680 w 12192000"/>
              <a:gd name="connsiteY178" fmla="*/ 2206229 h 2237474"/>
              <a:gd name="connsiteX179" fmla="*/ 597225 w 12192000"/>
              <a:gd name="connsiteY179" fmla="*/ 2180999 h 2237474"/>
              <a:gd name="connsiteX180" fmla="*/ 558449 w 12192000"/>
              <a:gd name="connsiteY180" fmla="*/ 2182346 h 2237474"/>
              <a:gd name="connsiteX181" fmla="*/ 550517 w 12192000"/>
              <a:gd name="connsiteY181" fmla="*/ 2182060 h 2237474"/>
              <a:gd name="connsiteX182" fmla="*/ 550309 w 12192000"/>
              <a:gd name="connsiteY182" fmla="*/ 2181825 h 2237474"/>
              <a:gd name="connsiteX183" fmla="*/ 541836 w 12192000"/>
              <a:gd name="connsiteY183" fmla="*/ 2181063 h 2237474"/>
              <a:gd name="connsiteX184" fmla="*/ 536057 w 12192000"/>
              <a:gd name="connsiteY184" fmla="*/ 2181537 h 2237474"/>
              <a:gd name="connsiteX185" fmla="*/ 520671 w 12192000"/>
              <a:gd name="connsiteY185" fmla="*/ 2180980 h 2237474"/>
              <a:gd name="connsiteX186" fmla="*/ 515024 w 12192000"/>
              <a:gd name="connsiteY186" fmla="*/ 2179258 h 2237474"/>
              <a:gd name="connsiteX187" fmla="*/ 512278 w 12192000"/>
              <a:gd name="connsiteY187" fmla="*/ 2176369 h 2237474"/>
              <a:gd name="connsiteX188" fmla="*/ 480419 w 12192000"/>
              <a:gd name="connsiteY188" fmla="*/ 2167807 h 2237474"/>
              <a:gd name="connsiteX189" fmla="*/ 413835 w 12192000"/>
              <a:gd name="connsiteY189" fmla="*/ 2156783 h 2237474"/>
              <a:gd name="connsiteX190" fmla="*/ 376513 w 12192000"/>
              <a:gd name="connsiteY190" fmla="*/ 2154014 h 2237474"/>
              <a:gd name="connsiteX191" fmla="*/ 273386 w 12192000"/>
              <a:gd name="connsiteY191" fmla="*/ 2142551 h 2237474"/>
              <a:gd name="connsiteX192" fmla="*/ 169207 w 12192000"/>
              <a:gd name="connsiteY192" fmla="*/ 2128100 h 2237474"/>
              <a:gd name="connsiteX193" fmla="*/ 93149 w 12192000"/>
              <a:gd name="connsiteY193" fmla="*/ 2105324 h 2237474"/>
              <a:gd name="connsiteX194" fmla="*/ 88109 w 12192000"/>
              <a:gd name="connsiteY194" fmla="*/ 2106704 h 2237474"/>
              <a:gd name="connsiteX195" fmla="*/ 80022 w 12192000"/>
              <a:gd name="connsiteY195" fmla="*/ 2107254 h 2237474"/>
              <a:gd name="connsiteX196" fmla="*/ 79717 w 12192000"/>
              <a:gd name="connsiteY196" fmla="*/ 2107046 h 2237474"/>
              <a:gd name="connsiteX197" fmla="*/ 72352 w 12192000"/>
              <a:gd name="connsiteY197" fmla="*/ 2107991 h 2237474"/>
              <a:gd name="connsiteX198" fmla="*/ 37645 w 12192000"/>
              <a:gd name="connsiteY198" fmla="*/ 2115401 h 2237474"/>
              <a:gd name="connsiteX199" fmla="*/ 4572 w 12192000"/>
              <a:gd name="connsiteY199" fmla="*/ 2111091 h 2237474"/>
              <a:gd name="connsiteX200" fmla="*/ 0 w 12192000"/>
              <a:gd name="connsiteY200" fmla="*/ 2110468 h 2237474"/>
              <a:gd name="connsiteX201" fmla="*/ 0 w 12192000"/>
              <a:gd name="connsiteY20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6885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4980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38372 w 12192000"/>
              <a:gd name="connsiteY104" fmla="*/ 1851480 h 2237474"/>
              <a:gd name="connsiteX105" fmla="*/ 4232517 w 12192000"/>
              <a:gd name="connsiteY105" fmla="*/ 1852567 h 2237474"/>
              <a:gd name="connsiteX106" fmla="*/ 4191732 w 12192000"/>
              <a:gd name="connsiteY106" fmla="*/ 1857328 h 2237474"/>
              <a:gd name="connsiteX107" fmla="*/ 4065532 w 12192000"/>
              <a:gd name="connsiteY107" fmla="*/ 1855477 h 2237474"/>
              <a:gd name="connsiteX108" fmla="*/ 4028460 w 12192000"/>
              <a:gd name="connsiteY108" fmla="*/ 1855137 h 2237474"/>
              <a:gd name="connsiteX109" fmla="*/ 4002267 w 12192000"/>
              <a:gd name="connsiteY109" fmla="*/ 1852352 h 2237474"/>
              <a:gd name="connsiteX110" fmla="*/ 3931396 w 12192000"/>
              <a:gd name="connsiteY110" fmla="*/ 1858915 h 2237474"/>
              <a:gd name="connsiteX111" fmla="*/ 3812162 w 12192000"/>
              <a:gd name="connsiteY111" fmla="*/ 1875501 h 2237474"/>
              <a:gd name="connsiteX112" fmla="*/ 3729530 w 12192000"/>
              <a:gd name="connsiteY112" fmla="*/ 1864513 h 2237474"/>
              <a:gd name="connsiteX113" fmla="*/ 3680177 w 12192000"/>
              <a:gd name="connsiteY113" fmla="*/ 1881552 h 2237474"/>
              <a:gd name="connsiteX114" fmla="*/ 3567259 w 12192000"/>
              <a:gd name="connsiteY114" fmla="*/ 1893482 h 2237474"/>
              <a:gd name="connsiteX115" fmla="*/ 3405770 w 12192000"/>
              <a:gd name="connsiteY115" fmla="*/ 1904591 h 2237474"/>
              <a:gd name="connsiteX116" fmla="*/ 3280097 w 12192000"/>
              <a:gd name="connsiteY116" fmla="*/ 1919610 h 2237474"/>
              <a:gd name="connsiteX117" fmla="*/ 3123424 w 12192000"/>
              <a:gd name="connsiteY117" fmla="*/ 1952930 h 2237474"/>
              <a:gd name="connsiteX118" fmla="*/ 3009910 w 12192000"/>
              <a:gd name="connsiteY118" fmla="*/ 1957866 h 2237474"/>
              <a:gd name="connsiteX119" fmla="*/ 2995934 w 12192000"/>
              <a:gd name="connsiteY119" fmla="*/ 1967085 h 2237474"/>
              <a:gd name="connsiteX120" fmla="*/ 2980071 w 12192000"/>
              <a:gd name="connsiteY120" fmla="*/ 1972988 h 2237474"/>
              <a:gd name="connsiteX121" fmla="*/ 2978094 w 12192000"/>
              <a:gd name="connsiteY121" fmla="*/ 1972369 h 2237474"/>
              <a:gd name="connsiteX122" fmla="*/ 2942858 w 12192000"/>
              <a:gd name="connsiteY122" fmla="*/ 1981367 h 2237474"/>
              <a:gd name="connsiteX123" fmla="*/ 2875436 w 12192000"/>
              <a:gd name="connsiteY123" fmla="*/ 1996977 h 2237474"/>
              <a:gd name="connsiteX124" fmla="*/ 2874892 w 12192000"/>
              <a:gd name="connsiteY124" fmla="*/ 1996085 h 2237474"/>
              <a:gd name="connsiteX125" fmla="*/ 2864145 w 12192000"/>
              <a:gd name="connsiteY125" fmla="*/ 1994061 h 2237474"/>
              <a:gd name="connsiteX126" fmla="*/ 2843662 w 12192000"/>
              <a:gd name="connsiteY126" fmla="*/ 1992498 h 2237474"/>
              <a:gd name="connsiteX127" fmla="*/ 2796128 w 12192000"/>
              <a:gd name="connsiteY127" fmla="*/ 1976403 h 2237474"/>
              <a:gd name="connsiteX128" fmla="*/ 2756784 w 12192000"/>
              <a:gd name="connsiteY128" fmla="*/ 1985116 h 2237474"/>
              <a:gd name="connsiteX129" fmla="*/ 2748833 w 12192000"/>
              <a:gd name="connsiteY129" fmla="*/ 1986323 h 2237474"/>
              <a:gd name="connsiteX130" fmla="*/ 2748661 w 12192000"/>
              <a:gd name="connsiteY130" fmla="*/ 1986122 h 2237474"/>
              <a:gd name="connsiteX131" fmla="*/ 2740251 w 12192000"/>
              <a:gd name="connsiteY131" fmla="*/ 1986946 h 2237474"/>
              <a:gd name="connsiteX132" fmla="*/ 2718916 w 12192000"/>
              <a:gd name="connsiteY132" fmla="*/ 1990867 h 2237474"/>
              <a:gd name="connsiteX133" fmla="*/ 2713522 w 12192000"/>
              <a:gd name="connsiteY133" fmla="*/ 1990173 h 2237474"/>
              <a:gd name="connsiteX134" fmla="*/ 2680597 w 12192000"/>
              <a:gd name="connsiteY134" fmla="*/ 1984996 h 2237474"/>
              <a:gd name="connsiteX135" fmla="*/ 2578178 w 12192000"/>
              <a:gd name="connsiteY135" fmla="*/ 1990531 h 2237474"/>
              <a:gd name="connsiteX136" fmla="*/ 2476147 w 12192000"/>
              <a:gd name="connsiteY136" fmla="*/ 1998305 h 2237474"/>
              <a:gd name="connsiteX137" fmla="*/ 2373568 w 12192000"/>
              <a:gd name="connsiteY137" fmla="*/ 2003219 h 2237474"/>
              <a:gd name="connsiteX138" fmla="*/ 2321399 w 12192000"/>
              <a:gd name="connsiteY138" fmla="*/ 1989467 h 2237474"/>
              <a:gd name="connsiteX139" fmla="*/ 2315525 w 12192000"/>
              <a:gd name="connsiteY139" fmla="*/ 1989708 h 2237474"/>
              <a:gd name="connsiteX140" fmla="*/ 2300792 w 12192000"/>
              <a:gd name="connsiteY140" fmla="*/ 1994290 h 2237474"/>
              <a:gd name="connsiteX141" fmla="*/ 2295469 w 12192000"/>
              <a:gd name="connsiteY141" fmla="*/ 1996659 h 2237474"/>
              <a:gd name="connsiteX142" fmla="*/ 2287219 w 12192000"/>
              <a:gd name="connsiteY142" fmla="*/ 1998750 h 2237474"/>
              <a:gd name="connsiteX143" fmla="*/ 2286948 w 12192000"/>
              <a:gd name="connsiteY143" fmla="*/ 1998596 h 2237474"/>
              <a:gd name="connsiteX144" fmla="*/ 2243069 w 12192000"/>
              <a:gd name="connsiteY144" fmla="*/ 2015111 h 2237474"/>
              <a:gd name="connsiteX145" fmla="*/ 2186609 w 12192000"/>
              <a:gd name="connsiteY145" fmla="*/ 2008263 h 2237474"/>
              <a:gd name="connsiteX146" fmla="*/ 2164831 w 12192000"/>
              <a:gd name="connsiteY146" fmla="*/ 2010143 h 2237474"/>
              <a:gd name="connsiteX147" fmla="*/ 2152836 w 12192000"/>
              <a:gd name="connsiteY147" fmla="*/ 2010048 h 2237474"/>
              <a:gd name="connsiteX148" fmla="*/ 2117102 w 12192000"/>
              <a:gd name="connsiteY148" fmla="*/ 2023004 h 2237474"/>
              <a:gd name="connsiteX149" fmla="*/ 2111935 w 12192000"/>
              <a:gd name="connsiteY149" fmla="*/ 2023163 h 2237474"/>
              <a:gd name="connsiteX150" fmla="*/ 2089991 w 12192000"/>
              <a:gd name="connsiteY150" fmla="*/ 2034193 h 2237474"/>
              <a:gd name="connsiteX151" fmla="*/ 2058061 w 12192000"/>
              <a:gd name="connsiteY151" fmla="*/ 2047942 h 2237474"/>
              <a:gd name="connsiteX152" fmla="*/ 2055737 w 12192000"/>
              <a:gd name="connsiteY152" fmla="*/ 2047704 h 2237474"/>
              <a:gd name="connsiteX153" fmla="*/ 2042244 w 12192000"/>
              <a:gd name="connsiteY153" fmla="*/ 2055560 h 2237474"/>
              <a:gd name="connsiteX154" fmla="*/ 1976224 w 12192000"/>
              <a:gd name="connsiteY154" fmla="*/ 2074257 h 2237474"/>
              <a:gd name="connsiteX155" fmla="*/ 1877728 w 12192000"/>
              <a:gd name="connsiteY155" fmla="*/ 2101004 h 2237474"/>
              <a:gd name="connsiteX156" fmla="*/ 1759056 w 12192000"/>
              <a:gd name="connsiteY156" fmla="*/ 2125608 h 2237474"/>
              <a:gd name="connsiteX157" fmla="*/ 1637948 w 12192000"/>
              <a:gd name="connsiteY157" fmla="*/ 2172597 h 2237474"/>
              <a:gd name="connsiteX158" fmla="*/ 1434549 w 12192000"/>
              <a:gd name="connsiteY158" fmla="*/ 2234522 h 2237474"/>
              <a:gd name="connsiteX159" fmla="*/ 1398481 w 12192000"/>
              <a:gd name="connsiteY159" fmla="*/ 2237074 h 2237474"/>
              <a:gd name="connsiteX160" fmla="*/ 1398407 w 12192000"/>
              <a:gd name="connsiteY160" fmla="*/ 2237095 h 2237474"/>
              <a:gd name="connsiteX161" fmla="*/ 1370962 w 12192000"/>
              <a:gd name="connsiteY161" fmla="*/ 2237474 h 2237474"/>
              <a:gd name="connsiteX162" fmla="*/ 1356367 w 12192000"/>
              <a:gd name="connsiteY162" fmla="*/ 2235089 h 2237474"/>
              <a:gd name="connsiteX163" fmla="*/ 1324828 w 12192000"/>
              <a:gd name="connsiteY163" fmla="*/ 2231968 h 2237474"/>
              <a:gd name="connsiteX164" fmla="*/ 1297744 w 12192000"/>
              <a:gd name="connsiteY164" fmla="*/ 2235849 h 2237474"/>
              <a:gd name="connsiteX165" fmla="*/ 1286236 w 12192000"/>
              <a:gd name="connsiteY165" fmla="*/ 2233135 h 2237474"/>
              <a:gd name="connsiteX166" fmla="*/ 1283504 w 12192000"/>
              <a:gd name="connsiteY166" fmla="*/ 2233797 h 2237474"/>
              <a:gd name="connsiteX167" fmla="*/ 1279765 w 12192000"/>
              <a:gd name="connsiteY167" fmla="*/ 2229639 h 2237474"/>
              <a:gd name="connsiteX168" fmla="*/ 1195347 w 12192000"/>
              <a:gd name="connsiteY168" fmla="*/ 2212354 h 2237474"/>
              <a:gd name="connsiteX169" fmla="*/ 970251 w 12192000"/>
              <a:gd name="connsiteY169" fmla="*/ 2221029 h 2237474"/>
              <a:gd name="connsiteX170" fmla="*/ 812914 w 12192000"/>
              <a:gd name="connsiteY170" fmla="*/ 2202752 h 2237474"/>
              <a:gd name="connsiteX171" fmla="*/ 800195 w 12192000"/>
              <a:gd name="connsiteY171" fmla="*/ 2209407 h 2237474"/>
              <a:gd name="connsiteX172" fmla="*/ 784978 w 12192000"/>
              <a:gd name="connsiteY172" fmla="*/ 2212360 h 2237474"/>
              <a:gd name="connsiteX173" fmla="*/ 681987 w 12192000"/>
              <a:gd name="connsiteY173" fmla="*/ 2216757 h 2237474"/>
              <a:gd name="connsiteX174" fmla="*/ 669923 w 12192000"/>
              <a:gd name="connsiteY174" fmla="*/ 2211682 h 2237474"/>
              <a:gd name="connsiteX175" fmla="*/ 648680 w 12192000"/>
              <a:gd name="connsiteY175" fmla="*/ 2206229 h 2237474"/>
              <a:gd name="connsiteX176" fmla="*/ 597225 w 12192000"/>
              <a:gd name="connsiteY176" fmla="*/ 2180999 h 2237474"/>
              <a:gd name="connsiteX177" fmla="*/ 558449 w 12192000"/>
              <a:gd name="connsiteY177" fmla="*/ 2182346 h 2237474"/>
              <a:gd name="connsiteX178" fmla="*/ 550517 w 12192000"/>
              <a:gd name="connsiteY178" fmla="*/ 2182060 h 2237474"/>
              <a:gd name="connsiteX179" fmla="*/ 550309 w 12192000"/>
              <a:gd name="connsiteY179" fmla="*/ 2181825 h 2237474"/>
              <a:gd name="connsiteX180" fmla="*/ 541836 w 12192000"/>
              <a:gd name="connsiteY180" fmla="*/ 2181063 h 2237474"/>
              <a:gd name="connsiteX181" fmla="*/ 536057 w 12192000"/>
              <a:gd name="connsiteY181" fmla="*/ 2181537 h 2237474"/>
              <a:gd name="connsiteX182" fmla="*/ 520671 w 12192000"/>
              <a:gd name="connsiteY182" fmla="*/ 2180980 h 2237474"/>
              <a:gd name="connsiteX183" fmla="*/ 515024 w 12192000"/>
              <a:gd name="connsiteY183" fmla="*/ 2179258 h 2237474"/>
              <a:gd name="connsiteX184" fmla="*/ 512278 w 12192000"/>
              <a:gd name="connsiteY184" fmla="*/ 2176369 h 2237474"/>
              <a:gd name="connsiteX185" fmla="*/ 480419 w 12192000"/>
              <a:gd name="connsiteY185" fmla="*/ 2167807 h 2237474"/>
              <a:gd name="connsiteX186" fmla="*/ 413835 w 12192000"/>
              <a:gd name="connsiteY186" fmla="*/ 2156783 h 2237474"/>
              <a:gd name="connsiteX187" fmla="*/ 376513 w 12192000"/>
              <a:gd name="connsiteY187" fmla="*/ 2154014 h 2237474"/>
              <a:gd name="connsiteX188" fmla="*/ 273386 w 12192000"/>
              <a:gd name="connsiteY188" fmla="*/ 2142551 h 2237474"/>
              <a:gd name="connsiteX189" fmla="*/ 169207 w 12192000"/>
              <a:gd name="connsiteY189" fmla="*/ 2128100 h 2237474"/>
              <a:gd name="connsiteX190" fmla="*/ 93149 w 12192000"/>
              <a:gd name="connsiteY190" fmla="*/ 2105324 h 2237474"/>
              <a:gd name="connsiteX191" fmla="*/ 88109 w 12192000"/>
              <a:gd name="connsiteY191" fmla="*/ 2106704 h 2237474"/>
              <a:gd name="connsiteX192" fmla="*/ 80022 w 12192000"/>
              <a:gd name="connsiteY192" fmla="*/ 2107254 h 2237474"/>
              <a:gd name="connsiteX193" fmla="*/ 79717 w 12192000"/>
              <a:gd name="connsiteY193" fmla="*/ 2107046 h 2237474"/>
              <a:gd name="connsiteX194" fmla="*/ 72352 w 12192000"/>
              <a:gd name="connsiteY194" fmla="*/ 2107991 h 2237474"/>
              <a:gd name="connsiteX195" fmla="*/ 37645 w 12192000"/>
              <a:gd name="connsiteY195" fmla="*/ 2115401 h 2237474"/>
              <a:gd name="connsiteX196" fmla="*/ 4572 w 12192000"/>
              <a:gd name="connsiteY196" fmla="*/ 2111091 h 2237474"/>
              <a:gd name="connsiteX197" fmla="*/ 0 w 12192000"/>
              <a:gd name="connsiteY197" fmla="*/ 2110468 h 2237474"/>
              <a:gd name="connsiteX198" fmla="*/ 0 w 12192000"/>
              <a:gd name="connsiteY19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42099 w 12192000"/>
              <a:gd name="connsiteY53" fmla="*/ 1336332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39997 w 12192000"/>
              <a:gd name="connsiteY50" fmla="*/ 1282713 h 2237474"/>
              <a:gd name="connsiteX51" fmla="*/ 8074238 w 12192000"/>
              <a:gd name="connsiteY51" fmla="*/ 1301895 h 2237474"/>
              <a:gd name="connsiteX52" fmla="*/ 7942099 w 12192000"/>
              <a:gd name="connsiteY52" fmla="*/ 1336332 h 2237474"/>
              <a:gd name="connsiteX53" fmla="*/ 7902328 w 12192000"/>
              <a:gd name="connsiteY53" fmla="*/ 1345865 h 2237474"/>
              <a:gd name="connsiteX54" fmla="*/ 7840612 w 12192000"/>
              <a:gd name="connsiteY54" fmla="*/ 1369373 h 2237474"/>
              <a:gd name="connsiteX55" fmla="*/ 7786819 w 12192000"/>
              <a:gd name="connsiteY55" fmla="*/ 1378970 h 2237474"/>
              <a:gd name="connsiteX56" fmla="*/ 7548172 w 12192000"/>
              <a:gd name="connsiteY56" fmla="*/ 1417460 h 2237474"/>
              <a:gd name="connsiteX57" fmla="*/ 7483437 w 12192000"/>
              <a:gd name="connsiteY57" fmla="*/ 1478152 h 2237474"/>
              <a:gd name="connsiteX58" fmla="*/ 7377870 w 12192000"/>
              <a:gd name="connsiteY58" fmla="*/ 1523319 h 2237474"/>
              <a:gd name="connsiteX59" fmla="*/ 7230737 w 12192000"/>
              <a:gd name="connsiteY59" fmla="*/ 1562633 h 2237474"/>
              <a:gd name="connsiteX60" fmla="*/ 7224458 w 12192000"/>
              <a:gd name="connsiteY60" fmla="*/ 1573008 h 2237474"/>
              <a:gd name="connsiteX61" fmla="*/ 7183121 w 12192000"/>
              <a:gd name="connsiteY61" fmla="*/ 1595162 h 2237474"/>
              <a:gd name="connsiteX62" fmla="*/ 7164601 w 12192000"/>
              <a:gd name="connsiteY62" fmla="*/ 1606490 h 2237474"/>
              <a:gd name="connsiteX63" fmla="*/ 7031309 w 12192000"/>
              <a:gd name="connsiteY63" fmla="*/ 1619451 h 2237474"/>
              <a:gd name="connsiteX64" fmla="*/ 6900177 w 12192000"/>
              <a:gd name="connsiteY64" fmla="*/ 1636016 h 2237474"/>
              <a:gd name="connsiteX65" fmla="*/ 6795372 w 12192000"/>
              <a:gd name="connsiteY65" fmla="*/ 1644845 h 2237474"/>
              <a:gd name="connsiteX66" fmla="*/ 6692251 w 12192000"/>
              <a:gd name="connsiteY66" fmla="*/ 1656357 h 2237474"/>
              <a:gd name="connsiteX67" fmla="*/ 6655235 w 12192000"/>
              <a:gd name="connsiteY67" fmla="*/ 1661869 h 2237474"/>
              <a:gd name="connsiteX68" fmla="*/ 6554894 w 12192000"/>
              <a:gd name="connsiteY68" fmla="*/ 1664428 h 2237474"/>
              <a:gd name="connsiteX69" fmla="*/ 6516595 w 12192000"/>
              <a:gd name="connsiteY69" fmla="*/ 1667475 h 2237474"/>
              <a:gd name="connsiteX70" fmla="*/ 6508541 w 12192000"/>
              <a:gd name="connsiteY70" fmla="*/ 1668757 h 2237474"/>
              <a:gd name="connsiteX71" fmla="*/ 6471012 w 12192000"/>
              <a:gd name="connsiteY71" fmla="*/ 1678604 h 2237474"/>
              <a:gd name="connsiteX72" fmla="*/ 6364035 w 12192000"/>
              <a:gd name="connsiteY72" fmla="*/ 1667683 h 2237474"/>
              <a:gd name="connsiteX73" fmla="*/ 6280959 w 12192000"/>
              <a:gd name="connsiteY73" fmla="*/ 1689329 h 2237474"/>
              <a:gd name="connsiteX74" fmla="*/ 6243319 w 12192000"/>
              <a:gd name="connsiteY74" fmla="*/ 1695560 h 2237474"/>
              <a:gd name="connsiteX75" fmla="*/ 6098321 w 12192000"/>
              <a:gd name="connsiteY75" fmla="*/ 1721646 h 2237474"/>
              <a:gd name="connsiteX76" fmla="*/ 5880652 w 12192000"/>
              <a:gd name="connsiteY76" fmla="*/ 1779643 h 2237474"/>
              <a:gd name="connsiteX77" fmla="*/ 5785959 w 12192000"/>
              <a:gd name="connsiteY77" fmla="*/ 1775307 h 2237474"/>
              <a:gd name="connsiteX78" fmla="*/ 5643534 w 12192000"/>
              <a:gd name="connsiteY78" fmla="*/ 1802919 h 2237474"/>
              <a:gd name="connsiteX79" fmla="*/ 5518799 w 12192000"/>
              <a:gd name="connsiteY79" fmla="*/ 1818312 h 2237474"/>
              <a:gd name="connsiteX80" fmla="*/ 5505014 w 12192000"/>
              <a:gd name="connsiteY80" fmla="*/ 1819259 h 2237474"/>
              <a:gd name="connsiteX81" fmla="*/ 5453307 w 12192000"/>
              <a:gd name="connsiteY81" fmla="*/ 1815450 h 2237474"/>
              <a:gd name="connsiteX82" fmla="*/ 5221533 w 12192000"/>
              <a:gd name="connsiteY82" fmla="*/ 1846950 h 2237474"/>
              <a:gd name="connsiteX83" fmla="*/ 5149802 w 12192000"/>
              <a:gd name="connsiteY83" fmla="*/ 1844846 h 2237474"/>
              <a:gd name="connsiteX84" fmla="*/ 5114927 w 12192000"/>
              <a:gd name="connsiteY84" fmla="*/ 1847827 h 2237474"/>
              <a:gd name="connsiteX85" fmla="*/ 5108970 w 12192000"/>
              <a:gd name="connsiteY85" fmla="*/ 1847935 h 2237474"/>
              <a:gd name="connsiteX86" fmla="*/ 5067961 w 12192000"/>
              <a:gd name="connsiteY86" fmla="*/ 1845917 h 2237474"/>
              <a:gd name="connsiteX87" fmla="*/ 5007075 w 12192000"/>
              <a:gd name="connsiteY87" fmla="*/ 1838626 h 2237474"/>
              <a:gd name="connsiteX88" fmla="*/ 4944087 w 12192000"/>
              <a:gd name="connsiteY88" fmla="*/ 1823332 h 2237474"/>
              <a:gd name="connsiteX89" fmla="*/ 4907662 w 12192000"/>
              <a:gd name="connsiteY89" fmla="*/ 1816900 h 2237474"/>
              <a:gd name="connsiteX90" fmla="*/ 4882386 w 12192000"/>
              <a:gd name="connsiteY90" fmla="*/ 1809844 h 2237474"/>
              <a:gd name="connsiteX91" fmla="*/ 4811440 w 12192000"/>
              <a:gd name="connsiteY91" fmla="*/ 1804655 h 2237474"/>
              <a:gd name="connsiteX92" fmla="*/ 4691075 w 12192000"/>
              <a:gd name="connsiteY92" fmla="*/ 1801389 h 2237474"/>
              <a:gd name="connsiteX93" fmla="*/ 4611738 w 12192000"/>
              <a:gd name="connsiteY93" fmla="*/ 1776964 h 2237474"/>
              <a:gd name="connsiteX94" fmla="*/ 4560070 w 12192000"/>
              <a:gd name="connsiteY94" fmla="*/ 1785640 h 2237474"/>
              <a:gd name="connsiteX95" fmla="*/ 4536503 w 12192000"/>
              <a:gd name="connsiteY95" fmla="*/ 1785334 h 2237474"/>
              <a:gd name="connsiteX96" fmla="*/ 4513724 w 12192000"/>
              <a:gd name="connsiteY96" fmla="*/ 1791996 h 2237474"/>
              <a:gd name="connsiteX97" fmla="*/ 4459810 w 12192000"/>
              <a:gd name="connsiteY97" fmla="*/ 1797886 h 2237474"/>
              <a:gd name="connsiteX98" fmla="*/ 4379064 w 12192000"/>
              <a:gd name="connsiteY98" fmla="*/ 1817177 h 2237474"/>
              <a:gd name="connsiteX99" fmla="*/ 4290981 w 12192000"/>
              <a:gd name="connsiteY99" fmla="*/ 1839677 h 2237474"/>
              <a:gd name="connsiteX100" fmla="*/ 4238372 w 12192000"/>
              <a:gd name="connsiteY100" fmla="*/ 1851480 h 2237474"/>
              <a:gd name="connsiteX101" fmla="*/ 4232517 w 12192000"/>
              <a:gd name="connsiteY101" fmla="*/ 1852567 h 2237474"/>
              <a:gd name="connsiteX102" fmla="*/ 4191732 w 12192000"/>
              <a:gd name="connsiteY102" fmla="*/ 1857328 h 2237474"/>
              <a:gd name="connsiteX103" fmla="*/ 4065532 w 12192000"/>
              <a:gd name="connsiteY103" fmla="*/ 1855477 h 2237474"/>
              <a:gd name="connsiteX104" fmla="*/ 4028460 w 12192000"/>
              <a:gd name="connsiteY104" fmla="*/ 1855137 h 2237474"/>
              <a:gd name="connsiteX105" fmla="*/ 4002267 w 12192000"/>
              <a:gd name="connsiteY105" fmla="*/ 1852352 h 2237474"/>
              <a:gd name="connsiteX106" fmla="*/ 3931396 w 12192000"/>
              <a:gd name="connsiteY106" fmla="*/ 1858915 h 2237474"/>
              <a:gd name="connsiteX107" fmla="*/ 3812162 w 12192000"/>
              <a:gd name="connsiteY107" fmla="*/ 1875501 h 2237474"/>
              <a:gd name="connsiteX108" fmla="*/ 3729530 w 12192000"/>
              <a:gd name="connsiteY108" fmla="*/ 1864513 h 2237474"/>
              <a:gd name="connsiteX109" fmla="*/ 3680177 w 12192000"/>
              <a:gd name="connsiteY109" fmla="*/ 1881552 h 2237474"/>
              <a:gd name="connsiteX110" fmla="*/ 3567259 w 12192000"/>
              <a:gd name="connsiteY110" fmla="*/ 1893482 h 2237474"/>
              <a:gd name="connsiteX111" fmla="*/ 3405770 w 12192000"/>
              <a:gd name="connsiteY111" fmla="*/ 1904591 h 2237474"/>
              <a:gd name="connsiteX112" fmla="*/ 3280097 w 12192000"/>
              <a:gd name="connsiteY112" fmla="*/ 1919610 h 2237474"/>
              <a:gd name="connsiteX113" fmla="*/ 3123424 w 12192000"/>
              <a:gd name="connsiteY113" fmla="*/ 1952930 h 2237474"/>
              <a:gd name="connsiteX114" fmla="*/ 3009910 w 12192000"/>
              <a:gd name="connsiteY114" fmla="*/ 1957866 h 2237474"/>
              <a:gd name="connsiteX115" fmla="*/ 2995934 w 12192000"/>
              <a:gd name="connsiteY115" fmla="*/ 1967085 h 2237474"/>
              <a:gd name="connsiteX116" fmla="*/ 2980071 w 12192000"/>
              <a:gd name="connsiteY116" fmla="*/ 1972988 h 2237474"/>
              <a:gd name="connsiteX117" fmla="*/ 2978094 w 12192000"/>
              <a:gd name="connsiteY117" fmla="*/ 1972369 h 2237474"/>
              <a:gd name="connsiteX118" fmla="*/ 2942858 w 12192000"/>
              <a:gd name="connsiteY118" fmla="*/ 1981367 h 2237474"/>
              <a:gd name="connsiteX119" fmla="*/ 2875436 w 12192000"/>
              <a:gd name="connsiteY119" fmla="*/ 1996977 h 2237474"/>
              <a:gd name="connsiteX120" fmla="*/ 2874892 w 12192000"/>
              <a:gd name="connsiteY120" fmla="*/ 1996085 h 2237474"/>
              <a:gd name="connsiteX121" fmla="*/ 2864145 w 12192000"/>
              <a:gd name="connsiteY121" fmla="*/ 1994061 h 2237474"/>
              <a:gd name="connsiteX122" fmla="*/ 2843662 w 12192000"/>
              <a:gd name="connsiteY122" fmla="*/ 1992498 h 2237474"/>
              <a:gd name="connsiteX123" fmla="*/ 2796128 w 12192000"/>
              <a:gd name="connsiteY123" fmla="*/ 1976403 h 2237474"/>
              <a:gd name="connsiteX124" fmla="*/ 2756784 w 12192000"/>
              <a:gd name="connsiteY124" fmla="*/ 1985116 h 2237474"/>
              <a:gd name="connsiteX125" fmla="*/ 2748833 w 12192000"/>
              <a:gd name="connsiteY125" fmla="*/ 1986323 h 2237474"/>
              <a:gd name="connsiteX126" fmla="*/ 2748661 w 12192000"/>
              <a:gd name="connsiteY126" fmla="*/ 1986122 h 2237474"/>
              <a:gd name="connsiteX127" fmla="*/ 2740251 w 12192000"/>
              <a:gd name="connsiteY127" fmla="*/ 1986946 h 2237474"/>
              <a:gd name="connsiteX128" fmla="*/ 2718916 w 12192000"/>
              <a:gd name="connsiteY128" fmla="*/ 1990867 h 2237474"/>
              <a:gd name="connsiteX129" fmla="*/ 2713522 w 12192000"/>
              <a:gd name="connsiteY129" fmla="*/ 1990173 h 2237474"/>
              <a:gd name="connsiteX130" fmla="*/ 2680597 w 12192000"/>
              <a:gd name="connsiteY130" fmla="*/ 1984996 h 2237474"/>
              <a:gd name="connsiteX131" fmla="*/ 2578178 w 12192000"/>
              <a:gd name="connsiteY131" fmla="*/ 1990531 h 2237474"/>
              <a:gd name="connsiteX132" fmla="*/ 2476147 w 12192000"/>
              <a:gd name="connsiteY132" fmla="*/ 1998305 h 2237474"/>
              <a:gd name="connsiteX133" fmla="*/ 2373568 w 12192000"/>
              <a:gd name="connsiteY133" fmla="*/ 2003219 h 2237474"/>
              <a:gd name="connsiteX134" fmla="*/ 2321399 w 12192000"/>
              <a:gd name="connsiteY134" fmla="*/ 1989467 h 2237474"/>
              <a:gd name="connsiteX135" fmla="*/ 2315525 w 12192000"/>
              <a:gd name="connsiteY135" fmla="*/ 1989708 h 2237474"/>
              <a:gd name="connsiteX136" fmla="*/ 2300792 w 12192000"/>
              <a:gd name="connsiteY136" fmla="*/ 1994290 h 2237474"/>
              <a:gd name="connsiteX137" fmla="*/ 2295469 w 12192000"/>
              <a:gd name="connsiteY137" fmla="*/ 1996659 h 2237474"/>
              <a:gd name="connsiteX138" fmla="*/ 2287219 w 12192000"/>
              <a:gd name="connsiteY138" fmla="*/ 1998750 h 2237474"/>
              <a:gd name="connsiteX139" fmla="*/ 2286948 w 12192000"/>
              <a:gd name="connsiteY139" fmla="*/ 1998596 h 2237474"/>
              <a:gd name="connsiteX140" fmla="*/ 2243069 w 12192000"/>
              <a:gd name="connsiteY140" fmla="*/ 2015111 h 2237474"/>
              <a:gd name="connsiteX141" fmla="*/ 2186609 w 12192000"/>
              <a:gd name="connsiteY141" fmla="*/ 2008263 h 2237474"/>
              <a:gd name="connsiteX142" fmla="*/ 2164831 w 12192000"/>
              <a:gd name="connsiteY142" fmla="*/ 2010143 h 2237474"/>
              <a:gd name="connsiteX143" fmla="*/ 2152836 w 12192000"/>
              <a:gd name="connsiteY143" fmla="*/ 2010048 h 2237474"/>
              <a:gd name="connsiteX144" fmla="*/ 2117102 w 12192000"/>
              <a:gd name="connsiteY144" fmla="*/ 2023004 h 2237474"/>
              <a:gd name="connsiteX145" fmla="*/ 2111935 w 12192000"/>
              <a:gd name="connsiteY145" fmla="*/ 2023163 h 2237474"/>
              <a:gd name="connsiteX146" fmla="*/ 2089991 w 12192000"/>
              <a:gd name="connsiteY146" fmla="*/ 2034193 h 2237474"/>
              <a:gd name="connsiteX147" fmla="*/ 2058061 w 12192000"/>
              <a:gd name="connsiteY147" fmla="*/ 2047942 h 2237474"/>
              <a:gd name="connsiteX148" fmla="*/ 2055737 w 12192000"/>
              <a:gd name="connsiteY148" fmla="*/ 2047704 h 2237474"/>
              <a:gd name="connsiteX149" fmla="*/ 2042244 w 12192000"/>
              <a:gd name="connsiteY149" fmla="*/ 2055560 h 2237474"/>
              <a:gd name="connsiteX150" fmla="*/ 1976224 w 12192000"/>
              <a:gd name="connsiteY150" fmla="*/ 2074257 h 2237474"/>
              <a:gd name="connsiteX151" fmla="*/ 1877728 w 12192000"/>
              <a:gd name="connsiteY151" fmla="*/ 2101004 h 2237474"/>
              <a:gd name="connsiteX152" fmla="*/ 1759056 w 12192000"/>
              <a:gd name="connsiteY152" fmla="*/ 2125608 h 2237474"/>
              <a:gd name="connsiteX153" fmla="*/ 1637948 w 12192000"/>
              <a:gd name="connsiteY153" fmla="*/ 2172597 h 2237474"/>
              <a:gd name="connsiteX154" fmla="*/ 1434549 w 12192000"/>
              <a:gd name="connsiteY154" fmla="*/ 2234522 h 2237474"/>
              <a:gd name="connsiteX155" fmla="*/ 1398481 w 12192000"/>
              <a:gd name="connsiteY155" fmla="*/ 2237074 h 2237474"/>
              <a:gd name="connsiteX156" fmla="*/ 1398407 w 12192000"/>
              <a:gd name="connsiteY156" fmla="*/ 2237095 h 2237474"/>
              <a:gd name="connsiteX157" fmla="*/ 1370962 w 12192000"/>
              <a:gd name="connsiteY157" fmla="*/ 2237474 h 2237474"/>
              <a:gd name="connsiteX158" fmla="*/ 1356367 w 12192000"/>
              <a:gd name="connsiteY158" fmla="*/ 2235089 h 2237474"/>
              <a:gd name="connsiteX159" fmla="*/ 1324828 w 12192000"/>
              <a:gd name="connsiteY159" fmla="*/ 2231968 h 2237474"/>
              <a:gd name="connsiteX160" fmla="*/ 1297744 w 12192000"/>
              <a:gd name="connsiteY160" fmla="*/ 2235849 h 2237474"/>
              <a:gd name="connsiteX161" fmla="*/ 1286236 w 12192000"/>
              <a:gd name="connsiteY161" fmla="*/ 2233135 h 2237474"/>
              <a:gd name="connsiteX162" fmla="*/ 1283504 w 12192000"/>
              <a:gd name="connsiteY162" fmla="*/ 2233797 h 2237474"/>
              <a:gd name="connsiteX163" fmla="*/ 1279765 w 12192000"/>
              <a:gd name="connsiteY163" fmla="*/ 2229639 h 2237474"/>
              <a:gd name="connsiteX164" fmla="*/ 1195347 w 12192000"/>
              <a:gd name="connsiteY164" fmla="*/ 2212354 h 2237474"/>
              <a:gd name="connsiteX165" fmla="*/ 970251 w 12192000"/>
              <a:gd name="connsiteY165" fmla="*/ 2221029 h 2237474"/>
              <a:gd name="connsiteX166" fmla="*/ 812914 w 12192000"/>
              <a:gd name="connsiteY166" fmla="*/ 2202752 h 2237474"/>
              <a:gd name="connsiteX167" fmla="*/ 800195 w 12192000"/>
              <a:gd name="connsiteY167" fmla="*/ 2209407 h 2237474"/>
              <a:gd name="connsiteX168" fmla="*/ 784978 w 12192000"/>
              <a:gd name="connsiteY168" fmla="*/ 2212360 h 2237474"/>
              <a:gd name="connsiteX169" fmla="*/ 681987 w 12192000"/>
              <a:gd name="connsiteY169" fmla="*/ 2216757 h 2237474"/>
              <a:gd name="connsiteX170" fmla="*/ 669923 w 12192000"/>
              <a:gd name="connsiteY170" fmla="*/ 2211682 h 2237474"/>
              <a:gd name="connsiteX171" fmla="*/ 648680 w 12192000"/>
              <a:gd name="connsiteY171" fmla="*/ 2206229 h 2237474"/>
              <a:gd name="connsiteX172" fmla="*/ 597225 w 12192000"/>
              <a:gd name="connsiteY172" fmla="*/ 2180999 h 2237474"/>
              <a:gd name="connsiteX173" fmla="*/ 558449 w 12192000"/>
              <a:gd name="connsiteY173" fmla="*/ 2182346 h 2237474"/>
              <a:gd name="connsiteX174" fmla="*/ 550517 w 12192000"/>
              <a:gd name="connsiteY174" fmla="*/ 2182060 h 2237474"/>
              <a:gd name="connsiteX175" fmla="*/ 550309 w 12192000"/>
              <a:gd name="connsiteY175" fmla="*/ 2181825 h 2237474"/>
              <a:gd name="connsiteX176" fmla="*/ 541836 w 12192000"/>
              <a:gd name="connsiteY176" fmla="*/ 2181063 h 2237474"/>
              <a:gd name="connsiteX177" fmla="*/ 536057 w 12192000"/>
              <a:gd name="connsiteY177" fmla="*/ 2181537 h 2237474"/>
              <a:gd name="connsiteX178" fmla="*/ 520671 w 12192000"/>
              <a:gd name="connsiteY178" fmla="*/ 2180980 h 2237474"/>
              <a:gd name="connsiteX179" fmla="*/ 515024 w 12192000"/>
              <a:gd name="connsiteY179" fmla="*/ 2179258 h 2237474"/>
              <a:gd name="connsiteX180" fmla="*/ 512278 w 12192000"/>
              <a:gd name="connsiteY180" fmla="*/ 2176369 h 2237474"/>
              <a:gd name="connsiteX181" fmla="*/ 480419 w 12192000"/>
              <a:gd name="connsiteY181" fmla="*/ 2167807 h 2237474"/>
              <a:gd name="connsiteX182" fmla="*/ 413835 w 12192000"/>
              <a:gd name="connsiteY182" fmla="*/ 2156783 h 2237474"/>
              <a:gd name="connsiteX183" fmla="*/ 376513 w 12192000"/>
              <a:gd name="connsiteY183" fmla="*/ 2154014 h 2237474"/>
              <a:gd name="connsiteX184" fmla="*/ 273386 w 12192000"/>
              <a:gd name="connsiteY184" fmla="*/ 2142551 h 2237474"/>
              <a:gd name="connsiteX185" fmla="*/ 169207 w 12192000"/>
              <a:gd name="connsiteY185" fmla="*/ 2128100 h 2237474"/>
              <a:gd name="connsiteX186" fmla="*/ 93149 w 12192000"/>
              <a:gd name="connsiteY186" fmla="*/ 2105324 h 2237474"/>
              <a:gd name="connsiteX187" fmla="*/ 88109 w 12192000"/>
              <a:gd name="connsiteY187" fmla="*/ 2106704 h 2237474"/>
              <a:gd name="connsiteX188" fmla="*/ 80022 w 12192000"/>
              <a:gd name="connsiteY188" fmla="*/ 2107254 h 2237474"/>
              <a:gd name="connsiteX189" fmla="*/ 79717 w 12192000"/>
              <a:gd name="connsiteY189" fmla="*/ 2107046 h 2237474"/>
              <a:gd name="connsiteX190" fmla="*/ 72352 w 12192000"/>
              <a:gd name="connsiteY190" fmla="*/ 2107991 h 2237474"/>
              <a:gd name="connsiteX191" fmla="*/ 37645 w 12192000"/>
              <a:gd name="connsiteY191" fmla="*/ 2115401 h 2237474"/>
              <a:gd name="connsiteX192" fmla="*/ 4572 w 12192000"/>
              <a:gd name="connsiteY192" fmla="*/ 2111091 h 2237474"/>
              <a:gd name="connsiteX193" fmla="*/ 0 w 12192000"/>
              <a:gd name="connsiteY193" fmla="*/ 2110468 h 2237474"/>
              <a:gd name="connsiteX194" fmla="*/ 0 w 12192000"/>
              <a:gd name="connsiteY19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8975 w 12192000"/>
              <a:gd name="connsiteY12" fmla="*/ 75527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715896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78619 w 12192000"/>
              <a:gd name="connsiteY28" fmla="*/ 1011878 h 2237474"/>
              <a:gd name="connsiteX29" fmla="*/ 9268019 w 12192000"/>
              <a:gd name="connsiteY29" fmla="*/ 1007442 h 2237474"/>
              <a:gd name="connsiteX30" fmla="*/ 9234662 w 12192000"/>
              <a:gd name="connsiteY30" fmla="*/ 1023056 h 2237474"/>
              <a:gd name="connsiteX31" fmla="*/ 9181033 w 12192000"/>
              <a:gd name="connsiteY31" fmla="*/ 1037921 h 2237474"/>
              <a:gd name="connsiteX32" fmla="*/ 9155969 w 12192000"/>
              <a:gd name="connsiteY32" fmla="*/ 1046804 h 2237474"/>
              <a:gd name="connsiteX33" fmla="*/ 9133985 w 12192000"/>
              <a:gd name="connsiteY33" fmla="*/ 1046450 h 2237474"/>
              <a:gd name="connsiteX34" fmla="*/ 9003462 w 12192000"/>
              <a:gd name="connsiteY34" fmla="*/ 1042406 h 2237474"/>
              <a:gd name="connsiteX35" fmla="*/ 8968445 w 12192000"/>
              <a:gd name="connsiteY35" fmla="*/ 1052169 h 2237474"/>
              <a:gd name="connsiteX36" fmla="*/ 8886001 w 12192000"/>
              <a:gd name="connsiteY36" fmla="*/ 1067468 h 2237474"/>
              <a:gd name="connsiteX37" fmla="*/ 8838610 w 12192000"/>
              <a:gd name="connsiteY37" fmla="*/ 1075091 h 2237474"/>
              <a:gd name="connsiteX38" fmla="*/ 8750383 w 12192000"/>
              <a:gd name="connsiteY38" fmla="*/ 1097387 h 2237474"/>
              <a:gd name="connsiteX39" fmla="*/ 8665605 w 12192000"/>
              <a:gd name="connsiteY39" fmla="*/ 1110791 h 2237474"/>
              <a:gd name="connsiteX40" fmla="*/ 8584946 w 12192000"/>
              <a:gd name="connsiteY40" fmla="*/ 1135226 h 2237474"/>
              <a:gd name="connsiteX41" fmla="*/ 8460755 w 12192000"/>
              <a:gd name="connsiteY41" fmla="*/ 1203427 h 2237474"/>
              <a:gd name="connsiteX42" fmla="*/ 8419755 w 12192000"/>
              <a:gd name="connsiteY42" fmla="*/ 1216260 h 2237474"/>
              <a:gd name="connsiteX43" fmla="*/ 8411626 w 12192000"/>
              <a:gd name="connsiteY43" fmla="*/ 1214397 h 2237474"/>
              <a:gd name="connsiteX44" fmla="*/ 8363469 w 12192000"/>
              <a:gd name="connsiteY44" fmla="*/ 1246658 h 2237474"/>
              <a:gd name="connsiteX45" fmla="*/ 8275497 w 12192000"/>
              <a:gd name="connsiteY45" fmla="*/ 1264396 h 2237474"/>
              <a:gd name="connsiteX46" fmla="*/ 8206287 w 12192000"/>
              <a:gd name="connsiteY46" fmla="*/ 1273060 h 2237474"/>
              <a:gd name="connsiteX47" fmla="*/ 8139997 w 12192000"/>
              <a:gd name="connsiteY47" fmla="*/ 1282713 h 2237474"/>
              <a:gd name="connsiteX48" fmla="*/ 8074238 w 12192000"/>
              <a:gd name="connsiteY48" fmla="*/ 1301895 h 2237474"/>
              <a:gd name="connsiteX49" fmla="*/ 7942099 w 12192000"/>
              <a:gd name="connsiteY49" fmla="*/ 1336332 h 2237474"/>
              <a:gd name="connsiteX50" fmla="*/ 7902328 w 12192000"/>
              <a:gd name="connsiteY50" fmla="*/ 1345865 h 2237474"/>
              <a:gd name="connsiteX51" fmla="*/ 7840612 w 12192000"/>
              <a:gd name="connsiteY51" fmla="*/ 1369373 h 2237474"/>
              <a:gd name="connsiteX52" fmla="*/ 7786819 w 12192000"/>
              <a:gd name="connsiteY52" fmla="*/ 1378970 h 2237474"/>
              <a:gd name="connsiteX53" fmla="*/ 7548172 w 12192000"/>
              <a:gd name="connsiteY53" fmla="*/ 1417460 h 2237474"/>
              <a:gd name="connsiteX54" fmla="*/ 7483437 w 12192000"/>
              <a:gd name="connsiteY54" fmla="*/ 1478152 h 2237474"/>
              <a:gd name="connsiteX55" fmla="*/ 7377870 w 12192000"/>
              <a:gd name="connsiteY55" fmla="*/ 1523319 h 2237474"/>
              <a:gd name="connsiteX56" fmla="*/ 7230737 w 12192000"/>
              <a:gd name="connsiteY56" fmla="*/ 1562633 h 2237474"/>
              <a:gd name="connsiteX57" fmla="*/ 7224458 w 12192000"/>
              <a:gd name="connsiteY57" fmla="*/ 1573008 h 2237474"/>
              <a:gd name="connsiteX58" fmla="*/ 7183121 w 12192000"/>
              <a:gd name="connsiteY58" fmla="*/ 1595162 h 2237474"/>
              <a:gd name="connsiteX59" fmla="*/ 7164601 w 12192000"/>
              <a:gd name="connsiteY59" fmla="*/ 1606490 h 2237474"/>
              <a:gd name="connsiteX60" fmla="*/ 7031309 w 12192000"/>
              <a:gd name="connsiteY60" fmla="*/ 1619451 h 2237474"/>
              <a:gd name="connsiteX61" fmla="*/ 6900177 w 12192000"/>
              <a:gd name="connsiteY61" fmla="*/ 1636016 h 2237474"/>
              <a:gd name="connsiteX62" fmla="*/ 6795372 w 12192000"/>
              <a:gd name="connsiteY62" fmla="*/ 1644845 h 2237474"/>
              <a:gd name="connsiteX63" fmla="*/ 6692251 w 12192000"/>
              <a:gd name="connsiteY63" fmla="*/ 1656357 h 2237474"/>
              <a:gd name="connsiteX64" fmla="*/ 6655235 w 12192000"/>
              <a:gd name="connsiteY64" fmla="*/ 1661869 h 2237474"/>
              <a:gd name="connsiteX65" fmla="*/ 6554894 w 12192000"/>
              <a:gd name="connsiteY65" fmla="*/ 1664428 h 2237474"/>
              <a:gd name="connsiteX66" fmla="*/ 6516595 w 12192000"/>
              <a:gd name="connsiteY66" fmla="*/ 1667475 h 2237474"/>
              <a:gd name="connsiteX67" fmla="*/ 6508541 w 12192000"/>
              <a:gd name="connsiteY67" fmla="*/ 1668757 h 2237474"/>
              <a:gd name="connsiteX68" fmla="*/ 6471012 w 12192000"/>
              <a:gd name="connsiteY68" fmla="*/ 1678604 h 2237474"/>
              <a:gd name="connsiteX69" fmla="*/ 6364035 w 12192000"/>
              <a:gd name="connsiteY69" fmla="*/ 1667683 h 2237474"/>
              <a:gd name="connsiteX70" fmla="*/ 6280959 w 12192000"/>
              <a:gd name="connsiteY70" fmla="*/ 1689329 h 2237474"/>
              <a:gd name="connsiteX71" fmla="*/ 6243319 w 12192000"/>
              <a:gd name="connsiteY71" fmla="*/ 1695560 h 2237474"/>
              <a:gd name="connsiteX72" fmla="*/ 6098321 w 12192000"/>
              <a:gd name="connsiteY72" fmla="*/ 1721646 h 2237474"/>
              <a:gd name="connsiteX73" fmla="*/ 5880652 w 12192000"/>
              <a:gd name="connsiteY73" fmla="*/ 1779643 h 2237474"/>
              <a:gd name="connsiteX74" fmla="*/ 5785959 w 12192000"/>
              <a:gd name="connsiteY74" fmla="*/ 1775307 h 2237474"/>
              <a:gd name="connsiteX75" fmla="*/ 5643534 w 12192000"/>
              <a:gd name="connsiteY75" fmla="*/ 1802919 h 2237474"/>
              <a:gd name="connsiteX76" fmla="*/ 5518799 w 12192000"/>
              <a:gd name="connsiteY76" fmla="*/ 1818312 h 2237474"/>
              <a:gd name="connsiteX77" fmla="*/ 5505014 w 12192000"/>
              <a:gd name="connsiteY77" fmla="*/ 1819259 h 2237474"/>
              <a:gd name="connsiteX78" fmla="*/ 5453307 w 12192000"/>
              <a:gd name="connsiteY78" fmla="*/ 1815450 h 2237474"/>
              <a:gd name="connsiteX79" fmla="*/ 5221533 w 12192000"/>
              <a:gd name="connsiteY79" fmla="*/ 1846950 h 2237474"/>
              <a:gd name="connsiteX80" fmla="*/ 5149802 w 12192000"/>
              <a:gd name="connsiteY80" fmla="*/ 1844846 h 2237474"/>
              <a:gd name="connsiteX81" fmla="*/ 5114927 w 12192000"/>
              <a:gd name="connsiteY81" fmla="*/ 1847827 h 2237474"/>
              <a:gd name="connsiteX82" fmla="*/ 5108970 w 12192000"/>
              <a:gd name="connsiteY82" fmla="*/ 1847935 h 2237474"/>
              <a:gd name="connsiteX83" fmla="*/ 5067961 w 12192000"/>
              <a:gd name="connsiteY83" fmla="*/ 1845917 h 2237474"/>
              <a:gd name="connsiteX84" fmla="*/ 5007075 w 12192000"/>
              <a:gd name="connsiteY84" fmla="*/ 1838626 h 2237474"/>
              <a:gd name="connsiteX85" fmla="*/ 4944087 w 12192000"/>
              <a:gd name="connsiteY85" fmla="*/ 1823332 h 2237474"/>
              <a:gd name="connsiteX86" fmla="*/ 4907662 w 12192000"/>
              <a:gd name="connsiteY86" fmla="*/ 1816900 h 2237474"/>
              <a:gd name="connsiteX87" fmla="*/ 4882386 w 12192000"/>
              <a:gd name="connsiteY87" fmla="*/ 1809844 h 2237474"/>
              <a:gd name="connsiteX88" fmla="*/ 4811440 w 12192000"/>
              <a:gd name="connsiteY88" fmla="*/ 1804655 h 2237474"/>
              <a:gd name="connsiteX89" fmla="*/ 4691075 w 12192000"/>
              <a:gd name="connsiteY89" fmla="*/ 1801389 h 2237474"/>
              <a:gd name="connsiteX90" fmla="*/ 4640313 w 12192000"/>
              <a:gd name="connsiteY90" fmla="*/ 1784307 h 2237474"/>
              <a:gd name="connsiteX91" fmla="*/ 4536503 w 12192000"/>
              <a:gd name="connsiteY91" fmla="*/ 1785334 h 2237474"/>
              <a:gd name="connsiteX92" fmla="*/ 4513724 w 12192000"/>
              <a:gd name="connsiteY92" fmla="*/ 1791996 h 2237474"/>
              <a:gd name="connsiteX93" fmla="*/ 4459810 w 12192000"/>
              <a:gd name="connsiteY93" fmla="*/ 1797886 h 2237474"/>
              <a:gd name="connsiteX94" fmla="*/ 4379064 w 12192000"/>
              <a:gd name="connsiteY94" fmla="*/ 1817177 h 2237474"/>
              <a:gd name="connsiteX95" fmla="*/ 4290981 w 12192000"/>
              <a:gd name="connsiteY95" fmla="*/ 1839677 h 2237474"/>
              <a:gd name="connsiteX96" fmla="*/ 4238372 w 12192000"/>
              <a:gd name="connsiteY96" fmla="*/ 1851480 h 2237474"/>
              <a:gd name="connsiteX97" fmla="*/ 4232517 w 12192000"/>
              <a:gd name="connsiteY97" fmla="*/ 1852567 h 2237474"/>
              <a:gd name="connsiteX98" fmla="*/ 4191732 w 12192000"/>
              <a:gd name="connsiteY98" fmla="*/ 1857328 h 2237474"/>
              <a:gd name="connsiteX99" fmla="*/ 4065532 w 12192000"/>
              <a:gd name="connsiteY99" fmla="*/ 1855477 h 2237474"/>
              <a:gd name="connsiteX100" fmla="*/ 4028460 w 12192000"/>
              <a:gd name="connsiteY100" fmla="*/ 1855137 h 2237474"/>
              <a:gd name="connsiteX101" fmla="*/ 4002267 w 12192000"/>
              <a:gd name="connsiteY101" fmla="*/ 1852352 h 2237474"/>
              <a:gd name="connsiteX102" fmla="*/ 3931396 w 12192000"/>
              <a:gd name="connsiteY102" fmla="*/ 1858915 h 2237474"/>
              <a:gd name="connsiteX103" fmla="*/ 3812162 w 12192000"/>
              <a:gd name="connsiteY103" fmla="*/ 1875501 h 2237474"/>
              <a:gd name="connsiteX104" fmla="*/ 3758105 w 12192000"/>
              <a:gd name="connsiteY104" fmla="*/ 1871856 h 2237474"/>
              <a:gd name="connsiteX105" fmla="*/ 3715896 w 12192000"/>
              <a:gd name="connsiteY105" fmla="*/ 1881552 h 2237474"/>
              <a:gd name="connsiteX106" fmla="*/ 3567259 w 12192000"/>
              <a:gd name="connsiteY106" fmla="*/ 1893482 h 2237474"/>
              <a:gd name="connsiteX107" fmla="*/ 3405770 w 12192000"/>
              <a:gd name="connsiteY107" fmla="*/ 1904591 h 2237474"/>
              <a:gd name="connsiteX108" fmla="*/ 3280097 w 12192000"/>
              <a:gd name="connsiteY108" fmla="*/ 1919610 h 2237474"/>
              <a:gd name="connsiteX109" fmla="*/ 3123424 w 12192000"/>
              <a:gd name="connsiteY109" fmla="*/ 1952930 h 2237474"/>
              <a:gd name="connsiteX110" fmla="*/ 3009910 w 12192000"/>
              <a:gd name="connsiteY110" fmla="*/ 1957866 h 2237474"/>
              <a:gd name="connsiteX111" fmla="*/ 2995934 w 12192000"/>
              <a:gd name="connsiteY111" fmla="*/ 1967085 h 2237474"/>
              <a:gd name="connsiteX112" fmla="*/ 2980071 w 12192000"/>
              <a:gd name="connsiteY112" fmla="*/ 1972988 h 2237474"/>
              <a:gd name="connsiteX113" fmla="*/ 2942858 w 12192000"/>
              <a:gd name="connsiteY113" fmla="*/ 1981367 h 2237474"/>
              <a:gd name="connsiteX114" fmla="*/ 2875436 w 12192000"/>
              <a:gd name="connsiteY114" fmla="*/ 1996977 h 2237474"/>
              <a:gd name="connsiteX115" fmla="*/ 2874892 w 12192000"/>
              <a:gd name="connsiteY115" fmla="*/ 1996085 h 2237474"/>
              <a:gd name="connsiteX116" fmla="*/ 2864145 w 12192000"/>
              <a:gd name="connsiteY116" fmla="*/ 1994061 h 2237474"/>
              <a:gd name="connsiteX117" fmla="*/ 2843662 w 12192000"/>
              <a:gd name="connsiteY117" fmla="*/ 1992498 h 2237474"/>
              <a:gd name="connsiteX118" fmla="*/ 2796128 w 12192000"/>
              <a:gd name="connsiteY118" fmla="*/ 1976403 h 2237474"/>
              <a:gd name="connsiteX119" fmla="*/ 2756784 w 12192000"/>
              <a:gd name="connsiteY119" fmla="*/ 1985116 h 2237474"/>
              <a:gd name="connsiteX120" fmla="*/ 2748833 w 12192000"/>
              <a:gd name="connsiteY120" fmla="*/ 1986323 h 2237474"/>
              <a:gd name="connsiteX121" fmla="*/ 2748661 w 12192000"/>
              <a:gd name="connsiteY121" fmla="*/ 1986122 h 2237474"/>
              <a:gd name="connsiteX122" fmla="*/ 2740251 w 12192000"/>
              <a:gd name="connsiteY122" fmla="*/ 1986946 h 2237474"/>
              <a:gd name="connsiteX123" fmla="*/ 2718916 w 12192000"/>
              <a:gd name="connsiteY123" fmla="*/ 1990867 h 2237474"/>
              <a:gd name="connsiteX124" fmla="*/ 2713522 w 12192000"/>
              <a:gd name="connsiteY124" fmla="*/ 1990173 h 2237474"/>
              <a:gd name="connsiteX125" fmla="*/ 2680597 w 12192000"/>
              <a:gd name="connsiteY125" fmla="*/ 1984996 h 2237474"/>
              <a:gd name="connsiteX126" fmla="*/ 2578178 w 12192000"/>
              <a:gd name="connsiteY126" fmla="*/ 1990531 h 2237474"/>
              <a:gd name="connsiteX127" fmla="*/ 2476147 w 12192000"/>
              <a:gd name="connsiteY127" fmla="*/ 1998305 h 2237474"/>
              <a:gd name="connsiteX128" fmla="*/ 2373568 w 12192000"/>
              <a:gd name="connsiteY128" fmla="*/ 2003219 h 2237474"/>
              <a:gd name="connsiteX129" fmla="*/ 2321399 w 12192000"/>
              <a:gd name="connsiteY129" fmla="*/ 1989467 h 2237474"/>
              <a:gd name="connsiteX130" fmla="*/ 2315525 w 12192000"/>
              <a:gd name="connsiteY130" fmla="*/ 1989708 h 2237474"/>
              <a:gd name="connsiteX131" fmla="*/ 2300792 w 12192000"/>
              <a:gd name="connsiteY131" fmla="*/ 1994290 h 2237474"/>
              <a:gd name="connsiteX132" fmla="*/ 2295469 w 12192000"/>
              <a:gd name="connsiteY132" fmla="*/ 1996659 h 2237474"/>
              <a:gd name="connsiteX133" fmla="*/ 2287219 w 12192000"/>
              <a:gd name="connsiteY133" fmla="*/ 1998750 h 2237474"/>
              <a:gd name="connsiteX134" fmla="*/ 2286948 w 12192000"/>
              <a:gd name="connsiteY134" fmla="*/ 1998596 h 2237474"/>
              <a:gd name="connsiteX135" fmla="*/ 2243069 w 12192000"/>
              <a:gd name="connsiteY135" fmla="*/ 2015111 h 2237474"/>
              <a:gd name="connsiteX136" fmla="*/ 2186609 w 12192000"/>
              <a:gd name="connsiteY136" fmla="*/ 2008263 h 2237474"/>
              <a:gd name="connsiteX137" fmla="*/ 2164831 w 12192000"/>
              <a:gd name="connsiteY137" fmla="*/ 2010143 h 2237474"/>
              <a:gd name="connsiteX138" fmla="*/ 2152836 w 12192000"/>
              <a:gd name="connsiteY138" fmla="*/ 2010048 h 2237474"/>
              <a:gd name="connsiteX139" fmla="*/ 2117102 w 12192000"/>
              <a:gd name="connsiteY139" fmla="*/ 2023004 h 2237474"/>
              <a:gd name="connsiteX140" fmla="*/ 2111935 w 12192000"/>
              <a:gd name="connsiteY140" fmla="*/ 2023163 h 2237474"/>
              <a:gd name="connsiteX141" fmla="*/ 2089991 w 12192000"/>
              <a:gd name="connsiteY141" fmla="*/ 2034193 h 2237474"/>
              <a:gd name="connsiteX142" fmla="*/ 2058061 w 12192000"/>
              <a:gd name="connsiteY142" fmla="*/ 2047942 h 2237474"/>
              <a:gd name="connsiteX143" fmla="*/ 2055737 w 12192000"/>
              <a:gd name="connsiteY143" fmla="*/ 2047704 h 2237474"/>
              <a:gd name="connsiteX144" fmla="*/ 2042244 w 12192000"/>
              <a:gd name="connsiteY144" fmla="*/ 2055560 h 2237474"/>
              <a:gd name="connsiteX145" fmla="*/ 1976224 w 12192000"/>
              <a:gd name="connsiteY145" fmla="*/ 2074257 h 2237474"/>
              <a:gd name="connsiteX146" fmla="*/ 1877728 w 12192000"/>
              <a:gd name="connsiteY146" fmla="*/ 2101004 h 2237474"/>
              <a:gd name="connsiteX147" fmla="*/ 1759056 w 12192000"/>
              <a:gd name="connsiteY147" fmla="*/ 2125608 h 2237474"/>
              <a:gd name="connsiteX148" fmla="*/ 1637948 w 12192000"/>
              <a:gd name="connsiteY148" fmla="*/ 2172597 h 2237474"/>
              <a:gd name="connsiteX149" fmla="*/ 1434549 w 12192000"/>
              <a:gd name="connsiteY149" fmla="*/ 2234522 h 2237474"/>
              <a:gd name="connsiteX150" fmla="*/ 1398481 w 12192000"/>
              <a:gd name="connsiteY150" fmla="*/ 2237074 h 2237474"/>
              <a:gd name="connsiteX151" fmla="*/ 1398407 w 12192000"/>
              <a:gd name="connsiteY151" fmla="*/ 2237095 h 2237474"/>
              <a:gd name="connsiteX152" fmla="*/ 1370962 w 12192000"/>
              <a:gd name="connsiteY152" fmla="*/ 2237474 h 2237474"/>
              <a:gd name="connsiteX153" fmla="*/ 1356367 w 12192000"/>
              <a:gd name="connsiteY153" fmla="*/ 2235089 h 2237474"/>
              <a:gd name="connsiteX154" fmla="*/ 1324828 w 12192000"/>
              <a:gd name="connsiteY154" fmla="*/ 2231968 h 2237474"/>
              <a:gd name="connsiteX155" fmla="*/ 1297744 w 12192000"/>
              <a:gd name="connsiteY155" fmla="*/ 2235849 h 2237474"/>
              <a:gd name="connsiteX156" fmla="*/ 1286236 w 12192000"/>
              <a:gd name="connsiteY156" fmla="*/ 2233135 h 2237474"/>
              <a:gd name="connsiteX157" fmla="*/ 1283504 w 12192000"/>
              <a:gd name="connsiteY157" fmla="*/ 2233797 h 2237474"/>
              <a:gd name="connsiteX158" fmla="*/ 1279765 w 12192000"/>
              <a:gd name="connsiteY158" fmla="*/ 2229639 h 2237474"/>
              <a:gd name="connsiteX159" fmla="*/ 1195347 w 12192000"/>
              <a:gd name="connsiteY159" fmla="*/ 2212354 h 2237474"/>
              <a:gd name="connsiteX160" fmla="*/ 970251 w 12192000"/>
              <a:gd name="connsiteY160" fmla="*/ 2221029 h 2237474"/>
              <a:gd name="connsiteX161" fmla="*/ 812914 w 12192000"/>
              <a:gd name="connsiteY161" fmla="*/ 2202752 h 2237474"/>
              <a:gd name="connsiteX162" fmla="*/ 800195 w 12192000"/>
              <a:gd name="connsiteY162" fmla="*/ 2209407 h 2237474"/>
              <a:gd name="connsiteX163" fmla="*/ 784978 w 12192000"/>
              <a:gd name="connsiteY163" fmla="*/ 2212360 h 2237474"/>
              <a:gd name="connsiteX164" fmla="*/ 681987 w 12192000"/>
              <a:gd name="connsiteY164" fmla="*/ 2216757 h 2237474"/>
              <a:gd name="connsiteX165" fmla="*/ 669923 w 12192000"/>
              <a:gd name="connsiteY165" fmla="*/ 2211682 h 2237474"/>
              <a:gd name="connsiteX166" fmla="*/ 648680 w 12192000"/>
              <a:gd name="connsiteY166" fmla="*/ 2206229 h 2237474"/>
              <a:gd name="connsiteX167" fmla="*/ 597225 w 12192000"/>
              <a:gd name="connsiteY167" fmla="*/ 2180999 h 2237474"/>
              <a:gd name="connsiteX168" fmla="*/ 558449 w 12192000"/>
              <a:gd name="connsiteY168" fmla="*/ 2182346 h 2237474"/>
              <a:gd name="connsiteX169" fmla="*/ 550517 w 12192000"/>
              <a:gd name="connsiteY169" fmla="*/ 2182060 h 2237474"/>
              <a:gd name="connsiteX170" fmla="*/ 550309 w 12192000"/>
              <a:gd name="connsiteY170" fmla="*/ 2181825 h 2237474"/>
              <a:gd name="connsiteX171" fmla="*/ 541836 w 12192000"/>
              <a:gd name="connsiteY171" fmla="*/ 2181063 h 2237474"/>
              <a:gd name="connsiteX172" fmla="*/ 536057 w 12192000"/>
              <a:gd name="connsiteY172" fmla="*/ 2181537 h 2237474"/>
              <a:gd name="connsiteX173" fmla="*/ 520671 w 12192000"/>
              <a:gd name="connsiteY173" fmla="*/ 2180980 h 2237474"/>
              <a:gd name="connsiteX174" fmla="*/ 515024 w 12192000"/>
              <a:gd name="connsiteY174" fmla="*/ 2179258 h 2237474"/>
              <a:gd name="connsiteX175" fmla="*/ 512278 w 12192000"/>
              <a:gd name="connsiteY175" fmla="*/ 2176369 h 2237474"/>
              <a:gd name="connsiteX176" fmla="*/ 480419 w 12192000"/>
              <a:gd name="connsiteY176" fmla="*/ 2167807 h 2237474"/>
              <a:gd name="connsiteX177" fmla="*/ 413835 w 12192000"/>
              <a:gd name="connsiteY177" fmla="*/ 2156783 h 2237474"/>
              <a:gd name="connsiteX178" fmla="*/ 376513 w 12192000"/>
              <a:gd name="connsiteY178" fmla="*/ 2154014 h 2237474"/>
              <a:gd name="connsiteX179" fmla="*/ 273386 w 12192000"/>
              <a:gd name="connsiteY179" fmla="*/ 2142551 h 2237474"/>
              <a:gd name="connsiteX180" fmla="*/ 169207 w 12192000"/>
              <a:gd name="connsiteY180" fmla="*/ 2128100 h 2237474"/>
              <a:gd name="connsiteX181" fmla="*/ 93149 w 12192000"/>
              <a:gd name="connsiteY181" fmla="*/ 2105324 h 2237474"/>
              <a:gd name="connsiteX182" fmla="*/ 88109 w 12192000"/>
              <a:gd name="connsiteY182" fmla="*/ 2106704 h 2237474"/>
              <a:gd name="connsiteX183" fmla="*/ 80022 w 12192000"/>
              <a:gd name="connsiteY183" fmla="*/ 2107254 h 2237474"/>
              <a:gd name="connsiteX184" fmla="*/ 79717 w 12192000"/>
              <a:gd name="connsiteY184" fmla="*/ 2107046 h 2237474"/>
              <a:gd name="connsiteX185" fmla="*/ 72352 w 12192000"/>
              <a:gd name="connsiteY185" fmla="*/ 2107991 h 2237474"/>
              <a:gd name="connsiteX186" fmla="*/ 37645 w 12192000"/>
              <a:gd name="connsiteY186" fmla="*/ 2115401 h 2237474"/>
              <a:gd name="connsiteX187" fmla="*/ 4572 w 12192000"/>
              <a:gd name="connsiteY187" fmla="*/ 2111091 h 2237474"/>
              <a:gd name="connsiteX188" fmla="*/ 0 w 12192000"/>
              <a:gd name="connsiteY188" fmla="*/ 2110468 h 2237474"/>
              <a:gd name="connsiteX189" fmla="*/ 0 w 12192000"/>
              <a:gd name="connsiteY18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60755 w 12192000"/>
              <a:gd name="connsiteY40" fmla="*/ 1203427 h 2237474"/>
              <a:gd name="connsiteX41" fmla="*/ 8419755 w 12192000"/>
              <a:gd name="connsiteY41" fmla="*/ 1216260 h 2237474"/>
              <a:gd name="connsiteX42" fmla="*/ 8411626 w 12192000"/>
              <a:gd name="connsiteY42" fmla="*/ 1214397 h 2237474"/>
              <a:gd name="connsiteX43" fmla="*/ 8363469 w 12192000"/>
              <a:gd name="connsiteY43" fmla="*/ 1246658 h 2237474"/>
              <a:gd name="connsiteX44" fmla="*/ 8275497 w 12192000"/>
              <a:gd name="connsiteY44" fmla="*/ 1264396 h 2237474"/>
              <a:gd name="connsiteX45" fmla="*/ 8206287 w 12192000"/>
              <a:gd name="connsiteY45" fmla="*/ 1273060 h 2237474"/>
              <a:gd name="connsiteX46" fmla="*/ 8139997 w 12192000"/>
              <a:gd name="connsiteY46" fmla="*/ 1282713 h 2237474"/>
              <a:gd name="connsiteX47" fmla="*/ 8074238 w 12192000"/>
              <a:gd name="connsiteY47" fmla="*/ 1301895 h 2237474"/>
              <a:gd name="connsiteX48" fmla="*/ 7942099 w 12192000"/>
              <a:gd name="connsiteY48" fmla="*/ 1336332 h 2237474"/>
              <a:gd name="connsiteX49" fmla="*/ 7902328 w 12192000"/>
              <a:gd name="connsiteY49" fmla="*/ 1345865 h 2237474"/>
              <a:gd name="connsiteX50" fmla="*/ 7840612 w 12192000"/>
              <a:gd name="connsiteY50" fmla="*/ 1369373 h 2237474"/>
              <a:gd name="connsiteX51" fmla="*/ 7786819 w 12192000"/>
              <a:gd name="connsiteY51" fmla="*/ 1378970 h 2237474"/>
              <a:gd name="connsiteX52" fmla="*/ 7548172 w 12192000"/>
              <a:gd name="connsiteY52" fmla="*/ 1417460 h 2237474"/>
              <a:gd name="connsiteX53" fmla="*/ 7483437 w 12192000"/>
              <a:gd name="connsiteY53" fmla="*/ 1478152 h 2237474"/>
              <a:gd name="connsiteX54" fmla="*/ 7377870 w 12192000"/>
              <a:gd name="connsiteY54" fmla="*/ 1523319 h 2237474"/>
              <a:gd name="connsiteX55" fmla="*/ 7230737 w 12192000"/>
              <a:gd name="connsiteY55" fmla="*/ 1562633 h 2237474"/>
              <a:gd name="connsiteX56" fmla="*/ 7224458 w 12192000"/>
              <a:gd name="connsiteY56" fmla="*/ 1573008 h 2237474"/>
              <a:gd name="connsiteX57" fmla="*/ 7183121 w 12192000"/>
              <a:gd name="connsiteY57" fmla="*/ 1595162 h 2237474"/>
              <a:gd name="connsiteX58" fmla="*/ 7164601 w 12192000"/>
              <a:gd name="connsiteY58" fmla="*/ 1606490 h 2237474"/>
              <a:gd name="connsiteX59" fmla="*/ 7031309 w 12192000"/>
              <a:gd name="connsiteY59" fmla="*/ 1619451 h 2237474"/>
              <a:gd name="connsiteX60" fmla="*/ 6900177 w 12192000"/>
              <a:gd name="connsiteY60" fmla="*/ 1636016 h 2237474"/>
              <a:gd name="connsiteX61" fmla="*/ 6795372 w 12192000"/>
              <a:gd name="connsiteY61" fmla="*/ 1644845 h 2237474"/>
              <a:gd name="connsiteX62" fmla="*/ 6692251 w 12192000"/>
              <a:gd name="connsiteY62" fmla="*/ 1656357 h 2237474"/>
              <a:gd name="connsiteX63" fmla="*/ 6655235 w 12192000"/>
              <a:gd name="connsiteY63" fmla="*/ 1661869 h 2237474"/>
              <a:gd name="connsiteX64" fmla="*/ 6554894 w 12192000"/>
              <a:gd name="connsiteY64" fmla="*/ 1664428 h 2237474"/>
              <a:gd name="connsiteX65" fmla="*/ 6516595 w 12192000"/>
              <a:gd name="connsiteY65" fmla="*/ 1667475 h 2237474"/>
              <a:gd name="connsiteX66" fmla="*/ 6508541 w 12192000"/>
              <a:gd name="connsiteY66" fmla="*/ 1668757 h 2237474"/>
              <a:gd name="connsiteX67" fmla="*/ 6471012 w 12192000"/>
              <a:gd name="connsiteY67" fmla="*/ 1678604 h 2237474"/>
              <a:gd name="connsiteX68" fmla="*/ 6364035 w 12192000"/>
              <a:gd name="connsiteY68" fmla="*/ 1667683 h 2237474"/>
              <a:gd name="connsiteX69" fmla="*/ 6280959 w 12192000"/>
              <a:gd name="connsiteY69" fmla="*/ 1689329 h 2237474"/>
              <a:gd name="connsiteX70" fmla="*/ 6243319 w 12192000"/>
              <a:gd name="connsiteY70" fmla="*/ 1695560 h 2237474"/>
              <a:gd name="connsiteX71" fmla="*/ 6098321 w 12192000"/>
              <a:gd name="connsiteY71" fmla="*/ 1721646 h 2237474"/>
              <a:gd name="connsiteX72" fmla="*/ 5880652 w 12192000"/>
              <a:gd name="connsiteY72" fmla="*/ 1779643 h 2237474"/>
              <a:gd name="connsiteX73" fmla="*/ 5785959 w 12192000"/>
              <a:gd name="connsiteY73" fmla="*/ 1775307 h 2237474"/>
              <a:gd name="connsiteX74" fmla="*/ 5643534 w 12192000"/>
              <a:gd name="connsiteY74" fmla="*/ 1802919 h 2237474"/>
              <a:gd name="connsiteX75" fmla="*/ 5518799 w 12192000"/>
              <a:gd name="connsiteY75" fmla="*/ 1818312 h 2237474"/>
              <a:gd name="connsiteX76" fmla="*/ 5505014 w 12192000"/>
              <a:gd name="connsiteY76" fmla="*/ 1819259 h 2237474"/>
              <a:gd name="connsiteX77" fmla="*/ 5453307 w 12192000"/>
              <a:gd name="connsiteY77" fmla="*/ 1815450 h 2237474"/>
              <a:gd name="connsiteX78" fmla="*/ 5221533 w 12192000"/>
              <a:gd name="connsiteY78" fmla="*/ 1846950 h 2237474"/>
              <a:gd name="connsiteX79" fmla="*/ 5149802 w 12192000"/>
              <a:gd name="connsiteY79" fmla="*/ 1844846 h 2237474"/>
              <a:gd name="connsiteX80" fmla="*/ 5114927 w 12192000"/>
              <a:gd name="connsiteY80" fmla="*/ 1847827 h 2237474"/>
              <a:gd name="connsiteX81" fmla="*/ 5108970 w 12192000"/>
              <a:gd name="connsiteY81" fmla="*/ 1847935 h 2237474"/>
              <a:gd name="connsiteX82" fmla="*/ 5067961 w 12192000"/>
              <a:gd name="connsiteY82" fmla="*/ 1845917 h 2237474"/>
              <a:gd name="connsiteX83" fmla="*/ 5007075 w 12192000"/>
              <a:gd name="connsiteY83" fmla="*/ 1838626 h 2237474"/>
              <a:gd name="connsiteX84" fmla="*/ 4944087 w 12192000"/>
              <a:gd name="connsiteY84" fmla="*/ 1823332 h 2237474"/>
              <a:gd name="connsiteX85" fmla="*/ 4907662 w 12192000"/>
              <a:gd name="connsiteY85" fmla="*/ 1816900 h 2237474"/>
              <a:gd name="connsiteX86" fmla="*/ 4882386 w 12192000"/>
              <a:gd name="connsiteY86" fmla="*/ 1809844 h 2237474"/>
              <a:gd name="connsiteX87" fmla="*/ 4811440 w 12192000"/>
              <a:gd name="connsiteY87" fmla="*/ 1804655 h 2237474"/>
              <a:gd name="connsiteX88" fmla="*/ 4691075 w 12192000"/>
              <a:gd name="connsiteY88" fmla="*/ 1801389 h 2237474"/>
              <a:gd name="connsiteX89" fmla="*/ 4640313 w 12192000"/>
              <a:gd name="connsiteY89" fmla="*/ 1784307 h 2237474"/>
              <a:gd name="connsiteX90" fmla="*/ 4536503 w 12192000"/>
              <a:gd name="connsiteY90" fmla="*/ 1785334 h 2237474"/>
              <a:gd name="connsiteX91" fmla="*/ 4513724 w 12192000"/>
              <a:gd name="connsiteY91" fmla="*/ 1791996 h 2237474"/>
              <a:gd name="connsiteX92" fmla="*/ 4459810 w 12192000"/>
              <a:gd name="connsiteY92" fmla="*/ 1797886 h 2237474"/>
              <a:gd name="connsiteX93" fmla="*/ 4379064 w 12192000"/>
              <a:gd name="connsiteY93" fmla="*/ 1817177 h 2237474"/>
              <a:gd name="connsiteX94" fmla="*/ 4290981 w 12192000"/>
              <a:gd name="connsiteY94" fmla="*/ 1839677 h 2237474"/>
              <a:gd name="connsiteX95" fmla="*/ 4238372 w 12192000"/>
              <a:gd name="connsiteY95" fmla="*/ 1851480 h 2237474"/>
              <a:gd name="connsiteX96" fmla="*/ 4232517 w 12192000"/>
              <a:gd name="connsiteY96" fmla="*/ 1852567 h 2237474"/>
              <a:gd name="connsiteX97" fmla="*/ 4191732 w 12192000"/>
              <a:gd name="connsiteY97" fmla="*/ 1857328 h 2237474"/>
              <a:gd name="connsiteX98" fmla="*/ 4065532 w 12192000"/>
              <a:gd name="connsiteY98" fmla="*/ 1855477 h 2237474"/>
              <a:gd name="connsiteX99" fmla="*/ 4028460 w 12192000"/>
              <a:gd name="connsiteY99" fmla="*/ 1855137 h 2237474"/>
              <a:gd name="connsiteX100" fmla="*/ 4002267 w 12192000"/>
              <a:gd name="connsiteY100" fmla="*/ 1852352 h 2237474"/>
              <a:gd name="connsiteX101" fmla="*/ 3931396 w 12192000"/>
              <a:gd name="connsiteY101" fmla="*/ 1858915 h 2237474"/>
              <a:gd name="connsiteX102" fmla="*/ 3812162 w 12192000"/>
              <a:gd name="connsiteY102" fmla="*/ 1875501 h 2237474"/>
              <a:gd name="connsiteX103" fmla="*/ 3758105 w 12192000"/>
              <a:gd name="connsiteY103" fmla="*/ 1871856 h 2237474"/>
              <a:gd name="connsiteX104" fmla="*/ 3715896 w 12192000"/>
              <a:gd name="connsiteY104" fmla="*/ 1881552 h 2237474"/>
              <a:gd name="connsiteX105" fmla="*/ 3567259 w 12192000"/>
              <a:gd name="connsiteY105" fmla="*/ 1893482 h 2237474"/>
              <a:gd name="connsiteX106" fmla="*/ 3405770 w 12192000"/>
              <a:gd name="connsiteY106" fmla="*/ 1904591 h 2237474"/>
              <a:gd name="connsiteX107" fmla="*/ 3280097 w 12192000"/>
              <a:gd name="connsiteY107" fmla="*/ 1919610 h 2237474"/>
              <a:gd name="connsiteX108" fmla="*/ 3123424 w 12192000"/>
              <a:gd name="connsiteY108" fmla="*/ 1952930 h 2237474"/>
              <a:gd name="connsiteX109" fmla="*/ 3009910 w 12192000"/>
              <a:gd name="connsiteY109" fmla="*/ 1957866 h 2237474"/>
              <a:gd name="connsiteX110" fmla="*/ 2995934 w 12192000"/>
              <a:gd name="connsiteY110" fmla="*/ 1967085 h 2237474"/>
              <a:gd name="connsiteX111" fmla="*/ 2980071 w 12192000"/>
              <a:gd name="connsiteY111" fmla="*/ 1972988 h 2237474"/>
              <a:gd name="connsiteX112" fmla="*/ 2942858 w 12192000"/>
              <a:gd name="connsiteY112" fmla="*/ 1981367 h 2237474"/>
              <a:gd name="connsiteX113" fmla="*/ 2875436 w 12192000"/>
              <a:gd name="connsiteY113" fmla="*/ 1996977 h 2237474"/>
              <a:gd name="connsiteX114" fmla="*/ 2874892 w 12192000"/>
              <a:gd name="connsiteY114" fmla="*/ 1996085 h 2237474"/>
              <a:gd name="connsiteX115" fmla="*/ 2864145 w 12192000"/>
              <a:gd name="connsiteY115" fmla="*/ 1994061 h 2237474"/>
              <a:gd name="connsiteX116" fmla="*/ 2843662 w 12192000"/>
              <a:gd name="connsiteY116" fmla="*/ 1992498 h 2237474"/>
              <a:gd name="connsiteX117" fmla="*/ 2796128 w 12192000"/>
              <a:gd name="connsiteY117" fmla="*/ 1976403 h 2237474"/>
              <a:gd name="connsiteX118" fmla="*/ 2756784 w 12192000"/>
              <a:gd name="connsiteY118" fmla="*/ 1985116 h 2237474"/>
              <a:gd name="connsiteX119" fmla="*/ 2748833 w 12192000"/>
              <a:gd name="connsiteY119" fmla="*/ 1986323 h 2237474"/>
              <a:gd name="connsiteX120" fmla="*/ 2748661 w 12192000"/>
              <a:gd name="connsiteY120" fmla="*/ 1986122 h 2237474"/>
              <a:gd name="connsiteX121" fmla="*/ 2740251 w 12192000"/>
              <a:gd name="connsiteY121" fmla="*/ 1986946 h 2237474"/>
              <a:gd name="connsiteX122" fmla="*/ 2718916 w 12192000"/>
              <a:gd name="connsiteY122" fmla="*/ 1990867 h 2237474"/>
              <a:gd name="connsiteX123" fmla="*/ 2713522 w 12192000"/>
              <a:gd name="connsiteY123" fmla="*/ 1990173 h 2237474"/>
              <a:gd name="connsiteX124" fmla="*/ 2680597 w 12192000"/>
              <a:gd name="connsiteY124" fmla="*/ 1984996 h 2237474"/>
              <a:gd name="connsiteX125" fmla="*/ 2578178 w 12192000"/>
              <a:gd name="connsiteY125" fmla="*/ 1990531 h 2237474"/>
              <a:gd name="connsiteX126" fmla="*/ 2476147 w 12192000"/>
              <a:gd name="connsiteY126" fmla="*/ 1998305 h 2237474"/>
              <a:gd name="connsiteX127" fmla="*/ 2373568 w 12192000"/>
              <a:gd name="connsiteY127" fmla="*/ 2003219 h 2237474"/>
              <a:gd name="connsiteX128" fmla="*/ 2321399 w 12192000"/>
              <a:gd name="connsiteY128" fmla="*/ 1989467 h 2237474"/>
              <a:gd name="connsiteX129" fmla="*/ 2315525 w 12192000"/>
              <a:gd name="connsiteY129" fmla="*/ 1989708 h 2237474"/>
              <a:gd name="connsiteX130" fmla="*/ 2300792 w 12192000"/>
              <a:gd name="connsiteY130" fmla="*/ 1994290 h 2237474"/>
              <a:gd name="connsiteX131" fmla="*/ 2295469 w 12192000"/>
              <a:gd name="connsiteY131" fmla="*/ 1996659 h 2237474"/>
              <a:gd name="connsiteX132" fmla="*/ 2287219 w 12192000"/>
              <a:gd name="connsiteY132" fmla="*/ 1998750 h 2237474"/>
              <a:gd name="connsiteX133" fmla="*/ 2286948 w 12192000"/>
              <a:gd name="connsiteY133" fmla="*/ 1998596 h 2237474"/>
              <a:gd name="connsiteX134" fmla="*/ 2243069 w 12192000"/>
              <a:gd name="connsiteY134" fmla="*/ 2015111 h 2237474"/>
              <a:gd name="connsiteX135" fmla="*/ 2186609 w 12192000"/>
              <a:gd name="connsiteY135" fmla="*/ 2008263 h 2237474"/>
              <a:gd name="connsiteX136" fmla="*/ 2164831 w 12192000"/>
              <a:gd name="connsiteY136" fmla="*/ 2010143 h 2237474"/>
              <a:gd name="connsiteX137" fmla="*/ 2152836 w 12192000"/>
              <a:gd name="connsiteY137" fmla="*/ 2010048 h 2237474"/>
              <a:gd name="connsiteX138" fmla="*/ 2117102 w 12192000"/>
              <a:gd name="connsiteY138" fmla="*/ 2023004 h 2237474"/>
              <a:gd name="connsiteX139" fmla="*/ 2111935 w 12192000"/>
              <a:gd name="connsiteY139" fmla="*/ 2023163 h 2237474"/>
              <a:gd name="connsiteX140" fmla="*/ 2089991 w 12192000"/>
              <a:gd name="connsiteY140" fmla="*/ 2034193 h 2237474"/>
              <a:gd name="connsiteX141" fmla="*/ 2058061 w 12192000"/>
              <a:gd name="connsiteY141" fmla="*/ 2047942 h 2237474"/>
              <a:gd name="connsiteX142" fmla="*/ 2055737 w 12192000"/>
              <a:gd name="connsiteY142" fmla="*/ 2047704 h 2237474"/>
              <a:gd name="connsiteX143" fmla="*/ 2042244 w 12192000"/>
              <a:gd name="connsiteY143" fmla="*/ 2055560 h 2237474"/>
              <a:gd name="connsiteX144" fmla="*/ 1976224 w 12192000"/>
              <a:gd name="connsiteY144" fmla="*/ 2074257 h 2237474"/>
              <a:gd name="connsiteX145" fmla="*/ 1877728 w 12192000"/>
              <a:gd name="connsiteY145" fmla="*/ 2101004 h 2237474"/>
              <a:gd name="connsiteX146" fmla="*/ 1759056 w 12192000"/>
              <a:gd name="connsiteY146" fmla="*/ 2125608 h 2237474"/>
              <a:gd name="connsiteX147" fmla="*/ 1637948 w 12192000"/>
              <a:gd name="connsiteY147" fmla="*/ 2172597 h 2237474"/>
              <a:gd name="connsiteX148" fmla="*/ 1434549 w 12192000"/>
              <a:gd name="connsiteY148" fmla="*/ 2234522 h 2237474"/>
              <a:gd name="connsiteX149" fmla="*/ 1398481 w 12192000"/>
              <a:gd name="connsiteY149" fmla="*/ 2237074 h 2237474"/>
              <a:gd name="connsiteX150" fmla="*/ 1398407 w 12192000"/>
              <a:gd name="connsiteY150" fmla="*/ 2237095 h 2237474"/>
              <a:gd name="connsiteX151" fmla="*/ 1370962 w 12192000"/>
              <a:gd name="connsiteY151" fmla="*/ 2237474 h 2237474"/>
              <a:gd name="connsiteX152" fmla="*/ 1356367 w 12192000"/>
              <a:gd name="connsiteY152" fmla="*/ 2235089 h 2237474"/>
              <a:gd name="connsiteX153" fmla="*/ 1324828 w 12192000"/>
              <a:gd name="connsiteY153" fmla="*/ 2231968 h 2237474"/>
              <a:gd name="connsiteX154" fmla="*/ 1297744 w 12192000"/>
              <a:gd name="connsiteY154" fmla="*/ 2235849 h 2237474"/>
              <a:gd name="connsiteX155" fmla="*/ 1286236 w 12192000"/>
              <a:gd name="connsiteY155" fmla="*/ 2233135 h 2237474"/>
              <a:gd name="connsiteX156" fmla="*/ 1283504 w 12192000"/>
              <a:gd name="connsiteY156" fmla="*/ 2233797 h 2237474"/>
              <a:gd name="connsiteX157" fmla="*/ 1279765 w 12192000"/>
              <a:gd name="connsiteY157" fmla="*/ 2229639 h 2237474"/>
              <a:gd name="connsiteX158" fmla="*/ 1195347 w 12192000"/>
              <a:gd name="connsiteY158" fmla="*/ 2212354 h 2237474"/>
              <a:gd name="connsiteX159" fmla="*/ 970251 w 12192000"/>
              <a:gd name="connsiteY159" fmla="*/ 2221029 h 2237474"/>
              <a:gd name="connsiteX160" fmla="*/ 812914 w 12192000"/>
              <a:gd name="connsiteY160" fmla="*/ 2202752 h 2237474"/>
              <a:gd name="connsiteX161" fmla="*/ 800195 w 12192000"/>
              <a:gd name="connsiteY161" fmla="*/ 2209407 h 2237474"/>
              <a:gd name="connsiteX162" fmla="*/ 784978 w 12192000"/>
              <a:gd name="connsiteY162" fmla="*/ 2212360 h 2237474"/>
              <a:gd name="connsiteX163" fmla="*/ 681987 w 12192000"/>
              <a:gd name="connsiteY163" fmla="*/ 2216757 h 2237474"/>
              <a:gd name="connsiteX164" fmla="*/ 669923 w 12192000"/>
              <a:gd name="connsiteY164" fmla="*/ 2211682 h 2237474"/>
              <a:gd name="connsiteX165" fmla="*/ 648680 w 12192000"/>
              <a:gd name="connsiteY165" fmla="*/ 2206229 h 2237474"/>
              <a:gd name="connsiteX166" fmla="*/ 597225 w 12192000"/>
              <a:gd name="connsiteY166" fmla="*/ 2180999 h 2237474"/>
              <a:gd name="connsiteX167" fmla="*/ 558449 w 12192000"/>
              <a:gd name="connsiteY167" fmla="*/ 2182346 h 2237474"/>
              <a:gd name="connsiteX168" fmla="*/ 550517 w 12192000"/>
              <a:gd name="connsiteY168" fmla="*/ 2182060 h 2237474"/>
              <a:gd name="connsiteX169" fmla="*/ 550309 w 12192000"/>
              <a:gd name="connsiteY169" fmla="*/ 2181825 h 2237474"/>
              <a:gd name="connsiteX170" fmla="*/ 541836 w 12192000"/>
              <a:gd name="connsiteY170" fmla="*/ 2181063 h 2237474"/>
              <a:gd name="connsiteX171" fmla="*/ 536057 w 12192000"/>
              <a:gd name="connsiteY171" fmla="*/ 2181537 h 2237474"/>
              <a:gd name="connsiteX172" fmla="*/ 520671 w 12192000"/>
              <a:gd name="connsiteY172" fmla="*/ 2180980 h 2237474"/>
              <a:gd name="connsiteX173" fmla="*/ 515024 w 12192000"/>
              <a:gd name="connsiteY173" fmla="*/ 2179258 h 2237474"/>
              <a:gd name="connsiteX174" fmla="*/ 512278 w 12192000"/>
              <a:gd name="connsiteY174" fmla="*/ 2176369 h 2237474"/>
              <a:gd name="connsiteX175" fmla="*/ 480419 w 12192000"/>
              <a:gd name="connsiteY175" fmla="*/ 2167807 h 2237474"/>
              <a:gd name="connsiteX176" fmla="*/ 413835 w 12192000"/>
              <a:gd name="connsiteY176" fmla="*/ 2156783 h 2237474"/>
              <a:gd name="connsiteX177" fmla="*/ 376513 w 12192000"/>
              <a:gd name="connsiteY177" fmla="*/ 2154014 h 2237474"/>
              <a:gd name="connsiteX178" fmla="*/ 273386 w 12192000"/>
              <a:gd name="connsiteY178" fmla="*/ 2142551 h 2237474"/>
              <a:gd name="connsiteX179" fmla="*/ 169207 w 12192000"/>
              <a:gd name="connsiteY179" fmla="*/ 2128100 h 2237474"/>
              <a:gd name="connsiteX180" fmla="*/ 93149 w 12192000"/>
              <a:gd name="connsiteY180" fmla="*/ 2105324 h 2237474"/>
              <a:gd name="connsiteX181" fmla="*/ 88109 w 12192000"/>
              <a:gd name="connsiteY181" fmla="*/ 2106704 h 2237474"/>
              <a:gd name="connsiteX182" fmla="*/ 80022 w 12192000"/>
              <a:gd name="connsiteY182" fmla="*/ 2107254 h 2237474"/>
              <a:gd name="connsiteX183" fmla="*/ 79717 w 12192000"/>
              <a:gd name="connsiteY183" fmla="*/ 2107046 h 2237474"/>
              <a:gd name="connsiteX184" fmla="*/ 72352 w 12192000"/>
              <a:gd name="connsiteY184" fmla="*/ 2107991 h 2237474"/>
              <a:gd name="connsiteX185" fmla="*/ 37645 w 12192000"/>
              <a:gd name="connsiteY185" fmla="*/ 2115401 h 2237474"/>
              <a:gd name="connsiteX186" fmla="*/ 4572 w 12192000"/>
              <a:gd name="connsiteY186" fmla="*/ 2111091 h 2237474"/>
              <a:gd name="connsiteX187" fmla="*/ 0 w 12192000"/>
              <a:gd name="connsiteY187" fmla="*/ 2110468 h 2237474"/>
              <a:gd name="connsiteX188" fmla="*/ 0 w 12192000"/>
              <a:gd name="connsiteY18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80071 w 12192000"/>
              <a:gd name="connsiteY110" fmla="*/ 1972988 h 2237474"/>
              <a:gd name="connsiteX111" fmla="*/ 2942858 w 12192000"/>
              <a:gd name="connsiteY111" fmla="*/ 1981367 h 2237474"/>
              <a:gd name="connsiteX112" fmla="*/ 2875436 w 12192000"/>
              <a:gd name="connsiteY112" fmla="*/ 1996977 h 2237474"/>
              <a:gd name="connsiteX113" fmla="*/ 2874892 w 12192000"/>
              <a:gd name="connsiteY113" fmla="*/ 1996085 h 2237474"/>
              <a:gd name="connsiteX114" fmla="*/ 2864145 w 12192000"/>
              <a:gd name="connsiteY114" fmla="*/ 1994061 h 2237474"/>
              <a:gd name="connsiteX115" fmla="*/ 2843662 w 12192000"/>
              <a:gd name="connsiteY115" fmla="*/ 1992498 h 2237474"/>
              <a:gd name="connsiteX116" fmla="*/ 2796128 w 12192000"/>
              <a:gd name="connsiteY116" fmla="*/ 1976403 h 2237474"/>
              <a:gd name="connsiteX117" fmla="*/ 2756784 w 12192000"/>
              <a:gd name="connsiteY117" fmla="*/ 1985116 h 2237474"/>
              <a:gd name="connsiteX118" fmla="*/ 2748833 w 12192000"/>
              <a:gd name="connsiteY118" fmla="*/ 1986323 h 2237474"/>
              <a:gd name="connsiteX119" fmla="*/ 2748661 w 12192000"/>
              <a:gd name="connsiteY119" fmla="*/ 1986122 h 2237474"/>
              <a:gd name="connsiteX120" fmla="*/ 2740251 w 12192000"/>
              <a:gd name="connsiteY120" fmla="*/ 1986946 h 2237474"/>
              <a:gd name="connsiteX121" fmla="*/ 2718916 w 12192000"/>
              <a:gd name="connsiteY121" fmla="*/ 1990867 h 2237474"/>
              <a:gd name="connsiteX122" fmla="*/ 2713522 w 12192000"/>
              <a:gd name="connsiteY122" fmla="*/ 1990173 h 2237474"/>
              <a:gd name="connsiteX123" fmla="*/ 2680597 w 12192000"/>
              <a:gd name="connsiteY123" fmla="*/ 1984996 h 2237474"/>
              <a:gd name="connsiteX124" fmla="*/ 2578178 w 12192000"/>
              <a:gd name="connsiteY124" fmla="*/ 1990531 h 2237474"/>
              <a:gd name="connsiteX125" fmla="*/ 2476147 w 12192000"/>
              <a:gd name="connsiteY125" fmla="*/ 1998305 h 2237474"/>
              <a:gd name="connsiteX126" fmla="*/ 2373568 w 12192000"/>
              <a:gd name="connsiteY126" fmla="*/ 2003219 h 2237474"/>
              <a:gd name="connsiteX127" fmla="*/ 2321399 w 12192000"/>
              <a:gd name="connsiteY127" fmla="*/ 1989467 h 2237474"/>
              <a:gd name="connsiteX128" fmla="*/ 2315525 w 12192000"/>
              <a:gd name="connsiteY128" fmla="*/ 1989708 h 2237474"/>
              <a:gd name="connsiteX129" fmla="*/ 2300792 w 12192000"/>
              <a:gd name="connsiteY129" fmla="*/ 1994290 h 2237474"/>
              <a:gd name="connsiteX130" fmla="*/ 2295469 w 12192000"/>
              <a:gd name="connsiteY130" fmla="*/ 1996659 h 2237474"/>
              <a:gd name="connsiteX131" fmla="*/ 2287219 w 12192000"/>
              <a:gd name="connsiteY131" fmla="*/ 1998750 h 2237474"/>
              <a:gd name="connsiteX132" fmla="*/ 2286948 w 12192000"/>
              <a:gd name="connsiteY132" fmla="*/ 1998596 h 2237474"/>
              <a:gd name="connsiteX133" fmla="*/ 2243069 w 12192000"/>
              <a:gd name="connsiteY133" fmla="*/ 2015111 h 2237474"/>
              <a:gd name="connsiteX134" fmla="*/ 2186609 w 12192000"/>
              <a:gd name="connsiteY134" fmla="*/ 2008263 h 2237474"/>
              <a:gd name="connsiteX135" fmla="*/ 2164831 w 12192000"/>
              <a:gd name="connsiteY135" fmla="*/ 2010143 h 2237474"/>
              <a:gd name="connsiteX136" fmla="*/ 2152836 w 12192000"/>
              <a:gd name="connsiteY136" fmla="*/ 2010048 h 2237474"/>
              <a:gd name="connsiteX137" fmla="*/ 2117102 w 12192000"/>
              <a:gd name="connsiteY137" fmla="*/ 2023004 h 2237474"/>
              <a:gd name="connsiteX138" fmla="*/ 2111935 w 12192000"/>
              <a:gd name="connsiteY138" fmla="*/ 2023163 h 2237474"/>
              <a:gd name="connsiteX139" fmla="*/ 2089991 w 12192000"/>
              <a:gd name="connsiteY139" fmla="*/ 2034193 h 2237474"/>
              <a:gd name="connsiteX140" fmla="*/ 2058061 w 12192000"/>
              <a:gd name="connsiteY140" fmla="*/ 2047942 h 2237474"/>
              <a:gd name="connsiteX141" fmla="*/ 2055737 w 12192000"/>
              <a:gd name="connsiteY141" fmla="*/ 2047704 h 2237474"/>
              <a:gd name="connsiteX142" fmla="*/ 2042244 w 12192000"/>
              <a:gd name="connsiteY142" fmla="*/ 2055560 h 2237474"/>
              <a:gd name="connsiteX143" fmla="*/ 1976224 w 12192000"/>
              <a:gd name="connsiteY143" fmla="*/ 2074257 h 2237474"/>
              <a:gd name="connsiteX144" fmla="*/ 1877728 w 12192000"/>
              <a:gd name="connsiteY144" fmla="*/ 2101004 h 2237474"/>
              <a:gd name="connsiteX145" fmla="*/ 1759056 w 12192000"/>
              <a:gd name="connsiteY145" fmla="*/ 2125608 h 2237474"/>
              <a:gd name="connsiteX146" fmla="*/ 1637948 w 12192000"/>
              <a:gd name="connsiteY146" fmla="*/ 2172597 h 2237474"/>
              <a:gd name="connsiteX147" fmla="*/ 1434549 w 12192000"/>
              <a:gd name="connsiteY147" fmla="*/ 2234522 h 2237474"/>
              <a:gd name="connsiteX148" fmla="*/ 1398481 w 12192000"/>
              <a:gd name="connsiteY148" fmla="*/ 2237074 h 2237474"/>
              <a:gd name="connsiteX149" fmla="*/ 1398407 w 12192000"/>
              <a:gd name="connsiteY149" fmla="*/ 2237095 h 2237474"/>
              <a:gd name="connsiteX150" fmla="*/ 1370962 w 12192000"/>
              <a:gd name="connsiteY150" fmla="*/ 2237474 h 2237474"/>
              <a:gd name="connsiteX151" fmla="*/ 1356367 w 12192000"/>
              <a:gd name="connsiteY151" fmla="*/ 2235089 h 2237474"/>
              <a:gd name="connsiteX152" fmla="*/ 1324828 w 12192000"/>
              <a:gd name="connsiteY152" fmla="*/ 2231968 h 2237474"/>
              <a:gd name="connsiteX153" fmla="*/ 1297744 w 12192000"/>
              <a:gd name="connsiteY153" fmla="*/ 2235849 h 2237474"/>
              <a:gd name="connsiteX154" fmla="*/ 1286236 w 12192000"/>
              <a:gd name="connsiteY154" fmla="*/ 2233135 h 2237474"/>
              <a:gd name="connsiteX155" fmla="*/ 1283504 w 12192000"/>
              <a:gd name="connsiteY155" fmla="*/ 2233797 h 2237474"/>
              <a:gd name="connsiteX156" fmla="*/ 1279765 w 12192000"/>
              <a:gd name="connsiteY156" fmla="*/ 2229639 h 2237474"/>
              <a:gd name="connsiteX157" fmla="*/ 1195347 w 12192000"/>
              <a:gd name="connsiteY157" fmla="*/ 2212354 h 2237474"/>
              <a:gd name="connsiteX158" fmla="*/ 970251 w 12192000"/>
              <a:gd name="connsiteY158" fmla="*/ 2221029 h 2237474"/>
              <a:gd name="connsiteX159" fmla="*/ 812914 w 12192000"/>
              <a:gd name="connsiteY159" fmla="*/ 2202752 h 2237474"/>
              <a:gd name="connsiteX160" fmla="*/ 800195 w 12192000"/>
              <a:gd name="connsiteY160" fmla="*/ 2209407 h 2237474"/>
              <a:gd name="connsiteX161" fmla="*/ 784978 w 12192000"/>
              <a:gd name="connsiteY161" fmla="*/ 2212360 h 2237474"/>
              <a:gd name="connsiteX162" fmla="*/ 681987 w 12192000"/>
              <a:gd name="connsiteY162" fmla="*/ 2216757 h 2237474"/>
              <a:gd name="connsiteX163" fmla="*/ 669923 w 12192000"/>
              <a:gd name="connsiteY163" fmla="*/ 2211682 h 2237474"/>
              <a:gd name="connsiteX164" fmla="*/ 648680 w 12192000"/>
              <a:gd name="connsiteY164" fmla="*/ 2206229 h 2237474"/>
              <a:gd name="connsiteX165" fmla="*/ 597225 w 12192000"/>
              <a:gd name="connsiteY165" fmla="*/ 2180999 h 2237474"/>
              <a:gd name="connsiteX166" fmla="*/ 558449 w 12192000"/>
              <a:gd name="connsiteY166" fmla="*/ 2182346 h 2237474"/>
              <a:gd name="connsiteX167" fmla="*/ 550517 w 12192000"/>
              <a:gd name="connsiteY167" fmla="*/ 2182060 h 2237474"/>
              <a:gd name="connsiteX168" fmla="*/ 550309 w 12192000"/>
              <a:gd name="connsiteY168" fmla="*/ 2181825 h 2237474"/>
              <a:gd name="connsiteX169" fmla="*/ 541836 w 12192000"/>
              <a:gd name="connsiteY169" fmla="*/ 2181063 h 2237474"/>
              <a:gd name="connsiteX170" fmla="*/ 536057 w 12192000"/>
              <a:gd name="connsiteY170" fmla="*/ 2181537 h 2237474"/>
              <a:gd name="connsiteX171" fmla="*/ 520671 w 12192000"/>
              <a:gd name="connsiteY171" fmla="*/ 2180980 h 2237474"/>
              <a:gd name="connsiteX172" fmla="*/ 515024 w 12192000"/>
              <a:gd name="connsiteY172" fmla="*/ 2179258 h 2237474"/>
              <a:gd name="connsiteX173" fmla="*/ 512278 w 12192000"/>
              <a:gd name="connsiteY173" fmla="*/ 2176369 h 2237474"/>
              <a:gd name="connsiteX174" fmla="*/ 480419 w 12192000"/>
              <a:gd name="connsiteY174" fmla="*/ 2167807 h 2237474"/>
              <a:gd name="connsiteX175" fmla="*/ 413835 w 12192000"/>
              <a:gd name="connsiteY175" fmla="*/ 2156783 h 2237474"/>
              <a:gd name="connsiteX176" fmla="*/ 376513 w 12192000"/>
              <a:gd name="connsiteY176" fmla="*/ 2154014 h 2237474"/>
              <a:gd name="connsiteX177" fmla="*/ 273386 w 12192000"/>
              <a:gd name="connsiteY177" fmla="*/ 2142551 h 2237474"/>
              <a:gd name="connsiteX178" fmla="*/ 169207 w 12192000"/>
              <a:gd name="connsiteY178" fmla="*/ 2128100 h 2237474"/>
              <a:gd name="connsiteX179" fmla="*/ 93149 w 12192000"/>
              <a:gd name="connsiteY179" fmla="*/ 2105324 h 2237474"/>
              <a:gd name="connsiteX180" fmla="*/ 88109 w 12192000"/>
              <a:gd name="connsiteY180" fmla="*/ 2106704 h 2237474"/>
              <a:gd name="connsiteX181" fmla="*/ 80022 w 12192000"/>
              <a:gd name="connsiteY181" fmla="*/ 2107254 h 2237474"/>
              <a:gd name="connsiteX182" fmla="*/ 79717 w 12192000"/>
              <a:gd name="connsiteY182" fmla="*/ 2107046 h 2237474"/>
              <a:gd name="connsiteX183" fmla="*/ 72352 w 12192000"/>
              <a:gd name="connsiteY183" fmla="*/ 2107991 h 2237474"/>
              <a:gd name="connsiteX184" fmla="*/ 37645 w 12192000"/>
              <a:gd name="connsiteY184" fmla="*/ 2115401 h 2237474"/>
              <a:gd name="connsiteX185" fmla="*/ 4572 w 12192000"/>
              <a:gd name="connsiteY185" fmla="*/ 2111091 h 2237474"/>
              <a:gd name="connsiteX186" fmla="*/ 0 w 12192000"/>
              <a:gd name="connsiteY186" fmla="*/ 2110468 h 2237474"/>
              <a:gd name="connsiteX187" fmla="*/ 0 w 12192000"/>
              <a:gd name="connsiteY18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40251 w 12192000"/>
              <a:gd name="connsiteY119" fmla="*/ 1986946 h 2237474"/>
              <a:gd name="connsiteX120" fmla="*/ 2718916 w 12192000"/>
              <a:gd name="connsiteY120" fmla="*/ 1990867 h 2237474"/>
              <a:gd name="connsiteX121" fmla="*/ 2713522 w 12192000"/>
              <a:gd name="connsiteY121" fmla="*/ 1990173 h 2237474"/>
              <a:gd name="connsiteX122" fmla="*/ 2680597 w 12192000"/>
              <a:gd name="connsiteY122" fmla="*/ 1984996 h 2237474"/>
              <a:gd name="connsiteX123" fmla="*/ 2578178 w 12192000"/>
              <a:gd name="connsiteY123" fmla="*/ 1990531 h 2237474"/>
              <a:gd name="connsiteX124" fmla="*/ 2476147 w 12192000"/>
              <a:gd name="connsiteY124" fmla="*/ 1998305 h 2237474"/>
              <a:gd name="connsiteX125" fmla="*/ 2373568 w 12192000"/>
              <a:gd name="connsiteY125" fmla="*/ 2003219 h 2237474"/>
              <a:gd name="connsiteX126" fmla="*/ 2321399 w 12192000"/>
              <a:gd name="connsiteY126" fmla="*/ 1989467 h 2237474"/>
              <a:gd name="connsiteX127" fmla="*/ 2315525 w 12192000"/>
              <a:gd name="connsiteY127" fmla="*/ 1989708 h 2237474"/>
              <a:gd name="connsiteX128" fmla="*/ 2300792 w 12192000"/>
              <a:gd name="connsiteY128" fmla="*/ 1994290 h 2237474"/>
              <a:gd name="connsiteX129" fmla="*/ 2295469 w 12192000"/>
              <a:gd name="connsiteY129" fmla="*/ 1996659 h 2237474"/>
              <a:gd name="connsiteX130" fmla="*/ 2287219 w 12192000"/>
              <a:gd name="connsiteY130" fmla="*/ 1998750 h 2237474"/>
              <a:gd name="connsiteX131" fmla="*/ 2286948 w 12192000"/>
              <a:gd name="connsiteY131" fmla="*/ 1998596 h 2237474"/>
              <a:gd name="connsiteX132" fmla="*/ 2243069 w 12192000"/>
              <a:gd name="connsiteY132" fmla="*/ 2015111 h 2237474"/>
              <a:gd name="connsiteX133" fmla="*/ 2186609 w 12192000"/>
              <a:gd name="connsiteY133" fmla="*/ 2008263 h 2237474"/>
              <a:gd name="connsiteX134" fmla="*/ 2164831 w 12192000"/>
              <a:gd name="connsiteY134" fmla="*/ 2010143 h 2237474"/>
              <a:gd name="connsiteX135" fmla="*/ 2152836 w 12192000"/>
              <a:gd name="connsiteY135" fmla="*/ 2010048 h 2237474"/>
              <a:gd name="connsiteX136" fmla="*/ 2117102 w 12192000"/>
              <a:gd name="connsiteY136" fmla="*/ 2023004 h 2237474"/>
              <a:gd name="connsiteX137" fmla="*/ 2111935 w 12192000"/>
              <a:gd name="connsiteY137" fmla="*/ 2023163 h 2237474"/>
              <a:gd name="connsiteX138" fmla="*/ 2089991 w 12192000"/>
              <a:gd name="connsiteY138" fmla="*/ 2034193 h 2237474"/>
              <a:gd name="connsiteX139" fmla="*/ 2058061 w 12192000"/>
              <a:gd name="connsiteY139" fmla="*/ 2047942 h 2237474"/>
              <a:gd name="connsiteX140" fmla="*/ 2055737 w 12192000"/>
              <a:gd name="connsiteY140" fmla="*/ 2047704 h 2237474"/>
              <a:gd name="connsiteX141" fmla="*/ 2042244 w 12192000"/>
              <a:gd name="connsiteY141" fmla="*/ 2055560 h 2237474"/>
              <a:gd name="connsiteX142" fmla="*/ 1976224 w 12192000"/>
              <a:gd name="connsiteY142" fmla="*/ 2074257 h 2237474"/>
              <a:gd name="connsiteX143" fmla="*/ 1877728 w 12192000"/>
              <a:gd name="connsiteY143" fmla="*/ 2101004 h 2237474"/>
              <a:gd name="connsiteX144" fmla="*/ 1759056 w 12192000"/>
              <a:gd name="connsiteY144" fmla="*/ 2125608 h 2237474"/>
              <a:gd name="connsiteX145" fmla="*/ 1637948 w 12192000"/>
              <a:gd name="connsiteY145" fmla="*/ 2172597 h 2237474"/>
              <a:gd name="connsiteX146" fmla="*/ 1434549 w 12192000"/>
              <a:gd name="connsiteY146" fmla="*/ 2234522 h 2237474"/>
              <a:gd name="connsiteX147" fmla="*/ 1398481 w 12192000"/>
              <a:gd name="connsiteY147" fmla="*/ 2237074 h 2237474"/>
              <a:gd name="connsiteX148" fmla="*/ 1398407 w 12192000"/>
              <a:gd name="connsiteY148" fmla="*/ 2237095 h 2237474"/>
              <a:gd name="connsiteX149" fmla="*/ 1370962 w 12192000"/>
              <a:gd name="connsiteY149" fmla="*/ 2237474 h 2237474"/>
              <a:gd name="connsiteX150" fmla="*/ 1356367 w 12192000"/>
              <a:gd name="connsiteY150" fmla="*/ 2235089 h 2237474"/>
              <a:gd name="connsiteX151" fmla="*/ 1324828 w 12192000"/>
              <a:gd name="connsiteY151" fmla="*/ 2231968 h 2237474"/>
              <a:gd name="connsiteX152" fmla="*/ 1297744 w 12192000"/>
              <a:gd name="connsiteY152" fmla="*/ 2235849 h 2237474"/>
              <a:gd name="connsiteX153" fmla="*/ 1286236 w 12192000"/>
              <a:gd name="connsiteY153" fmla="*/ 2233135 h 2237474"/>
              <a:gd name="connsiteX154" fmla="*/ 1283504 w 12192000"/>
              <a:gd name="connsiteY154" fmla="*/ 2233797 h 2237474"/>
              <a:gd name="connsiteX155" fmla="*/ 1279765 w 12192000"/>
              <a:gd name="connsiteY155" fmla="*/ 2229639 h 2237474"/>
              <a:gd name="connsiteX156" fmla="*/ 1195347 w 12192000"/>
              <a:gd name="connsiteY156" fmla="*/ 2212354 h 2237474"/>
              <a:gd name="connsiteX157" fmla="*/ 970251 w 12192000"/>
              <a:gd name="connsiteY157" fmla="*/ 2221029 h 2237474"/>
              <a:gd name="connsiteX158" fmla="*/ 812914 w 12192000"/>
              <a:gd name="connsiteY158" fmla="*/ 2202752 h 2237474"/>
              <a:gd name="connsiteX159" fmla="*/ 800195 w 12192000"/>
              <a:gd name="connsiteY159" fmla="*/ 2209407 h 2237474"/>
              <a:gd name="connsiteX160" fmla="*/ 784978 w 12192000"/>
              <a:gd name="connsiteY160" fmla="*/ 2212360 h 2237474"/>
              <a:gd name="connsiteX161" fmla="*/ 681987 w 12192000"/>
              <a:gd name="connsiteY161" fmla="*/ 2216757 h 2237474"/>
              <a:gd name="connsiteX162" fmla="*/ 669923 w 12192000"/>
              <a:gd name="connsiteY162" fmla="*/ 2211682 h 2237474"/>
              <a:gd name="connsiteX163" fmla="*/ 648680 w 12192000"/>
              <a:gd name="connsiteY163" fmla="*/ 2206229 h 2237474"/>
              <a:gd name="connsiteX164" fmla="*/ 597225 w 12192000"/>
              <a:gd name="connsiteY164" fmla="*/ 2180999 h 2237474"/>
              <a:gd name="connsiteX165" fmla="*/ 558449 w 12192000"/>
              <a:gd name="connsiteY165" fmla="*/ 2182346 h 2237474"/>
              <a:gd name="connsiteX166" fmla="*/ 550517 w 12192000"/>
              <a:gd name="connsiteY166" fmla="*/ 2182060 h 2237474"/>
              <a:gd name="connsiteX167" fmla="*/ 550309 w 12192000"/>
              <a:gd name="connsiteY167" fmla="*/ 2181825 h 2237474"/>
              <a:gd name="connsiteX168" fmla="*/ 541836 w 12192000"/>
              <a:gd name="connsiteY168" fmla="*/ 2181063 h 2237474"/>
              <a:gd name="connsiteX169" fmla="*/ 536057 w 12192000"/>
              <a:gd name="connsiteY169" fmla="*/ 2181537 h 2237474"/>
              <a:gd name="connsiteX170" fmla="*/ 520671 w 12192000"/>
              <a:gd name="connsiteY170" fmla="*/ 2180980 h 2237474"/>
              <a:gd name="connsiteX171" fmla="*/ 515024 w 12192000"/>
              <a:gd name="connsiteY171" fmla="*/ 2179258 h 2237474"/>
              <a:gd name="connsiteX172" fmla="*/ 512278 w 12192000"/>
              <a:gd name="connsiteY172" fmla="*/ 2176369 h 2237474"/>
              <a:gd name="connsiteX173" fmla="*/ 480419 w 12192000"/>
              <a:gd name="connsiteY173" fmla="*/ 2167807 h 2237474"/>
              <a:gd name="connsiteX174" fmla="*/ 413835 w 12192000"/>
              <a:gd name="connsiteY174" fmla="*/ 2156783 h 2237474"/>
              <a:gd name="connsiteX175" fmla="*/ 376513 w 12192000"/>
              <a:gd name="connsiteY175" fmla="*/ 2154014 h 2237474"/>
              <a:gd name="connsiteX176" fmla="*/ 273386 w 12192000"/>
              <a:gd name="connsiteY176" fmla="*/ 2142551 h 2237474"/>
              <a:gd name="connsiteX177" fmla="*/ 169207 w 12192000"/>
              <a:gd name="connsiteY177" fmla="*/ 2128100 h 2237474"/>
              <a:gd name="connsiteX178" fmla="*/ 93149 w 12192000"/>
              <a:gd name="connsiteY178" fmla="*/ 2105324 h 2237474"/>
              <a:gd name="connsiteX179" fmla="*/ 88109 w 12192000"/>
              <a:gd name="connsiteY179" fmla="*/ 2106704 h 2237474"/>
              <a:gd name="connsiteX180" fmla="*/ 80022 w 12192000"/>
              <a:gd name="connsiteY180" fmla="*/ 2107254 h 2237474"/>
              <a:gd name="connsiteX181" fmla="*/ 79717 w 12192000"/>
              <a:gd name="connsiteY181" fmla="*/ 2107046 h 2237474"/>
              <a:gd name="connsiteX182" fmla="*/ 72352 w 12192000"/>
              <a:gd name="connsiteY182" fmla="*/ 2107991 h 2237474"/>
              <a:gd name="connsiteX183" fmla="*/ 37645 w 12192000"/>
              <a:gd name="connsiteY183" fmla="*/ 2115401 h 2237474"/>
              <a:gd name="connsiteX184" fmla="*/ 4572 w 12192000"/>
              <a:gd name="connsiteY184" fmla="*/ 2111091 h 2237474"/>
              <a:gd name="connsiteX185" fmla="*/ 0 w 12192000"/>
              <a:gd name="connsiteY185" fmla="*/ 2110468 h 2237474"/>
              <a:gd name="connsiteX186" fmla="*/ 0 w 12192000"/>
              <a:gd name="connsiteY18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18916 w 12192000"/>
              <a:gd name="connsiteY119" fmla="*/ 1990867 h 2237474"/>
              <a:gd name="connsiteX120" fmla="*/ 2713522 w 12192000"/>
              <a:gd name="connsiteY120" fmla="*/ 1990173 h 2237474"/>
              <a:gd name="connsiteX121" fmla="*/ 2680597 w 12192000"/>
              <a:gd name="connsiteY121" fmla="*/ 1984996 h 2237474"/>
              <a:gd name="connsiteX122" fmla="*/ 2578178 w 12192000"/>
              <a:gd name="connsiteY122" fmla="*/ 1990531 h 2237474"/>
              <a:gd name="connsiteX123" fmla="*/ 2476147 w 12192000"/>
              <a:gd name="connsiteY123" fmla="*/ 1998305 h 2237474"/>
              <a:gd name="connsiteX124" fmla="*/ 2373568 w 12192000"/>
              <a:gd name="connsiteY124" fmla="*/ 2003219 h 2237474"/>
              <a:gd name="connsiteX125" fmla="*/ 2321399 w 12192000"/>
              <a:gd name="connsiteY125" fmla="*/ 1989467 h 2237474"/>
              <a:gd name="connsiteX126" fmla="*/ 2315525 w 12192000"/>
              <a:gd name="connsiteY126" fmla="*/ 1989708 h 2237474"/>
              <a:gd name="connsiteX127" fmla="*/ 2300792 w 12192000"/>
              <a:gd name="connsiteY127" fmla="*/ 1994290 h 2237474"/>
              <a:gd name="connsiteX128" fmla="*/ 2295469 w 12192000"/>
              <a:gd name="connsiteY128" fmla="*/ 1996659 h 2237474"/>
              <a:gd name="connsiteX129" fmla="*/ 2287219 w 12192000"/>
              <a:gd name="connsiteY129" fmla="*/ 1998750 h 2237474"/>
              <a:gd name="connsiteX130" fmla="*/ 2286948 w 12192000"/>
              <a:gd name="connsiteY130" fmla="*/ 1998596 h 2237474"/>
              <a:gd name="connsiteX131" fmla="*/ 2243069 w 12192000"/>
              <a:gd name="connsiteY131" fmla="*/ 2015111 h 2237474"/>
              <a:gd name="connsiteX132" fmla="*/ 2186609 w 12192000"/>
              <a:gd name="connsiteY132" fmla="*/ 2008263 h 2237474"/>
              <a:gd name="connsiteX133" fmla="*/ 2164831 w 12192000"/>
              <a:gd name="connsiteY133" fmla="*/ 2010143 h 2237474"/>
              <a:gd name="connsiteX134" fmla="*/ 2152836 w 12192000"/>
              <a:gd name="connsiteY134" fmla="*/ 2010048 h 2237474"/>
              <a:gd name="connsiteX135" fmla="*/ 2117102 w 12192000"/>
              <a:gd name="connsiteY135" fmla="*/ 2023004 h 2237474"/>
              <a:gd name="connsiteX136" fmla="*/ 2111935 w 12192000"/>
              <a:gd name="connsiteY136" fmla="*/ 2023163 h 2237474"/>
              <a:gd name="connsiteX137" fmla="*/ 2089991 w 12192000"/>
              <a:gd name="connsiteY137" fmla="*/ 2034193 h 2237474"/>
              <a:gd name="connsiteX138" fmla="*/ 2058061 w 12192000"/>
              <a:gd name="connsiteY138" fmla="*/ 2047942 h 2237474"/>
              <a:gd name="connsiteX139" fmla="*/ 2055737 w 12192000"/>
              <a:gd name="connsiteY139" fmla="*/ 2047704 h 2237474"/>
              <a:gd name="connsiteX140" fmla="*/ 2042244 w 12192000"/>
              <a:gd name="connsiteY140" fmla="*/ 2055560 h 2237474"/>
              <a:gd name="connsiteX141" fmla="*/ 1976224 w 12192000"/>
              <a:gd name="connsiteY141" fmla="*/ 2074257 h 2237474"/>
              <a:gd name="connsiteX142" fmla="*/ 1877728 w 12192000"/>
              <a:gd name="connsiteY142" fmla="*/ 2101004 h 2237474"/>
              <a:gd name="connsiteX143" fmla="*/ 1759056 w 12192000"/>
              <a:gd name="connsiteY143" fmla="*/ 2125608 h 2237474"/>
              <a:gd name="connsiteX144" fmla="*/ 1637948 w 12192000"/>
              <a:gd name="connsiteY144" fmla="*/ 2172597 h 2237474"/>
              <a:gd name="connsiteX145" fmla="*/ 1434549 w 12192000"/>
              <a:gd name="connsiteY145" fmla="*/ 2234522 h 2237474"/>
              <a:gd name="connsiteX146" fmla="*/ 1398481 w 12192000"/>
              <a:gd name="connsiteY146" fmla="*/ 2237074 h 2237474"/>
              <a:gd name="connsiteX147" fmla="*/ 1398407 w 12192000"/>
              <a:gd name="connsiteY147" fmla="*/ 2237095 h 2237474"/>
              <a:gd name="connsiteX148" fmla="*/ 1370962 w 12192000"/>
              <a:gd name="connsiteY148" fmla="*/ 2237474 h 2237474"/>
              <a:gd name="connsiteX149" fmla="*/ 1356367 w 12192000"/>
              <a:gd name="connsiteY149" fmla="*/ 2235089 h 2237474"/>
              <a:gd name="connsiteX150" fmla="*/ 1324828 w 12192000"/>
              <a:gd name="connsiteY150" fmla="*/ 2231968 h 2237474"/>
              <a:gd name="connsiteX151" fmla="*/ 1297744 w 12192000"/>
              <a:gd name="connsiteY151" fmla="*/ 2235849 h 2237474"/>
              <a:gd name="connsiteX152" fmla="*/ 1286236 w 12192000"/>
              <a:gd name="connsiteY152" fmla="*/ 2233135 h 2237474"/>
              <a:gd name="connsiteX153" fmla="*/ 1283504 w 12192000"/>
              <a:gd name="connsiteY153" fmla="*/ 2233797 h 2237474"/>
              <a:gd name="connsiteX154" fmla="*/ 1279765 w 12192000"/>
              <a:gd name="connsiteY154" fmla="*/ 2229639 h 2237474"/>
              <a:gd name="connsiteX155" fmla="*/ 1195347 w 12192000"/>
              <a:gd name="connsiteY155" fmla="*/ 2212354 h 2237474"/>
              <a:gd name="connsiteX156" fmla="*/ 970251 w 12192000"/>
              <a:gd name="connsiteY156" fmla="*/ 2221029 h 2237474"/>
              <a:gd name="connsiteX157" fmla="*/ 812914 w 12192000"/>
              <a:gd name="connsiteY157" fmla="*/ 2202752 h 2237474"/>
              <a:gd name="connsiteX158" fmla="*/ 800195 w 12192000"/>
              <a:gd name="connsiteY158" fmla="*/ 2209407 h 2237474"/>
              <a:gd name="connsiteX159" fmla="*/ 784978 w 12192000"/>
              <a:gd name="connsiteY159" fmla="*/ 2212360 h 2237474"/>
              <a:gd name="connsiteX160" fmla="*/ 681987 w 12192000"/>
              <a:gd name="connsiteY160" fmla="*/ 2216757 h 2237474"/>
              <a:gd name="connsiteX161" fmla="*/ 669923 w 12192000"/>
              <a:gd name="connsiteY161" fmla="*/ 2211682 h 2237474"/>
              <a:gd name="connsiteX162" fmla="*/ 648680 w 12192000"/>
              <a:gd name="connsiteY162" fmla="*/ 2206229 h 2237474"/>
              <a:gd name="connsiteX163" fmla="*/ 597225 w 12192000"/>
              <a:gd name="connsiteY163" fmla="*/ 2180999 h 2237474"/>
              <a:gd name="connsiteX164" fmla="*/ 558449 w 12192000"/>
              <a:gd name="connsiteY164" fmla="*/ 2182346 h 2237474"/>
              <a:gd name="connsiteX165" fmla="*/ 550517 w 12192000"/>
              <a:gd name="connsiteY165" fmla="*/ 2182060 h 2237474"/>
              <a:gd name="connsiteX166" fmla="*/ 550309 w 12192000"/>
              <a:gd name="connsiteY166" fmla="*/ 2181825 h 2237474"/>
              <a:gd name="connsiteX167" fmla="*/ 541836 w 12192000"/>
              <a:gd name="connsiteY167" fmla="*/ 2181063 h 2237474"/>
              <a:gd name="connsiteX168" fmla="*/ 536057 w 12192000"/>
              <a:gd name="connsiteY168" fmla="*/ 2181537 h 2237474"/>
              <a:gd name="connsiteX169" fmla="*/ 520671 w 12192000"/>
              <a:gd name="connsiteY169" fmla="*/ 2180980 h 2237474"/>
              <a:gd name="connsiteX170" fmla="*/ 515024 w 12192000"/>
              <a:gd name="connsiteY170" fmla="*/ 2179258 h 2237474"/>
              <a:gd name="connsiteX171" fmla="*/ 512278 w 12192000"/>
              <a:gd name="connsiteY171" fmla="*/ 2176369 h 2237474"/>
              <a:gd name="connsiteX172" fmla="*/ 480419 w 12192000"/>
              <a:gd name="connsiteY172" fmla="*/ 2167807 h 2237474"/>
              <a:gd name="connsiteX173" fmla="*/ 413835 w 12192000"/>
              <a:gd name="connsiteY173" fmla="*/ 2156783 h 2237474"/>
              <a:gd name="connsiteX174" fmla="*/ 376513 w 12192000"/>
              <a:gd name="connsiteY174" fmla="*/ 2154014 h 2237474"/>
              <a:gd name="connsiteX175" fmla="*/ 273386 w 12192000"/>
              <a:gd name="connsiteY175" fmla="*/ 2142551 h 2237474"/>
              <a:gd name="connsiteX176" fmla="*/ 169207 w 12192000"/>
              <a:gd name="connsiteY176" fmla="*/ 2128100 h 2237474"/>
              <a:gd name="connsiteX177" fmla="*/ 93149 w 12192000"/>
              <a:gd name="connsiteY177" fmla="*/ 2105324 h 2237474"/>
              <a:gd name="connsiteX178" fmla="*/ 88109 w 12192000"/>
              <a:gd name="connsiteY178" fmla="*/ 2106704 h 2237474"/>
              <a:gd name="connsiteX179" fmla="*/ 80022 w 12192000"/>
              <a:gd name="connsiteY179" fmla="*/ 2107254 h 2237474"/>
              <a:gd name="connsiteX180" fmla="*/ 79717 w 12192000"/>
              <a:gd name="connsiteY180" fmla="*/ 2107046 h 2237474"/>
              <a:gd name="connsiteX181" fmla="*/ 72352 w 12192000"/>
              <a:gd name="connsiteY181" fmla="*/ 2107991 h 2237474"/>
              <a:gd name="connsiteX182" fmla="*/ 37645 w 12192000"/>
              <a:gd name="connsiteY182" fmla="*/ 2115401 h 2237474"/>
              <a:gd name="connsiteX183" fmla="*/ 4572 w 12192000"/>
              <a:gd name="connsiteY183" fmla="*/ 2111091 h 2237474"/>
              <a:gd name="connsiteX184" fmla="*/ 0 w 12192000"/>
              <a:gd name="connsiteY184" fmla="*/ 2110468 h 2237474"/>
              <a:gd name="connsiteX185" fmla="*/ 0 w 12192000"/>
              <a:gd name="connsiteY18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86948 w 12192000"/>
              <a:gd name="connsiteY129" fmla="*/ 1998596 h 2237474"/>
              <a:gd name="connsiteX130" fmla="*/ 2243069 w 12192000"/>
              <a:gd name="connsiteY130" fmla="*/ 2015111 h 2237474"/>
              <a:gd name="connsiteX131" fmla="*/ 2186609 w 12192000"/>
              <a:gd name="connsiteY131" fmla="*/ 2008263 h 2237474"/>
              <a:gd name="connsiteX132" fmla="*/ 2164831 w 12192000"/>
              <a:gd name="connsiteY132" fmla="*/ 2010143 h 2237474"/>
              <a:gd name="connsiteX133" fmla="*/ 2152836 w 12192000"/>
              <a:gd name="connsiteY133" fmla="*/ 2010048 h 2237474"/>
              <a:gd name="connsiteX134" fmla="*/ 2117102 w 12192000"/>
              <a:gd name="connsiteY134" fmla="*/ 2023004 h 2237474"/>
              <a:gd name="connsiteX135" fmla="*/ 2111935 w 12192000"/>
              <a:gd name="connsiteY135" fmla="*/ 2023163 h 2237474"/>
              <a:gd name="connsiteX136" fmla="*/ 2089991 w 12192000"/>
              <a:gd name="connsiteY136" fmla="*/ 2034193 h 2237474"/>
              <a:gd name="connsiteX137" fmla="*/ 2058061 w 12192000"/>
              <a:gd name="connsiteY137" fmla="*/ 2047942 h 2237474"/>
              <a:gd name="connsiteX138" fmla="*/ 2055737 w 12192000"/>
              <a:gd name="connsiteY138" fmla="*/ 2047704 h 2237474"/>
              <a:gd name="connsiteX139" fmla="*/ 2042244 w 12192000"/>
              <a:gd name="connsiteY139" fmla="*/ 2055560 h 2237474"/>
              <a:gd name="connsiteX140" fmla="*/ 1976224 w 12192000"/>
              <a:gd name="connsiteY140" fmla="*/ 2074257 h 2237474"/>
              <a:gd name="connsiteX141" fmla="*/ 1877728 w 12192000"/>
              <a:gd name="connsiteY141" fmla="*/ 2101004 h 2237474"/>
              <a:gd name="connsiteX142" fmla="*/ 1759056 w 12192000"/>
              <a:gd name="connsiteY142" fmla="*/ 2125608 h 2237474"/>
              <a:gd name="connsiteX143" fmla="*/ 1637948 w 12192000"/>
              <a:gd name="connsiteY143" fmla="*/ 2172597 h 2237474"/>
              <a:gd name="connsiteX144" fmla="*/ 1434549 w 12192000"/>
              <a:gd name="connsiteY144" fmla="*/ 2234522 h 2237474"/>
              <a:gd name="connsiteX145" fmla="*/ 1398481 w 12192000"/>
              <a:gd name="connsiteY145" fmla="*/ 2237074 h 2237474"/>
              <a:gd name="connsiteX146" fmla="*/ 1398407 w 12192000"/>
              <a:gd name="connsiteY146" fmla="*/ 2237095 h 2237474"/>
              <a:gd name="connsiteX147" fmla="*/ 1370962 w 12192000"/>
              <a:gd name="connsiteY147" fmla="*/ 2237474 h 2237474"/>
              <a:gd name="connsiteX148" fmla="*/ 1356367 w 12192000"/>
              <a:gd name="connsiteY148" fmla="*/ 2235089 h 2237474"/>
              <a:gd name="connsiteX149" fmla="*/ 1324828 w 12192000"/>
              <a:gd name="connsiteY149" fmla="*/ 2231968 h 2237474"/>
              <a:gd name="connsiteX150" fmla="*/ 1297744 w 12192000"/>
              <a:gd name="connsiteY150" fmla="*/ 2235849 h 2237474"/>
              <a:gd name="connsiteX151" fmla="*/ 1286236 w 12192000"/>
              <a:gd name="connsiteY151" fmla="*/ 2233135 h 2237474"/>
              <a:gd name="connsiteX152" fmla="*/ 1283504 w 12192000"/>
              <a:gd name="connsiteY152" fmla="*/ 2233797 h 2237474"/>
              <a:gd name="connsiteX153" fmla="*/ 1279765 w 12192000"/>
              <a:gd name="connsiteY153" fmla="*/ 2229639 h 2237474"/>
              <a:gd name="connsiteX154" fmla="*/ 1195347 w 12192000"/>
              <a:gd name="connsiteY154" fmla="*/ 2212354 h 2237474"/>
              <a:gd name="connsiteX155" fmla="*/ 970251 w 12192000"/>
              <a:gd name="connsiteY155" fmla="*/ 2221029 h 2237474"/>
              <a:gd name="connsiteX156" fmla="*/ 812914 w 12192000"/>
              <a:gd name="connsiteY156" fmla="*/ 2202752 h 2237474"/>
              <a:gd name="connsiteX157" fmla="*/ 800195 w 12192000"/>
              <a:gd name="connsiteY157" fmla="*/ 2209407 h 2237474"/>
              <a:gd name="connsiteX158" fmla="*/ 784978 w 12192000"/>
              <a:gd name="connsiteY158" fmla="*/ 2212360 h 2237474"/>
              <a:gd name="connsiteX159" fmla="*/ 681987 w 12192000"/>
              <a:gd name="connsiteY159" fmla="*/ 2216757 h 2237474"/>
              <a:gd name="connsiteX160" fmla="*/ 669923 w 12192000"/>
              <a:gd name="connsiteY160" fmla="*/ 2211682 h 2237474"/>
              <a:gd name="connsiteX161" fmla="*/ 648680 w 12192000"/>
              <a:gd name="connsiteY161" fmla="*/ 2206229 h 2237474"/>
              <a:gd name="connsiteX162" fmla="*/ 597225 w 12192000"/>
              <a:gd name="connsiteY162" fmla="*/ 2180999 h 2237474"/>
              <a:gd name="connsiteX163" fmla="*/ 558449 w 12192000"/>
              <a:gd name="connsiteY163" fmla="*/ 2182346 h 2237474"/>
              <a:gd name="connsiteX164" fmla="*/ 550517 w 12192000"/>
              <a:gd name="connsiteY164" fmla="*/ 2182060 h 2237474"/>
              <a:gd name="connsiteX165" fmla="*/ 550309 w 12192000"/>
              <a:gd name="connsiteY165" fmla="*/ 2181825 h 2237474"/>
              <a:gd name="connsiteX166" fmla="*/ 541836 w 12192000"/>
              <a:gd name="connsiteY166" fmla="*/ 2181063 h 2237474"/>
              <a:gd name="connsiteX167" fmla="*/ 536057 w 12192000"/>
              <a:gd name="connsiteY167" fmla="*/ 2181537 h 2237474"/>
              <a:gd name="connsiteX168" fmla="*/ 520671 w 12192000"/>
              <a:gd name="connsiteY168" fmla="*/ 2180980 h 2237474"/>
              <a:gd name="connsiteX169" fmla="*/ 515024 w 12192000"/>
              <a:gd name="connsiteY169" fmla="*/ 2179258 h 2237474"/>
              <a:gd name="connsiteX170" fmla="*/ 512278 w 12192000"/>
              <a:gd name="connsiteY170" fmla="*/ 2176369 h 2237474"/>
              <a:gd name="connsiteX171" fmla="*/ 480419 w 12192000"/>
              <a:gd name="connsiteY171" fmla="*/ 2167807 h 2237474"/>
              <a:gd name="connsiteX172" fmla="*/ 413835 w 12192000"/>
              <a:gd name="connsiteY172" fmla="*/ 2156783 h 2237474"/>
              <a:gd name="connsiteX173" fmla="*/ 376513 w 12192000"/>
              <a:gd name="connsiteY173" fmla="*/ 2154014 h 2237474"/>
              <a:gd name="connsiteX174" fmla="*/ 273386 w 12192000"/>
              <a:gd name="connsiteY174" fmla="*/ 2142551 h 2237474"/>
              <a:gd name="connsiteX175" fmla="*/ 169207 w 12192000"/>
              <a:gd name="connsiteY175" fmla="*/ 2128100 h 2237474"/>
              <a:gd name="connsiteX176" fmla="*/ 93149 w 12192000"/>
              <a:gd name="connsiteY176" fmla="*/ 2105324 h 2237474"/>
              <a:gd name="connsiteX177" fmla="*/ 88109 w 12192000"/>
              <a:gd name="connsiteY177" fmla="*/ 2106704 h 2237474"/>
              <a:gd name="connsiteX178" fmla="*/ 80022 w 12192000"/>
              <a:gd name="connsiteY178" fmla="*/ 2107254 h 2237474"/>
              <a:gd name="connsiteX179" fmla="*/ 79717 w 12192000"/>
              <a:gd name="connsiteY179" fmla="*/ 2107046 h 2237474"/>
              <a:gd name="connsiteX180" fmla="*/ 72352 w 12192000"/>
              <a:gd name="connsiteY180" fmla="*/ 2107991 h 2237474"/>
              <a:gd name="connsiteX181" fmla="*/ 37645 w 12192000"/>
              <a:gd name="connsiteY181" fmla="*/ 2115401 h 2237474"/>
              <a:gd name="connsiteX182" fmla="*/ 4572 w 12192000"/>
              <a:gd name="connsiteY182" fmla="*/ 2111091 h 2237474"/>
              <a:gd name="connsiteX183" fmla="*/ 0 w 12192000"/>
              <a:gd name="connsiteY183" fmla="*/ 2110468 h 2237474"/>
              <a:gd name="connsiteX184" fmla="*/ 0 w 12192000"/>
              <a:gd name="connsiteY18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43069 w 12192000"/>
              <a:gd name="connsiteY129" fmla="*/ 2015111 h 2237474"/>
              <a:gd name="connsiteX130" fmla="*/ 2186609 w 12192000"/>
              <a:gd name="connsiteY130" fmla="*/ 2008263 h 2237474"/>
              <a:gd name="connsiteX131" fmla="*/ 2164831 w 12192000"/>
              <a:gd name="connsiteY131" fmla="*/ 2010143 h 2237474"/>
              <a:gd name="connsiteX132" fmla="*/ 2152836 w 12192000"/>
              <a:gd name="connsiteY132" fmla="*/ 2010048 h 2237474"/>
              <a:gd name="connsiteX133" fmla="*/ 2117102 w 12192000"/>
              <a:gd name="connsiteY133" fmla="*/ 2023004 h 2237474"/>
              <a:gd name="connsiteX134" fmla="*/ 2111935 w 12192000"/>
              <a:gd name="connsiteY134" fmla="*/ 2023163 h 2237474"/>
              <a:gd name="connsiteX135" fmla="*/ 2089991 w 12192000"/>
              <a:gd name="connsiteY135" fmla="*/ 2034193 h 2237474"/>
              <a:gd name="connsiteX136" fmla="*/ 2058061 w 12192000"/>
              <a:gd name="connsiteY136" fmla="*/ 2047942 h 2237474"/>
              <a:gd name="connsiteX137" fmla="*/ 2055737 w 12192000"/>
              <a:gd name="connsiteY137" fmla="*/ 2047704 h 2237474"/>
              <a:gd name="connsiteX138" fmla="*/ 2042244 w 12192000"/>
              <a:gd name="connsiteY138" fmla="*/ 2055560 h 2237474"/>
              <a:gd name="connsiteX139" fmla="*/ 1976224 w 12192000"/>
              <a:gd name="connsiteY139" fmla="*/ 2074257 h 2237474"/>
              <a:gd name="connsiteX140" fmla="*/ 1877728 w 12192000"/>
              <a:gd name="connsiteY140" fmla="*/ 2101004 h 2237474"/>
              <a:gd name="connsiteX141" fmla="*/ 1759056 w 12192000"/>
              <a:gd name="connsiteY141" fmla="*/ 2125608 h 2237474"/>
              <a:gd name="connsiteX142" fmla="*/ 1637948 w 12192000"/>
              <a:gd name="connsiteY142" fmla="*/ 2172597 h 2237474"/>
              <a:gd name="connsiteX143" fmla="*/ 1434549 w 12192000"/>
              <a:gd name="connsiteY143" fmla="*/ 2234522 h 2237474"/>
              <a:gd name="connsiteX144" fmla="*/ 1398481 w 12192000"/>
              <a:gd name="connsiteY144" fmla="*/ 2237074 h 2237474"/>
              <a:gd name="connsiteX145" fmla="*/ 1398407 w 12192000"/>
              <a:gd name="connsiteY145" fmla="*/ 2237095 h 2237474"/>
              <a:gd name="connsiteX146" fmla="*/ 1370962 w 12192000"/>
              <a:gd name="connsiteY146" fmla="*/ 2237474 h 2237474"/>
              <a:gd name="connsiteX147" fmla="*/ 1356367 w 12192000"/>
              <a:gd name="connsiteY147" fmla="*/ 2235089 h 2237474"/>
              <a:gd name="connsiteX148" fmla="*/ 1324828 w 12192000"/>
              <a:gd name="connsiteY148" fmla="*/ 2231968 h 2237474"/>
              <a:gd name="connsiteX149" fmla="*/ 1297744 w 12192000"/>
              <a:gd name="connsiteY149" fmla="*/ 2235849 h 2237474"/>
              <a:gd name="connsiteX150" fmla="*/ 1286236 w 12192000"/>
              <a:gd name="connsiteY150" fmla="*/ 2233135 h 2237474"/>
              <a:gd name="connsiteX151" fmla="*/ 1283504 w 12192000"/>
              <a:gd name="connsiteY151" fmla="*/ 2233797 h 2237474"/>
              <a:gd name="connsiteX152" fmla="*/ 1279765 w 12192000"/>
              <a:gd name="connsiteY152" fmla="*/ 2229639 h 2237474"/>
              <a:gd name="connsiteX153" fmla="*/ 1195347 w 12192000"/>
              <a:gd name="connsiteY153" fmla="*/ 2212354 h 2237474"/>
              <a:gd name="connsiteX154" fmla="*/ 970251 w 12192000"/>
              <a:gd name="connsiteY154" fmla="*/ 2221029 h 2237474"/>
              <a:gd name="connsiteX155" fmla="*/ 812914 w 12192000"/>
              <a:gd name="connsiteY155" fmla="*/ 2202752 h 2237474"/>
              <a:gd name="connsiteX156" fmla="*/ 800195 w 12192000"/>
              <a:gd name="connsiteY156" fmla="*/ 2209407 h 2237474"/>
              <a:gd name="connsiteX157" fmla="*/ 784978 w 12192000"/>
              <a:gd name="connsiteY157" fmla="*/ 2212360 h 2237474"/>
              <a:gd name="connsiteX158" fmla="*/ 681987 w 12192000"/>
              <a:gd name="connsiteY158" fmla="*/ 2216757 h 2237474"/>
              <a:gd name="connsiteX159" fmla="*/ 669923 w 12192000"/>
              <a:gd name="connsiteY159" fmla="*/ 2211682 h 2237474"/>
              <a:gd name="connsiteX160" fmla="*/ 648680 w 12192000"/>
              <a:gd name="connsiteY160" fmla="*/ 2206229 h 2237474"/>
              <a:gd name="connsiteX161" fmla="*/ 597225 w 12192000"/>
              <a:gd name="connsiteY161" fmla="*/ 2180999 h 2237474"/>
              <a:gd name="connsiteX162" fmla="*/ 558449 w 12192000"/>
              <a:gd name="connsiteY162" fmla="*/ 2182346 h 2237474"/>
              <a:gd name="connsiteX163" fmla="*/ 550517 w 12192000"/>
              <a:gd name="connsiteY163" fmla="*/ 2182060 h 2237474"/>
              <a:gd name="connsiteX164" fmla="*/ 550309 w 12192000"/>
              <a:gd name="connsiteY164" fmla="*/ 2181825 h 2237474"/>
              <a:gd name="connsiteX165" fmla="*/ 541836 w 12192000"/>
              <a:gd name="connsiteY165" fmla="*/ 2181063 h 2237474"/>
              <a:gd name="connsiteX166" fmla="*/ 536057 w 12192000"/>
              <a:gd name="connsiteY166" fmla="*/ 2181537 h 2237474"/>
              <a:gd name="connsiteX167" fmla="*/ 520671 w 12192000"/>
              <a:gd name="connsiteY167" fmla="*/ 2180980 h 2237474"/>
              <a:gd name="connsiteX168" fmla="*/ 515024 w 12192000"/>
              <a:gd name="connsiteY168" fmla="*/ 2179258 h 2237474"/>
              <a:gd name="connsiteX169" fmla="*/ 512278 w 12192000"/>
              <a:gd name="connsiteY169" fmla="*/ 2176369 h 2237474"/>
              <a:gd name="connsiteX170" fmla="*/ 480419 w 12192000"/>
              <a:gd name="connsiteY170" fmla="*/ 2167807 h 2237474"/>
              <a:gd name="connsiteX171" fmla="*/ 413835 w 12192000"/>
              <a:gd name="connsiteY171" fmla="*/ 2156783 h 2237474"/>
              <a:gd name="connsiteX172" fmla="*/ 376513 w 12192000"/>
              <a:gd name="connsiteY172" fmla="*/ 2154014 h 2237474"/>
              <a:gd name="connsiteX173" fmla="*/ 273386 w 12192000"/>
              <a:gd name="connsiteY173" fmla="*/ 2142551 h 2237474"/>
              <a:gd name="connsiteX174" fmla="*/ 169207 w 12192000"/>
              <a:gd name="connsiteY174" fmla="*/ 2128100 h 2237474"/>
              <a:gd name="connsiteX175" fmla="*/ 93149 w 12192000"/>
              <a:gd name="connsiteY175" fmla="*/ 2105324 h 2237474"/>
              <a:gd name="connsiteX176" fmla="*/ 88109 w 12192000"/>
              <a:gd name="connsiteY176" fmla="*/ 2106704 h 2237474"/>
              <a:gd name="connsiteX177" fmla="*/ 80022 w 12192000"/>
              <a:gd name="connsiteY177" fmla="*/ 2107254 h 2237474"/>
              <a:gd name="connsiteX178" fmla="*/ 79717 w 12192000"/>
              <a:gd name="connsiteY178" fmla="*/ 2107046 h 2237474"/>
              <a:gd name="connsiteX179" fmla="*/ 72352 w 12192000"/>
              <a:gd name="connsiteY179" fmla="*/ 2107991 h 2237474"/>
              <a:gd name="connsiteX180" fmla="*/ 37645 w 12192000"/>
              <a:gd name="connsiteY180" fmla="*/ 2115401 h 2237474"/>
              <a:gd name="connsiteX181" fmla="*/ 4572 w 12192000"/>
              <a:gd name="connsiteY181" fmla="*/ 2111091 h 2237474"/>
              <a:gd name="connsiteX182" fmla="*/ 0 w 12192000"/>
              <a:gd name="connsiteY182" fmla="*/ 2110468 h 2237474"/>
              <a:gd name="connsiteX183" fmla="*/ 0 w 12192000"/>
              <a:gd name="connsiteY18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87219 w 12192000"/>
              <a:gd name="connsiteY127" fmla="*/ 1998750 h 2237474"/>
              <a:gd name="connsiteX128" fmla="*/ 2243069 w 12192000"/>
              <a:gd name="connsiteY128" fmla="*/ 2015111 h 2237474"/>
              <a:gd name="connsiteX129" fmla="*/ 2186609 w 12192000"/>
              <a:gd name="connsiteY129" fmla="*/ 2008263 h 2237474"/>
              <a:gd name="connsiteX130" fmla="*/ 2164831 w 12192000"/>
              <a:gd name="connsiteY130" fmla="*/ 2010143 h 2237474"/>
              <a:gd name="connsiteX131" fmla="*/ 2152836 w 12192000"/>
              <a:gd name="connsiteY131" fmla="*/ 2010048 h 2237474"/>
              <a:gd name="connsiteX132" fmla="*/ 2117102 w 12192000"/>
              <a:gd name="connsiteY132" fmla="*/ 2023004 h 2237474"/>
              <a:gd name="connsiteX133" fmla="*/ 2111935 w 12192000"/>
              <a:gd name="connsiteY133" fmla="*/ 2023163 h 2237474"/>
              <a:gd name="connsiteX134" fmla="*/ 2089991 w 12192000"/>
              <a:gd name="connsiteY134" fmla="*/ 2034193 h 2237474"/>
              <a:gd name="connsiteX135" fmla="*/ 2058061 w 12192000"/>
              <a:gd name="connsiteY135" fmla="*/ 2047942 h 2237474"/>
              <a:gd name="connsiteX136" fmla="*/ 2055737 w 12192000"/>
              <a:gd name="connsiteY136" fmla="*/ 2047704 h 2237474"/>
              <a:gd name="connsiteX137" fmla="*/ 2042244 w 12192000"/>
              <a:gd name="connsiteY137" fmla="*/ 2055560 h 2237474"/>
              <a:gd name="connsiteX138" fmla="*/ 1976224 w 12192000"/>
              <a:gd name="connsiteY138" fmla="*/ 2074257 h 2237474"/>
              <a:gd name="connsiteX139" fmla="*/ 1877728 w 12192000"/>
              <a:gd name="connsiteY139" fmla="*/ 2101004 h 2237474"/>
              <a:gd name="connsiteX140" fmla="*/ 1759056 w 12192000"/>
              <a:gd name="connsiteY140" fmla="*/ 2125608 h 2237474"/>
              <a:gd name="connsiteX141" fmla="*/ 1637948 w 12192000"/>
              <a:gd name="connsiteY141" fmla="*/ 2172597 h 2237474"/>
              <a:gd name="connsiteX142" fmla="*/ 1434549 w 12192000"/>
              <a:gd name="connsiteY142" fmla="*/ 2234522 h 2237474"/>
              <a:gd name="connsiteX143" fmla="*/ 1398481 w 12192000"/>
              <a:gd name="connsiteY143" fmla="*/ 2237074 h 2237474"/>
              <a:gd name="connsiteX144" fmla="*/ 1398407 w 12192000"/>
              <a:gd name="connsiteY144" fmla="*/ 2237095 h 2237474"/>
              <a:gd name="connsiteX145" fmla="*/ 1370962 w 12192000"/>
              <a:gd name="connsiteY145" fmla="*/ 2237474 h 2237474"/>
              <a:gd name="connsiteX146" fmla="*/ 1356367 w 12192000"/>
              <a:gd name="connsiteY146" fmla="*/ 2235089 h 2237474"/>
              <a:gd name="connsiteX147" fmla="*/ 1324828 w 12192000"/>
              <a:gd name="connsiteY147" fmla="*/ 2231968 h 2237474"/>
              <a:gd name="connsiteX148" fmla="*/ 1297744 w 12192000"/>
              <a:gd name="connsiteY148" fmla="*/ 2235849 h 2237474"/>
              <a:gd name="connsiteX149" fmla="*/ 1286236 w 12192000"/>
              <a:gd name="connsiteY149" fmla="*/ 2233135 h 2237474"/>
              <a:gd name="connsiteX150" fmla="*/ 1283504 w 12192000"/>
              <a:gd name="connsiteY150" fmla="*/ 2233797 h 2237474"/>
              <a:gd name="connsiteX151" fmla="*/ 1279765 w 12192000"/>
              <a:gd name="connsiteY151" fmla="*/ 2229639 h 2237474"/>
              <a:gd name="connsiteX152" fmla="*/ 1195347 w 12192000"/>
              <a:gd name="connsiteY152" fmla="*/ 2212354 h 2237474"/>
              <a:gd name="connsiteX153" fmla="*/ 970251 w 12192000"/>
              <a:gd name="connsiteY153" fmla="*/ 2221029 h 2237474"/>
              <a:gd name="connsiteX154" fmla="*/ 812914 w 12192000"/>
              <a:gd name="connsiteY154" fmla="*/ 2202752 h 2237474"/>
              <a:gd name="connsiteX155" fmla="*/ 800195 w 12192000"/>
              <a:gd name="connsiteY155" fmla="*/ 2209407 h 2237474"/>
              <a:gd name="connsiteX156" fmla="*/ 784978 w 12192000"/>
              <a:gd name="connsiteY156" fmla="*/ 2212360 h 2237474"/>
              <a:gd name="connsiteX157" fmla="*/ 681987 w 12192000"/>
              <a:gd name="connsiteY157" fmla="*/ 2216757 h 2237474"/>
              <a:gd name="connsiteX158" fmla="*/ 669923 w 12192000"/>
              <a:gd name="connsiteY158" fmla="*/ 2211682 h 2237474"/>
              <a:gd name="connsiteX159" fmla="*/ 648680 w 12192000"/>
              <a:gd name="connsiteY159" fmla="*/ 2206229 h 2237474"/>
              <a:gd name="connsiteX160" fmla="*/ 597225 w 12192000"/>
              <a:gd name="connsiteY160" fmla="*/ 2180999 h 2237474"/>
              <a:gd name="connsiteX161" fmla="*/ 558449 w 12192000"/>
              <a:gd name="connsiteY161" fmla="*/ 2182346 h 2237474"/>
              <a:gd name="connsiteX162" fmla="*/ 550517 w 12192000"/>
              <a:gd name="connsiteY162" fmla="*/ 2182060 h 2237474"/>
              <a:gd name="connsiteX163" fmla="*/ 550309 w 12192000"/>
              <a:gd name="connsiteY163" fmla="*/ 2181825 h 2237474"/>
              <a:gd name="connsiteX164" fmla="*/ 541836 w 12192000"/>
              <a:gd name="connsiteY164" fmla="*/ 2181063 h 2237474"/>
              <a:gd name="connsiteX165" fmla="*/ 536057 w 12192000"/>
              <a:gd name="connsiteY165" fmla="*/ 2181537 h 2237474"/>
              <a:gd name="connsiteX166" fmla="*/ 520671 w 12192000"/>
              <a:gd name="connsiteY166" fmla="*/ 2180980 h 2237474"/>
              <a:gd name="connsiteX167" fmla="*/ 515024 w 12192000"/>
              <a:gd name="connsiteY167" fmla="*/ 2179258 h 2237474"/>
              <a:gd name="connsiteX168" fmla="*/ 512278 w 12192000"/>
              <a:gd name="connsiteY168" fmla="*/ 2176369 h 2237474"/>
              <a:gd name="connsiteX169" fmla="*/ 480419 w 12192000"/>
              <a:gd name="connsiteY169" fmla="*/ 2167807 h 2237474"/>
              <a:gd name="connsiteX170" fmla="*/ 413835 w 12192000"/>
              <a:gd name="connsiteY170" fmla="*/ 2156783 h 2237474"/>
              <a:gd name="connsiteX171" fmla="*/ 376513 w 12192000"/>
              <a:gd name="connsiteY171" fmla="*/ 2154014 h 2237474"/>
              <a:gd name="connsiteX172" fmla="*/ 273386 w 12192000"/>
              <a:gd name="connsiteY172" fmla="*/ 2142551 h 2237474"/>
              <a:gd name="connsiteX173" fmla="*/ 169207 w 12192000"/>
              <a:gd name="connsiteY173" fmla="*/ 2128100 h 2237474"/>
              <a:gd name="connsiteX174" fmla="*/ 93149 w 12192000"/>
              <a:gd name="connsiteY174" fmla="*/ 2105324 h 2237474"/>
              <a:gd name="connsiteX175" fmla="*/ 88109 w 12192000"/>
              <a:gd name="connsiteY175" fmla="*/ 2106704 h 2237474"/>
              <a:gd name="connsiteX176" fmla="*/ 80022 w 12192000"/>
              <a:gd name="connsiteY176" fmla="*/ 2107254 h 2237474"/>
              <a:gd name="connsiteX177" fmla="*/ 79717 w 12192000"/>
              <a:gd name="connsiteY177" fmla="*/ 2107046 h 2237474"/>
              <a:gd name="connsiteX178" fmla="*/ 72352 w 12192000"/>
              <a:gd name="connsiteY178" fmla="*/ 2107991 h 2237474"/>
              <a:gd name="connsiteX179" fmla="*/ 37645 w 12192000"/>
              <a:gd name="connsiteY179" fmla="*/ 2115401 h 2237474"/>
              <a:gd name="connsiteX180" fmla="*/ 4572 w 12192000"/>
              <a:gd name="connsiteY180" fmla="*/ 2111091 h 2237474"/>
              <a:gd name="connsiteX181" fmla="*/ 0 w 12192000"/>
              <a:gd name="connsiteY181" fmla="*/ 2110468 h 2237474"/>
              <a:gd name="connsiteX182" fmla="*/ 0 w 12192000"/>
              <a:gd name="connsiteY18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15525 w 12192000"/>
              <a:gd name="connsiteY124" fmla="*/ 1989708 h 2237474"/>
              <a:gd name="connsiteX125" fmla="*/ 2300792 w 12192000"/>
              <a:gd name="connsiteY125" fmla="*/ 1994290 h 2237474"/>
              <a:gd name="connsiteX126" fmla="*/ 2287219 w 12192000"/>
              <a:gd name="connsiteY126" fmla="*/ 1998750 h 2237474"/>
              <a:gd name="connsiteX127" fmla="*/ 2243069 w 12192000"/>
              <a:gd name="connsiteY127" fmla="*/ 2015111 h 2237474"/>
              <a:gd name="connsiteX128" fmla="*/ 2186609 w 12192000"/>
              <a:gd name="connsiteY128" fmla="*/ 2008263 h 2237474"/>
              <a:gd name="connsiteX129" fmla="*/ 2164831 w 12192000"/>
              <a:gd name="connsiteY129" fmla="*/ 2010143 h 2237474"/>
              <a:gd name="connsiteX130" fmla="*/ 2152836 w 12192000"/>
              <a:gd name="connsiteY130" fmla="*/ 2010048 h 2237474"/>
              <a:gd name="connsiteX131" fmla="*/ 2117102 w 12192000"/>
              <a:gd name="connsiteY131" fmla="*/ 2023004 h 2237474"/>
              <a:gd name="connsiteX132" fmla="*/ 2111935 w 12192000"/>
              <a:gd name="connsiteY132" fmla="*/ 2023163 h 2237474"/>
              <a:gd name="connsiteX133" fmla="*/ 2089991 w 12192000"/>
              <a:gd name="connsiteY133" fmla="*/ 2034193 h 2237474"/>
              <a:gd name="connsiteX134" fmla="*/ 2058061 w 12192000"/>
              <a:gd name="connsiteY134" fmla="*/ 2047942 h 2237474"/>
              <a:gd name="connsiteX135" fmla="*/ 2055737 w 12192000"/>
              <a:gd name="connsiteY135" fmla="*/ 2047704 h 2237474"/>
              <a:gd name="connsiteX136" fmla="*/ 2042244 w 12192000"/>
              <a:gd name="connsiteY136" fmla="*/ 2055560 h 2237474"/>
              <a:gd name="connsiteX137" fmla="*/ 1976224 w 12192000"/>
              <a:gd name="connsiteY137" fmla="*/ 2074257 h 2237474"/>
              <a:gd name="connsiteX138" fmla="*/ 1877728 w 12192000"/>
              <a:gd name="connsiteY138" fmla="*/ 2101004 h 2237474"/>
              <a:gd name="connsiteX139" fmla="*/ 1759056 w 12192000"/>
              <a:gd name="connsiteY139" fmla="*/ 2125608 h 2237474"/>
              <a:gd name="connsiteX140" fmla="*/ 1637948 w 12192000"/>
              <a:gd name="connsiteY140" fmla="*/ 2172597 h 2237474"/>
              <a:gd name="connsiteX141" fmla="*/ 1434549 w 12192000"/>
              <a:gd name="connsiteY141" fmla="*/ 2234522 h 2237474"/>
              <a:gd name="connsiteX142" fmla="*/ 1398481 w 12192000"/>
              <a:gd name="connsiteY142" fmla="*/ 2237074 h 2237474"/>
              <a:gd name="connsiteX143" fmla="*/ 1398407 w 12192000"/>
              <a:gd name="connsiteY143" fmla="*/ 2237095 h 2237474"/>
              <a:gd name="connsiteX144" fmla="*/ 1370962 w 12192000"/>
              <a:gd name="connsiteY144" fmla="*/ 2237474 h 2237474"/>
              <a:gd name="connsiteX145" fmla="*/ 1356367 w 12192000"/>
              <a:gd name="connsiteY145" fmla="*/ 2235089 h 2237474"/>
              <a:gd name="connsiteX146" fmla="*/ 1324828 w 12192000"/>
              <a:gd name="connsiteY146" fmla="*/ 2231968 h 2237474"/>
              <a:gd name="connsiteX147" fmla="*/ 1297744 w 12192000"/>
              <a:gd name="connsiteY147" fmla="*/ 2235849 h 2237474"/>
              <a:gd name="connsiteX148" fmla="*/ 1286236 w 12192000"/>
              <a:gd name="connsiteY148" fmla="*/ 2233135 h 2237474"/>
              <a:gd name="connsiteX149" fmla="*/ 1283504 w 12192000"/>
              <a:gd name="connsiteY149" fmla="*/ 2233797 h 2237474"/>
              <a:gd name="connsiteX150" fmla="*/ 1279765 w 12192000"/>
              <a:gd name="connsiteY150" fmla="*/ 2229639 h 2237474"/>
              <a:gd name="connsiteX151" fmla="*/ 1195347 w 12192000"/>
              <a:gd name="connsiteY151" fmla="*/ 2212354 h 2237474"/>
              <a:gd name="connsiteX152" fmla="*/ 970251 w 12192000"/>
              <a:gd name="connsiteY152" fmla="*/ 2221029 h 2237474"/>
              <a:gd name="connsiteX153" fmla="*/ 812914 w 12192000"/>
              <a:gd name="connsiteY153" fmla="*/ 2202752 h 2237474"/>
              <a:gd name="connsiteX154" fmla="*/ 800195 w 12192000"/>
              <a:gd name="connsiteY154" fmla="*/ 2209407 h 2237474"/>
              <a:gd name="connsiteX155" fmla="*/ 784978 w 12192000"/>
              <a:gd name="connsiteY155" fmla="*/ 2212360 h 2237474"/>
              <a:gd name="connsiteX156" fmla="*/ 681987 w 12192000"/>
              <a:gd name="connsiteY156" fmla="*/ 2216757 h 2237474"/>
              <a:gd name="connsiteX157" fmla="*/ 669923 w 12192000"/>
              <a:gd name="connsiteY157" fmla="*/ 2211682 h 2237474"/>
              <a:gd name="connsiteX158" fmla="*/ 648680 w 12192000"/>
              <a:gd name="connsiteY158" fmla="*/ 2206229 h 2237474"/>
              <a:gd name="connsiteX159" fmla="*/ 597225 w 12192000"/>
              <a:gd name="connsiteY159" fmla="*/ 2180999 h 2237474"/>
              <a:gd name="connsiteX160" fmla="*/ 558449 w 12192000"/>
              <a:gd name="connsiteY160" fmla="*/ 2182346 h 2237474"/>
              <a:gd name="connsiteX161" fmla="*/ 550517 w 12192000"/>
              <a:gd name="connsiteY161" fmla="*/ 2182060 h 2237474"/>
              <a:gd name="connsiteX162" fmla="*/ 550309 w 12192000"/>
              <a:gd name="connsiteY162" fmla="*/ 2181825 h 2237474"/>
              <a:gd name="connsiteX163" fmla="*/ 541836 w 12192000"/>
              <a:gd name="connsiteY163" fmla="*/ 2181063 h 2237474"/>
              <a:gd name="connsiteX164" fmla="*/ 536057 w 12192000"/>
              <a:gd name="connsiteY164" fmla="*/ 2181537 h 2237474"/>
              <a:gd name="connsiteX165" fmla="*/ 520671 w 12192000"/>
              <a:gd name="connsiteY165" fmla="*/ 2180980 h 2237474"/>
              <a:gd name="connsiteX166" fmla="*/ 515024 w 12192000"/>
              <a:gd name="connsiteY166" fmla="*/ 2179258 h 2237474"/>
              <a:gd name="connsiteX167" fmla="*/ 512278 w 12192000"/>
              <a:gd name="connsiteY167" fmla="*/ 2176369 h 2237474"/>
              <a:gd name="connsiteX168" fmla="*/ 480419 w 12192000"/>
              <a:gd name="connsiteY168" fmla="*/ 2167807 h 2237474"/>
              <a:gd name="connsiteX169" fmla="*/ 413835 w 12192000"/>
              <a:gd name="connsiteY169" fmla="*/ 2156783 h 2237474"/>
              <a:gd name="connsiteX170" fmla="*/ 376513 w 12192000"/>
              <a:gd name="connsiteY170" fmla="*/ 2154014 h 2237474"/>
              <a:gd name="connsiteX171" fmla="*/ 273386 w 12192000"/>
              <a:gd name="connsiteY171" fmla="*/ 2142551 h 2237474"/>
              <a:gd name="connsiteX172" fmla="*/ 169207 w 12192000"/>
              <a:gd name="connsiteY172" fmla="*/ 2128100 h 2237474"/>
              <a:gd name="connsiteX173" fmla="*/ 93149 w 12192000"/>
              <a:gd name="connsiteY173" fmla="*/ 2105324 h 2237474"/>
              <a:gd name="connsiteX174" fmla="*/ 88109 w 12192000"/>
              <a:gd name="connsiteY174" fmla="*/ 2106704 h 2237474"/>
              <a:gd name="connsiteX175" fmla="*/ 80022 w 12192000"/>
              <a:gd name="connsiteY175" fmla="*/ 2107254 h 2237474"/>
              <a:gd name="connsiteX176" fmla="*/ 79717 w 12192000"/>
              <a:gd name="connsiteY176" fmla="*/ 2107046 h 2237474"/>
              <a:gd name="connsiteX177" fmla="*/ 72352 w 12192000"/>
              <a:gd name="connsiteY177" fmla="*/ 2107991 h 2237474"/>
              <a:gd name="connsiteX178" fmla="*/ 37645 w 12192000"/>
              <a:gd name="connsiteY178" fmla="*/ 2115401 h 2237474"/>
              <a:gd name="connsiteX179" fmla="*/ 4572 w 12192000"/>
              <a:gd name="connsiteY179" fmla="*/ 2111091 h 2237474"/>
              <a:gd name="connsiteX180" fmla="*/ 0 w 12192000"/>
              <a:gd name="connsiteY180" fmla="*/ 2110468 h 2237474"/>
              <a:gd name="connsiteX181" fmla="*/ 0 w 12192000"/>
              <a:gd name="connsiteY18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00792 w 12192000"/>
              <a:gd name="connsiteY124" fmla="*/ 1994290 h 2237474"/>
              <a:gd name="connsiteX125" fmla="*/ 2287219 w 12192000"/>
              <a:gd name="connsiteY125" fmla="*/ 1998750 h 2237474"/>
              <a:gd name="connsiteX126" fmla="*/ 2243069 w 12192000"/>
              <a:gd name="connsiteY126" fmla="*/ 2015111 h 2237474"/>
              <a:gd name="connsiteX127" fmla="*/ 2186609 w 12192000"/>
              <a:gd name="connsiteY127" fmla="*/ 2008263 h 2237474"/>
              <a:gd name="connsiteX128" fmla="*/ 2164831 w 12192000"/>
              <a:gd name="connsiteY128" fmla="*/ 2010143 h 2237474"/>
              <a:gd name="connsiteX129" fmla="*/ 2152836 w 12192000"/>
              <a:gd name="connsiteY129" fmla="*/ 2010048 h 2237474"/>
              <a:gd name="connsiteX130" fmla="*/ 2117102 w 12192000"/>
              <a:gd name="connsiteY130" fmla="*/ 2023004 h 2237474"/>
              <a:gd name="connsiteX131" fmla="*/ 2111935 w 12192000"/>
              <a:gd name="connsiteY131" fmla="*/ 2023163 h 2237474"/>
              <a:gd name="connsiteX132" fmla="*/ 2089991 w 12192000"/>
              <a:gd name="connsiteY132" fmla="*/ 2034193 h 2237474"/>
              <a:gd name="connsiteX133" fmla="*/ 2058061 w 12192000"/>
              <a:gd name="connsiteY133" fmla="*/ 2047942 h 2237474"/>
              <a:gd name="connsiteX134" fmla="*/ 2055737 w 12192000"/>
              <a:gd name="connsiteY134" fmla="*/ 2047704 h 2237474"/>
              <a:gd name="connsiteX135" fmla="*/ 2042244 w 12192000"/>
              <a:gd name="connsiteY135" fmla="*/ 2055560 h 2237474"/>
              <a:gd name="connsiteX136" fmla="*/ 1976224 w 12192000"/>
              <a:gd name="connsiteY136" fmla="*/ 2074257 h 2237474"/>
              <a:gd name="connsiteX137" fmla="*/ 1877728 w 12192000"/>
              <a:gd name="connsiteY137" fmla="*/ 2101004 h 2237474"/>
              <a:gd name="connsiteX138" fmla="*/ 1759056 w 12192000"/>
              <a:gd name="connsiteY138" fmla="*/ 2125608 h 2237474"/>
              <a:gd name="connsiteX139" fmla="*/ 1637948 w 12192000"/>
              <a:gd name="connsiteY139" fmla="*/ 2172597 h 2237474"/>
              <a:gd name="connsiteX140" fmla="*/ 1434549 w 12192000"/>
              <a:gd name="connsiteY140" fmla="*/ 2234522 h 2237474"/>
              <a:gd name="connsiteX141" fmla="*/ 1398481 w 12192000"/>
              <a:gd name="connsiteY141" fmla="*/ 2237074 h 2237474"/>
              <a:gd name="connsiteX142" fmla="*/ 1398407 w 12192000"/>
              <a:gd name="connsiteY142" fmla="*/ 2237095 h 2237474"/>
              <a:gd name="connsiteX143" fmla="*/ 1370962 w 12192000"/>
              <a:gd name="connsiteY143" fmla="*/ 2237474 h 2237474"/>
              <a:gd name="connsiteX144" fmla="*/ 1356367 w 12192000"/>
              <a:gd name="connsiteY144" fmla="*/ 2235089 h 2237474"/>
              <a:gd name="connsiteX145" fmla="*/ 1324828 w 12192000"/>
              <a:gd name="connsiteY145" fmla="*/ 2231968 h 2237474"/>
              <a:gd name="connsiteX146" fmla="*/ 1297744 w 12192000"/>
              <a:gd name="connsiteY146" fmla="*/ 2235849 h 2237474"/>
              <a:gd name="connsiteX147" fmla="*/ 1286236 w 12192000"/>
              <a:gd name="connsiteY147" fmla="*/ 2233135 h 2237474"/>
              <a:gd name="connsiteX148" fmla="*/ 1283504 w 12192000"/>
              <a:gd name="connsiteY148" fmla="*/ 2233797 h 2237474"/>
              <a:gd name="connsiteX149" fmla="*/ 1279765 w 12192000"/>
              <a:gd name="connsiteY149" fmla="*/ 2229639 h 2237474"/>
              <a:gd name="connsiteX150" fmla="*/ 1195347 w 12192000"/>
              <a:gd name="connsiteY150" fmla="*/ 2212354 h 2237474"/>
              <a:gd name="connsiteX151" fmla="*/ 970251 w 12192000"/>
              <a:gd name="connsiteY151" fmla="*/ 2221029 h 2237474"/>
              <a:gd name="connsiteX152" fmla="*/ 812914 w 12192000"/>
              <a:gd name="connsiteY152" fmla="*/ 2202752 h 2237474"/>
              <a:gd name="connsiteX153" fmla="*/ 800195 w 12192000"/>
              <a:gd name="connsiteY153" fmla="*/ 2209407 h 2237474"/>
              <a:gd name="connsiteX154" fmla="*/ 784978 w 12192000"/>
              <a:gd name="connsiteY154" fmla="*/ 2212360 h 2237474"/>
              <a:gd name="connsiteX155" fmla="*/ 681987 w 12192000"/>
              <a:gd name="connsiteY155" fmla="*/ 2216757 h 2237474"/>
              <a:gd name="connsiteX156" fmla="*/ 669923 w 12192000"/>
              <a:gd name="connsiteY156" fmla="*/ 2211682 h 2237474"/>
              <a:gd name="connsiteX157" fmla="*/ 648680 w 12192000"/>
              <a:gd name="connsiteY157" fmla="*/ 2206229 h 2237474"/>
              <a:gd name="connsiteX158" fmla="*/ 597225 w 12192000"/>
              <a:gd name="connsiteY158" fmla="*/ 2180999 h 2237474"/>
              <a:gd name="connsiteX159" fmla="*/ 558449 w 12192000"/>
              <a:gd name="connsiteY159" fmla="*/ 2182346 h 2237474"/>
              <a:gd name="connsiteX160" fmla="*/ 550517 w 12192000"/>
              <a:gd name="connsiteY160" fmla="*/ 2182060 h 2237474"/>
              <a:gd name="connsiteX161" fmla="*/ 550309 w 12192000"/>
              <a:gd name="connsiteY161" fmla="*/ 2181825 h 2237474"/>
              <a:gd name="connsiteX162" fmla="*/ 541836 w 12192000"/>
              <a:gd name="connsiteY162" fmla="*/ 2181063 h 2237474"/>
              <a:gd name="connsiteX163" fmla="*/ 536057 w 12192000"/>
              <a:gd name="connsiteY163" fmla="*/ 2181537 h 2237474"/>
              <a:gd name="connsiteX164" fmla="*/ 520671 w 12192000"/>
              <a:gd name="connsiteY164" fmla="*/ 2180980 h 2237474"/>
              <a:gd name="connsiteX165" fmla="*/ 515024 w 12192000"/>
              <a:gd name="connsiteY165" fmla="*/ 2179258 h 2237474"/>
              <a:gd name="connsiteX166" fmla="*/ 512278 w 12192000"/>
              <a:gd name="connsiteY166" fmla="*/ 2176369 h 2237474"/>
              <a:gd name="connsiteX167" fmla="*/ 480419 w 12192000"/>
              <a:gd name="connsiteY167" fmla="*/ 2167807 h 2237474"/>
              <a:gd name="connsiteX168" fmla="*/ 413835 w 12192000"/>
              <a:gd name="connsiteY168" fmla="*/ 2156783 h 2237474"/>
              <a:gd name="connsiteX169" fmla="*/ 376513 w 12192000"/>
              <a:gd name="connsiteY169" fmla="*/ 2154014 h 2237474"/>
              <a:gd name="connsiteX170" fmla="*/ 273386 w 12192000"/>
              <a:gd name="connsiteY170" fmla="*/ 2142551 h 2237474"/>
              <a:gd name="connsiteX171" fmla="*/ 169207 w 12192000"/>
              <a:gd name="connsiteY171" fmla="*/ 2128100 h 2237474"/>
              <a:gd name="connsiteX172" fmla="*/ 93149 w 12192000"/>
              <a:gd name="connsiteY172" fmla="*/ 2105324 h 2237474"/>
              <a:gd name="connsiteX173" fmla="*/ 88109 w 12192000"/>
              <a:gd name="connsiteY173" fmla="*/ 2106704 h 2237474"/>
              <a:gd name="connsiteX174" fmla="*/ 80022 w 12192000"/>
              <a:gd name="connsiteY174" fmla="*/ 2107254 h 2237474"/>
              <a:gd name="connsiteX175" fmla="*/ 79717 w 12192000"/>
              <a:gd name="connsiteY175" fmla="*/ 2107046 h 2237474"/>
              <a:gd name="connsiteX176" fmla="*/ 72352 w 12192000"/>
              <a:gd name="connsiteY176" fmla="*/ 2107991 h 2237474"/>
              <a:gd name="connsiteX177" fmla="*/ 37645 w 12192000"/>
              <a:gd name="connsiteY177" fmla="*/ 2115401 h 2237474"/>
              <a:gd name="connsiteX178" fmla="*/ 4572 w 12192000"/>
              <a:gd name="connsiteY178" fmla="*/ 2111091 h 2237474"/>
              <a:gd name="connsiteX179" fmla="*/ 0 w 12192000"/>
              <a:gd name="connsiteY179" fmla="*/ 2110468 h 2237474"/>
              <a:gd name="connsiteX180" fmla="*/ 0 w 12192000"/>
              <a:gd name="connsiteY18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287219 w 12192000"/>
              <a:gd name="connsiteY124" fmla="*/ 1998750 h 2237474"/>
              <a:gd name="connsiteX125" fmla="*/ 2243069 w 12192000"/>
              <a:gd name="connsiteY125" fmla="*/ 2015111 h 2237474"/>
              <a:gd name="connsiteX126" fmla="*/ 2186609 w 12192000"/>
              <a:gd name="connsiteY126" fmla="*/ 2008263 h 2237474"/>
              <a:gd name="connsiteX127" fmla="*/ 2164831 w 12192000"/>
              <a:gd name="connsiteY127" fmla="*/ 2010143 h 2237474"/>
              <a:gd name="connsiteX128" fmla="*/ 2152836 w 12192000"/>
              <a:gd name="connsiteY128" fmla="*/ 2010048 h 2237474"/>
              <a:gd name="connsiteX129" fmla="*/ 2117102 w 12192000"/>
              <a:gd name="connsiteY129" fmla="*/ 2023004 h 2237474"/>
              <a:gd name="connsiteX130" fmla="*/ 2111935 w 12192000"/>
              <a:gd name="connsiteY130" fmla="*/ 2023163 h 2237474"/>
              <a:gd name="connsiteX131" fmla="*/ 2089991 w 12192000"/>
              <a:gd name="connsiteY131" fmla="*/ 2034193 h 2237474"/>
              <a:gd name="connsiteX132" fmla="*/ 2058061 w 12192000"/>
              <a:gd name="connsiteY132" fmla="*/ 2047942 h 2237474"/>
              <a:gd name="connsiteX133" fmla="*/ 2055737 w 12192000"/>
              <a:gd name="connsiteY133" fmla="*/ 2047704 h 2237474"/>
              <a:gd name="connsiteX134" fmla="*/ 2042244 w 12192000"/>
              <a:gd name="connsiteY134" fmla="*/ 2055560 h 2237474"/>
              <a:gd name="connsiteX135" fmla="*/ 1976224 w 12192000"/>
              <a:gd name="connsiteY135" fmla="*/ 2074257 h 2237474"/>
              <a:gd name="connsiteX136" fmla="*/ 1877728 w 12192000"/>
              <a:gd name="connsiteY136" fmla="*/ 2101004 h 2237474"/>
              <a:gd name="connsiteX137" fmla="*/ 1759056 w 12192000"/>
              <a:gd name="connsiteY137" fmla="*/ 2125608 h 2237474"/>
              <a:gd name="connsiteX138" fmla="*/ 1637948 w 12192000"/>
              <a:gd name="connsiteY138" fmla="*/ 2172597 h 2237474"/>
              <a:gd name="connsiteX139" fmla="*/ 1434549 w 12192000"/>
              <a:gd name="connsiteY139" fmla="*/ 2234522 h 2237474"/>
              <a:gd name="connsiteX140" fmla="*/ 1398481 w 12192000"/>
              <a:gd name="connsiteY140" fmla="*/ 2237074 h 2237474"/>
              <a:gd name="connsiteX141" fmla="*/ 1398407 w 12192000"/>
              <a:gd name="connsiteY141" fmla="*/ 2237095 h 2237474"/>
              <a:gd name="connsiteX142" fmla="*/ 1370962 w 12192000"/>
              <a:gd name="connsiteY142" fmla="*/ 2237474 h 2237474"/>
              <a:gd name="connsiteX143" fmla="*/ 1356367 w 12192000"/>
              <a:gd name="connsiteY143" fmla="*/ 2235089 h 2237474"/>
              <a:gd name="connsiteX144" fmla="*/ 1324828 w 12192000"/>
              <a:gd name="connsiteY144" fmla="*/ 2231968 h 2237474"/>
              <a:gd name="connsiteX145" fmla="*/ 1297744 w 12192000"/>
              <a:gd name="connsiteY145" fmla="*/ 2235849 h 2237474"/>
              <a:gd name="connsiteX146" fmla="*/ 1286236 w 12192000"/>
              <a:gd name="connsiteY146" fmla="*/ 2233135 h 2237474"/>
              <a:gd name="connsiteX147" fmla="*/ 1283504 w 12192000"/>
              <a:gd name="connsiteY147" fmla="*/ 2233797 h 2237474"/>
              <a:gd name="connsiteX148" fmla="*/ 1279765 w 12192000"/>
              <a:gd name="connsiteY148" fmla="*/ 2229639 h 2237474"/>
              <a:gd name="connsiteX149" fmla="*/ 1195347 w 12192000"/>
              <a:gd name="connsiteY149" fmla="*/ 2212354 h 2237474"/>
              <a:gd name="connsiteX150" fmla="*/ 970251 w 12192000"/>
              <a:gd name="connsiteY150" fmla="*/ 2221029 h 2237474"/>
              <a:gd name="connsiteX151" fmla="*/ 812914 w 12192000"/>
              <a:gd name="connsiteY151" fmla="*/ 2202752 h 2237474"/>
              <a:gd name="connsiteX152" fmla="*/ 800195 w 12192000"/>
              <a:gd name="connsiteY152" fmla="*/ 2209407 h 2237474"/>
              <a:gd name="connsiteX153" fmla="*/ 784978 w 12192000"/>
              <a:gd name="connsiteY153" fmla="*/ 2212360 h 2237474"/>
              <a:gd name="connsiteX154" fmla="*/ 681987 w 12192000"/>
              <a:gd name="connsiteY154" fmla="*/ 2216757 h 2237474"/>
              <a:gd name="connsiteX155" fmla="*/ 669923 w 12192000"/>
              <a:gd name="connsiteY155" fmla="*/ 2211682 h 2237474"/>
              <a:gd name="connsiteX156" fmla="*/ 648680 w 12192000"/>
              <a:gd name="connsiteY156" fmla="*/ 2206229 h 2237474"/>
              <a:gd name="connsiteX157" fmla="*/ 597225 w 12192000"/>
              <a:gd name="connsiteY157" fmla="*/ 2180999 h 2237474"/>
              <a:gd name="connsiteX158" fmla="*/ 558449 w 12192000"/>
              <a:gd name="connsiteY158" fmla="*/ 2182346 h 2237474"/>
              <a:gd name="connsiteX159" fmla="*/ 550517 w 12192000"/>
              <a:gd name="connsiteY159" fmla="*/ 2182060 h 2237474"/>
              <a:gd name="connsiteX160" fmla="*/ 550309 w 12192000"/>
              <a:gd name="connsiteY160" fmla="*/ 2181825 h 2237474"/>
              <a:gd name="connsiteX161" fmla="*/ 541836 w 12192000"/>
              <a:gd name="connsiteY161" fmla="*/ 2181063 h 2237474"/>
              <a:gd name="connsiteX162" fmla="*/ 536057 w 12192000"/>
              <a:gd name="connsiteY162" fmla="*/ 2181537 h 2237474"/>
              <a:gd name="connsiteX163" fmla="*/ 520671 w 12192000"/>
              <a:gd name="connsiteY163" fmla="*/ 2180980 h 2237474"/>
              <a:gd name="connsiteX164" fmla="*/ 515024 w 12192000"/>
              <a:gd name="connsiteY164" fmla="*/ 2179258 h 2237474"/>
              <a:gd name="connsiteX165" fmla="*/ 512278 w 12192000"/>
              <a:gd name="connsiteY165" fmla="*/ 2176369 h 2237474"/>
              <a:gd name="connsiteX166" fmla="*/ 480419 w 12192000"/>
              <a:gd name="connsiteY166" fmla="*/ 2167807 h 2237474"/>
              <a:gd name="connsiteX167" fmla="*/ 413835 w 12192000"/>
              <a:gd name="connsiteY167" fmla="*/ 2156783 h 2237474"/>
              <a:gd name="connsiteX168" fmla="*/ 376513 w 12192000"/>
              <a:gd name="connsiteY168" fmla="*/ 2154014 h 2237474"/>
              <a:gd name="connsiteX169" fmla="*/ 273386 w 12192000"/>
              <a:gd name="connsiteY169" fmla="*/ 2142551 h 2237474"/>
              <a:gd name="connsiteX170" fmla="*/ 169207 w 12192000"/>
              <a:gd name="connsiteY170" fmla="*/ 2128100 h 2237474"/>
              <a:gd name="connsiteX171" fmla="*/ 93149 w 12192000"/>
              <a:gd name="connsiteY171" fmla="*/ 2105324 h 2237474"/>
              <a:gd name="connsiteX172" fmla="*/ 88109 w 12192000"/>
              <a:gd name="connsiteY172" fmla="*/ 2106704 h 2237474"/>
              <a:gd name="connsiteX173" fmla="*/ 80022 w 12192000"/>
              <a:gd name="connsiteY173" fmla="*/ 2107254 h 2237474"/>
              <a:gd name="connsiteX174" fmla="*/ 79717 w 12192000"/>
              <a:gd name="connsiteY174" fmla="*/ 2107046 h 2237474"/>
              <a:gd name="connsiteX175" fmla="*/ 72352 w 12192000"/>
              <a:gd name="connsiteY175" fmla="*/ 2107991 h 2237474"/>
              <a:gd name="connsiteX176" fmla="*/ 37645 w 12192000"/>
              <a:gd name="connsiteY176" fmla="*/ 2115401 h 2237474"/>
              <a:gd name="connsiteX177" fmla="*/ 4572 w 12192000"/>
              <a:gd name="connsiteY177" fmla="*/ 2111091 h 2237474"/>
              <a:gd name="connsiteX178" fmla="*/ 0 w 12192000"/>
              <a:gd name="connsiteY178" fmla="*/ 2110468 h 2237474"/>
              <a:gd name="connsiteX179" fmla="*/ 0 w 12192000"/>
              <a:gd name="connsiteY17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578178 w 12192000"/>
              <a:gd name="connsiteY120" fmla="*/ 1990531 h 2237474"/>
              <a:gd name="connsiteX121" fmla="*/ 2476147 w 12192000"/>
              <a:gd name="connsiteY121" fmla="*/ 1998305 h 2237474"/>
              <a:gd name="connsiteX122" fmla="*/ 2373568 w 12192000"/>
              <a:gd name="connsiteY122" fmla="*/ 2003219 h 2237474"/>
              <a:gd name="connsiteX123" fmla="*/ 2287219 w 12192000"/>
              <a:gd name="connsiteY123" fmla="*/ 1998750 h 2237474"/>
              <a:gd name="connsiteX124" fmla="*/ 2243069 w 12192000"/>
              <a:gd name="connsiteY124" fmla="*/ 2015111 h 2237474"/>
              <a:gd name="connsiteX125" fmla="*/ 2186609 w 12192000"/>
              <a:gd name="connsiteY125" fmla="*/ 2008263 h 2237474"/>
              <a:gd name="connsiteX126" fmla="*/ 2164831 w 12192000"/>
              <a:gd name="connsiteY126" fmla="*/ 2010143 h 2237474"/>
              <a:gd name="connsiteX127" fmla="*/ 2152836 w 12192000"/>
              <a:gd name="connsiteY127" fmla="*/ 2010048 h 2237474"/>
              <a:gd name="connsiteX128" fmla="*/ 2117102 w 12192000"/>
              <a:gd name="connsiteY128" fmla="*/ 2023004 h 2237474"/>
              <a:gd name="connsiteX129" fmla="*/ 2111935 w 12192000"/>
              <a:gd name="connsiteY129" fmla="*/ 2023163 h 2237474"/>
              <a:gd name="connsiteX130" fmla="*/ 2089991 w 12192000"/>
              <a:gd name="connsiteY130" fmla="*/ 2034193 h 2237474"/>
              <a:gd name="connsiteX131" fmla="*/ 2058061 w 12192000"/>
              <a:gd name="connsiteY131" fmla="*/ 2047942 h 2237474"/>
              <a:gd name="connsiteX132" fmla="*/ 2055737 w 12192000"/>
              <a:gd name="connsiteY132" fmla="*/ 2047704 h 2237474"/>
              <a:gd name="connsiteX133" fmla="*/ 2042244 w 12192000"/>
              <a:gd name="connsiteY133" fmla="*/ 2055560 h 2237474"/>
              <a:gd name="connsiteX134" fmla="*/ 1976224 w 12192000"/>
              <a:gd name="connsiteY134" fmla="*/ 2074257 h 2237474"/>
              <a:gd name="connsiteX135" fmla="*/ 1877728 w 12192000"/>
              <a:gd name="connsiteY135" fmla="*/ 2101004 h 2237474"/>
              <a:gd name="connsiteX136" fmla="*/ 1759056 w 12192000"/>
              <a:gd name="connsiteY136" fmla="*/ 2125608 h 2237474"/>
              <a:gd name="connsiteX137" fmla="*/ 1637948 w 12192000"/>
              <a:gd name="connsiteY137" fmla="*/ 2172597 h 2237474"/>
              <a:gd name="connsiteX138" fmla="*/ 1434549 w 12192000"/>
              <a:gd name="connsiteY138" fmla="*/ 2234522 h 2237474"/>
              <a:gd name="connsiteX139" fmla="*/ 1398481 w 12192000"/>
              <a:gd name="connsiteY139" fmla="*/ 2237074 h 2237474"/>
              <a:gd name="connsiteX140" fmla="*/ 1398407 w 12192000"/>
              <a:gd name="connsiteY140" fmla="*/ 2237095 h 2237474"/>
              <a:gd name="connsiteX141" fmla="*/ 1370962 w 12192000"/>
              <a:gd name="connsiteY141" fmla="*/ 2237474 h 2237474"/>
              <a:gd name="connsiteX142" fmla="*/ 1356367 w 12192000"/>
              <a:gd name="connsiteY142" fmla="*/ 2235089 h 2237474"/>
              <a:gd name="connsiteX143" fmla="*/ 1324828 w 12192000"/>
              <a:gd name="connsiteY143" fmla="*/ 2231968 h 2237474"/>
              <a:gd name="connsiteX144" fmla="*/ 1297744 w 12192000"/>
              <a:gd name="connsiteY144" fmla="*/ 2235849 h 2237474"/>
              <a:gd name="connsiteX145" fmla="*/ 1286236 w 12192000"/>
              <a:gd name="connsiteY145" fmla="*/ 2233135 h 2237474"/>
              <a:gd name="connsiteX146" fmla="*/ 1283504 w 12192000"/>
              <a:gd name="connsiteY146" fmla="*/ 2233797 h 2237474"/>
              <a:gd name="connsiteX147" fmla="*/ 1279765 w 12192000"/>
              <a:gd name="connsiteY147" fmla="*/ 2229639 h 2237474"/>
              <a:gd name="connsiteX148" fmla="*/ 1195347 w 12192000"/>
              <a:gd name="connsiteY148" fmla="*/ 2212354 h 2237474"/>
              <a:gd name="connsiteX149" fmla="*/ 970251 w 12192000"/>
              <a:gd name="connsiteY149" fmla="*/ 2221029 h 2237474"/>
              <a:gd name="connsiteX150" fmla="*/ 812914 w 12192000"/>
              <a:gd name="connsiteY150" fmla="*/ 2202752 h 2237474"/>
              <a:gd name="connsiteX151" fmla="*/ 800195 w 12192000"/>
              <a:gd name="connsiteY151" fmla="*/ 2209407 h 2237474"/>
              <a:gd name="connsiteX152" fmla="*/ 784978 w 12192000"/>
              <a:gd name="connsiteY152" fmla="*/ 2212360 h 2237474"/>
              <a:gd name="connsiteX153" fmla="*/ 681987 w 12192000"/>
              <a:gd name="connsiteY153" fmla="*/ 2216757 h 2237474"/>
              <a:gd name="connsiteX154" fmla="*/ 669923 w 12192000"/>
              <a:gd name="connsiteY154" fmla="*/ 2211682 h 2237474"/>
              <a:gd name="connsiteX155" fmla="*/ 648680 w 12192000"/>
              <a:gd name="connsiteY155" fmla="*/ 2206229 h 2237474"/>
              <a:gd name="connsiteX156" fmla="*/ 597225 w 12192000"/>
              <a:gd name="connsiteY156" fmla="*/ 2180999 h 2237474"/>
              <a:gd name="connsiteX157" fmla="*/ 558449 w 12192000"/>
              <a:gd name="connsiteY157" fmla="*/ 2182346 h 2237474"/>
              <a:gd name="connsiteX158" fmla="*/ 550517 w 12192000"/>
              <a:gd name="connsiteY158" fmla="*/ 2182060 h 2237474"/>
              <a:gd name="connsiteX159" fmla="*/ 550309 w 12192000"/>
              <a:gd name="connsiteY159" fmla="*/ 2181825 h 2237474"/>
              <a:gd name="connsiteX160" fmla="*/ 541836 w 12192000"/>
              <a:gd name="connsiteY160" fmla="*/ 2181063 h 2237474"/>
              <a:gd name="connsiteX161" fmla="*/ 536057 w 12192000"/>
              <a:gd name="connsiteY161" fmla="*/ 2181537 h 2237474"/>
              <a:gd name="connsiteX162" fmla="*/ 520671 w 12192000"/>
              <a:gd name="connsiteY162" fmla="*/ 2180980 h 2237474"/>
              <a:gd name="connsiteX163" fmla="*/ 515024 w 12192000"/>
              <a:gd name="connsiteY163" fmla="*/ 2179258 h 2237474"/>
              <a:gd name="connsiteX164" fmla="*/ 512278 w 12192000"/>
              <a:gd name="connsiteY164" fmla="*/ 2176369 h 2237474"/>
              <a:gd name="connsiteX165" fmla="*/ 480419 w 12192000"/>
              <a:gd name="connsiteY165" fmla="*/ 2167807 h 2237474"/>
              <a:gd name="connsiteX166" fmla="*/ 413835 w 12192000"/>
              <a:gd name="connsiteY166" fmla="*/ 2156783 h 2237474"/>
              <a:gd name="connsiteX167" fmla="*/ 376513 w 12192000"/>
              <a:gd name="connsiteY167" fmla="*/ 2154014 h 2237474"/>
              <a:gd name="connsiteX168" fmla="*/ 273386 w 12192000"/>
              <a:gd name="connsiteY168" fmla="*/ 2142551 h 2237474"/>
              <a:gd name="connsiteX169" fmla="*/ 169207 w 12192000"/>
              <a:gd name="connsiteY169" fmla="*/ 2128100 h 2237474"/>
              <a:gd name="connsiteX170" fmla="*/ 93149 w 12192000"/>
              <a:gd name="connsiteY170" fmla="*/ 2105324 h 2237474"/>
              <a:gd name="connsiteX171" fmla="*/ 88109 w 12192000"/>
              <a:gd name="connsiteY171" fmla="*/ 2106704 h 2237474"/>
              <a:gd name="connsiteX172" fmla="*/ 80022 w 12192000"/>
              <a:gd name="connsiteY172" fmla="*/ 2107254 h 2237474"/>
              <a:gd name="connsiteX173" fmla="*/ 79717 w 12192000"/>
              <a:gd name="connsiteY173" fmla="*/ 2107046 h 2237474"/>
              <a:gd name="connsiteX174" fmla="*/ 72352 w 12192000"/>
              <a:gd name="connsiteY174" fmla="*/ 2107991 h 2237474"/>
              <a:gd name="connsiteX175" fmla="*/ 37645 w 12192000"/>
              <a:gd name="connsiteY175" fmla="*/ 2115401 h 2237474"/>
              <a:gd name="connsiteX176" fmla="*/ 4572 w 12192000"/>
              <a:gd name="connsiteY176" fmla="*/ 2111091 h 2237474"/>
              <a:gd name="connsiteX177" fmla="*/ 0 w 12192000"/>
              <a:gd name="connsiteY177" fmla="*/ 2110468 h 2237474"/>
              <a:gd name="connsiteX178" fmla="*/ 0 w 12192000"/>
              <a:gd name="connsiteY17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48661 w 12192000"/>
              <a:gd name="connsiteY116" fmla="*/ 1986122 h 2237474"/>
              <a:gd name="connsiteX117" fmla="*/ 2718916 w 12192000"/>
              <a:gd name="connsiteY117" fmla="*/ 1990867 h 2237474"/>
              <a:gd name="connsiteX118" fmla="*/ 2713522 w 12192000"/>
              <a:gd name="connsiteY118" fmla="*/ 1990173 h 2237474"/>
              <a:gd name="connsiteX119" fmla="*/ 2578178 w 12192000"/>
              <a:gd name="connsiteY119" fmla="*/ 1990531 h 2237474"/>
              <a:gd name="connsiteX120" fmla="*/ 2476147 w 12192000"/>
              <a:gd name="connsiteY120" fmla="*/ 1998305 h 2237474"/>
              <a:gd name="connsiteX121" fmla="*/ 2373568 w 12192000"/>
              <a:gd name="connsiteY121" fmla="*/ 2003219 h 2237474"/>
              <a:gd name="connsiteX122" fmla="*/ 2287219 w 12192000"/>
              <a:gd name="connsiteY122" fmla="*/ 1998750 h 2237474"/>
              <a:gd name="connsiteX123" fmla="*/ 2243069 w 12192000"/>
              <a:gd name="connsiteY123" fmla="*/ 2015111 h 2237474"/>
              <a:gd name="connsiteX124" fmla="*/ 2186609 w 12192000"/>
              <a:gd name="connsiteY124" fmla="*/ 2008263 h 2237474"/>
              <a:gd name="connsiteX125" fmla="*/ 2164831 w 12192000"/>
              <a:gd name="connsiteY125" fmla="*/ 2010143 h 2237474"/>
              <a:gd name="connsiteX126" fmla="*/ 2152836 w 12192000"/>
              <a:gd name="connsiteY126" fmla="*/ 2010048 h 2237474"/>
              <a:gd name="connsiteX127" fmla="*/ 2117102 w 12192000"/>
              <a:gd name="connsiteY127" fmla="*/ 2023004 h 2237474"/>
              <a:gd name="connsiteX128" fmla="*/ 2111935 w 12192000"/>
              <a:gd name="connsiteY128" fmla="*/ 2023163 h 2237474"/>
              <a:gd name="connsiteX129" fmla="*/ 2089991 w 12192000"/>
              <a:gd name="connsiteY129" fmla="*/ 2034193 h 2237474"/>
              <a:gd name="connsiteX130" fmla="*/ 2058061 w 12192000"/>
              <a:gd name="connsiteY130" fmla="*/ 2047942 h 2237474"/>
              <a:gd name="connsiteX131" fmla="*/ 2055737 w 12192000"/>
              <a:gd name="connsiteY131" fmla="*/ 2047704 h 2237474"/>
              <a:gd name="connsiteX132" fmla="*/ 2042244 w 12192000"/>
              <a:gd name="connsiteY132" fmla="*/ 2055560 h 2237474"/>
              <a:gd name="connsiteX133" fmla="*/ 1976224 w 12192000"/>
              <a:gd name="connsiteY133" fmla="*/ 2074257 h 2237474"/>
              <a:gd name="connsiteX134" fmla="*/ 1877728 w 12192000"/>
              <a:gd name="connsiteY134" fmla="*/ 2101004 h 2237474"/>
              <a:gd name="connsiteX135" fmla="*/ 1759056 w 12192000"/>
              <a:gd name="connsiteY135" fmla="*/ 2125608 h 2237474"/>
              <a:gd name="connsiteX136" fmla="*/ 1637948 w 12192000"/>
              <a:gd name="connsiteY136" fmla="*/ 2172597 h 2237474"/>
              <a:gd name="connsiteX137" fmla="*/ 1434549 w 12192000"/>
              <a:gd name="connsiteY137" fmla="*/ 2234522 h 2237474"/>
              <a:gd name="connsiteX138" fmla="*/ 1398481 w 12192000"/>
              <a:gd name="connsiteY138" fmla="*/ 2237074 h 2237474"/>
              <a:gd name="connsiteX139" fmla="*/ 1398407 w 12192000"/>
              <a:gd name="connsiteY139" fmla="*/ 2237095 h 2237474"/>
              <a:gd name="connsiteX140" fmla="*/ 1370962 w 12192000"/>
              <a:gd name="connsiteY140" fmla="*/ 2237474 h 2237474"/>
              <a:gd name="connsiteX141" fmla="*/ 1356367 w 12192000"/>
              <a:gd name="connsiteY141" fmla="*/ 2235089 h 2237474"/>
              <a:gd name="connsiteX142" fmla="*/ 1324828 w 12192000"/>
              <a:gd name="connsiteY142" fmla="*/ 2231968 h 2237474"/>
              <a:gd name="connsiteX143" fmla="*/ 1297744 w 12192000"/>
              <a:gd name="connsiteY143" fmla="*/ 2235849 h 2237474"/>
              <a:gd name="connsiteX144" fmla="*/ 1286236 w 12192000"/>
              <a:gd name="connsiteY144" fmla="*/ 2233135 h 2237474"/>
              <a:gd name="connsiteX145" fmla="*/ 1283504 w 12192000"/>
              <a:gd name="connsiteY145" fmla="*/ 2233797 h 2237474"/>
              <a:gd name="connsiteX146" fmla="*/ 1279765 w 12192000"/>
              <a:gd name="connsiteY146" fmla="*/ 2229639 h 2237474"/>
              <a:gd name="connsiteX147" fmla="*/ 1195347 w 12192000"/>
              <a:gd name="connsiteY147" fmla="*/ 2212354 h 2237474"/>
              <a:gd name="connsiteX148" fmla="*/ 970251 w 12192000"/>
              <a:gd name="connsiteY148" fmla="*/ 2221029 h 2237474"/>
              <a:gd name="connsiteX149" fmla="*/ 812914 w 12192000"/>
              <a:gd name="connsiteY149" fmla="*/ 2202752 h 2237474"/>
              <a:gd name="connsiteX150" fmla="*/ 800195 w 12192000"/>
              <a:gd name="connsiteY150" fmla="*/ 2209407 h 2237474"/>
              <a:gd name="connsiteX151" fmla="*/ 784978 w 12192000"/>
              <a:gd name="connsiteY151" fmla="*/ 2212360 h 2237474"/>
              <a:gd name="connsiteX152" fmla="*/ 681987 w 12192000"/>
              <a:gd name="connsiteY152" fmla="*/ 2216757 h 2237474"/>
              <a:gd name="connsiteX153" fmla="*/ 669923 w 12192000"/>
              <a:gd name="connsiteY153" fmla="*/ 2211682 h 2237474"/>
              <a:gd name="connsiteX154" fmla="*/ 648680 w 12192000"/>
              <a:gd name="connsiteY154" fmla="*/ 2206229 h 2237474"/>
              <a:gd name="connsiteX155" fmla="*/ 597225 w 12192000"/>
              <a:gd name="connsiteY155" fmla="*/ 2180999 h 2237474"/>
              <a:gd name="connsiteX156" fmla="*/ 558449 w 12192000"/>
              <a:gd name="connsiteY156" fmla="*/ 2182346 h 2237474"/>
              <a:gd name="connsiteX157" fmla="*/ 550517 w 12192000"/>
              <a:gd name="connsiteY157" fmla="*/ 2182060 h 2237474"/>
              <a:gd name="connsiteX158" fmla="*/ 550309 w 12192000"/>
              <a:gd name="connsiteY158" fmla="*/ 2181825 h 2237474"/>
              <a:gd name="connsiteX159" fmla="*/ 541836 w 12192000"/>
              <a:gd name="connsiteY159" fmla="*/ 2181063 h 2237474"/>
              <a:gd name="connsiteX160" fmla="*/ 536057 w 12192000"/>
              <a:gd name="connsiteY160" fmla="*/ 2181537 h 2237474"/>
              <a:gd name="connsiteX161" fmla="*/ 520671 w 12192000"/>
              <a:gd name="connsiteY161" fmla="*/ 2180980 h 2237474"/>
              <a:gd name="connsiteX162" fmla="*/ 515024 w 12192000"/>
              <a:gd name="connsiteY162" fmla="*/ 2179258 h 2237474"/>
              <a:gd name="connsiteX163" fmla="*/ 512278 w 12192000"/>
              <a:gd name="connsiteY163" fmla="*/ 2176369 h 2237474"/>
              <a:gd name="connsiteX164" fmla="*/ 480419 w 12192000"/>
              <a:gd name="connsiteY164" fmla="*/ 2167807 h 2237474"/>
              <a:gd name="connsiteX165" fmla="*/ 413835 w 12192000"/>
              <a:gd name="connsiteY165" fmla="*/ 2156783 h 2237474"/>
              <a:gd name="connsiteX166" fmla="*/ 376513 w 12192000"/>
              <a:gd name="connsiteY166" fmla="*/ 2154014 h 2237474"/>
              <a:gd name="connsiteX167" fmla="*/ 273386 w 12192000"/>
              <a:gd name="connsiteY167" fmla="*/ 2142551 h 2237474"/>
              <a:gd name="connsiteX168" fmla="*/ 169207 w 12192000"/>
              <a:gd name="connsiteY168" fmla="*/ 2128100 h 2237474"/>
              <a:gd name="connsiteX169" fmla="*/ 93149 w 12192000"/>
              <a:gd name="connsiteY169" fmla="*/ 2105324 h 2237474"/>
              <a:gd name="connsiteX170" fmla="*/ 88109 w 12192000"/>
              <a:gd name="connsiteY170" fmla="*/ 2106704 h 2237474"/>
              <a:gd name="connsiteX171" fmla="*/ 80022 w 12192000"/>
              <a:gd name="connsiteY171" fmla="*/ 2107254 h 2237474"/>
              <a:gd name="connsiteX172" fmla="*/ 79717 w 12192000"/>
              <a:gd name="connsiteY172" fmla="*/ 2107046 h 2237474"/>
              <a:gd name="connsiteX173" fmla="*/ 72352 w 12192000"/>
              <a:gd name="connsiteY173" fmla="*/ 2107991 h 2237474"/>
              <a:gd name="connsiteX174" fmla="*/ 37645 w 12192000"/>
              <a:gd name="connsiteY174" fmla="*/ 2115401 h 2237474"/>
              <a:gd name="connsiteX175" fmla="*/ 4572 w 12192000"/>
              <a:gd name="connsiteY175" fmla="*/ 2111091 h 2237474"/>
              <a:gd name="connsiteX176" fmla="*/ 0 w 12192000"/>
              <a:gd name="connsiteY176" fmla="*/ 2110468 h 2237474"/>
              <a:gd name="connsiteX177" fmla="*/ 0 w 12192000"/>
              <a:gd name="connsiteY17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18916 w 12192000"/>
              <a:gd name="connsiteY116" fmla="*/ 1990867 h 2237474"/>
              <a:gd name="connsiteX117" fmla="*/ 2713522 w 12192000"/>
              <a:gd name="connsiteY117" fmla="*/ 1990173 h 2237474"/>
              <a:gd name="connsiteX118" fmla="*/ 2578178 w 12192000"/>
              <a:gd name="connsiteY118" fmla="*/ 1990531 h 2237474"/>
              <a:gd name="connsiteX119" fmla="*/ 2476147 w 12192000"/>
              <a:gd name="connsiteY119" fmla="*/ 1998305 h 2237474"/>
              <a:gd name="connsiteX120" fmla="*/ 2373568 w 12192000"/>
              <a:gd name="connsiteY120" fmla="*/ 2003219 h 2237474"/>
              <a:gd name="connsiteX121" fmla="*/ 2287219 w 12192000"/>
              <a:gd name="connsiteY121" fmla="*/ 1998750 h 2237474"/>
              <a:gd name="connsiteX122" fmla="*/ 2243069 w 12192000"/>
              <a:gd name="connsiteY122" fmla="*/ 2015111 h 2237474"/>
              <a:gd name="connsiteX123" fmla="*/ 2186609 w 12192000"/>
              <a:gd name="connsiteY123" fmla="*/ 2008263 h 2237474"/>
              <a:gd name="connsiteX124" fmla="*/ 2164831 w 12192000"/>
              <a:gd name="connsiteY124" fmla="*/ 2010143 h 2237474"/>
              <a:gd name="connsiteX125" fmla="*/ 2152836 w 12192000"/>
              <a:gd name="connsiteY125" fmla="*/ 2010048 h 2237474"/>
              <a:gd name="connsiteX126" fmla="*/ 2117102 w 12192000"/>
              <a:gd name="connsiteY126" fmla="*/ 2023004 h 2237474"/>
              <a:gd name="connsiteX127" fmla="*/ 2111935 w 12192000"/>
              <a:gd name="connsiteY127" fmla="*/ 2023163 h 2237474"/>
              <a:gd name="connsiteX128" fmla="*/ 2089991 w 12192000"/>
              <a:gd name="connsiteY128" fmla="*/ 2034193 h 2237474"/>
              <a:gd name="connsiteX129" fmla="*/ 2058061 w 12192000"/>
              <a:gd name="connsiteY129" fmla="*/ 2047942 h 2237474"/>
              <a:gd name="connsiteX130" fmla="*/ 2055737 w 12192000"/>
              <a:gd name="connsiteY130" fmla="*/ 2047704 h 2237474"/>
              <a:gd name="connsiteX131" fmla="*/ 2042244 w 12192000"/>
              <a:gd name="connsiteY131" fmla="*/ 2055560 h 2237474"/>
              <a:gd name="connsiteX132" fmla="*/ 1976224 w 12192000"/>
              <a:gd name="connsiteY132" fmla="*/ 2074257 h 2237474"/>
              <a:gd name="connsiteX133" fmla="*/ 1877728 w 12192000"/>
              <a:gd name="connsiteY133" fmla="*/ 2101004 h 2237474"/>
              <a:gd name="connsiteX134" fmla="*/ 1759056 w 12192000"/>
              <a:gd name="connsiteY134" fmla="*/ 2125608 h 2237474"/>
              <a:gd name="connsiteX135" fmla="*/ 1637948 w 12192000"/>
              <a:gd name="connsiteY135" fmla="*/ 2172597 h 2237474"/>
              <a:gd name="connsiteX136" fmla="*/ 1434549 w 12192000"/>
              <a:gd name="connsiteY136" fmla="*/ 2234522 h 2237474"/>
              <a:gd name="connsiteX137" fmla="*/ 1398481 w 12192000"/>
              <a:gd name="connsiteY137" fmla="*/ 2237074 h 2237474"/>
              <a:gd name="connsiteX138" fmla="*/ 1398407 w 12192000"/>
              <a:gd name="connsiteY138" fmla="*/ 2237095 h 2237474"/>
              <a:gd name="connsiteX139" fmla="*/ 1370962 w 12192000"/>
              <a:gd name="connsiteY139" fmla="*/ 2237474 h 2237474"/>
              <a:gd name="connsiteX140" fmla="*/ 1356367 w 12192000"/>
              <a:gd name="connsiteY140" fmla="*/ 2235089 h 2237474"/>
              <a:gd name="connsiteX141" fmla="*/ 1324828 w 12192000"/>
              <a:gd name="connsiteY141" fmla="*/ 2231968 h 2237474"/>
              <a:gd name="connsiteX142" fmla="*/ 1297744 w 12192000"/>
              <a:gd name="connsiteY142" fmla="*/ 2235849 h 2237474"/>
              <a:gd name="connsiteX143" fmla="*/ 1286236 w 12192000"/>
              <a:gd name="connsiteY143" fmla="*/ 2233135 h 2237474"/>
              <a:gd name="connsiteX144" fmla="*/ 1283504 w 12192000"/>
              <a:gd name="connsiteY144" fmla="*/ 2233797 h 2237474"/>
              <a:gd name="connsiteX145" fmla="*/ 1279765 w 12192000"/>
              <a:gd name="connsiteY145" fmla="*/ 2229639 h 2237474"/>
              <a:gd name="connsiteX146" fmla="*/ 1195347 w 12192000"/>
              <a:gd name="connsiteY146" fmla="*/ 2212354 h 2237474"/>
              <a:gd name="connsiteX147" fmla="*/ 970251 w 12192000"/>
              <a:gd name="connsiteY147" fmla="*/ 2221029 h 2237474"/>
              <a:gd name="connsiteX148" fmla="*/ 812914 w 12192000"/>
              <a:gd name="connsiteY148" fmla="*/ 2202752 h 2237474"/>
              <a:gd name="connsiteX149" fmla="*/ 800195 w 12192000"/>
              <a:gd name="connsiteY149" fmla="*/ 2209407 h 2237474"/>
              <a:gd name="connsiteX150" fmla="*/ 784978 w 12192000"/>
              <a:gd name="connsiteY150" fmla="*/ 2212360 h 2237474"/>
              <a:gd name="connsiteX151" fmla="*/ 681987 w 12192000"/>
              <a:gd name="connsiteY151" fmla="*/ 2216757 h 2237474"/>
              <a:gd name="connsiteX152" fmla="*/ 669923 w 12192000"/>
              <a:gd name="connsiteY152" fmla="*/ 2211682 h 2237474"/>
              <a:gd name="connsiteX153" fmla="*/ 648680 w 12192000"/>
              <a:gd name="connsiteY153" fmla="*/ 2206229 h 2237474"/>
              <a:gd name="connsiteX154" fmla="*/ 597225 w 12192000"/>
              <a:gd name="connsiteY154" fmla="*/ 2180999 h 2237474"/>
              <a:gd name="connsiteX155" fmla="*/ 558449 w 12192000"/>
              <a:gd name="connsiteY155" fmla="*/ 2182346 h 2237474"/>
              <a:gd name="connsiteX156" fmla="*/ 550517 w 12192000"/>
              <a:gd name="connsiteY156" fmla="*/ 2182060 h 2237474"/>
              <a:gd name="connsiteX157" fmla="*/ 550309 w 12192000"/>
              <a:gd name="connsiteY157" fmla="*/ 2181825 h 2237474"/>
              <a:gd name="connsiteX158" fmla="*/ 541836 w 12192000"/>
              <a:gd name="connsiteY158" fmla="*/ 2181063 h 2237474"/>
              <a:gd name="connsiteX159" fmla="*/ 536057 w 12192000"/>
              <a:gd name="connsiteY159" fmla="*/ 2181537 h 2237474"/>
              <a:gd name="connsiteX160" fmla="*/ 520671 w 12192000"/>
              <a:gd name="connsiteY160" fmla="*/ 2180980 h 2237474"/>
              <a:gd name="connsiteX161" fmla="*/ 515024 w 12192000"/>
              <a:gd name="connsiteY161" fmla="*/ 2179258 h 2237474"/>
              <a:gd name="connsiteX162" fmla="*/ 512278 w 12192000"/>
              <a:gd name="connsiteY162" fmla="*/ 2176369 h 2237474"/>
              <a:gd name="connsiteX163" fmla="*/ 480419 w 12192000"/>
              <a:gd name="connsiteY163" fmla="*/ 2167807 h 2237474"/>
              <a:gd name="connsiteX164" fmla="*/ 413835 w 12192000"/>
              <a:gd name="connsiteY164" fmla="*/ 2156783 h 2237474"/>
              <a:gd name="connsiteX165" fmla="*/ 376513 w 12192000"/>
              <a:gd name="connsiteY165" fmla="*/ 2154014 h 2237474"/>
              <a:gd name="connsiteX166" fmla="*/ 273386 w 12192000"/>
              <a:gd name="connsiteY166" fmla="*/ 2142551 h 2237474"/>
              <a:gd name="connsiteX167" fmla="*/ 169207 w 12192000"/>
              <a:gd name="connsiteY167" fmla="*/ 2128100 h 2237474"/>
              <a:gd name="connsiteX168" fmla="*/ 93149 w 12192000"/>
              <a:gd name="connsiteY168" fmla="*/ 2105324 h 2237474"/>
              <a:gd name="connsiteX169" fmla="*/ 88109 w 12192000"/>
              <a:gd name="connsiteY169" fmla="*/ 2106704 h 2237474"/>
              <a:gd name="connsiteX170" fmla="*/ 80022 w 12192000"/>
              <a:gd name="connsiteY170" fmla="*/ 2107254 h 2237474"/>
              <a:gd name="connsiteX171" fmla="*/ 79717 w 12192000"/>
              <a:gd name="connsiteY171" fmla="*/ 2107046 h 2237474"/>
              <a:gd name="connsiteX172" fmla="*/ 72352 w 12192000"/>
              <a:gd name="connsiteY172" fmla="*/ 2107991 h 2237474"/>
              <a:gd name="connsiteX173" fmla="*/ 37645 w 12192000"/>
              <a:gd name="connsiteY173" fmla="*/ 2115401 h 2237474"/>
              <a:gd name="connsiteX174" fmla="*/ 4572 w 12192000"/>
              <a:gd name="connsiteY174" fmla="*/ 2111091 h 2237474"/>
              <a:gd name="connsiteX175" fmla="*/ 0 w 12192000"/>
              <a:gd name="connsiteY175" fmla="*/ 2110468 h 2237474"/>
              <a:gd name="connsiteX176" fmla="*/ 0 w 12192000"/>
              <a:gd name="connsiteY17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18916 w 12192000"/>
              <a:gd name="connsiteY115" fmla="*/ 1990867 h 2237474"/>
              <a:gd name="connsiteX116" fmla="*/ 2713522 w 12192000"/>
              <a:gd name="connsiteY116" fmla="*/ 1990173 h 2237474"/>
              <a:gd name="connsiteX117" fmla="*/ 2578178 w 12192000"/>
              <a:gd name="connsiteY117" fmla="*/ 1990531 h 2237474"/>
              <a:gd name="connsiteX118" fmla="*/ 2476147 w 12192000"/>
              <a:gd name="connsiteY118" fmla="*/ 1998305 h 2237474"/>
              <a:gd name="connsiteX119" fmla="*/ 2373568 w 12192000"/>
              <a:gd name="connsiteY119" fmla="*/ 2003219 h 2237474"/>
              <a:gd name="connsiteX120" fmla="*/ 2287219 w 12192000"/>
              <a:gd name="connsiteY120" fmla="*/ 1998750 h 2237474"/>
              <a:gd name="connsiteX121" fmla="*/ 2243069 w 12192000"/>
              <a:gd name="connsiteY121" fmla="*/ 2015111 h 2237474"/>
              <a:gd name="connsiteX122" fmla="*/ 2186609 w 12192000"/>
              <a:gd name="connsiteY122" fmla="*/ 2008263 h 2237474"/>
              <a:gd name="connsiteX123" fmla="*/ 2164831 w 12192000"/>
              <a:gd name="connsiteY123" fmla="*/ 2010143 h 2237474"/>
              <a:gd name="connsiteX124" fmla="*/ 2152836 w 12192000"/>
              <a:gd name="connsiteY124" fmla="*/ 2010048 h 2237474"/>
              <a:gd name="connsiteX125" fmla="*/ 2117102 w 12192000"/>
              <a:gd name="connsiteY125" fmla="*/ 2023004 h 2237474"/>
              <a:gd name="connsiteX126" fmla="*/ 2111935 w 12192000"/>
              <a:gd name="connsiteY126" fmla="*/ 2023163 h 2237474"/>
              <a:gd name="connsiteX127" fmla="*/ 2089991 w 12192000"/>
              <a:gd name="connsiteY127" fmla="*/ 2034193 h 2237474"/>
              <a:gd name="connsiteX128" fmla="*/ 2058061 w 12192000"/>
              <a:gd name="connsiteY128" fmla="*/ 2047942 h 2237474"/>
              <a:gd name="connsiteX129" fmla="*/ 2055737 w 12192000"/>
              <a:gd name="connsiteY129" fmla="*/ 2047704 h 2237474"/>
              <a:gd name="connsiteX130" fmla="*/ 2042244 w 12192000"/>
              <a:gd name="connsiteY130" fmla="*/ 2055560 h 2237474"/>
              <a:gd name="connsiteX131" fmla="*/ 1976224 w 12192000"/>
              <a:gd name="connsiteY131" fmla="*/ 2074257 h 2237474"/>
              <a:gd name="connsiteX132" fmla="*/ 1877728 w 12192000"/>
              <a:gd name="connsiteY132" fmla="*/ 2101004 h 2237474"/>
              <a:gd name="connsiteX133" fmla="*/ 1759056 w 12192000"/>
              <a:gd name="connsiteY133" fmla="*/ 2125608 h 2237474"/>
              <a:gd name="connsiteX134" fmla="*/ 1637948 w 12192000"/>
              <a:gd name="connsiteY134" fmla="*/ 2172597 h 2237474"/>
              <a:gd name="connsiteX135" fmla="*/ 1434549 w 12192000"/>
              <a:gd name="connsiteY135" fmla="*/ 2234522 h 2237474"/>
              <a:gd name="connsiteX136" fmla="*/ 1398481 w 12192000"/>
              <a:gd name="connsiteY136" fmla="*/ 2237074 h 2237474"/>
              <a:gd name="connsiteX137" fmla="*/ 1398407 w 12192000"/>
              <a:gd name="connsiteY137" fmla="*/ 2237095 h 2237474"/>
              <a:gd name="connsiteX138" fmla="*/ 1370962 w 12192000"/>
              <a:gd name="connsiteY138" fmla="*/ 2237474 h 2237474"/>
              <a:gd name="connsiteX139" fmla="*/ 1356367 w 12192000"/>
              <a:gd name="connsiteY139" fmla="*/ 2235089 h 2237474"/>
              <a:gd name="connsiteX140" fmla="*/ 1324828 w 12192000"/>
              <a:gd name="connsiteY140" fmla="*/ 2231968 h 2237474"/>
              <a:gd name="connsiteX141" fmla="*/ 1297744 w 12192000"/>
              <a:gd name="connsiteY141" fmla="*/ 2235849 h 2237474"/>
              <a:gd name="connsiteX142" fmla="*/ 1286236 w 12192000"/>
              <a:gd name="connsiteY142" fmla="*/ 2233135 h 2237474"/>
              <a:gd name="connsiteX143" fmla="*/ 1283504 w 12192000"/>
              <a:gd name="connsiteY143" fmla="*/ 2233797 h 2237474"/>
              <a:gd name="connsiteX144" fmla="*/ 1279765 w 12192000"/>
              <a:gd name="connsiteY144" fmla="*/ 2229639 h 2237474"/>
              <a:gd name="connsiteX145" fmla="*/ 1195347 w 12192000"/>
              <a:gd name="connsiteY145" fmla="*/ 2212354 h 2237474"/>
              <a:gd name="connsiteX146" fmla="*/ 970251 w 12192000"/>
              <a:gd name="connsiteY146" fmla="*/ 2221029 h 2237474"/>
              <a:gd name="connsiteX147" fmla="*/ 812914 w 12192000"/>
              <a:gd name="connsiteY147" fmla="*/ 2202752 h 2237474"/>
              <a:gd name="connsiteX148" fmla="*/ 800195 w 12192000"/>
              <a:gd name="connsiteY148" fmla="*/ 2209407 h 2237474"/>
              <a:gd name="connsiteX149" fmla="*/ 784978 w 12192000"/>
              <a:gd name="connsiteY149" fmla="*/ 2212360 h 2237474"/>
              <a:gd name="connsiteX150" fmla="*/ 681987 w 12192000"/>
              <a:gd name="connsiteY150" fmla="*/ 2216757 h 2237474"/>
              <a:gd name="connsiteX151" fmla="*/ 669923 w 12192000"/>
              <a:gd name="connsiteY151" fmla="*/ 2211682 h 2237474"/>
              <a:gd name="connsiteX152" fmla="*/ 648680 w 12192000"/>
              <a:gd name="connsiteY152" fmla="*/ 2206229 h 2237474"/>
              <a:gd name="connsiteX153" fmla="*/ 597225 w 12192000"/>
              <a:gd name="connsiteY153" fmla="*/ 2180999 h 2237474"/>
              <a:gd name="connsiteX154" fmla="*/ 558449 w 12192000"/>
              <a:gd name="connsiteY154" fmla="*/ 2182346 h 2237474"/>
              <a:gd name="connsiteX155" fmla="*/ 550517 w 12192000"/>
              <a:gd name="connsiteY155" fmla="*/ 2182060 h 2237474"/>
              <a:gd name="connsiteX156" fmla="*/ 550309 w 12192000"/>
              <a:gd name="connsiteY156" fmla="*/ 2181825 h 2237474"/>
              <a:gd name="connsiteX157" fmla="*/ 541836 w 12192000"/>
              <a:gd name="connsiteY157" fmla="*/ 2181063 h 2237474"/>
              <a:gd name="connsiteX158" fmla="*/ 536057 w 12192000"/>
              <a:gd name="connsiteY158" fmla="*/ 2181537 h 2237474"/>
              <a:gd name="connsiteX159" fmla="*/ 520671 w 12192000"/>
              <a:gd name="connsiteY159" fmla="*/ 2180980 h 2237474"/>
              <a:gd name="connsiteX160" fmla="*/ 515024 w 12192000"/>
              <a:gd name="connsiteY160" fmla="*/ 2179258 h 2237474"/>
              <a:gd name="connsiteX161" fmla="*/ 512278 w 12192000"/>
              <a:gd name="connsiteY161" fmla="*/ 2176369 h 2237474"/>
              <a:gd name="connsiteX162" fmla="*/ 480419 w 12192000"/>
              <a:gd name="connsiteY162" fmla="*/ 2167807 h 2237474"/>
              <a:gd name="connsiteX163" fmla="*/ 413835 w 12192000"/>
              <a:gd name="connsiteY163" fmla="*/ 2156783 h 2237474"/>
              <a:gd name="connsiteX164" fmla="*/ 376513 w 12192000"/>
              <a:gd name="connsiteY164" fmla="*/ 2154014 h 2237474"/>
              <a:gd name="connsiteX165" fmla="*/ 273386 w 12192000"/>
              <a:gd name="connsiteY165" fmla="*/ 2142551 h 2237474"/>
              <a:gd name="connsiteX166" fmla="*/ 169207 w 12192000"/>
              <a:gd name="connsiteY166" fmla="*/ 2128100 h 2237474"/>
              <a:gd name="connsiteX167" fmla="*/ 93149 w 12192000"/>
              <a:gd name="connsiteY167" fmla="*/ 2105324 h 2237474"/>
              <a:gd name="connsiteX168" fmla="*/ 88109 w 12192000"/>
              <a:gd name="connsiteY168" fmla="*/ 2106704 h 2237474"/>
              <a:gd name="connsiteX169" fmla="*/ 80022 w 12192000"/>
              <a:gd name="connsiteY169" fmla="*/ 2107254 h 2237474"/>
              <a:gd name="connsiteX170" fmla="*/ 79717 w 12192000"/>
              <a:gd name="connsiteY170" fmla="*/ 2107046 h 2237474"/>
              <a:gd name="connsiteX171" fmla="*/ 72352 w 12192000"/>
              <a:gd name="connsiteY171" fmla="*/ 2107991 h 2237474"/>
              <a:gd name="connsiteX172" fmla="*/ 37645 w 12192000"/>
              <a:gd name="connsiteY172" fmla="*/ 2115401 h 2237474"/>
              <a:gd name="connsiteX173" fmla="*/ 4572 w 12192000"/>
              <a:gd name="connsiteY173" fmla="*/ 2111091 h 2237474"/>
              <a:gd name="connsiteX174" fmla="*/ 0 w 12192000"/>
              <a:gd name="connsiteY174" fmla="*/ 2110468 h 2237474"/>
              <a:gd name="connsiteX175" fmla="*/ 0 w 12192000"/>
              <a:gd name="connsiteY17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83504 w 12192000"/>
              <a:gd name="connsiteY142" fmla="*/ 2233797 h 2237474"/>
              <a:gd name="connsiteX143" fmla="*/ 1279765 w 12192000"/>
              <a:gd name="connsiteY143" fmla="*/ 2229639 h 2237474"/>
              <a:gd name="connsiteX144" fmla="*/ 1195347 w 12192000"/>
              <a:gd name="connsiteY144" fmla="*/ 2212354 h 2237474"/>
              <a:gd name="connsiteX145" fmla="*/ 970251 w 12192000"/>
              <a:gd name="connsiteY145" fmla="*/ 2221029 h 2237474"/>
              <a:gd name="connsiteX146" fmla="*/ 812914 w 12192000"/>
              <a:gd name="connsiteY146" fmla="*/ 2202752 h 2237474"/>
              <a:gd name="connsiteX147" fmla="*/ 800195 w 12192000"/>
              <a:gd name="connsiteY147" fmla="*/ 2209407 h 2237474"/>
              <a:gd name="connsiteX148" fmla="*/ 784978 w 12192000"/>
              <a:gd name="connsiteY148" fmla="*/ 2212360 h 2237474"/>
              <a:gd name="connsiteX149" fmla="*/ 681987 w 12192000"/>
              <a:gd name="connsiteY149" fmla="*/ 2216757 h 2237474"/>
              <a:gd name="connsiteX150" fmla="*/ 669923 w 12192000"/>
              <a:gd name="connsiteY150" fmla="*/ 2211682 h 2237474"/>
              <a:gd name="connsiteX151" fmla="*/ 648680 w 12192000"/>
              <a:gd name="connsiteY151" fmla="*/ 2206229 h 2237474"/>
              <a:gd name="connsiteX152" fmla="*/ 597225 w 12192000"/>
              <a:gd name="connsiteY152" fmla="*/ 2180999 h 2237474"/>
              <a:gd name="connsiteX153" fmla="*/ 558449 w 12192000"/>
              <a:gd name="connsiteY153" fmla="*/ 2182346 h 2237474"/>
              <a:gd name="connsiteX154" fmla="*/ 550517 w 12192000"/>
              <a:gd name="connsiteY154" fmla="*/ 2182060 h 2237474"/>
              <a:gd name="connsiteX155" fmla="*/ 550309 w 12192000"/>
              <a:gd name="connsiteY155" fmla="*/ 2181825 h 2237474"/>
              <a:gd name="connsiteX156" fmla="*/ 541836 w 12192000"/>
              <a:gd name="connsiteY156" fmla="*/ 2181063 h 2237474"/>
              <a:gd name="connsiteX157" fmla="*/ 536057 w 12192000"/>
              <a:gd name="connsiteY157" fmla="*/ 2181537 h 2237474"/>
              <a:gd name="connsiteX158" fmla="*/ 520671 w 12192000"/>
              <a:gd name="connsiteY158" fmla="*/ 2180980 h 2237474"/>
              <a:gd name="connsiteX159" fmla="*/ 515024 w 12192000"/>
              <a:gd name="connsiteY159" fmla="*/ 2179258 h 2237474"/>
              <a:gd name="connsiteX160" fmla="*/ 512278 w 12192000"/>
              <a:gd name="connsiteY160" fmla="*/ 2176369 h 2237474"/>
              <a:gd name="connsiteX161" fmla="*/ 480419 w 12192000"/>
              <a:gd name="connsiteY161" fmla="*/ 2167807 h 2237474"/>
              <a:gd name="connsiteX162" fmla="*/ 413835 w 12192000"/>
              <a:gd name="connsiteY162" fmla="*/ 2156783 h 2237474"/>
              <a:gd name="connsiteX163" fmla="*/ 376513 w 12192000"/>
              <a:gd name="connsiteY163" fmla="*/ 2154014 h 2237474"/>
              <a:gd name="connsiteX164" fmla="*/ 273386 w 12192000"/>
              <a:gd name="connsiteY164" fmla="*/ 2142551 h 2237474"/>
              <a:gd name="connsiteX165" fmla="*/ 169207 w 12192000"/>
              <a:gd name="connsiteY165" fmla="*/ 2128100 h 2237474"/>
              <a:gd name="connsiteX166" fmla="*/ 93149 w 12192000"/>
              <a:gd name="connsiteY166" fmla="*/ 2105324 h 2237474"/>
              <a:gd name="connsiteX167" fmla="*/ 88109 w 12192000"/>
              <a:gd name="connsiteY167" fmla="*/ 2106704 h 2237474"/>
              <a:gd name="connsiteX168" fmla="*/ 80022 w 12192000"/>
              <a:gd name="connsiteY168" fmla="*/ 2107254 h 2237474"/>
              <a:gd name="connsiteX169" fmla="*/ 79717 w 12192000"/>
              <a:gd name="connsiteY169" fmla="*/ 2107046 h 2237474"/>
              <a:gd name="connsiteX170" fmla="*/ 72352 w 12192000"/>
              <a:gd name="connsiteY170" fmla="*/ 2107991 h 2237474"/>
              <a:gd name="connsiteX171" fmla="*/ 37645 w 12192000"/>
              <a:gd name="connsiteY171" fmla="*/ 2115401 h 2237474"/>
              <a:gd name="connsiteX172" fmla="*/ 4572 w 12192000"/>
              <a:gd name="connsiteY172" fmla="*/ 2111091 h 2237474"/>
              <a:gd name="connsiteX173" fmla="*/ 0 w 12192000"/>
              <a:gd name="connsiteY173" fmla="*/ 2110468 h 2237474"/>
              <a:gd name="connsiteX174" fmla="*/ 0 w 12192000"/>
              <a:gd name="connsiteY17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79765 w 12192000"/>
              <a:gd name="connsiteY142" fmla="*/ 2229639 h 2237474"/>
              <a:gd name="connsiteX143" fmla="*/ 1195347 w 12192000"/>
              <a:gd name="connsiteY143" fmla="*/ 2212354 h 2237474"/>
              <a:gd name="connsiteX144" fmla="*/ 970251 w 12192000"/>
              <a:gd name="connsiteY144" fmla="*/ 2221029 h 2237474"/>
              <a:gd name="connsiteX145" fmla="*/ 812914 w 12192000"/>
              <a:gd name="connsiteY145" fmla="*/ 2202752 h 2237474"/>
              <a:gd name="connsiteX146" fmla="*/ 800195 w 12192000"/>
              <a:gd name="connsiteY146" fmla="*/ 2209407 h 2237474"/>
              <a:gd name="connsiteX147" fmla="*/ 784978 w 12192000"/>
              <a:gd name="connsiteY147" fmla="*/ 2212360 h 2237474"/>
              <a:gd name="connsiteX148" fmla="*/ 681987 w 12192000"/>
              <a:gd name="connsiteY148" fmla="*/ 2216757 h 2237474"/>
              <a:gd name="connsiteX149" fmla="*/ 669923 w 12192000"/>
              <a:gd name="connsiteY149" fmla="*/ 2211682 h 2237474"/>
              <a:gd name="connsiteX150" fmla="*/ 648680 w 12192000"/>
              <a:gd name="connsiteY150" fmla="*/ 2206229 h 2237474"/>
              <a:gd name="connsiteX151" fmla="*/ 597225 w 12192000"/>
              <a:gd name="connsiteY151" fmla="*/ 2180999 h 2237474"/>
              <a:gd name="connsiteX152" fmla="*/ 558449 w 12192000"/>
              <a:gd name="connsiteY152" fmla="*/ 2182346 h 2237474"/>
              <a:gd name="connsiteX153" fmla="*/ 550517 w 12192000"/>
              <a:gd name="connsiteY153" fmla="*/ 2182060 h 2237474"/>
              <a:gd name="connsiteX154" fmla="*/ 550309 w 12192000"/>
              <a:gd name="connsiteY154" fmla="*/ 2181825 h 2237474"/>
              <a:gd name="connsiteX155" fmla="*/ 541836 w 12192000"/>
              <a:gd name="connsiteY155" fmla="*/ 2181063 h 2237474"/>
              <a:gd name="connsiteX156" fmla="*/ 536057 w 12192000"/>
              <a:gd name="connsiteY156" fmla="*/ 2181537 h 2237474"/>
              <a:gd name="connsiteX157" fmla="*/ 520671 w 12192000"/>
              <a:gd name="connsiteY157" fmla="*/ 2180980 h 2237474"/>
              <a:gd name="connsiteX158" fmla="*/ 515024 w 12192000"/>
              <a:gd name="connsiteY158" fmla="*/ 2179258 h 2237474"/>
              <a:gd name="connsiteX159" fmla="*/ 512278 w 12192000"/>
              <a:gd name="connsiteY159" fmla="*/ 2176369 h 2237474"/>
              <a:gd name="connsiteX160" fmla="*/ 480419 w 12192000"/>
              <a:gd name="connsiteY160" fmla="*/ 2167807 h 2237474"/>
              <a:gd name="connsiteX161" fmla="*/ 413835 w 12192000"/>
              <a:gd name="connsiteY161" fmla="*/ 2156783 h 2237474"/>
              <a:gd name="connsiteX162" fmla="*/ 376513 w 12192000"/>
              <a:gd name="connsiteY162" fmla="*/ 2154014 h 2237474"/>
              <a:gd name="connsiteX163" fmla="*/ 273386 w 12192000"/>
              <a:gd name="connsiteY163" fmla="*/ 2142551 h 2237474"/>
              <a:gd name="connsiteX164" fmla="*/ 169207 w 12192000"/>
              <a:gd name="connsiteY164" fmla="*/ 2128100 h 2237474"/>
              <a:gd name="connsiteX165" fmla="*/ 93149 w 12192000"/>
              <a:gd name="connsiteY165" fmla="*/ 2105324 h 2237474"/>
              <a:gd name="connsiteX166" fmla="*/ 88109 w 12192000"/>
              <a:gd name="connsiteY166" fmla="*/ 2106704 h 2237474"/>
              <a:gd name="connsiteX167" fmla="*/ 80022 w 12192000"/>
              <a:gd name="connsiteY167" fmla="*/ 2107254 h 2237474"/>
              <a:gd name="connsiteX168" fmla="*/ 79717 w 12192000"/>
              <a:gd name="connsiteY168" fmla="*/ 2107046 h 2237474"/>
              <a:gd name="connsiteX169" fmla="*/ 72352 w 12192000"/>
              <a:gd name="connsiteY169" fmla="*/ 2107991 h 2237474"/>
              <a:gd name="connsiteX170" fmla="*/ 37645 w 12192000"/>
              <a:gd name="connsiteY170" fmla="*/ 2115401 h 2237474"/>
              <a:gd name="connsiteX171" fmla="*/ 4572 w 12192000"/>
              <a:gd name="connsiteY171" fmla="*/ 2111091 h 2237474"/>
              <a:gd name="connsiteX172" fmla="*/ 0 w 12192000"/>
              <a:gd name="connsiteY172" fmla="*/ 2110468 h 2237474"/>
              <a:gd name="connsiteX173" fmla="*/ 0 w 12192000"/>
              <a:gd name="connsiteY17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79765 w 12192000"/>
              <a:gd name="connsiteY141" fmla="*/ 2229639 h 2237474"/>
              <a:gd name="connsiteX142" fmla="*/ 1195347 w 12192000"/>
              <a:gd name="connsiteY142" fmla="*/ 2212354 h 2237474"/>
              <a:gd name="connsiteX143" fmla="*/ 970251 w 12192000"/>
              <a:gd name="connsiteY143" fmla="*/ 2221029 h 2237474"/>
              <a:gd name="connsiteX144" fmla="*/ 812914 w 12192000"/>
              <a:gd name="connsiteY144" fmla="*/ 2202752 h 2237474"/>
              <a:gd name="connsiteX145" fmla="*/ 800195 w 12192000"/>
              <a:gd name="connsiteY145" fmla="*/ 2209407 h 2237474"/>
              <a:gd name="connsiteX146" fmla="*/ 784978 w 12192000"/>
              <a:gd name="connsiteY146" fmla="*/ 2212360 h 2237474"/>
              <a:gd name="connsiteX147" fmla="*/ 681987 w 12192000"/>
              <a:gd name="connsiteY147" fmla="*/ 2216757 h 2237474"/>
              <a:gd name="connsiteX148" fmla="*/ 669923 w 12192000"/>
              <a:gd name="connsiteY148" fmla="*/ 2211682 h 2237474"/>
              <a:gd name="connsiteX149" fmla="*/ 648680 w 12192000"/>
              <a:gd name="connsiteY149" fmla="*/ 2206229 h 2237474"/>
              <a:gd name="connsiteX150" fmla="*/ 597225 w 12192000"/>
              <a:gd name="connsiteY150" fmla="*/ 2180999 h 2237474"/>
              <a:gd name="connsiteX151" fmla="*/ 558449 w 12192000"/>
              <a:gd name="connsiteY151" fmla="*/ 2182346 h 2237474"/>
              <a:gd name="connsiteX152" fmla="*/ 550517 w 12192000"/>
              <a:gd name="connsiteY152" fmla="*/ 2182060 h 2237474"/>
              <a:gd name="connsiteX153" fmla="*/ 550309 w 12192000"/>
              <a:gd name="connsiteY153" fmla="*/ 2181825 h 2237474"/>
              <a:gd name="connsiteX154" fmla="*/ 541836 w 12192000"/>
              <a:gd name="connsiteY154" fmla="*/ 2181063 h 2237474"/>
              <a:gd name="connsiteX155" fmla="*/ 536057 w 12192000"/>
              <a:gd name="connsiteY155" fmla="*/ 2181537 h 2237474"/>
              <a:gd name="connsiteX156" fmla="*/ 520671 w 12192000"/>
              <a:gd name="connsiteY156" fmla="*/ 2180980 h 2237474"/>
              <a:gd name="connsiteX157" fmla="*/ 515024 w 12192000"/>
              <a:gd name="connsiteY157" fmla="*/ 2179258 h 2237474"/>
              <a:gd name="connsiteX158" fmla="*/ 512278 w 12192000"/>
              <a:gd name="connsiteY158" fmla="*/ 2176369 h 2237474"/>
              <a:gd name="connsiteX159" fmla="*/ 480419 w 12192000"/>
              <a:gd name="connsiteY159" fmla="*/ 2167807 h 2237474"/>
              <a:gd name="connsiteX160" fmla="*/ 413835 w 12192000"/>
              <a:gd name="connsiteY160" fmla="*/ 2156783 h 2237474"/>
              <a:gd name="connsiteX161" fmla="*/ 376513 w 12192000"/>
              <a:gd name="connsiteY161" fmla="*/ 2154014 h 2237474"/>
              <a:gd name="connsiteX162" fmla="*/ 273386 w 12192000"/>
              <a:gd name="connsiteY162" fmla="*/ 2142551 h 2237474"/>
              <a:gd name="connsiteX163" fmla="*/ 169207 w 12192000"/>
              <a:gd name="connsiteY163" fmla="*/ 2128100 h 2237474"/>
              <a:gd name="connsiteX164" fmla="*/ 93149 w 12192000"/>
              <a:gd name="connsiteY164" fmla="*/ 2105324 h 2237474"/>
              <a:gd name="connsiteX165" fmla="*/ 88109 w 12192000"/>
              <a:gd name="connsiteY165" fmla="*/ 2106704 h 2237474"/>
              <a:gd name="connsiteX166" fmla="*/ 80022 w 12192000"/>
              <a:gd name="connsiteY166" fmla="*/ 2107254 h 2237474"/>
              <a:gd name="connsiteX167" fmla="*/ 79717 w 12192000"/>
              <a:gd name="connsiteY167" fmla="*/ 2107046 h 2237474"/>
              <a:gd name="connsiteX168" fmla="*/ 72352 w 12192000"/>
              <a:gd name="connsiteY168" fmla="*/ 2107991 h 2237474"/>
              <a:gd name="connsiteX169" fmla="*/ 37645 w 12192000"/>
              <a:gd name="connsiteY169" fmla="*/ 2115401 h 2237474"/>
              <a:gd name="connsiteX170" fmla="*/ 4572 w 12192000"/>
              <a:gd name="connsiteY170" fmla="*/ 2111091 h 2237474"/>
              <a:gd name="connsiteX171" fmla="*/ 0 w 12192000"/>
              <a:gd name="connsiteY171" fmla="*/ 2110468 h 2237474"/>
              <a:gd name="connsiteX172" fmla="*/ 0 w 12192000"/>
              <a:gd name="connsiteY17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79765 w 12192000"/>
              <a:gd name="connsiteY140" fmla="*/ 2229639 h 2237474"/>
              <a:gd name="connsiteX141" fmla="*/ 1195347 w 12192000"/>
              <a:gd name="connsiteY141" fmla="*/ 2212354 h 2237474"/>
              <a:gd name="connsiteX142" fmla="*/ 970251 w 12192000"/>
              <a:gd name="connsiteY142" fmla="*/ 2221029 h 2237474"/>
              <a:gd name="connsiteX143" fmla="*/ 812914 w 12192000"/>
              <a:gd name="connsiteY143" fmla="*/ 2202752 h 2237474"/>
              <a:gd name="connsiteX144" fmla="*/ 800195 w 12192000"/>
              <a:gd name="connsiteY144" fmla="*/ 2209407 h 2237474"/>
              <a:gd name="connsiteX145" fmla="*/ 784978 w 12192000"/>
              <a:gd name="connsiteY145" fmla="*/ 2212360 h 2237474"/>
              <a:gd name="connsiteX146" fmla="*/ 681987 w 12192000"/>
              <a:gd name="connsiteY146" fmla="*/ 2216757 h 2237474"/>
              <a:gd name="connsiteX147" fmla="*/ 669923 w 12192000"/>
              <a:gd name="connsiteY147" fmla="*/ 2211682 h 2237474"/>
              <a:gd name="connsiteX148" fmla="*/ 648680 w 12192000"/>
              <a:gd name="connsiteY148" fmla="*/ 2206229 h 2237474"/>
              <a:gd name="connsiteX149" fmla="*/ 597225 w 12192000"/>
              <a:gd name="connsiteY149" fmla="*/ 2180999 h 2237474"/>
              <a:gd name="connsiteX150" fmla="*/ 558449 w 12192000"/>
              <a:gd name="connsiteY150" fmla="*/ 2182346 h 2237474"/>
              <a:gd name="connsiteX151" fmla="*/ 550517 w 12192000"/>
              <a:gd name="connsiteY151" fmla="*/ 2182060 h 2237474"/>
              <a:gd name="connsiteX152" fmla="*/ 550309 w 12192000"/>
              <a:gd name="connsiteY152" fmla="*/ 2181825 h 2237474"/>
              <a:gd name="connsiteX153" fmla="*/ 541836 w 12192000"/>
              <a:gd name="connsiteY153" fmla="*/ 2181063 h 2237474"/>
              <a:gd name="connsiteX154" fmla="*/ 536057 w 12192000"/>
              <a:gd name="connsiteY154" fmla="*/ 2181537 h 2237474"/>
              <a:gd name="connsiteX155" fmla="*/ 520671 w 12192000"/>
              <a:gd name="connsiteY155" fmla="*/ 2180980 h 2237474"/>
              <a:gd name="connsiteX156" fmla="*/ 515024 w 12192000"/>
              <a:gd name="connsiteY156" fmla="*/ 2179258 h 2237474"/>
              <a:gd name="connsiteX157" fmla="*/ 512278 w 12192000"/>
              <a:gd name="connsiteY157" fmla="*/ 2176369 h 2237474"/>
              <a:gd name="connsiteX158" fmla="*/ 480419 w 12192000"/>
              <a:gd name="connsiteY158" fmla="*/ 2167807 h 2237474"/>
              <a:gd name="connsiteX159" fmla="*/ 413835 w 12192000"/>
              <a:gd name="connsiteY159" fmla="*/ 2156783 h 2237474"/>
              <a:gd name="connsiteX160" fmla="*/ 376513 w 12192000"/>
              <a:gd name="connsiteY160" fmla="*/ 2154014 h 2237474"/>
              <a:gd name="connsiteX161" fmla="*/ 273386 w 12192000"/>
              <a:gd name="connsiteY161" fmla="*/ 2142551 h 2237474"/>
              <a:gd name="connsiteX162" fmla="*/ 169207 w 12192000"/>
              <a:gd name="connsiteY162" fmla="*/ 2128100 h 2237474"/>
              <a:gd name="connsiteX163" fmla="*/ 93149 w 12192000"/>
              <a:gd name="connsiteY163" fmla="*/ 2105324 h 2237474"/>
              <a:gd name="connsiteX164" fmla="*/ 88109 w 12192000"/>
              <a:gd name="connsiteY164" fmla="*/ 2106704 h 2237474"/>
              <a:gd name="connsiteX165" fmla="*/ 80022 w 12192000"/>
              <a:gd name="connsiteY165" fmla="*/ 2107254 h 2237474"/>
              <a:gd name="connsiteX166" fmla="*/ 79717 w 12192000"/>
              <a:gd name="connsiteY166" fmla="*/ 2107046 h 2237474"/>
              <a:gd name="connsiteX167" fmla="*/ 72352 w 12192000"/>
              <a:gd name="connsiteY167" fmla="*/ 2107991 h 2237474"/>
              <a:gd name="connsiteX168" fmla="*/ 37645 w 12192000"/>
              <a:gd name="connsiteY168" fmla="*/ 2115401 h 2237474"/>
              <a:gd name="connsiteX169" fmla="*/ 4572 w 12192000"/>
              <a:gd name="connsiteY169" fmla="*/ 2111091 h 2237474"/>
              <a:gd name="connsiteX170" fmla="*/ 0 w 12192000"/>
              <a:gd name="connsiteY170" fmla="*/ 2110468 h 2237474"/>
              <a:gd name="connsiteX171" fmla="*/ 0 w 12192000"/>
              <a:gd name="connsiteY17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42244 w 12192000"/>
              <a:gd name="connsiteY128" fmla="*/ 2055560 h 2237474"/>
              <a:gd name="connsiteX129" fmla="*/ 1877728 w 12192000"/>
              <a:gd name="connsiteY129" fmla="*/ 2101004 h 2237474"/>
              <a:gd name="connsiteX130" fmla="*/ 1759056 w 12192000"/>
              <a:gd name="connsiteY130" fmla="*/ 2125608 h 2237474"/>
              <a:gd name="connsiteX131" fmla="*/ 1637948 w 12192000"/>
              <a:gd name="connsiteY131" fmla="*/ 2172597 h 2237474"/>
              <a:gd name="connsiteX132" fmla="*/ 1434549 w 12192000"/>
              <a:gd name="connsiteY132" fmla="*/ 2234522 h 2237474"/>
              <a:gd name="connsiteX133" fmla="*/ 1398481 w 12192000"/>
              <a:gd name="connsiteY133" fmla="*/ 2237074 h 2237474"/>
              <a:gd name="connsiteX134" fmla="*/ 1398407 w 12192000"/>
              <a:gd name="connsiteY134" fmla="*/ 2237095 h 2237474"/>
              <a:gd name="connsiteX135" fmla="*/ 1370962 w 12192000"/>
              <a:gd name="connsiteY135" fmla="*/ 2237474 h 2237474"/>
              <a:gd name="connsiteX136" fmla="*/ 1356367 w 12192000"/>
              <a:gd name="connsiteY136" fmla="*/ 2235089 h 2237474"/>
              <a:gd name="connsiteX137" fmla="*/ 1324828 w 12192000"/>
              <a:gd name="connsiteY137" fmla="*/ 2231968 h 2237474"/>
              <a:gd name="connsiteX138" fmla="*/ 1279765 w 12192000"/>
              <a:gd name="connsiteY138" fmla="*/ 2229639 h 2237474"/>
              <a:gd name="connsiteX139" fmla="*/ 1195347 w 12192000"/>
              <a:gd name="connsiteY139" fmla="*/ 2212354 h 2237474"/>
              <a:gd name="connsiteX140" fmla="*/ 970251 w 12192000"/>
              <a:gd name="connsiteY140" fmla="*/ 2221029 h 2237474"/>
              <a:gd name="connsiteX141" fmla="*/ 812914 w 12192000"/>
              <a:gd name="connsiteY141" fmla="*/ 2202752 h 2237474"/>
              <a:gd name="connsiteX142" fmla="*/ 800195 w 12192000"/>
              <a:gd name="connsiteY142" fmla="*/ 2209407 h 2237474"/>
              <a:gd name="connsiteX143" fmla="*/ 784978 w 12192000"/>
              <a:gd name="connsiteY143" fmla="*/ 2212360 h 2237474"/>
              <a:gd name="connsiteX144" fmla="*/ 681987 w 12192000"/>
              <a:gd name="connsiteY144" fmla="*/ 2216757 h 2237474"/>
              <a:gd name="connsiteX145" fmla="*/ 669923 w 12192000"/>
              <a:gd name="connsiteY145" fmla="*/ 2211682 h 2237474"/>
              <a:gd name="connsiteX146" fmla="*/ 648680 w 12192000"/>
              <a:gd name="connsiteY146" fmla="*/ 2206229 h 2237474"/>
              <a:gd name="connsiteX147" fmla="*/ 597225 w 12192000"/>
              <a:gd name="connsiteY147" fmla="*/ 2180999 h 2237474"/>
              <a:gd name="connsiteX148" fmla="*/ 558449 w 12192000"/>
              <a:gd name="connsiteY148" fmla="*/ 2182346 h 2237474"/>
              <a:gd name="connsiteX149" fmla="*/ 550517 w 12192000"/>
              <a:gd name="connsiteY149" fmla="*/ 2182060 h 2237474"/>
              <a:gd name="connsiteX150" fmla="*/ 550309 w 12192000"/>
              <a:gd name="connsiteY150" fmla="*/ 2181825 h 2237474"/>
              <a:gd name="connsiteX151" fmla="*/ 541836 w 12192000"/>
              <a:gd name="connsiteY151" fmla="*/ 2181063 h 2237474"/>
              <a:gd name="connsiteX152" fmla="*/ 536057 w 12192000"/>
              <a:gd name="connsiteY152" fmla="*/ 2181537 h 2237474"/>
              <a:gd name="connsiteX153" fmla="*/ 520671 w 12192000"/>
              <a:gd name="connsiteY153" fmla="*/ 2180980 h 2237474"/>
              <a:gd name="connsiteX154" fmla="*/ 515024 w 12192000"/>
              <a:gd name="connsiteY154" fmla="*/ 2179258 h 2237474"/>
              <a:gd name="connsiteX155" fmla="*/ 512278 w 12192000"/>
              <a:gd name="connsiteY155" fmla="*/ 2176369 h 2237474"/>
              <a:gd name="connsiteX156" fmla="*/ 480419 w 12192000"/>
              <a:gd name="connsiteY156" fmla="*/ 2167807 h 2237474"/>
              <a:gd name="connsiteX157" fmla="*/ 413835 w 12192000"/>
              <a:gd name="connsiteY157" fmla="*/ 2156783 h 2237474"/>
              <a:gd name="connsiteX158" fmla="*/ 376513 w 12192000"/>
              <a:gd name="connsiteY158" fmla="*/ 2154014 h 2237474"/>
              <a:gd name="connsiteX159" fmla="*/ 273386 w 12192000"/>
              <a:gd name="connsiteY159" fmla="*/ 2142551 h 2237474"/>
              <a:gd name="connsiteX160" fmla="*/ 169207 w 12192000"/>
              <a:gd name="connsiteY160" fmla="*/ 2128100 h 2237474"/>
              <a:gd name="connsiteX161" fmla="*/ 93149 w 12192000"/>
              <a:gd name="connsiteY161" fmla="*/ 2105324 h 2237474"/>
              <a:gd name="connsiteX162" fmla="*/ 88109 w 12192000"/>
              <a:gd name="connsiteY162" fmla="*/ 2106704 h 2237474"/>
              <a:gd name="connsiteX163" fmla="*/ 80022 w 12192000"/>
              <a:gd name="connsiteY163" fmla="*/ 2107254 h 2237474"/>
              <a:gd name="connsiteX164" fmla="*/ 79717 w 12192000"/>
              <a:gd name="connsiteY164" fmla="*/ 2107046 h 2237474"/>
              <a:gd name="connsiteX165" fmla="*/ 72352 w 12192000"/>
              <a:gd name="connsiteY165" fmla="*/ 2107991 h 2237474"/>
              <a:gd name="connsiteX166" fmla="*/ 37645 w 12192000"/>
              <a:gd name="connsiteY166" fmla="*/ 2115401 h 2237474"/>
              <a:gd name="connsiteX167" fmla="*/ 4572 w 12192000"/>
              <a:gd name="connsiteY167" fmla="*/ 2111091 h 2237474"/>
              <a:gd name="connsiteX168" fmla="*/ 0 w 12192000"/>
              <a:gd name="connsiteY168" fmla="*/ 2110468 h 2237474"/>
              <a:gd name="connsiteX169" fmla="*/ 0 w 12192000"/>
              <a:gd name="connsiteY16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111935 w 12192000"/>
              <a:gd name="connsiteY124" fmla="*/ 2023163 h 2237474"/>
              <a:gd name="connsiteX125" fmla="*/ 2089991 w 12192000"/>
              <a:gd name="connsiteY125" fmla="*/ 2034193 h 2237474"/>
              <a:gd name="connsiteX126" fmla="*/ 2058061 w 12192000"/>
              <a:gd name="connsiteY126" fmla="*/ 2047942 h 2237474"/>
              <a:gd name="connsiteX127" fmla="*/ 2042244 w 12192000"/>
              <a:gd name="connsiteY127" fmla="*/ 2055560 h 2237474"/>
              <a:gd name="connsiteX128" fmla="*/ 1877728 w 12192000"/>
              <a:gd name="connsiteY128" fmla="*/ 2101004 h 2237474"/>
              <a:gd name="connsiteX129" fmla="*/ 1759056 w 12192000"/>
              <a:gd name="connsiteY129" fmla="*/ 2125608 h 2237474"/>
              <a:gd name="connsiteX130" fmla="*/ 1637948 w 12192000"/>
              <a:gd name="connsiteY130" fmla="*/ 2172597 h 2237474"/>
              <a:gd name="connsiteX131" fmla="*/ 1434549 w 12192000"/>
              <a:gd name="connsiteY131" fmla="*/ 2234522 h 2237474"/>
              <a:gd name="connsiteX132" fmla="*/ 1398481 w 12192000"/>
              <a:gd name="connsiteY132" fmla="*/ 2237074 h 2237474"/>
              <a:gd name="connsiteX133" fmla="*/ 1398407 w 12192000"/>
              <a:gd name="connsiteY133" fmla="*/ 2237095 h 2237474"/>
              <a:gd name="connsiteX134" fmla="*/ 1370962 w 12192000"/>
              <a:gd name="connsiteY134" fmla="*/ 2237474 h 2237474"/>
              <a:gd name="connsiteX135" fmla="*/ 1356367 w 12192000"/>
              <a:gd name="connsiteY135" fmla="*/ 2235089 h 2237474"/>
              <a:gd name="connsiteX136" fmla="*/ 1324828 w 12192000"/>
              <a:gd name="connsiteY136" fmla="*/ 2231968 h 2237474"/>
              <a:gd name="connsiteX137" fmla="*/ 1279765 w 12192000"/>
              <a:gd name="connsiteY137" fmla="*/ 2229639 h 2237474"/>
              <a:gd name="connsiteX138" fmla="*/ 1195347 w 12192000"/>
              <a:gd name="connsiteY138" fmla="*/ 2212354 h 2237474"/>
              <a:gd name="connsiteX139" fmla="*/ 970251 w 12192000"/>
              <a:gd name="connsiteY139" fmla="*/ 2221029 h 2237474"/>
              <a:gd name="connsiteX140" fmla="*/ 812914 w 12192000"/>
              <a:gd name="connsiteY140" fmla="*/ 2202752 h 2237474"/>
              <a:gd name="connsiteX141" fmla="*/ 800195 w 12192000"/>
              <a:gd name="connsiteY141" fmla="*/ 2209407 h 2237474"/>
              <a:gd name="connsiteX142" fmla="*/ 784978 w 12192000"/>
              <a:gd name="connsiteY142" fmla="*/ 2212360 h 2237474"/>
              <a:gd name="connsiteX143" fmla="*/ 681987 w 12192000"/>
              <a:gd name="connsiteY143" fmla="*/ 2216757 h 2237474"/>
              <a:gd name="connsiteX144" fmla="*/ 669923 w 12192000"/>
              <a:gd name="connsiteY144" fmla="*/ 2211682 h 2237474"/>
              <a:gd name="connsiteX145" fmla="*/ 648680 w 12192000"/>
              <a:gd name="connsiteY145" fmla="*/ 2206229 h 2237474"/>
              <a:gd name="connsiteX146" fmla="*/ 597225 w 12192000"/>
              <a:gd name="connsiteY146" fmla="*/ 2180999 h 2237474"/>
              <a:gd name="connsiteX147" fmla="*/ 558449 w 12192000"/>
              <a:gd name="connsiteY147" fmla="*/ 2182346 h 2237474"/>
              <a:gd name="connsiteX148" fmla="*/ 550517 w 12192000"/>
              <a:gd name="connsiteY148" fmla="*/ 2182060 h 2237474"/>
              <a:gd name="connsiteX149" fmla="*/ 550309 w 12192000"/>
              <a:gd name="connsiteY149" fmla="*/ 2181825 h 2237474"/>
              <a:gd name="connsiteX150" fmla="*/ 541836 w 12192000"/>
              <a:gd name="connsiteY150" fmla="*/ 2181063 h 2237474"/>
              <a:gd name="connsiteX151" fmla="*/ 536057 w 12192000"/>
              <a:gd name="connsiteY151" fmla="*/ 2181537 h 2237474"/>
              <a:gd name="connsiteX152" fmla="*/ 520671 w 12192000"/>
              <a:gd name="connsiteY152" fmla="*/ 2180980 h 2237474"/>
              <a:gd name="connsiteX153" fmla="*/ 515024 w 12192000"/>
              <a:gd name="connsiteY153" fmla="*/ 2179258 h 2237474"/>
              <a:gd name="connsiteX154" fmla="*/ 512278 w 12192000"/>
              <a:gd name="connsiteY154" fmla="*/ 2176369 h 2237474"/>
              <a:gd name="connsiteX155" fmla="*/ 480419 w 12192000"/>
              <a:gd name="connsiteY155" fmla="*/ 2167807 h 2237474"/>
              <a:gd name="connsiteX156" fmla="*/ 413835 w 12192000"/>
              <a:gd name="connsiteY156" fmla="*/ 2156783 h 2237474"/>
              <a:gd name="connsiteX157" fmla="*/ 376513 w 12192000"/>
              <a:gd name="connsiteY157" fmla="*/ 2154014 h 2237474"/>
              <a:gd name="connsiteX158" fmla="*/ 273386 w 12192000"/>
              <a:gd name="connsiteY158" fmla="*/ 2142551 h 2237474"/>
              <a:gd name="connsiteX159" fmla="*/ 169207 w 12192000"/>
              <a:gd name="connsiteY159" fmla="*/ 2128100 h 2237474"/>
              <a:gd name="connsiteX160" fmla="*/ 93149 w 12192000"/>
              <a:gd name="connsiteY160" fmla="*/ 2105324 h 2237474"/>
              <a:gd name="connsiteX161" fmla="*/ 88109 w 12192000"/>
              <a:gd name="connsiteY161" fmla="*/ 2106704 h 2237474"/>
              <a:gd name="connsiteX162" fmla="*/ 80022 w 12192000"/>
              <a:gd name="connsiteY162" fmla="*/ 2107254 h 2237474"/>
              <a:gd name="connsiteX163" fmla="*/ 79717 w 12192000"/>
              <a:gd name="connsiteY163" fmla="*/ 2107046 h 2237474"/>
              <a:gd name="connsiteX164" fmla="*/ 72352 w 12192000"/>
              <a:gd name="connsiteY164" fmla="*/ 2107991 h 2237474"/>
              <a:gd name="connsiteX165" fmla="*/ 37645 w 12192000"/>
              <a:gd name="connsiteY165" fmla="*/ 2115401 h 2237474"/>
              <a:gd name="connsiteX166" fmla="*/ 4572 w 12192000"/>
              <a:gd name="connsiteY166" fmla="*/ 2111091 h 2237474"/>
              <a:gd name="connsiteX167" fmla="*/ 0 w 12192000"/>
              <a:gd name="connsiteY167" fmla="*/ 2110468 h 2237474"/>
              <a:gd name="connsiteX168" fmla="*/ 0 w 12192000"/>
              <a:gd name="connsiteY16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089991 w 12192000"/>
              <a:gd name="connsiteY124" fmla="*/ 2034193 h 2237474"/>
              <a:gd name="connsiteX125" fmla="*/ 2058061 w 12192000"/>
              <a:gd name="connsiteY125" fmla="*/ 2047942 h 2237474"/>
              <a:gd name="connsiteX126" fmla="*/ 2042244 w 12192000"/>
              <a:gd name="connsiteY126" fmla="*/ 2055560 h 2237474"/>
              <a:gd name="connsiteX127" fmla="*/ 1877728 w 12192000"/>
              <a:gd name="connsiteY127" fmla="*/ 2101004 h 2237474"/>
              <a:gd name="connsiteX128" fmla="*/ 1759056 w 12192000"/>
              <a:gd name="connsiteY128" fmla="*/ 2125608 h 2237474"/>
              <a:gd name="connsiteX129" fmla="*/ 1637948 w 12192000"/>
              <a:gd name="connsiteY129" fmla="*/ 2172597 h 2237474"/>
              <a:gd name="connsiteX130" fmla="*/ 1434549 w 12192000"/>
              <a:gd name="connsiteY130" fmla="*/ 2234522 h 2237474"/>
              <a:gd name="connsiteX131" fmla="*/ 1398481 w 12192000"/>
              <a:gd name="connsiteY131" fmla="*/ 2237074 h 2237474"/>
              <a:gd name="connsiteX132" fmla="*/ 1398407 w 12192000"/>
              <a:gd name="connsiteY132" fmla="*/ 2237095 h 2237474"/>
              <a:gd name="connsiteX133" fmla="*/ 1370962 w 12192000"/>
              <a:gd name="connsiteY133" fmla="*/ 2237474 h 2237474"/>
              <a:gd name="connsiteX134" fmla="*/ 1356367 w 12192000"/>
              <a:gd name="connsiteY134" fmla="*/ 2235089 h 2237474"/>
              <a:gd name="connsiteX135" fmla="*/ 1324828 w 12192000"/>
              <a:gd name="connsiteY135" fmla="*/ 2231968 h 2237474"/>
              <a:gd name="connsiteX136" fmla="*/ 1279765 w 12192000"/>
              <a:gd name="connsiteY136" fmla="*/ 2229639 h 2237474"/>
              <a:gd name="connsiteX137" fmla="*/ 1195347 w 12192000"/>
              <a:gd name="connsiteY137" fmla="*/ 2212354 h 2237474"/>
              <a:gd name="connsiteX138" fmla="*/ 970251 w 12192000"/>
              <a:gd name="connsiteY138" fmla="*/ 2221029 h 2237474"/>
              <a:gd name="connsiteX139" fmla="*/ 812914 w 12192000"/>
              <a:gd name="connsiteY139" fmla="*/ 2202752 h 2237474"/>
              <a:gd name="connsiteX140" fmla="*/ 800195 w 12192000"/>
              <a:gd name="connsiteY140" fmla="*/ 2209407 h 2237474"/>
              <a:gd name="connsiteX141" fmla="*/ 784978 w 12192000"/>
              <a:gd name="connsiteY141" fmla="*/ 2212360 h 2237474"/>
              <a:gd name="connsiteX142" fmla="*/ 681987 w 12192000"/>
              <a:gd name="connsiteY142" fmla="*/ 2216757 h 2237474"/>
              <a:gd name="connsiteX143" fmla="*/ 669923 w 12192000"/>
              <a:gd name="connsiteY143" fmla="*/ 2211682 h 2237474"/>
              <a:gd name="connsiteX144" fmla="*/ 648680 w 12192000"/>
              <a:gd name="connsiteY144" fmla="*/ 2206229 h 2237474"/>
              <a:gd name="connsiteX145" fmla="*/ 597225 w 12192000"/>
              <a:gd name="connsiteY145" fmla="*/ 2180999 h 2237474"/>
              <a:gd name="connsiteX146" fmla="*/ 558449 w 12192000"/>
              <a:gd name="connsiteY146" fmla="*/ 2182346 h 2237474"/>
              <a:gd name="connsiteX147" fmla="*/ 550517 w 12192000"/>
              <a:gd name="connsiteY147" fmla="*/ 2182060 h 2237474"/>
              <a:gd name="connsiteX148" fmla="*/ 550309 w 12192000"/>
              <a:gd name="connsiteY148" fmla="*/ 2181825 h 2237474"/>
              <a:gd name="connsiteX149" fmla="*/ 541836 w 12192000"/>
              <a:gd name="connsiteY149" fmla="*/ 2181063 h 2237474"/>
              <a:gd name="connsiteX150" fmla="*/ 536057 w 12192000"/>
              <a:gd name="connsiteY150" fmla="*/ 2181537 h 2237474"/>
              <a:gd name="connsiteX151" fmla="*/ 520671 w 12192000"/>
              <a:gd name="connsiteY151" fmla="*/ 2180980 h 2237474"/>
              <a:gd name="connsiteX152" fmla="*/ 515024 w 12192000"/>
              <a:gd name="connsiteY152" fmla="*/ 2179258 h 2237474"/>
              <a:gd name="connsiteX153" fmla="*/ 512278 w 12192000"/>
              <a:gd name="connsiteY153" fmla="*/ 2176369 h 2237474"/>
              <a:gd name="connsiteX154" fmla="*/ 480419 w 12192000"/>
              <a:gd name="connsiteY154" fmla="*/ 2167807 h 2237474"/>
              <a:gd name="connsiteX155" fmla="*/ 413835 w 12192000"/>
              <a:gd name="connsiteY155" fmla="*/ 2156783 h 2237474"/>
              <a:gd name="connsiteX156" fmla="*/ 376513 w 12192000"/>
              <a:gd name="connsiteY156" fmla="*/ 2154014 h 2237474"/>
              <a:gd name="connsiteX157" fmla="*/ 273386 w 12192000"/>
              <a:gd name="connsiteY157" fmla="*/ 2142551 h 2237474"/>
              <a:gd name="connsiteX158" fmla="*/ 169207 w 12192000"/>
              <a:gd name="connsiteY158" fmla="*/ 2128100 h 2237474"/>
              <a:gd name="connsiteX159" fmla="*/ 93149 w 12192000"/>
              <a:gd name="connsiteY159" fmla="*/ 2105324 h 2237474"/>
              <a:gd name="connsiteX160" fmla="*/ 88109 w 12192000"/>
              <a:gd name="connsiteY160" fmla="*/ 2106704 h 2237474"/>
              <a:gd name="connsiteX161" fmla="*/ 80022 w 12192000"/>
              <a:gd name="connsiteY161" fmla="*/ 2107254 h 2237474"/>
              <a:gd name="connsiteX162" fmla="*/ 79717 w 12192000"/>
              <a:gd name="connsiteY162" fmla="*/ 2107046 h 2237474"/>
              <a:gd name="connsiteX163" fmla="*/ 72352 w 12192000"/>
              <a:gd name="connsiteY163" fmla="*/ 2107991 h 2237474"/>
              <a:gd name="connsiteX164" fmla="*/ 37645 w 12192000"/>
              <a:gd name="connsiteY164" fmla="*/ 2115401 h 2237474"/>
              <a:gd name="connsiteX165" fmla="*/ 4572 w 12192000"/>
              <a:gd name="connsiteY165" fmla="*/ 2111091 h 2237474"/>
              <a:gd name="connsiteX166" fmla="*/ 0 w 12192000"/>
              <a:gd name="connsiteY166" fmla="*/ 2110468 h 2237474"/>
              <a:gd name="connsiteX167" fmla="*/ 0 w 12192000"/>
              <a:gd name="connsiteY16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9991 w 12192000"/>
              <a:gd name="connsiteY123" fmla="*/ 2034193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5228 w 12192000"/>
              <a:gd name="connsiteY123" fmla="*/ 2046431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36057 w 12192000"/>
              <a:gd name="connsiteY147" fmla="*/ 2181537 h 2237474"/>
              <a:gd name="connsiteX148" fmla="*/ 520671 w 12192000"/>
              <a:gd name="connsiteY148" fmla="*/ 2180980 h 2237474"/>
              <a:gd name="connsiteX149" fmla="*/ 515024 w 12192000"/>
              <a:gd name="connsiteY149" fmla="*/ 2179258 h 2237474"/>
              <a:gd name="connsiteX150" fmla="*/ 512278 w 12192000"/>
              <a:gd name="connsiteY150" fmla="*/ 2176369 h 2237474"/>
              <a:gd name="connsiteX151" fmla="*/ 480419 w 12192000"/>
              <a:gd name="connsiteY151" fmla="*/ 2167807 h 2237474"/>
              <a:gd name="connsiteX152" fmla="*/ 413835 w 12192000"/>
              <a:gd name="connsiteY152" fmla="*/ 2156783 h 2237474"/>
              <a:gd name="connsiteX153" fmla="*/ 376513 w 12192000"/>
              <a:gd name="connsiteY153" fmla="*/ 2154014 h 2237474"/>
              <a:gd name="connsiteX154" fmla="*/ 273386 w 12192000"/>
              <a:gd name="connsiteY154" fmla="*/ 2142551 h 2237474"/>
              <a:gd name="connsiteX155" fmla="*/ 169207 w 12192000"/>
              <a:gd name="connsiteY155" fmla="*/ 2128100 h 2237474"/>
              <a:gd name="connsiteX156" fmla="*/ 93149 w 12192000"/>
              <a:gd name="connsiteY156" fmla="*/ 2105324 h 2237474"/>
              <a:gd name="connsiteX157" fmla="*/ 88109 w 12192000"/>
              <a:gd name="connsiteY157" fmla="*/ 2106704 h 2237474"/>
              <a:gd name="connsiteX158" fmla="*/ 80022 w 12192000"/>
              <a:gd name="connsiteY158" fmla="*/ 2107254 h 2237474"/>
              <a:gd name="connsiteX159" fmla="*/ 79717 w 12192000"/>
              <a:gd name="connsiteY159" fmla="*/ 2107046 h 2237474"/>
              <a:gd name="connsiteX160" fmla="*/ 72352 w 12192000"/>
              <a:gd name="connsiteY160" fmla="*/ 2107991 h 2237474"/>
              <a:gd name="connsiteX161" fmla="*/ 37645 w 12192000"/>
              <a:gd name="connsiteY161" fmla="*/ 2115401 h 2237474"/>
              <a:gd name="connsiteX162" fmla="*/ 4572 w 12192000"/>
              <a:gd name="connsiteY162" fmla="*/ 2111091 h 2237474"/>
              <a:gd name="connsiteX163" fmla="*/ 0 w 12192000"/>
              <a:gd name="connsiteY163" fmla="*/ 2110468 h 2237474"/>
              <a:gd name="connsiteX164" fmla="*/ 0 w 12192000"/>
              <a:gd name="connsiteY16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20671 w 12192000"/>
              <a:gd name="connsiteY147" fmla="*/ 2180980 h 2237474"/>
              <a:gd name="connsiteX148" fmla="*/ 515024 w 12192000"/>
              <a:gd name="connsiteY148" fmla="*/ 2179258 h 2237474"/>
              <a:gd name="connsiteX149" fmla="*/ 512278 w 12192000"/>
              <a:gd name="connsiteY149" fmla="*/ 2176369 h 2237474"/>
              <a:gd name="connsiteX150" fmla="*/ 480419 w 12192000"/>
              <a:gd name="connsiteY150" fmla="*/ 2167807 h 2237474"/>
              <a:gd name="connsiteX151" fmla="*/ 413835 w 12192000"/>
              <a:gd name="connsiteY151" fmla="*/ 2156783 h 2237474"/>
              <a:gd name="connsiteX152" fmla="*/ 376513 w 12192000"/>
              <a:gd name="connsiteY152" fmla="*/ 2154014 h 2237474"/>
              <a:gd name="connsiteX153" fmla="*/ 273386 w 12192000"/>
              <a:gd name="connsiteY153" fmla="*/ 2142551 h 2237474"/>
              <a:gd name="connsiteX154" fmla="*/ 169207 w 12192000"/>
              <a:gd name="connsiteY154" fmla="*/ 2128100 h 2237474"/>
              <a:gd name="connsiteX155" fmla="*/ 93149 w 12192000"/>
              <a:gd name="connsiteY155" fmla="*/ 2105324 h 2237474"/>
              <a:gd name="connsiteX156" fmla="*/ 88109 w 12192000"/>
              <a:gd name="connsiteY156" fmla="*/ 2106704 h 2237474"/>
              <a:gd name="connsiteX157" fmla="*/ 80022 w 12192000"/>
              <a:gd name="connsiteY157" fmla="*/ 2107254 h 2237474"/>
              <a:gd name="connsiteX158" fmla="*/ 79717 w 12192000"/>
              <a:gd name="connsiteY158" fmla="*/ 2107046 h 2237474"/>
              <a:gd name="connsiteX159" fmla="*/ 72352 w 12192000"/>
              <a:gd name="connsiteY159" fmla="*/ 2107991 h 2237474"/>
              <a:gd name="connsiteX160" fmla="*/ 37645 w 12192000"/>
              <a:gd name="connsiteY160" fmla="*/ 2115401 h 2237474"/>
              <a:gd name="connsiteX161" fmla="*/ 4572 w 12192000"/>
              <a:gd name="connsiteY161" fmla="*/ 2111091 h 2237474"/>
              <a:gd name="connsiteX162" fmla="*/ 0 w 12192000"/>
              <a:gd name="connsiteY162" fmla="*/ 2110468 h 2237474"/>
              <a:gd name="connsiteX163" fmla="*/ 0 w 12192000"/>
              <a:gd name="connsiteY16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512278 w 12192000"/>
              <a:gd name="connsiteY148" fmla="*/ 2176369 h 2237474"/>
              <a:gd name="connsiteX149" fmla="*/ 480419 w 12192000"/>
              <a:gd name="connsiteY149" fmla="*/ 2167807 h 2237474"/>
              <a:gd name="connsiteX150" fmla="*/ 413835 w 12192000"/>
              <a:gd name="connsiteY150" fmla="*/ 2156783 h 2237474"/>
              <a:gd name="connsiteX151" fmla="*/ 376513 w 12192000"/>
              <a:gd name="connsiteY151" fmla="*/ 2154014 h 2237474"/>
              <a:gd name="connsiteX152" fmla="*/ 273386 w 12192000"/>
              <a:gd name="connsiteY152" fmla="*/ 2142551 h 2237474"/>
              <a:gd name="connsiteX153" fmla="*/ 169207 w 12192000"/>
              <a:gd name="connsiteY153" fmla="*/ 2128100 h 2237474"/>
              <a:gd name="connsiteX154" fmla="*/ 93149 w 12192000"/>
              <a:gd name="connsiteY154" fmla="*/ 2105324 h 2237474"/>
              <a:gd name="connsiteX155" fmla="*/ 88109 w 12192000"/>
              <a:gd name="connsiteY155" fmla="*/ 2106704 h 2237474"/>
              <a:gd name="connsiteX156" fmla="*/ 80022 w 12192000"/>
              <a:gd name="connsiteY156" fmla="*/ 2107254 h 2237474"/>
              <a:gd name="connsiteX157" fmla="*/ 79717 w 12192000"/>
              <a:gd name="connsiteY157" fmla="*/ 2107046 h 2237474"/>
              <a:gd name="connsiteX158" fmla="*/ 72352 w 12192000"/>
              <a:gd name="connsiteY158" fmla="*/ 2107991 h 2237474"/>
              <a:gd name="connsiteX159" fmla="*/ 37645 w 12192000"/>
              <a:gd name="connsiteY159" fmla="*/ 2115401 h 2237474"/>
              <a:gd name="connsiteX160" fmla="*/ 4572 w 12192000"/>
              <a:gd name="connsiteY160" fmla="*/ 2111091 h 2237474"/>
              <a:gd name="connsiteX161" fmla="*/ 0 w 12192000"/>
              <a:gd name="connsiteY161" fmla="*/ 2110468 h 2237474"/>
              <a:gd name="connsiteX162" fmla="*/ 0 w 12192000"/>
              <a:gd name="connsiteY16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80419 w 12192000"/>
              <a:gd name="connsiteY148" fmla="*/ 2167807 h 2237474"/>
              <a:gd name="connsiteX149" fmla="*/ 413835 w 12192000"/>
              <a:gd name="connsiteY149" fmla="*/ 2156783 h 2237474"/>
              <a:gd name="connsiteX150" fmla="*/ 376513 w 12192000"/>
              <a:gd name="connsiteY150" fmla="*/ 2154014 h 2237474"/>
              <a:gd name="connsiteX151" fmla="*/ 273386 w 12192000"/>
              <a:gd name="connsiteY151" fmla="*/ 2142551 h 2237474"/>
              <a:gd name="connsiteX152" fmla="*/ 169207 w 12192000"/>
              <a:gd name="connsiteY152" fmla="*/ 2128100 h 2237474"/>
              <a:gd name="connsiteX153" fmla="*/ 93149 w 12192000"/>
              <a:gd name="connsiteY153" fmla="*/ 2105324 h 2237474"/>
              <a:gd name="connsiteX154" fmla="*/ 88109 w 12192000"/>
              <a:gd name="connsiteY154" fmla="*/ 2106704 h 2237474"/>
              <a:gd name="connsiteX155" fmla="*/ 80022 w 12192000"/>
              <a:gd name="connsiteY155" fmla="*/ 2107254 h 2237474"/>
              <a:gd name="connsiteX156" fmla="*/ 79717 w 12192000"/>
              <a:gd name="connsiteY156" fmla="*/ 2107046 h 2237474"/>
              <a:gd name="connsiteX157" fmla="*/ 72352 w 12192000"/>
              <a:gd name="connsiteY157" fmla="*/ 2107991 h 2237474"/>
              <a:gd name="connsiteX158" fmla="*/ 37645 w 12192000"/>
              <a:gd name="connsiteY158" fmla="*/ 2115401 h 2237474"/>
              <a:gd name="connsiteX159" fmla="*/ 4572 w 12192000"/>
              <a:gd name="connsiteY159" fmla="*/ 2111091 h 2237474"/>
              <a:gd name="connsiteX160" fmla="*/ 0 w 12192000"/>
              <a:gd name="connsiteY160" fmla="*/ 2110468 h 2237474"/>
              <a:gd name="connsiteX161" fmla="*/ 0 w 12192000"/>
              <a:gd name="connsiteY16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9717 w 12192000"/>
              <a:gd name="connsiteY155" fmla="*/ 2107046 h 2237474"/>
              <a:gd name="connsiteX156" fmla="*/ 72352 w 12192000"/>
              <a:gd name="connsiteY156" fmla="*/ 2107991 h 2237474"/>
              <a:gd name="connsiteX157" fmla="*/ 37645 w 12192000"/>
              <a:gd name="connsiteY157" fmla="*/ 2115401 h 2237474"/>
              <a:gd name="connsiteX158" fmla="*/ 4572 w 12192000"/>
              <a:gd name="connsiteY158" fmla="*/ 2111091 h 2237474"/>
              <a:gd name="connsiteX159" fmla="*/ 0 w 12192000"/>
              <a:gd name="connsiteY159" fmla="*/ 2110468 h 2237474"/>
              <a:gd name="connsiteX160" fmla="*/ 0 w 12192000"/>
              <a:gd name="connsiteY16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2352 w 12192000"/>
              <a:gd name="connsiteY155" fmla="*/ 2107991 h 2237474"/>
              <a:gd name="connsiteX156" fmla="*/ 37645 w 12192000"/>
              <a:gd name="connsiteY156" fmla="*/ 2115401 h 2237474"/>
              <a:gd name="connsiteX157" fmla="*/ 4572 w 12192000"/>
              <a:gd name="connsiteY157" fmla="*/ 2111091 h 2237474"/>
              <a:gd name="connsiteX158" fmla="*/ 0 w 12192000"/>
              <a:gd name="connsiteY158" fmla="*/ 2110468 h 2237474"/>
              <a:gd name="connsiteX159" fmla="*/ 0 w 12192000"/>
              <a:gd name="connsiteY15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0022 w 12192000"/>
              <a:gd name="connsiteY153" fmla="*/ 2107254 h 2237474"/>
              <a:gd name="connsiteX154" fmla="*/ 72352 w 12192000"/>
              <a:gd name="connsiteY154" fmla="*/ 2107991 h 2237474"/>
              <a:gd name="connsiteX155" fmla="*/ 37645 w 12192000"/>
              <a:gd name="connsiteY155" fmla="*/ 2115401 h 2237474"/>
              <a:gd name="connsiteX156" fmla="*/ 4572 w 12192000"/>
              <a:gd name="connsiteY156" fmla="*/ 2111091 h 2237474"/>
              <a:gd name="connsiteX157" fmla="*/ 0 w 12192000"/>
              <a:gd name="connsiteY157" fmla="*/ 2110468 h 2237474"/>
              <a:gd name="connsiteX158" fmla="*/ 0 w 12192000"/>
              <a:gd name="connsiteY15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80022 w 12192000"/>
              <a:gd name="connsiteY152" fmla="*/ 2107254 h 2237474"/>
              <a:gd name="connsiteX153" fmla="*/ 72352 w 12192000"/>
              <a:gd name="connsiteY153" fmla="*/ 2107991 h 2237474"/>
              <a:gd name="connsiteX154" fmla="*/ 37645 w 12192000"/>
              <a:gd name="connsiteY154" fmla="*/ 2115401 h 2237474"/>
              <a:gd name="connsiteX155" fmla="*/ 4572 w 12192000"/>
              <a:gd name="connsiteY155" fmla="*/ 2111091 h 2237474"/>
              <a:gd name="connsiteX156" fmla="*/ 0 w 12192000"/>
              <a:gd name="connsiteY156" fmla="*/ 2110468 h 2237474"/>
              <a:gd name="connsiteX157" fmla="*/ 0 w 12192000"/>
              <a:gd name="connsiteY15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20671 w 12192000"/>
              <a:gd name="connsiteY145" fmla="*/ 2180980 h 2237474"/>
              <a:gd name="connsiteX146" fmla="*/ 515024 w 12192000"/>
              <a:gd name="connsiteY146" fmla="*/ 2179258 h 2237474"/>
              <a:gd name="connsiteX147" fmla="*/ 413835 w 12192000"/>
              <a:gd name="connsiteY147" fmla="*/ 2156783 h 2237474"/>
              <a:gd name="connsiteX148" fmla="*/ 376513 w 12192000"/>
              <a:gd name="connsiteY148" fmla="*/ 2154014 h 2237474"/>
              <a:gd name="connsiteX149" fmla="*/ 273386 w 12192000"/>
              <a:gd name="connsiteY149" fmla="*/ 2142551 h 2237474"/>
              <a:gd name="connsiteX150" fmla="*/ 169207 w 12192000"/>
              <a:gd name="connsiteY150" fmla="*/ 2128100 h 2237474"/>
              <a:gd name="connsiteX151" fmla="*/ 80022 w 12192000"/>
              <a:gd name="connsiteY151" fmla="*/ 2107254 h 2237474"/>
              <a:gd name="connsiteX152" fmla="*/ 72352 w 12192000"/>
              <a:gd name="connsiteY152" fmla="*/ 2107991 h 2237474"/>
              <a:gd name="connsiteX153" fmla="*/ 37645 w 12192000"/>
              <a:gd name="connsiteY153" fmla="*/ 2115401 h 2237474"/>
              <a:gd name="connsiteX154" fmla="*/ 4572 w 12192000"/>
              <a:gd name="connsiteY154" fmla="*/ 2111091 h 2237474"/>
              <a:gd name="connsiteX155" fmla="*/ 0 w 12192000"/>
              <a:gd name="connsiteY155" fmla="*/ 2110468 h 2237474"/>
              <a:gd name="connsiteX156" fmla="*/ 0 w 12192000"/>
              <a:gd name="connsiteY15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20671 w 12192000"/>
              <a:gd name="connsiteY144" fmla="*/ 2180980 h 2237474"/>
              <a:gd name="connsiteX145" fmla="*/ 515024 w 12192000"/>
              <a:gd name="connsiteY145" fmla="*/ 2179258 h 2237474"/>
              <a:gd name="connsiteX146" fmla="*/ 413835 w 12192000"/>
              <a:gd name="connsiteY146" fmla="*/ 2156783 h 2237474"/>
              <a:gd name="connsiteX147" fmla="*/ 376513 w 12192000"/>
              <a:gd name="connsiteY147" fmla="*/ 2154014 h 2237474"/>
              <a:gd name="connsiteX148" fmla="*/ 273386 w 12192000"/>
              <a:gd name="connsiteY148" fmla="*/ 2142551 h 2237474"/>
              <a:gd name="connsiteX149" fmla="*/ 169207 w 12192000"/>
              <a:gd name="connsiteY149" fmla="*/ 2128100 h 2237474"/>
              <a:gd name="connsiteX150" fmla="*/ 80022 w 12192000"/>
              <a:gd name="connsiteY150" fmla="*/ 2107254 h 2237474"/>
              <a:gd name="connsiteX151" fmla="*/ 72352 w 12192000"/>
              <a:gd name="connsiteY151" fmla="*/ 2107991 h 2237474"/>
              <a:gd name="connsiteX152" fmla="*/ 37645 w 12192000"/>
              <a:gd name="connsiteY152" fmla="*/ 2115401 h 2237474"/>
              <a:gd name="connsiteX153" fmla="*/ 4572 w 12192000"/>
              <a:gd name="connsiteY153" fmla="*/ 2111091 h 2237474"/>
              <a:gd name="connsiteX154" fmla="*/ 0 w 12192000"/>
              <a:gd name="connsiteY154" fmla="*/ 2110468 h 2237474"/>
              <a:gd name="connsiteX155" fmla="*/ 0 w 12192000"/>
              <a:gd name="connsiteY15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20671 w 12192000"/>
              <a:gd name="connsiteY143" fmla="*/ 2180980 h 2237474"/>
              <a:gd name="connsiteX144" fmla="*/ 515024 w 12192000"/>
              <a:gd name="connsiteY144" fmla="*/ 2179258 h 2237474"/>
              <a:gd name="connsiteX145" fmla="*/ 413835 w 12192000"/>
              <a:gd name="connsiteY145" fmla="*/ 2156783 h 2237474"/>
              <a:gd name="connsiteX146" fmla="*/ 376513 w 12192000"/>
              <a:gd name="connsiteY146" fmla="*/ 2154014 h 2237474"/>
              <a:gd name="connsiteX147" fmla="*/ 273386 w 12192000"/>
              <a:gd name="connsiteY147" fmla="*/ 2142551 h 2237474"/>
              <a:gd name="connsiteX148" fmla="*/ 169207 w 12192000"/>
              <a:gd name="connsiteY148" fmla="*/ 2128100 h 2237474"/>
              <a:gd name="connsiteX149" fmla="*/ 80022 w 12192000"/>
              <a:gd name="connsiteY149" fmla="*/ 2107254 h 2237474"/>
              <a:gd name="connsiteX150" fmla="*/ 72352 w 12192000"/>
              <a:gd name="connsiteY150" fmla="*/ 2107991 h 2237474"/>
              <a:gd name="connsiteX151" fmla="*/ 37645 w 12192000"/>
              <a:gd name="connsiteY151" fmla="*/ 2115401 h 2237474"/>
              <a:gd name="connsiteX152" fmla="*/ 4572 w 12192000"/>
              <a:gd name="connsiteY152" fmla="*/ 2111091 h 2237474"/>
              <a:gd name="connsiteX153" fmla="*/ 0 w 12192000"/>
              <a:gd name="connsiteY153" fmla="*/ 2110468 h 2237474"/>
              <a:gd name="connsiteX154" fmla="*/ 0 w 12192000"/>
              <a:gd name="connsiteY15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48680 w 12192000"/>
              <a:gd name="connsiteY140" fmla="*/ 2206229 h 2237474"/>
              <a:gd name="connsiteX141" fmla="*/ 597225 w 12192000"/>
              <a:gd name="connsiteY141" fmla="*/ 2180999 h 2237474"/>
              <a:gd name="connsiteX142" fmla="*/ 520671 w 12192000"/>
              <a:gd name="connsiteY142" fmla="*/ 2180980 h 2237474"/>
              <a:gd name="connsiteX143" fmla="*/ 515024 w 12192000"/>
              <a:gd name="connsiteY143" fmla="*/ 2179258 h 2237474"/>
              <a:gd name="connsiteX144" fmla="*/ 413835 w 12192000"/>
              <a:gd name="connsiteY144" fmla="*/ 2156783 h 2237474"/>
              <a:gd name="connsiteX145" fmla="*/ 376513 w 12192000"/>
              <a:gd name="connsiteY145" fmla="*/ 2154014 h 2237474"/>
              <a:gd name="connsiteX146" fmla="*/ 273386 w 12192000"/>
              <a:gd name="connsiteY146" fmla="*/ 2142551 h 2237474"/>
              <a:gd name="connsiteX147" fmla="*/ 169207 w 12192000"/>
              <a:gd name="connsiteY147" fmla="*/ 2128100 h 2237474"/>
              <a:gd name="connsiteX148" fmla="*/ 80022 w 12192000"/>
              <a:gd name="connsiteY148" fmla="*/ 2107254 h 2237474"/>
              <a:gd name="connsiteX149" fmla="*/ 72352 w 12192000"/>
              <a:gd name="connsiteY149" fmla="*/ 2107991 h 2237474"/>
              <a:gd name="connsiteX150" fmla="*/ 37645 w 12192000"/>
              <a:gd name="connsiteY150" fmla="*/ 2115401 h 2237474"/>
              <a:gd name="connsiteX151" fmla="*/ 4572 w 12192000"/>
              <a:gd name="connsiteY151" fmla="*/ 2111091 h 2237474"/>
              <a:gd name="connsiteX152" fmla="*/ 0 w 12192000"/>
              <a:gd name="connsiteY152" fmla="*/ 2110468 h 2237474"/>
              <a:gd name="connsiteX153" fmla="*/ 0 w 12192000"/>
              <a:gd name="connsiteY15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72352 w 12192000"/>
              <a:gd name="connsiteY148" fmla="*/ 2107991 h 2237474"/>
              <a:gd name="connsiteX149" fmla="*/ 37645 w 12192000"/>
              <a:gd name="connsiteY149" fmla="*/ 2115401 h 2237474"/>
              <a:gd name="connsiteX150" fmla="*/ 4572 w 12192000"/>
              <a:gd name="connsiteY150" fmla="*/ 2111091 h 2237474"/>
              <a:gd name="connsiteX151" fmla="*/ 0 w 12192000"/>
              <a:gd name="connsiteY151" fmla="*/ 2110468 h 2237474"/>
              <a:gd name="connsiteX152" fmla="*/ 0 w 12192000"/>
              <a:gd name="connsiteY15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77641 w 12192000"/>
              <a:gd name="connsiteY147" fmla="*/ 2126835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279765 w 12192000"/>
              <a:gd name="connsiteY133" fmla="*/ 2229639 h 2237474"/>
              <a:gd name="connsiteX134" fmla="*/ 1195347 w 12192000"/>
              <a:gd name="connsiteY134" fmla="*/ 2212354 h 2237474"/>
              <a:gd name="connsiteX135" fmla="*/ 970251 w 12192000"/>
              <a:gd name="connsiteY135" fmla="*/ 2221029 h 2237474"/>
              <a:gd name="connsiteX136" fmla="*/ 812914 w 12192000"/>
              <a:gd name="connsiteY136" fmla="*/ 2210095 h 2237474"/>
              <a:gd name="connsiteX137" fmla="*/ 776382 w 12192000"/>
              <a:gd name="connsiteY137" fmla="*/ 2204512 h 2237474"/>
              <a:gd name="connsiteX138" fmla="*/ 597225 w 12192000"/>
              <a:gd name="connsiteY138" fmla="*/ 2180999 h 2237474"/>
              <a:gd name="connsiteX139" fmla="*/ 520671 w 12192000"/>
              <a:gd name="connsiteY139" fmla="*/ 2180980 h 2237474"/>
              <a:gd name="connsiteX140" fmla="*/ 515024 w 12192000"/>
              <a:gd name="connsiteY140" fmla="*/ 2179258 h 2237474"/>
              <a:gd name="connsiteX141" fmla="*/ 413835 w 12192000"/>
              <a:gd name="connsiteY141" fmla="*/ 2156783 h 2237474"/>
              <a:gd name="connsiteX142" fmla="*/ 376513 w 12192000"/>
              <a:gd name="connsiteY142" fmla="*/ 2154014 h 2237474"/>
              <a:gd name="connsiteX143" fmla="*/ 273386 w 12192000"/>
              <a:gd name="connsiteY143" fmla="*/ 2142551 h 2237474"/>
              <a:gd name="connsiteX144" fmla="*/ 169207 w 12192000"/>
              <a:gd name="connsiteY144" fmla="*/ 2128100 h 2237474"/>
              <a:gd name="connsiteX145" fmla="*/ 77641 w 12192000"/>
              <a:gd name="connsiteY145" fmla="*/ 2126835 h 2237474"/>
              <a:gd name="connsiteX146" fmla="*/ 37645 w 12192000"/>
              <a:gd name="connsiteY146" fmla="*/ 2115401 h 2237474"/>
              <a:gd name="connsiteX147" fmla="*/ 4572 w 12192000"/>
              <a:gd name="connsiteY147" fmla="*/ 2111091 h 2237474"/>
              <a:gd name="connsiteX148" fmla="*/ 0 w 12192000"/>
              <a:gd name="connsiteY148" fmla="*/ 2110468 h 2237474"/>
              <a:gd name="connsiteX149" fmla="*/ 0 w 12192000"/>
              <a:gd name="connsiteY14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476147 w 12192000"/>
              <a:gd name="connsiteY115" fmla="*/ 1998305 h 2237474"/>
              <a:gd name="connsiteX116" fmla="*/ 2373568 w 12192000"/>
              <a:gd name="connsiteY116" fmla="*/ 2003219 h 2237474"/>
              <a:gd name="connsiteX117" fmla="*/ 2287219 w 12192000"/>
              <a:gd name="connsiteY117" fmla="*/ 1998750 h 2237474"/>
              <a:gd name="connsiteX118" fmla="*/ 2243069 w 12192000"/>
              <a:gd name="connsiteY118" fmla="*/ 2005321 h 2237474"/>
              <a:gd name="connsiteX119" fmla="*/ 2164831 w 12192000"/>
              <a:gd name="connsiteY119" fmla="*/ 2010143 h 2237474"/>
              <a:gd name="connsiteX120" fmla="*/ 2085228 w 12192000"/>
              <a:gd name="connsiteY120" fmla="*/ 2046431 h 2237474"/>
              <a:gd name="connsiteX121" fmla="*/ 2058061 w 12192000"/>
              <a:gd name="connsiteY121" fmla="*/ 2047942 h 2237474"/>
              <a:gd name="connsiteX122" fmla="*/ 2042244 w 12192000"/>
              <a:gd name="connsiteY122" fmla="*/ 2055560 h 2237474"/>
              <a:gd name="connsiteX123" fmla="*/ 1877728 w 12192000"/>
              <a:gd name="connsiteY123" fmla="*/ 2101004 h 2237474"/>
              <a:gd name="connsiteX124" fmla="*/ 1759056 w 12192000"/>
              <a:gd name="connsiteY124" fmla="*/ 2125608 h 2237474"/>
              <a:gd name="connsiteX125" fmla="*/ 1637948 w 12192000"/>
              <a:gd name="connsiteY125" fmla="*/ 2172597 h 2237474"/>
              <a:gd name="connsiteX126" fmla="*/ 1434549 w 12192000"/>
              <a:gd name="connsiteY126" fmla="*/ 2234522 h 2237474"/>
              <a:gd name="connsiteX127" fmla="*/ 1398481 w 12192000"/>
              <a:gd name="connsiteY127" fmla="*/ 2237074 h 2237474"/>
              <a:gd name="connsiteX128" fmla="*/ 1398407 w 12192000"/>
              <a:gd name="connsiteY128" fmla="*/ 2237095 h 2237474"/>
              <a:gd name="connsiteX129" fmla="*/ 1370962 w 12192000"/>
              <a:gd name="connsiteY129" fmla="*/ 2237474 h 2237474"/>
              <a:gd name="connsiteX130" fmla="*/ 1356367 w 12192000"/>
              <a:gd name="connsiteY130" fmla="*/ 2235089 h 2237474"/>
              <a:gd name="connsiteX131" fmla="*/ 1279765 w 12192000"/>
              <a:gd name="connsiteY131" fmla="*/ 2229639 h 2237474"/>
              <a:gd name="connsiteX132" fmla="*/ 1195347 w 12192000"/>
              <a:gd name="connsiteY132" fmla="*/ 2212354 h 2237474"/>
              <a:gd name="connsiteX133" fmla="*/ 970251 w 12192000"/>
              <a:gd name="connsiteY133" fmla="*/ 2221029 h 2237474"/>
              <a:gd name="connsiteX134" fmla="*/ 812914 w 12192000"/>
              <a:gd name="connsiteY134" fmla="*/ 2210095 h 2237474"/>
              <a:gd name="connsiteX135" fmla="*/ 776382 w 12192000"/>
              <a:gd name="connsiteY135" fmla="*/ 2204512 h 2237474"/>
              <a:gd name="connsiteX136" fmla="*/ 597225 w 12192000"/>
              <a:gd name="connsiteY136" fmla="*/ 2180999 h 2237474"/>
              <a:gd name="connsiteX137" fmla="*/ 520671 w 12192000"/>
              <a:gd name="connsiteY137" fmla="*/ 2180980 h 2237474"/>
              <a:gd name="connsiteX138" fmla="*/ 515024 w 12192000"/>
              <a:gd name="connsiteY138" fmla="*/ 2179258 h 2237474"/>
              <a:gd name="connsiteX139" fmla="*/ 413835 w 12192000"/>
              <a:gd name="connsiteY139" fmla="*/ 2156783 h 2237474"/>
              <a:gd name="connsiteX140" fmla="*/ 376513 w 12192000"/>
              <a:gd name="connsiteY140" fmla="*/ 2154014 h 2237474"/>
              <a:gd name="connsiteX141" fmla="*/ 273386 w 12192000"/>
              <a:gd name="connsiteY141" fmla="*/ 2142551 h 2237474"/>
              <a:gd name="connsiteX142" fmla="*/ 169207 w 12192000"/>
              <a:gd name="connsiteY142" fmla="*/ 2128100 h 2237474"/>
              <a:gd name="connsiteX143" fmla="*/ 77641 w 12192000"/>
              <a:gd name="connsiteY143" fmla="*/ 2126835 h 2237474"/>
              <a:gd name="connsiteX144" fmla="*/ 37645 w 12192000"/>
              <a:gd name="connsiteY144" fmla="*/ 2115401 h 2237474"/>
              <a:gd name="connsiteX145" fmla="*/ 4572 w 12192000"/>
              <a:gd name="connsiteY145" fmla="*/ 2111091 h 2237474"/>
              <a:gd name="connsiteX146" fmla="*/ 0 w 12192000"/>
              <a:gd name="connsiteY146" fmla="*/ 2110468 h 2237474"/>
              <a:gd name="connsiteX147" fmla="*/ 0 w 12192000"/>
              <a:gd name="connsiteY1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6900177 w 12192000"/>
              <a:gd name="connsiteY58" fmla="*/ 1636016 h 2237474"/>
              <a:gd name="connsiteX59" fmla="*/ 6795372 w 12192000"/>
              <a:gd name="connsiteY59" fmla="*/ 1644845 h 2237474"/>
              <a:gd name="connsiteX60" fmla="*/ 6692251 w 12192000"/>
              <a:gd name="connsiteY60" fmla="*/ 1656357 h 2237474"/>
              <a:gd name="connsiteX61" fmla="*/ 6655235 w 12192000"/>
              <a:gd name="connsiteY61" fmla="*/ 1661869 h 2237474"/>
              <a:gd name="connsiteX62" fmla="*/ 6554894 w 12192000"/>
              <a:gd name="connsiteY62" fmla="*/ 1664428 h 2237474"/>
              <a:gd name="connsiteX63" fmla="*/ 6516595 w 12192000"/>
              <a:gd name="connsiteY63" fmla="*/ 1667475 h 2237474"/>
              <a:gd name="connsiteX64" fmla="*/ 6508541 w 12192000"/>
              <a:gd name="connsiteY64" fmla="*/ 1668757 h 2237474"/>
              <a:gd name="connsiteX65" fmla="*/ 6471012 w 12192000"/>
              <a:gd name="connsiteY65" fmla="*/ 1678604 h 2237474"/>
              <a:gd name="connsiteX66" fmla="*/ 6364035 w 12192000"/>
              <a:gd name="connsiteY66" fmla="*/ 1667683 h 2237474"/>
              <a:gd name="connsiteX67" fmla="*/ 6280959 w 12192000"/>
              <a:gd name="connsiteY67" fmla="*/ 1689329 h 2237474"/>
              <a:gd name="connsiteX68" fmla="*/ 6243319 w 12192000"/>
              <a:gd name="connsiteY68" fmla="*/ 1695560 h 2237474"/>
              <a:gd name="connsiteX69" fmla="*/ 6098321 w 12192000"/>
              <a:gd name="connsiteY69" fmla="*/ 1721646 h 2237474"/>
              <a:gd name="connsiteX70" fmla="*/ 5880652 w 12192000"/>
              <a:gd name="connsiteY70" fmla="*/ 1779643 h 2237474"/>
              <a:gd name="connsiteX71" fmla="*/ 5785959 w 12192000"/>
              <a:gd name="connsiteY71" fmla="*/ 1775307 h 2237474"/>
              <a:gd name="connsiteX72" fmla="*/ 5643534 w 12192000"/>
              <a:gd name="connsiteY72" fmla="*/ 1802919 h 2237474"/>
              <a:gd name="connsiteX73" fmla="*/ 5518799 w 12192000"/>
              <a:gd name="connsiteY73" fmla="*/ 1818312 h 2237474"/>
              <a:gd name="connsiteX74" fmla="*/ 5505014 w 12192000"/>
              <a:gd name="connsiteY74" fmla="*/ 1819259 h 2237474"/>
              <a:gd name="connsiteX75" fmla="*/ 5453307 w 12192000"/>
              <a:gd name="connsiteY75" fmla="*/ 1815450 h 2237474"/>
              <a:gd name="connsiteX76" fmla="*/ 5221533 w 12192000"/>
              <a:gd name="connsiteY76" fmla="*/ 1846950 h 2237474"/>
              <a:gd name="connsiteX77" fmla="*/ 5149802 w 12192000"/>
              <a:gd name="connsiteY77" fmla="*/ 1844846 h 2237474"/>
              <a:gd name="connsiteX78" fmla="*/ 5114927 w 12192000"/>
              <a:gd name="connsiteY78" fmla="*/ 1847827 h 2237474"/>
              <a:gd name="connsiteX79" fmla="*/ 5108970 w 12192000"/>
              <a:gd name="connsiteY79" fmla="*/ 1847935 h 2237474"/>
              <a:gd name="connsiteX80" fmla="*/ 5067961 w 12192000"/>
              <a:gd name="connsiteY80" fmla="*/ 1845917 h 2237474"/>
              <a:gd name="connsiteX81" fmla="*/ 5007075 w 12192000"/>
              <a:gd name="connsiteY81" fmla="*/ 1838626 h 2237474"/>
              <a:gd name="connsiteX82" fmla="*/ 4944087 w 12192000"/>
              <a:gd name="connsiteY82" fmla="*/ 1823332 h 2237474"/>
              <a:gd name="connsiteX83" fmla="*/ 4907662 w 12192000"/>
              <a:gd name="connsiteY83" fmla="*/ 1816900 h 2237474"/>
              <a:gd name="connsiteX84" fmla="*/ 4882386 w 12192000"/>
              <a:gd name="connsiteY84" fmla="*/ 1809844 h 2237474"/>
              <a:gd name="connsiteX85" fmla="*/ 4811440 w 12192000"/>
              <a:gd name="connsiteY85" fmla="*/ 1804655 h 2237474"/>
              <a:gd name="connsiteX86" fmla="*/ 4691075 w 12192000"/>
              <a:gd name="connsiteY86" fmla="*/ 1801389 h 2237474"/>
              <a:gd name="connsiteX87" fmla="*/ 4640313 w 12192000"/>
              <a:gd name="connsiteY87" fmla="*/ 1784307 h 2237474"/>
              <a:gd name="connsiteX88" fmla="*/ 4536503 w 12192000"/>
              <a:gd name="connsiteY88" fmla="*/ 1785334 h 2237474"/>
              <a:gd name="connsiteX89" fmla="*/ 4513724 w 12192000"/>
              <a:gd name="connsiteY89" fmla="*/ 1791996 h 2237474"/>
              <a:gd name="connsiteX90" fmla="*/ 4459810 w 12192000"/>
              <a:gd name="connsiteY90" fmla="*/ 1797886 h 2237474"/>
              <a:gd name="connsiteX91" fmla="*/ 4379064 w 12192000"/>
              <a:gd name="connsiteY91" fmla="*/ 1817177 h 2237474"/>
              <a:gd name="connsiteX92" fmla="*/ 4290981 w 12192000"/>
              <a:gd name="connsiteY92" fmla="*/ 1839677 h 2237474"/>
              <a:gd name="connsiteX93" fmla="*/ 4238372 w 12192000"/>
              <a:gd name="connsiteY93" fmla="*/ 1851480 h 2237474"/>
              <a:gd name="connsiteX94" fmla="*/ 4232517 w 12192000"/>
              <a:gd name="connsiteY94" fmla="*/ 1852567 h 2237474"/>
              <a:gd name="connsiteX95" fmla="*/ 4191732 w 12192000"/>
              <a:gd name="connsiteY95" fmla="*/ 1857328 h 2237474"/>
              <a:gd name="connsiteX96" fmla="*/ 4065532 w 12192000"/>
              <a:gd name="connsiteY96" fmla="*/ 1855477 h 2237474"/>
              <a:gd name="connsiteX97" fmla="*/ 4028460 w 12192000"/>
              <a:gd name="connsiteY97" fmla="*/ 1855137 h 2237474"/>
              <a:gd name="connsiteX98" fmla="*/ 4002267 w 12192000"/>
              <a:gd name="connsiteY98" fmla="*/ 1852352 h 2237474"/>
              <a:gd name="connsiteX99" fmla="*/ 3931396 w 12192000"/>
              <a:gd name="connsiteY99" fmla="*/ 1858915 h 2237474"/>
              <a:gd name="connsiteX100" fmla="*/ 3812162 w 12192000"/>
              <a:gd name="connsiteY100" fmla="*/ 1875501 h 2237474"/>
              <a:gd name="connsiteX101" fmla="*/ 3758105 w 12192000"/>
              <a:gd name="connsiteY101" fmla="*/ 1871856 h 2237474"/>
              <a:gd name="connsiteX102" fmla="*/ 3715896 w 12192000"/>
              <a:gd name="connsiteY102" fmla="*/ 1881552 h 2237474"/>
              <a:gd name="connsiteX103" fmla="*/ 3567259 w 12192000"/>
              <a:gd name="connsiteY103" fmla="*/ 1893482 h 2237474"/>
              <a:gd name="connsiteX104" fmla="*/ 3405770 w 12192000"/>
              <a:gd name="connsiteY104" fmla="*/ 1904591 h 2237474"/>
              <a:gd name="connsiteX105" fmla="*/ 3280097 w 12192000"/>
              <a:gd name="connsiteY105" fmla="*/ 1919610 h 2237474"/>
              <a:gd name="connsiteX106" fmla="*/ 3009910 w 12192000"/>
              <a:gd name="connsiteY106" fmla="*/ 1957866 h 2237474"/>
              <a:gd name="connsiteX107" fmla="*/ 2995934 w 12192000"/>
              <a:gd name="connsiteY107" fmla="*/ 1967085 h 2237474"/>
              <a:gd name="connsiteX108" fmla="*/ 2942858 w 12192000"/>
              <a:gd name="connsiteY108" fmla="*/ 1981367 h 2237474"/>
              <a:gd name="connsiteX109" fmla="*/ 2875436 w 12192000"/>
              <a:gd name="connsiteY109" fmla="*/ 1996977 h 2237474"/>
              <a:gd name="connsiteX110" fmla="*/ 2874892 w 12192000"/>
              <a:gd name="connsiteY110" fmla="*/ 1996085 h 2237474"/>
              <a:gd name="connsiteX111" fmla="*/ 2843662 w 12192000"/>
              <a:gd name="connsiteY111" fmla="*/ 1992498 h 2237474"/>
              <a:gd name="connsiteX112" fmla="*/ 2718916 w 12192000"/>
              <a:gd name="connsiteY112" fmla="*/ 1990867 h 2237474"/>
              <a:gd name="connsiteX113" fmla="*/ 2713522 w 12192000"/>
              <a:gd name="connsiteY113" fmla="*/ 1990173 h 2237474"/>
              <a:gd name="connsiteX114" fmla="*/ 2476147 w 12192000"/>
              <a:gd name="connsiteY114" fmla="*/ 1998305 h 2237474"/>
              <a:gd name="connsiteX115" fmla="*/ 2373568 w 12192000"/>
              <a:gd name="connsiteY115" fmla="*/ 2003219 h 2237474"/>
              <a:gd name="connsiteX116" fmla="*/ 2287219 w 12192000"/>
              <a:gd name="connsiteY116" fmla="*/ 1998750 h 2237474"/>
              <a:gd name="connsiteX117" fmla="*/ 2243069 w 12192000"/>
              <a:gd name="connsiteY117" fmla="*/ 2005321 h 2237474"/>
              <a:gd name="connsiteX118" fmla="*/ 2164831 w 12192000"/>
              <a:gd name="connsiteY118" fmla="*/ 2010143 h 2237474"/>
              <a:gd name="connsiteX119" fmla="*/ 2085228 w 12192000"/>
              <a:gd name="connsiteY119" fmla="*/ 2046431 h 2237474"/>
              <a:gd name="connsiteX120" fmla="*/ 2058061 w 12192000"/>
              <a:gd name="connsiteY120" fmla="*/ 2047942 h 2237474"/>
              <a:gd name="connsiteX121" fmla="*/ 2042244 w 12192000"/>
              <a:gd name="connsiteY121" fmla="*/ 2055560 h 2237474"/>
              <a:gd name="connsiteX122" fmla="*/ 1877728 w 12192000"/>
              <a:gd name="connsiteY122" fmla="*/ 2101004 h 2237474"/>
              <a:gd name="connsiteX123" fmla="*/ 1759056 w 12192000"/>
              <a:gd name="connsiteY123" fmla="*/ 2125608 h 2237474"/>
              <a:gd name="connsiteX124" fmla="*/ 1637948 w 12192000"/>
              <a:gd name="connsiteY124" fmla="*/ 2172597 h 2237474"/>
              <a:gd name="connsiteX125" fmla="*/ 1434549 w 12192000"/>
              <a:gd name="connsiteY125" fmla="*/ 2234522 h 2237474"/>
              <a:gd name="connsiteX126" fmla="*/ 1398481 w 12192000"/>
              <a:gd name="connsiteY126" fmla="*/ 2237074 h 2237474"/>
              <a:gd name="connsiteX127" fmla="*/ 1398407 w 12192000"/>
              <a:gd name="connsiteY127" fmla="*/ 2237095 h 2237474"/>
              <a:gd name="connsiteX128" fmla="*/ 1370962 w 12192000"/>
              <a:gd name="connsiteY128" fmla="*/ 2237474 h 2237474"/>
              <a:gd name="connsiteX129" fmla="*/ 1356367 w 12192000"/>
              <a:gd name="connsiteY129" fmla="*/ 2235089 h 2237474"/>
              <a:gd name="connsiteX130" fmla="*/ 1279765 w 12192000"/>
              <a:gd name="connsiteY130" fmla="*/ 2229639 h 2237474"/>
              <a:gd name="connsiteX131" fmla="*/ 1195347 w 12192000"/>
              <a:gd name="connsiteY131" fmla="*/ 2212354 h 2237474"/>
              <a:gd name="connsiteX132" fmla="*/ 970251 w 12192000"/>
              <a:gd name="connsiteY132" fmla="*/ 2221029 h 2237474"/>
              <a:gd name="connsiteX133" fmla="*/ 812914 w 12192000"/>
              <a:gd name="connsiteY133" fmla="*/ 2210095 h 2237474"/>
              <a:gd name="connsiteX134" fmla="*/ 776382 w 12192000"/>
              <a:gd name="connsiteY134" fmla="*/ 2204512 h 2237474"/>
              <a:gd name="connsiteX135" fmla="*/ 597225 w 12192000"/>
              <a:gd name="connsiteY135" fmla="*/ 2180999 h 2237474"/>
              <a:gd name="connsiteX136" fmla="*/ 520671 w 12192000"/>
              <a:gd name="connsiteY136" fmla="*/ 2180980 h 2237474"/>
              <a:gd name="connsiteX137" fmla="*/ 515024 w 12192000"/>
              <a:gd name="connsiteY137" fmla="*/ 2179258 h 2237474"/>
              <a:gd name="connsiteX138" fmla="*/ 413835 w 12192000"/>
              <a:gd name="connsiteY138" fmla="*/ 2156783 h 2237474"/>
              <a:gd name="connsiteX139" fmla="*/ 376513 w 12192000"/>
              <a:gd name="connsiteY139" fmla="*/ 2154014 h 2237474"/>
              <a:gd name="connsiteX140" fmla="*/ 273386 w 12192000"/>
              <a:gd name="connsiteY140" fmla="*/ 2142551 h 2237474"/>
              <a:gd name="connsiteX141" fmla="*/ 169207 w 12192000"/>
              <a:gd name="connsiteY141" fmla="*/ 2128100 h 2237474"/>
              <a:gd name="connsiteX142" fmla="*/ 77641 w 12192000"/>
              <a:gd name="connsiteY142" fmla="*/ 2126835 h 2237474"/>
              <a:gd name="connsiteX143" fmla="*/ 37645 w 12192000"/>
              <a:gd name="connsiteY143" fmla="*/ 2115401 h 2237474"/>
              <a:gd name="connsiteX144" fmla="*/ 4572 w 12192000"/>
              <a:gd name="connsiteY144" fmla="*/ 2111091 h 2237474"/>
              <a:gd name="connsiteX145" fmla="*/ 0 w 12192000"/>
              <a:gd name="connsiteY145" fmla="*/ 2110468 h 2237474"/>
              <a:gd name="connsiteX146" fmla="*/ 0 w 12192000"/>
              <a:gd name="connsiteY1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074238 w 12192000"/>
              <a:gd name="connsiteY45" fmla="*/ 1301895 h 2237474"/>
              <a:gd name="connsiteX46" fmla="*/ 7942099 w 12192000"/>
              <a:gd name="connsiteY46" fmla="*/ 1336332 h 2237474"/>
              <a:gd name="connsiteX47" fmla="*/ 7902328 w 12192000"/>
              <a:gd name="connsiteY47" fmla="*/ 1345865 h 2237474"/>
              <a:gd name="connsiteX48" fmla="*/ 7840612 w 12192000"/>
              <a:gd name="connsiteY48" fmla="*/ 1369373 h 2237474"/>
              <a:gd name="connsiteX49" fmla="*/ 7786819 w 12192000"/>
              <a:gd name="connsiteY49" fmla="*/ 1378970 h 2237474"/>
              <a:gd name="connsiteX50" fmla="*/ 7548172 w 12192000"/>
              <a:gd name="connsiteY50" fmla="*/ 1417460 h 2237474"/>
              <a:gd name="connsiteX51" fmla="*/ 7483437 w 12192000"/>
              <a:gd name="connsiteY51" fmla="*/ 1478152 h 2237474"/>
              <a:gd name="connsiteX52" fmla="*/ 7377870 w 12192000"/>
              <a:gd name="connsiteY52" fmla="*/ 1523319 h 2237474"/>
              <a:gd name="connsiteX53" fmla="*/ 7230737 w 12192000"/>
              <a:gd name="connsiteY53" fmla="*/ 1562633 h 2237474"/>
              <a:gd name="connsiteX54" fmla="*/ 7224458 w 12192000"/>
              <a:gd name="connsiteY54" fmla="*/ 1573008 h 2237474"/>
              <a:gd name="connsiteX55" fmla="*/ 7183121 w 12192000"/>
              <a:gd name="connsiteY55" fmla="*/ 1595162 h 2237474"/>
              <a:gd name="connsiteX56" fmla="*/ 7164601 w 12192000"/>
              <a:gd name="connsiteY56" fmla="*/ 1606490 h 2237474"/>
              <a:gd name="connsiteX57" fmla="*/ 6900177 w 12192000"/>
              <a:gd name="connsiteY57" fmla="*/ 1636016 h 2237474"/>
              <a:gd name="connsiteX58" fmla="*/ 6795372 w 12192000"/>
              <a:gd name="connsiteY58" fmla="*/ 1644845 h 2237474"/>
              <a:gd name="connsiteX59" fmla="*/ 6692251 w 12192000"/>
              <a:gd name="connsiteY59" fmla="*/ 1656357 h 2237474"/>
              <a:gd name="connsiteX60" fmla="*/ 6655235 w 12192000"/>
              <a:gd name="connsiteY60" fmla="*/ 1661869 h 2237474"/>
              <a:gd name="connsiteX61" fmla="*/ 6554894 w 12192000"/>
              <a:gd name="connsiteY61" fmla="*/ 1664428 h 2237474"/>
              <a:gd name="connsiteX62" fmla="*/ 6516595 w 12192000"/>
              <a:gd name="connsiteY62" fmla="*/ 1667475 h 2237474"/>
              <a:gd name="connsiteX63" fmla="*/ 6508541 w 12192000"/>
              <a:gd name="connsiteY63" fmla="*/ 1668757 h 2237474"/>
              <a:gd name="connsiteX64" fmla="*/ 6471012 w 12192000"/>
              <a:gd name="connsiteY64" fmla="*/ 1678604 h 2237474"/>
              <a:gd name="connsiteX65" fmla="*/ 6364035 w 12192000"/>
              <a:gd name="connsiteY65" fmla="*/ 1667683 h 2237474"/>
              <a:gd name="connsiteX66" fmla="*/ 6280959 w 12192000"/>
              <a:gd name="connsiteY66" fmla="*/ 1689329 h 2237474"/>
              <a:gd name="connsiteX67" fmla="*/ 6243319 w 12192000"/>
              <a:gd name="connsiteY67" fmla="*/ 1695560 h 2237474"/>
              <a:gd name="connsiteX68" fmla="*/ 6098321 w 12192000"/>
              <a:gd name="connsiteY68" fmla="*/ 1721646 h 2237474"/>
              <a:gd name="connsiteX69" fmla="*/ 5880652 w 12192000"/>
              <a:gd name="connsiteY69" fmla="*/ 1779643 h 2237474"/>
              <a:gd name="connsiteX70" fmla="*/ 5785959 w 12192000"/>
              <a:gd name="connsiteY70" fmla="*/ 1775307 h 2237474"/>
              <a:gd name="connsiteX71" fmla="*/ 5643534 w 12192000"/>
              <a:gd name="connsiteY71" fmla="*/ 1802919 h 2237474"/>
              <a:gd name="connsiteX72" fmla="*/ 5518799 w 12192000"/>
              <a:gd name="connsiteY72" fmla="*/ 1818312 h 2237474"/>
              <a:gd name="connsiteX73" fmla="*/ 5505014 w 12192000"/>
              <a:gd name="connsiteY73" fmla="*/ 1819259 h 2237474"/>
              <a:gd name="connsiteX74" fmla="*/ 5453307 w 12192000"/>
              <a:gd name="connsiteY74" fmla="*/ 1815450 h 2237474"/>
              <a:gd name="connsiteX75" fmla="*/ 5221533 w 12192000"/>
              <a:gd name="connsiteY75" fmla="*/ 1846950 h 2237474"/>
              <a:gd name="connsiteX76" fmla="*/ 5149802 w 12192000"/>
              <a:gd name="connsiteY76" fmla="*/ 1844846 h 2237474"/>
              <a:gd name="connsiteX77" fmla="*/ 5114927 w 12192000"/>
              <a:gd name="connsiteY77" fmla="*/ 1847827 h 2237474"/>
              <a:gd name="connsiteX78" fmla="*/ 5108970 w 12192000"/>
              <a:gd name="connsiteY78" fmla="*/ 1847935 h 2237474"/>
              <a:gd name="connsiteX79" fmla="*/ 5067961 w 12192000"/>
              <a:gd name="connsiteY79" fmla="*/ 1845917 h 2237474"/>
              <a:gd name="connsiteX80" fmla="*/ 5007075 w 12192000"/>
              <a:gd name="connsiteY80" fmla="*/ 1838626 h 2237474"/>
              <a:gd name="connsiteX81" fmla="*/ 4944087 w 12192000"/>
              <a:gd name="connsiteY81" fmla="*/ 1823332 h 2237474"/>
              <a:gd name="connsiteX82" fmla="*/ 4907662 w 12192000"/>
              <a:gd name="connsiteY82" fmla="*/ 1816900 h 2237474"/>
              <a:gd name="connsiteX83" fmla="*/ 4882386 w 12192000"/>
              <a:gd name="connsiteY83" fmla="*/ 1809844 h 2237474"/>
              <a:gd name="connsiteX84" fmla="*/ 4811440 w 12192000"/>
              <a:gd name="connsiteY84" fmla="*/ 1804655 h 2237474"/>
              <a:gd name="connsiteX85" fmla="*/ 4691075 w 12192000"/>
              <a:gd name="connsiteY85" fmla="*/ 1801389 h 2237474"/>
              <a:gd name="connsiteX86" fmla="*/ 4640313 w 12192000"/>
              <a:gd name="connsiteY86" fmla="*/ 1784307 h 2237474"/>
              <a:gd name="connsiteX87" fmla="*/ 4536503 w 12192000"/>
              <a:gd name="connsiteY87" fmla="*/ 1785334 h 2237474"/>
              <a:gd name="connsiteX88" fmla="*/ 4513724 w 12192000"/>
              <a:gd name="connsiteY88" fmla="*/ 1791996 h 2237474"/>
              <a:gd name="connsiteX89" fmla="*/ 4459810 w 12192000"/>
              <a:gd name="connsiteY89" fmla="*/ 1797886 h 2237474"/>
              <a:gd name="connsiteX90" fmla="*/ 4379064 w 12192000"/>
              <a:gd name="connsiteY90" fmla="*/ 1817177 h 2237474"/>
              <a:gd name="connsiteX91" fmla="*/ 4290981 w 12192000"/>
              <a:gd name="connsiteY91" fmla="*/ 1839677 h 2237474"/>
              <a:gd name="connsiteX92" fmla="*/ 4238372 w 12192000"/>
              <a:gd name="connsiteY92" fmla="*/ 1851480 h 2237474"/>
              <a:gd name="connsiteX93" fmla="*/ 4232517 w 12192000"/>
              <a:gd name="connsiteY93" fmla="*/ 1852567 h 2237474"/>
              <a:gd name="connsiteX94" fmla="*/ 4191732 w 12192000"/>
              <a:gd name="connsiteY94" fmla="*/ 1857328 h 2237474"/>
              <a:gd name="connsiteX95" fmla="*/ 4065532 w 12192000"/>
              <a:gd name="connsiteY95" fmla="*/ 1855477 h 2237474"/>
              <a:gd name="connsiteX96" fmla="*/ 4028460 w 12192000"/>
              <a:gd name="connsiteY96" fmla="*/ 1855137 h 2237474"/>
              <a:gd name="connsiteX97" fmla="*/ 4002267 w 12192000"/>
              <a:gd name="connsiteY97" fmla="*/ 1852352 h 2237474"/>
              <a:gd name="connsiteX98" fmla="*/ 3931396 w 12192000"/>
              <a:gd name="connsiteY98" fmla="*/ 1858915 h 2237474"/>
              <a:gd name="connsiteX99" fmla="*/ 3812162 w 12192000"/>
              <a:gd name="connsiteY99" fmla="*/ 1875501 h 2237474"/>
              <a:gd name="connsiteX100" fmla="*/ 3758105 w 12192000"/>
              <a:gd name="connsiteY100" fmla="*/ 1871856 h 2237474"/>
              <a:gd name="connsiteX101" fmla="*/ 3715896 w 12192000"/>
              <a:gd name="connsiteY101" fmla="*/ 1881552 h 2237474"/>
              <a:gd name="connsiteX102" fmla="*/ 3567259 w 12192000"/>
              <a:gd name="connsiteY102" fmla="*/ 1893482 h 2237474"/>
              <a:gd name="connsiteX103" fmla="*/ 3405770 w 12192000"/>
              <a:gd name="connsiteY103" fmla="*/ 1904591 h 2237474"/>
              <a:gd name="connsiteX104" fmla="*/ 3280097 w 12192000"/>
              <a:gd name="connsiteY104" fmla="*/ 1919610 h 2237474"/>
              <a:gd name="connsiteX105" fmla="*/ 3009910 w 12192000"/>
              <a:gd name="connsiteY105" fmla="*/ 1957866 h 2237474"/>
              <a:gd name="connsiteX106" fmla="*/ 2995934 w 12192000"/>
              <a:gd name="connsiteY106" fmla="*/ 1967085 h 2237474"/>
              <a:gd name="connsiteX107" fmla="*/ 2942858 w 12192000"/>
              <a:gd name="connsiteY107" fmla="*/ 1981367 h 2237474"/>
              <a:gd name="connsiteX108" fmla="*/ 2875436 w 12192000"/>
              <a:gd name="connsiteY108" fmla="*/ 1996977 h 2237474"/>
              <a:gd name="connsiteX109" fmla="*/ 2874892 w 12192000"/>
              <a:gd name="connsiteY109" fmla="*/ 1996085 h 2237474"/>
              <a:gd name="connsiteX110" fmla="*/ 2843662 w 12192000"/>
              <a:gd name="connsiteY110" fmla="*/ 1992498 h 2237474"/>
              <a:gd name="connsiteX111" fmla="*/ 2718916 w 12192000"/>
              <a:gd name="connsiteY111" fmla="*/ 1990867 h 2237474"/>
              <a:gd name="connsiteX112" fmla="*/ 2713522 w 12192000"/>
              <a:gd name="connsiteY112" fmla="*/ 1990173 h 2237474"/>
              <a:gd name="connsiteX113" fmla="*/ 2476147 w 12192000"/>
              <a:gd name="connsiteY113" fmla="*/ 1998305 h 2237474"/>
              <a:gd name="connsiteX114" fmla="*/ 2373568 w 12192000"/>
              <a:gd name="connsiteY114" fmla="*/ 2003219 h 2237474"/>
              <a:gd name="connsiteX115" fmla="*/ 2287219 w 12192000"/>
              <a:gd name="connsiteY115" fmla="*/ 1998750 h 2237474"/>
              <a:gd name="connsiteX116" fmla="*/ 2243069 w 12192000"/>
              <a:gd name="connsiteY116" fmla="*/ 2005321 h 2237474"/>
              <a:gd name="connsiteX117" fmla="*/ 2164831 w 12192000"/>
              <a:gd name="connsiteY117" fmla="*/ 2010143 h 2237474"/>
              <a:gd name="connsiteX118" fmla="*/ 2085228 w 12192000"/>
              <a:gd name="connsiteY118" fmla="*/ 2046431 h 2237474"/>
              <a:gd name="connsiteX119" fmla="*/ 2058061 w 12192000"/>
              <a:gd name="connsiteY119" fmla="*/ 2047942 h 2237474"/>
              <a:gd name="connsiteX120" fmla="*/ 2042244 w 12192000"/>
              <a:gd name="connsiteY120" fmla="*/ 2055560 h 2237474"/>
              <a:gd name="connsiteX121" fmla="*/ 1877728 w 12192000"/>
              <a:gd name="connsiteY121" fmla="*/ 2101004 h 2237474"/>
              <a:gd name="connsiteX122" fmla="*/ 1759056 w 12192000"/>
              <a:gd name="connsiteY122" fmla="*/ 2125608 h 2237474"/>
              <a:gd name="connsiteX123" fmla="*/ 1637948 w 12192000"/>
              <a:gd name="connsiteY123" fmla="*/ 2172597 h 2237474"/>
              <a:gd name="connsiteX124" fmla="*/ 1434549 w 12192000"/>
              <a:gd name="connsiteY124" fmla="*/ 2234522 h 2237474"/>
              <a:gd name="connsiteX125" fmla="*/ 1398481 w 12192000"/>
              <a:gd name="connsiteY125" fmla="*/ 2237074 h 2237474"/>
              <a:gd name="connsiteX126" fmla="*/ 1398407 w 12192000"/>
              <a:gd name="connsiteY126" fmla="*/ 2237095 h 2237474"/>
              <a:gd name="connsiteX127" fmla="*/ 1370962 w 12192000"/>
              <a:gd name="connsiteY127" fmla="*/ 2237474 h 2237474"/>
              <a:gd name="connsiteX128" fmla="*/ 1356367 w 12192000"/>
              <a:gd name="connsiteY128" fmla="*/ 2235089 h 2237474"/>
              <a:gd name="connsiteX129" fmla="*/ 1279765 w 12192000"/>
              <a:gd name="connsiteY129" fmla="*/ 2229639 h 2237474"/>
              <a:gd name="connsiteX130" fmla="*/ 1195347 w 12192000"/>
              <a:gd name="connsiteY130" fmla="*/ 2212354 h 2237474"/>
              <a:gd name="connsiteX131" fmla="*/ 970251 w 12192000"/>
              <a:gd name="connsiteY131" fmla="*/ 2221029 h 2237474"/>
              <a:gd name="connsiteX132" fmla="*/ 812914 w 12192000"/>
              <a:gd name="connsiteY132" fmla="*/ 2210095 h 2237474"/>
              <a:gd name="connsiteX133" fmla="*/ 776382 w 12192000"/>
              <a:gd name="connsiteY133" fmla="*/ 2204512 h 2237474"/>
              <a:gd name="connsiteX134" fmla="*/ 597225 w 12192000"/>
              <a:gd name="connsiteY134" fmla="*/ 2180999 h 2237474"/>
              <a:gd name="connsiteX135" fmla="*/ 520671 w 12192000"/>
              <a:gd name="connsiteY135" fmla="*/ 2180980 h 2237474"/>
              <a:gd name="connsiteX136" fmla="*/ 515024 w 12192000"/>
              <a:gd name="connsiteY136" fmla="*/ 2179258 h 2237474"/>
              <a:gd name="connsiteX137" fmla="*/ 413835 w 12192000"/>
              <a:gd name="connsiteY137" fmla="*/ 2156783 h 2237474"/>
              <a:gd name="connsiteX138" fmla="*/ 376513 w 12192000"/>
              <a:gd name="connsiteY138" fmla="*/ 2154014 h 2237474"/>
              <a:gd name="connsiteX139" fmla="*/ 273386 w 12192000"/>
              <a:gd name="connsiteY139" fmla="*/ 2142551 h 2237474"/>
              <a:gd name="connsiteX140" fmla="*/ 169207 w 12192000"/>
              <a:gd name="connsiteY140" fmla="*/ 2128100 h 2237474"/>
              <a:gd name="connsiteX141" fmla="*/ 77641 w 12192000"/>
              <a:gd name="connsiteY141" fmla="*/ 2126835 h 2237474"/>
              <a:gd name="connsiteX142" fmla="*/ 37645 w 12192000"/>
              <a:gd name="connsiteY142" fmla="*/ 2115401 h 2237474"/>
              <a:gd name="connsiteX143" fmla="*/ 4572 w 12192000"/>
              <a:gd name="connsiteY143" fmla="*/ 2111091 h 2237474"/>
              <a:gd name="connsiteX144" fmla="*/ 0 w 12192000"/>
              <a:gd name="connsiteY144" fmla="*/ 2110468 h 2237474"/>
              <a:gd name="connsiteX145" fmla="*/ 0 w 12192000"/>
              <a:gd name="connsiteY1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1033 w 12192000"/>
              <a:gd name="connsiteY28" fmla="*/ 1037921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8177 w 12192000"/>
              <a:gd name="connsiteY28" fmla="*/ 1035474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38659 w 12192000"/>
              <a:gd name="connsiteY3" fmla="*/ 756742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169207 w 12192000"/>
              <a:gd name="connsiteY134" fmla="*/ 2128100 h 2237474"/>
              <a:gd name="connsiteX135" fmla="*/ 77641 w 12192000"/>
              <a:gd name="connsiteY135" fmla="*/ 2126835 h 2237474"/>
              <a:gd name="connsiteX136" fmla="*/ 37645 w 12192000"/>
              <a:gd name="connsiteY136" fmla="*/ 2115401 h 2237474"/>
              <a:gd name="connsiteX137" fmla="*/ 4572 w 12192000"/>
              <a:gd name="connsiteY137" fmla="*/ 2111091 h 2237474"/>
              <a:gd name="connsiteX138" fmla="*/ 0 w 12192000"/>
              <a:gd name="connsiteY138" fmla="*/ 2110468 h 2237474"/>
              <a:gd name="connsiteX139" fmla="*/ 0 w 12192000"/>
              <a:gd name="connsiteY1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77641 w 12192000"/>
              <a:gd name="connsiteY134" fmla="*/ 2126835 h 2237474"/>
              <a:gd name="connsiteX135" fmla="*/ 37645 w 12192000"/>
              <a:gd name="connsiteY135" fmla="*/ 2115401 h 2237474"/>
              <a:gd name="connsiteX136" fmla="*/ 4572 w 12192000"/>
              <a:gd name="connsiteY136" fmla="*/ 2111091 h 2237474"/>
              <a:gd name="connsiteX137" fmla="*/ 0 w 12192000"/>
              <a:gd name="connsiteY137" fmla="*/ 2110468 h 2237474"/>
              <a:gd name="connsiteX138" fmla="*/ 0 w 12192000"/>
              <a:gd name="connsiteY138" fmla="*/ 0 h 2237474"/>
              <a:gd name="connsiteX0" fmla="*/ 0 w 12192000"/>
              <a:gd name="connsiteY0" fmla="*/ 0 h 2237627"/>
              <a:gd name="connsiteX1" fmla="*/ 12192000 w 12192000"/>
              <a:gd name="connsiteY1" fmla="*/ 0 h 2237627"/>
              <a:gd name="connsiteX2" fmla="*/ 12192000 w 12192000"/>
              <a:gd name="connsiteY2" fmla="*/ 751299 h 2237627"/>
              <a:gd name="connsiteX3" fmla="*/ 11890686 w 12192000"/>
              <a:gd name="connsiteY3" fmla="*/ 732766 h 2237627"/>
              <a:gd name="connsiteX4" fmla="*/ 11820512 w 12192000"/>
              <a:gd name="connsiteY4" fmla="*/ 745392 h 2237627"/>
              <a:gd name="connsiteX5" fmla="*/ 11649954 w 12192000"/>
              <a:gd name="connsiteY5" fmla="*/ 749628 h 2237627"/>
              <a:gd name="connsiteX6" fmla="*/ 11560424 w 12192000"/>
              <a:gd name="connsiteY6" fmla="*/ 748017 h 2237627"/>
              <a:gd name="connsiteX7" fmla="*/ 11358455 w 12192000"/>
              <a:gd name="connsiteY7" fmla="*/ 747593 h 2237627"/>
              <a:gd name="connsiteX8" fmla="*/ 11165209 w 12192000"/>
              <a:gd name="connsiteY8" fmla="*/ 748852 h 2237627"/>
              <a:gd name="connsiteX9" fmla="*/ 11058755 w 12192000"/>
              <a:gd name="connsiteY9" fmla="*/ 749617 h 2237627"/>
              <a:gd name="connsiteX10" fmla="*/ 10846594 w 12192000"/>
              <a:gd name="connsiteY10" fmla="*/ 765069 h 2237627"/>
              <a:gd name="connsiteX11" fmla="*/ 10739478 w 12192000"/>
              <a:gd name="connsiteY11" fmla="*/ 776841 h 2237627"/>
              <a:gd name="connsiteX12" fmla="*/ 10458762 w 12192000"/>
              <a:gd name="connsiteY12" fmla="*/ 755400 h 2237627"/>
              <a:gd name="connsiteX13" fmla="*/ 10211200 w 12192000"/>
              <a:gd name="connsiteY13" fmla="*/ 767513 h 2237627"/>
              <a:gd name="connsiteX14" fmla="*/ 10167995 w 12192000"/>
              <a:gd name="connsiteY14" fmla="*/ 760843 h 2237627"/>
              <a:gd name="connsiteX15" fmla="*/ 9997044 w 12192000"/>
              <a:gd name="connsiteY15" fmla="*/ 780129 h 2237627"/>
              <a:gd name="connsiteX16" fmla="*/ 9943887 w 12192000"/>
              <a:gd name="connsiteY16" fmla="*/ 804141 h 2237627"/>
              <a:gd name="connsiteX17" fmla="*/ 9918248 w 12192000"/>
              <a:gd name="connsiteY17" fmla="*/ 816628 h 2237627"/>
              <a:gd name="connsiteX18" fmla="*/ 9767091 w 12192000"/>
              <a:gd name="connsiteY18" fmla="*/ 870550 h 2237627"/>
              <a:gd name="connsiteX19" fmla="*/ 9683005 w 12192000"/>
              <a:gd name="connsiteY19" fmla="*/ 894128 h 2237627"/>
              <a:gd name="connsiteX20" fmla="*/ 9594438 w 12192000"/>
              <a:gd name="connsiteY20" fmla="*/ 919051 h 2237627"/>
              <a:gd name="connsiteX21" fmla="*/ 9544189 w 12192000"/>
              <a:gd name="connsiteY21" fmla="*/ 938966 h 2237627"/>
              <a:gd name="connsiteX22" fmla="*/ 9500499 w 12192000"/>
              <a:gd name="connsiteY22" fmla="*/ 954680 h 2237627"/>
              <a:gd name="connsiteX23" fmla="*/ 9410017 w 12192000"/>
              <a:gd name="connsiteY23" fmla="*/ 993931 h 2237627"/>
              <a:gd name="connsiteX24" fmla="*/ 9392919 w 12192000"/>
              <a:gd name="connsiteY24" fmla="*/ 994656 h 2237627"/>
              <a:gd name="connsiteX25" fmla="*/ 9268019 w 12192000"/>
              <a:gd name="connsiteY25" fmla="*/ 1007442 h 2237627"/>
              <a:gd name="connsiteX26" fmla="*/ 9188177 w 12192000"/>
              <a:gd name="connsiteY26" fmla="*/ 1035474 h 2237627"/>
              <a:gd name="connsiteX27" fmla="*/ 9155969 w 12192000"/>
              <a:gd name="connsiteY27" fmla="*/ 1046804 h 2237627"/>
              <a:gd name="connsiteX28" fmla="*/ 9133985 w 12192000"/>
              <a:gd name="connsiteY28" fmla="*/ 1046450 h 2237627"/>
              <a:gd name="connsiteX29" fmla="*/ 9003462 w 12192000"/>
              <a:gd name="connsiteY29" fmla="*/ 1042406 h 2237627"/>
              <a:gd name="connsiteX30" fmla="*/ 8968445 w 12192000"/>
              <a:gd name="connsiteY30" fmla="*/ 1052169 h 2237627"/>
              <a:gd name="connsiteX31" fmla="*/ 8886001 w 12192000"/>
              <a:gd name="connsiteY31" fmla="*/ 1067468 h 2237627"/>
              <a:gd name="connsiteX32" fmla="*/ 8838610 w 12192000"/>
              <a:gd name="connsiteY32" fmla="*/ 1075091 h 2237627"/>
              <a:gd name="connsiteX33" fmla="*/ 8750383 w 12192000"/>
              <a:gd name="connsiteY33" fmla="*/ 1097387 h 2237627"/>
              <a:gd name="connsiteX34" fmla="*/ 8665605 w 12192000"/>
              <a:gd name="connsiteY34" fmla="*/ 1110791 h 2237627"/>
              <a:gd name="connsiteX35" fmla="*/ 8584946 w 12192000"/>
              <a:gd name="connsiteY35" fmla="*/ 1135226 h 2237627"/>
              <a:gd name="connsiteX36" fmla="*/ 8419755 w 12192000"/>
              <a:gd name="connsiteY36" fmla="*/ 1216260 h 2237627"/>
              <a:gd name="connsiteX37" fmla="*/ 8411626 w 12192000"/>
              <a:gd name="connsiteY37" fmla="*/ 1214397 h 2237627"/>
              <a:gd name="connsiteX38" fmla="*/ 8363469 w 12192000"/>
              <a:gd name="connsiteY38" fmla="*/ 1246658 h 2237627"/>
              <a:gd name="connsiteX39" fmla="*/ 8275497 w 12192000"/>
              <a:gd name="connsiteY39" fmla="*/ 1264396 h 2237627"/>
              <a:gd name="connsiteX40" fmla="*/ 8074238 w 12192000"/>
              <a:gd name="connsiteY40" fmla="*/ 1301895 h 2237627"/>
              <a:gd name="connsiteX41" fmla="*/ 7942099 w 12192000"/>
              <a:gd name="connsiteY41" fmla="*/ 1336332 h 2237627"/>
              <a:gd name="connsiteX42" fmla="*/ 7902328 w 12192000"/>
              <a:gd name="connsiteY42" fmla="*/ 1345865 h 2237627"/>
              <a:gd name="connsiteX43" fmla="*/ 7840612 w 12192000"/>
              <a:gd name="connsiteY43" fmla="*/ 1369373 h 2237627"/>
              <a:gd name="connsiteX44" fmla="*/ 7786819 w 12192000"/>
              <a:gd name="connsiteY44" fmla="*/ 1378970 h 2237627"/>
              <a:gd name="connsiteX45" fmla="*/ 7548172 w 12192000"/>
              <a:gd name="connsiteY45" fmla="*/ 1417460 h 2237627"/>
              <a:gd name="connsiteX46" fmla="*/ 7483437 w 12192000"/>
              <a:gd name="connsiteY46" fmla="*/ 1478152 h 2237627"/>
              <a:gd name="connsiteX47" fmla="*/ 7377870 w 12192000"/>
              <a:gd name="connsiteY47" fmla="*/ 1523319 h 2237627"/>
              <a:gd name="connsiteX48" fmla="*/ 7230737 w 12192000"/>
              <a:gd name="connsiteY48" fmla="*/ 1562633 h 2237627"/>
              <a:gd name="connsiteX49" fmla="*/ 7224458 w 12192000"/>
              <a:gd name="connsiteY49" fmla="*/ 1573008 h 2237627"/>
              <a:gd name="connsiteX50" fmla="*/ 7183121 w 12192000"/>
              <a:gd name="connsiteY50" fmla="*/ 1595162 h 2237627"/>
              <a:gd name="connsiteX51" fmla="*/ 7164601 w 12192000"/>
              <a:gd name="connsiteY51" fmla="*/ 1606490 h 2237627"/>
              <a:gd name="connsiteX52" fmla="*/ 6900177 w 12192000"/>
              <a:gd name="connsiteY52" fmla="*/ 1636016 h 2237627"/>
              <a:gd name="connsiteX53" fmla="*/ 6795372 w 12192000"/>
              <a:gd name="connsiteY53" fmla="*/ 1644845 h 2237627"/>
              <a:gd name="connsiteX54" fmla="*/ 6692251 w 12192000"/>
              <a:gd name="connsiteY54" fmla="*/ 1656357 h 2237627"/>
              <a:gd name="connsiteX55" fmla="*/ 6655235 w 12192000"/>
              <a:gd name="connsiteY55" fmla="*/ 1661869 h 2237627"/>
              <a:gd name="connsiteX56" fmla="*/ 6554894 w 12192000"/>
              <a:gd name="connsiteY56" fmla="*/ 1664428 h 2237627"/>
              <a:gd name="connsiteX57" fmla="*/ 6516595 w 12192000"/>
              <a:gd name="connsiteY57" fmla="*/ 1667475 h 2237627"/>
              <a:gd name="connsiteX58" fmla="*/ 6508541 w 12192000"/>
              <a:gd name="connsiteY58" fmla="*/ 1668757 h 2237627"/>
              <a:gd name="connsiteX59" fmla="*/ 6471012 w 12192000"/>
              <a:gd name="connsiteY59" fmla="*/ 1678604 h 2237627"/>
              <a:gd name="connsiteX60" fmla="*/ 6364035 w 12192000"/>
              <a:gd name="connsiteY60" fmla="*/ 1667683 h 2237627"/>
              <a:gd name="connsiteX61" fmla="*/ 6280959 w 12192000"/>
              <a:gd name="connsiteY61" fmla="*/ 1689329 h 2237627"/>
              <a:gd name="connsiteX62" fmla="*/ 6243319 w 12192000"/>
              <a:gd name="connsiteY62" fmla="*/ 1695560 h 2237627"/>
              <a:gd name="connsiteX63" fmla="*/ 6098321 w 12192000"/>
              <a:gd name="connsiteY63" fmla="*/ 1721646 h 2237627"/>
              <a:gd name="connsiteX64" fmla="*/ 5880652 w 12192000"/>
              <a:gd name="connsiteY64" fmla="*/ 1779643 h 2237627"/>
              <a:gd name="connsiteX65" fmla="*/ 5785959 w 12192000"/>
              <a:gd name="connsiteY65" fmla="*/ 1775307 h 2237627"/>
              <a:gd name="connsiteX66" fmla="*/ 5643534 w 12192000"/>
              <a:gd name="connsiteY66" fmla="*/ 1802919 h 2237627"/>
              <a:gd name="connsiteX67" fmla="*/ 5518799 w 12192000"/>
              <a:gd name="connsiteY67" fmla="*/ 1818312 h 2237627"/>
              <a:gd name="connsiteX68" fmla="*/ 5505014 w 12192000"/>
              <a:gd name="connsiteY68" fmla="*/ 1819259 h 2237627"/>
              <a:gd name="connsiteX69" fmla="*/ 5453307 w 12192000"/>
              <a:gd name="connsiteY69" fmla="*/ 1815450 h 2237627"/>
              <a:gd name="connsiteX70" fmla="*/ 5221533 w 12192000"/>
              <a:gd name="connsiteY70" fmla="*/ 1846950 h 2237627"/>
              <a:gd name="connsiteX71" fmla="*/ 5149802 w 12192000"/>
              <a:gd name="connsiteY71" fmla="*/ 1844846 h 2237627"/>
              <a:gd name="connsiteX72" fmla="*/ 5114927 w 12192000"/>
              <a:gd name="connsiteY72" fmla="*/ 1847827 h 2237627"/>
              <a:gd name="connsiteX73" fmla="*/ 5108970 w 12192000"/>
              <a:gd name="connsiteY73" fmla="*/ 1847935 h 2237627"/>
              <a:gd name="connsiteX74" fmla="*/ 5067961 w 12192000"/>
              <a:gd name="connsiteY74" fmla="*/ 1845917 h 2237627"/>
              <a:gd name="connsiteX75" fmla="*/ 5007075 w 12192000"/>
              <a:gd name="connsiteY75" fmla="*/ 1838626 h 2237627"/>
              <a:gd name="connsiteX76" fmla="*/ 4944087 w 12192000"/>
              <a:gd name="connsiteY76" fmla="*/ 1823332 h 2237627"/>
              <a:gd name="connsiteX77" fmla="*/ 4907662 w 12192000"/>
              <a:gd name="connsiteY77" fmla="*/ 1816900 h 2237627"/>
              <a:gd name="connsiteX78" fmla="*/ 4882386 w 12192000"/>
              <a:gd name="connsiteY78" fmla="*/ 1809844 h 2237627"/>
              <a:gd name="connsiteX79" fmla="*/ 4811440 w 12192000"/>
              <a:gd name="connsiteY79" fmla="*/ 1804655 h 2237627"/>
              <a:gd name="connsiteX80" fmla="*/ 4691075 w 12192000"/>
              <a:gd name="connsiteY80" fmla="*/ 1801389 h 2237627"/>
              <a:gd name="connsiteX81" fmla="*/ 4640313 w 12192000"/>
              <a:gd name="connsiteY81" fmla="*/ 1784307 h 2237627"/>
              <a:gd name="connsiteX82" fmla="*/ 4536503 w 12192000"/>
              <a:gd name="connsiteY82" fmla="*/ 1785334 h 2237627"/>
              <a:gd name="connsiteX83" fmla="*/ 4513724 w 12192000"/>
              <a:gd name="connsiteY83" fmla="*/ 1791996 h 2237627"/>
              <a:gd name="connsiteX84" fmla="*/ 4459810 w 12192000"/>
              <a:gd name="connsiteY84" fmla="*/ 1797886 h 2237627"/>
              <a:gd name="connsiteX85" fmla="*/ 4379064 w 12192000"/>
              <a:gd name="connsiteY85" fmla="*/ 1817177 h 2237627"/>
              <a:gd name="connsiteX86" fmla="*/ 4290981 w 12192000"/>
              <a:gd name="connsiteY86" fmla="*/ 1839677 h 2237627"/>
              <a:gd name="connsiteX87" fmla="*/ 4238372 w 12192000"/>
              <a:gd name="connsiteY87" fmla="*/ 1851480 h 2237627"/>
              <a:gd name="connsiteX88" fmla="*/ 4232517 w 12192000"/>
              <a:gd name="connsiteY88" fmla="*/ 1852567 h 2237627"/>
              <a:gd name="connsiteX89" fmla="*/ 4191732 w 12192000"/>
              <a:gd name="connsiteY89" fmla="*/ 1857328 h 2237627"/>
              <a:gd name="connsiteX90" fmla="*/ 4065532 w 12192000"/>
              <a:gd name="connsiteY90" fmla="*/ 1855477 h 2237627"/>
              <a:gd name="connsiteX91" fmla="*/ 4028460 w 12192000"/>
              <a:gd name="connsiteY91" fmla="*/ 1855137 h 2237627"/>
              <a:gd name="connsiteX92" fmla="*/ 4002267 w 12192000"/>
              <a:gd name="connsiteY92" fmla="*/ 1852352 h 2237627"/>
              <a:gd name="connsiteX93" fmla="*/ 3931396 w 12192000"/>
              <a:gd name="connsiteY93" fmla="*/ 1858915 h 2237627"/>
              <a:gd name="connsiteX94" fmla="*/ 3812162 w 12192000"/>
              <a:gd name="connsiteY94" fmla="*/ 1875501 h 2237627"/>
              <a:gd name="connsiteX95" fmla="*/ 3758105 w 12192000"/>
              <a:gd name="connsiteY95" fmla="*/ 1871856 h 2237627"/>
              <a:gd name="connsiteX96" fmla="*/ 3567259 w 12192000"/>
              <a:gd name="connsiteY96" fmla="*/ 1893482 h 2237627"/>
              <a:gd name="connsiteX97" fmla="*/ 3405770 w 12192000"/>
              <a:gd name="connsiteY97" fmla="*/ 1904591 h 2237627"/>
              <a:gd name="connsiteX98" fmla="*/ 3280097 w 12192000"/>
              <a:gd name="connsiteY98" fmla="*/ 1919610 h 2237627"/>
              <a:gd name="connsiteX99" fmla="*/ 3009910 w 12192000"/>
              <a:gd name="connsiteY99" fmla="*/ 1957866 h 2237627"/>
              <a:gd name="connsiteX100" fmla="*/ 2995934 w 12192000"/>
              <a:gd name="connsiteY100" fmla="*/ 1967085 h 2237627"/>
              <a:gd name="connsiteX101" fmla="*/ 2942858 w 12192000"/>
              <a:gd name="connsiteY101" fmla="*/ 1981367 h 2237627"/>
              <a:gd name="connsiteX102" fmla="*/ 2875436 w 12192000"/>
              <a:gd name="connsiteY102" fmla="*/ 1996977 h 2237627"/>
              <a:gd name="connsiteX103" fmla="*/ 2874892 w 12192000"/>
              <a:gd name="connsiteY103" fmla="*/ 1996085 h 2237627"/>
              <a:gd name="connsiteX104" fmla="*/ 2843662 w 12192000"/>
              <a:gd name="connsiteY104" fmla="*/ 1992498 h 2237627"/>
              <a:gd name="connsiteX105" fmla="*/ 2718916 w 12192000"/>
              <a:gd name="connsiteY105" fmla="*/ 1990867 h 2237627"/>
              <a:gd name="connsiteX106" fmla="*/ 2713522 w 12192000"/>
              <a:gd name="connsiteY106" fmla="*/ 1990173 h 2237627"/>
              <a:gd name="connsiteX107" fmla="*/ 2476147 w 12192000"/>
              <a:gd name="connsiteY107" fmla="*/ 1998305 h 2237627"/>
              <a:gd name="connsiteX108" fmla="*/ 2373568 w 12192000"/>
              <a:gd name="connsiteY108" fmla="*/ 2003219 h 2237627"/>
              <a:gd name="connsiteX109" fmla="*/ 2287219 w 12192000"/>
              <a:gd name="connsiteY109" fmla="*/ 1998750 h 2237627"/>
              <a:gd name="connsiteX110" fmla="*/ 2243069 w 12192000"/>
              <a:gd name="connsiteY110" fmla="*/ 2005321 h 2237627"/>
              <a:gd name="connsiteX111" fmla="*/ 2164831 w 12192000"/>
              <a:gd name="connsiteY111" fmla="*/ 2010143 h 2237627"/>
              <a:gd name="connsiteX112" fmla="*/ 2085228 w 12192000"/>
              <a:gd name="connsiteY112" fmla="*/ 2046431 h 2237627"/>
              <a:gd name="connsiteX113" fmla="*/ 2058061 w 12192000"/>
              <a:gd name="connsiteY113" fmla="*/ 2047942 h 2237627"/>
              <a:gd name="connsiteX114" fmla="*/ 2042244 w 12192000"/>
              <a:gd name="connsiteY114" fmla="*/ 2055560 h 2237627"/>
              <a:gd name="connsiteX115" fmla="*/ 1877728 w 12192000"/>
              <a:gd name="connsiteY115" fmla="*/ 2101004 h 2237627"/>
              <a:gd name="connsiteX116" fmla="*/ 1759056 w 12192000"/>
              <a:gd name="connsiteY116" fmla="*/ 2125608 h 2237627"/>
              <a:gd name="connsiteX117" fmla="*/ 1637948 w 12192000"/>
              <a:gd name="connsiteY117" fmla="*/ 2172597 h 2237627"/>
              <a:gd name="connsiteX118" fmla="*/ 1434549 w 12192000"/>
              <a:gd name="connsiteY118" fmla="*/ 2234522 h 2237627"/>
              <a:gd name="connsiteX119" fmla="*/ 1398481 w 12192000"/>
              <a:gd name="connsiteY119" fmla="*/ 2237074 h 2237627"/>
              <a:gd name="connsiteX120" fmla="*/ 1370962 w 12192000"/>
              <a:gd name="connsiteY120" fmla="*/ 2237474 h 2237627"/>
              <a:gd name="connsiteX121" fmla="*/ 1356367 w 12192000"/>
              <a:gd name="connsiteY121" fmla="*/ 2235089 h 2237627"/>
              <a:gd name="connsiteX122" fmla="*/ 1279765 w 12192000"/>
              <a:gd name="connsiteY122" fmla="*/ 2229639 h 2237627"/>
              <a:gd name="connsiteX123" fmla="*/ 1195347 w 12192000"/>
              <a:gd name="connsiteY123" fmla="*/ 2212354 h 2237627"/>
              <a:gd name="connsiteX124" fmla="*/ 970251 w 12192000"/>
              <a:gd name="connsiteY124" fmla="*/ 2221029 h 2237627"/>
              <a:gd name="connsiteX125" fmla="*/ 812914 w 12192000"/>
              <a:gd name="connsiteY125" fmla="*/ 2210095 h 2237627"/>
              <a:gd name="connsiteX126" fmla="*/ 776382 w 12192000"/>
              <a:gd name="connsiteY126" fmla="*/ 2204512 h 2237627"/>
              <a:gd name="connsiteX127" fmla="*/ 597225 w 12192000"/>
              <a:gd name="connsiteY127" fmla="*/ 2180999 h 2237627"/>
              <a:gd name="connsiteX128" fmla="*/ 520671 w 12192000"/>
              <a:gd name="connsiteY128" fmla="*/ 2180980 h 2237627"/>
              <a:gd name="connsiteX129" fmla="*/ 515024 w 12192000"/>
              <a:gd name="connsiteY129" fmla="*/ 2179258 h 2237627"/>
              <a:gd name="connsiteX130" fmla="*/ 413835 w 12192000"/>
              <a:gd name="connsiteY130" fmla="*/ 2156783 h 2237627"/>
              <a:gd name="connsiteX131" fmla="*/ 376513 w 12192000"/>
              <a:gd name="connsiteY131" fmla="*/ 2154014 h 2237627"/>
              <a:gd name="connsiteX132" fmla="*/ 273386 w 12192000"/>
              <a:gd name="connsiteY132" fmla="*/ 2142551 h 2237627"/>
              <a:gd name="connsiteX133" fmla="*/ 77641 w 12192000"/>
              <a:gd name="connsiteY133" fmla="*/ 2126835 h 2237627"/>
              <a:gd name="connsiteX134" fmla="*/ 37645 w 12192000"/>
              <a:gd name="connsiteY134" fmla="*/ 2115401 h 2237627"/>
              <a:gd name="connsiteX135" fmla="*/ 4572 w 12192000"/>
              <a:gd name="connsiteY135" fmla="*/ 2111091 h 2237627"/>
              <a:gd name="connsiteX136" fmla="*/ 0 w 12192000"/>
              <a:gd name="connsiteY136" fmla="*/ 2110468 h 2237627"/>
              <a:gd name="connsiteX137" fmla="*/ 0 w 12192000"/>
              <a:gd name="connsiteY137" fmla="*/ 0 h 2237627"/>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80959 w 12192000"/>
              <a:gd name="connsiteY61" fmla="*/ 1689329 h 2240205"/>
              <a:gd name="connsiteX62" fmla="*/ 6243319 w 12192000"/>
              <a:gd name="connsiteY62" fmla="*/ 1695560 h 2240205"/>
              <a:gd name="connsiteX63" fmla="*/ 6098321 w 12192000"/>
              <a:gd name="connsiteY63" fmla="*/ 1721646 h 2240205"/>
              <a:gd name="connsiteX64" fmla="*/ 5880652 w 12192000"/>
              <a:gd name="connsiteY64" fmla="*/ 1779643 h 2240205"/>
              <a:gd name="connsiteX65" fmla="*/ 5785959 w 12192000"/>
              <a:gd name="connsiteY65" fmla="*/ 1775307 h 2240205"/>
              <a:gd name="connsiteX66" fmla="*/ 5643534 w 12192000"/>
              <a:gd name="connsiteY66" fmla="*/ 1802919 h 2240205"/>
              <a:gd name="connsiteX67" fmla="*/ 5518799 w 12192000"/>
              <a:gd name="connsiteY67" fmla="*/ 1818312 h 2240205"/>
              <a:gd name="connsiteX68" fmla="*/ 5505014 w 12192000"/>
              <a:gd name="connsiteY68" fmla="*/ 1819259 h 2240205"/>
              <a:gd name="connsiteX69" fmla="*/ 5453307 w 12192000"/>
              <a:gd name="connsiteY69" fmla="*/ 1815450 h 2240205"/>
              <a:gd name="connsiteX70" fmla="*/ 5221533 w 12192000"/>
              <a:gd name="connsiteY70" fmla="*/ 1846950 h 2240205"/>
              <a:gd name="connsiteX71" fmla="*/ 5149802 w 12192000"/>
              <a:gd name="connsiteY71" fmla="*/ 1844846 h 2240205"/>
              <a:gd name="connsiteX72" fmla="*/ 5114927 w 12192000"/>
              <a:gd name="connsiteY72" fmla="*/ 1847827 h 2240205"/>
              <a:gd name="connsiteX73" fmla="*/ 5108970 w 12192000"/>
              <a:gd name="connsiteY73" fmla="*/ 1847935 h 2240205"/>
              <a:gd name="connsiteX74" fmla="*/ 5067961 w 12192000"/>
              <a:gd name="connsiteY74" fmla="*/ 1845917 h 2240205"/>
              <a:gd name="connsiteX75" fmla="*/ 5007075 w 12192000"/>
              <a:gd name="connsiteY75" fmla="*/ 1838626 h 2240205"/>
              <a:gd name="connsiteX76" fmla="*/ 4944087 w 12192000"/>
              <a:gd name="connsiteY76" fmla="*/ 1823332 h 2240205"/>
              <a:gd name="connsiteX77" fmla="*/ 4907662 w 12192000"/>
              <a:gd name="connsiteY77" fmla="*/ 1816900 h 2240205"/>
              <a:gd name="connsiteX78" fmla="*/ 4882386 w 12192000"/>
              <a:gd name="connsiteY78" fmla="*/ 1809844 h 2240205"/>
              <a:gd name="connsiteX79" fmla="*/ 4811440 w 12192000"/>
              <a:gd name="connsiteY79" fmla="*/ 1804655 h 2240205"/>
              <a:gd name="connsiteX80" fmla="*/ 4691075 w 12192000"/>
              <a:gd name="connsiteY80" fmla="*/ 1801389 h 2240205"/>
              <a:gd name="connsiteX81" fmla="*/ 4640313 w 12192000"/>
              <a:gd name="connsiteY81" fmla="*/ 1784307 h 2240205"/>
              <a:gd name="connsiteX82" fmla="*/ 4536503 w 12192000"/>
              <a:gd name="connsiteY82" fmla="*/ 1785334 h 2240205"/>
              <a:gd name="connsiteX83" fmla="*/ 4513724 w 12192000"/>
              <a:gd name="connsiteY83" fmla="*/ 1791996 h 2240205"/>
              <a:gd name="connsiteX84" fmla="*/ 4459810 w 12192000"/>
              <a:gd name="connsiteY84" fmla="*/ 1797886 h 2240205"/>
              <a:gd name="connsiteX85" fmla="*/ 4379064 w 12192000"/>
              <a:gd name="connsiteY85" fmla="*/ 1817177 h 2240205"/>
              <a:gd name="connsiteX86" fmla="*/ 4290981 w 12192000"/>
              <a:gd name="connsiteY86" fmla="*/ 1839677 h 2240205"/>
              <a:gd name="connsiteX87" fmla="*/ 4238372 w 12192000"/>
              <a:gd name="connsiteY87" fmla="*/ 1851480 h 2240205"/>
              <a:gd name="connsiteX88" fmla="*/ 4232517 w 12192000"/>
              <a:gd name="connsiteY88" fmla="*/ 1852567 h 2240205"/>
              <a:gd name="connsiteX89" fmla="*/ 4191732 w 12192000"/>
              <a:gd name="connsiteY89" fmla="*/ 1857328 h 2240205"/>
              <a:gd name="connsiteX90" fmla="*/ 4065532 w 12192000"/>
              <a:gd name="connsiteY90" fmla="*/ 1855477 h 2240205"/>
              <a:gd name="connsiteX91" fmla="*/ 4028460 w 12192000"/>
              <a:gd name="connsiteY91" fmla="*/ 1855137 h 2240205"/>
              <a:gd name="connsiteX92" fmla="*/ 4002267 w 12192000"/>
              <a:gd name="connsiteY92" fmla="*/ 1852352 h 2240205"/>
              <a:gd name="connsiteX93" fmla="*/ 3931396 w 12192000"/>
              <a:gd name="connsiteY93" fmla="*/ 1858915 h 2240205"/>
              <a:gd name="connsiteX94" fmla="*/ 3812162 w 12192000"/>
              <a:gd name="connsiteY94" fmla="*/ 1875501 h 2240205"/>
              <a:gd name="connsiteX95" fmla="*/ 3758105 w 12192000"/>
              <a:gd name="connsiteY95" fmla="*/ 1871856 h 2240205"/>
              <a:gd name="connsiteX96" fmla="*/ 3567259 w 12192000"/>
              <a:gd name="connsiteY96" fmla="*/ 1893482 h 2240205"/>
              <a:gd name="connsiteX97" fmla="*/ 3405770 w 12192000"/>
              <a:gd name="connsiteY97" fmla="*/ 1904591 h 2240205"/>
              <a:gd name="connsiteX98" fmla="*/ 3280097 w 12192000"/>
              <a:gd name="connsiteY98" fmla="*/ 1919610 h 2240205"/>
              <a:gd name="connsiteX99" fmla="*/ 3009910 w 12192000"/>
              <a:gd name="connsiteY99" fmla="*/ 1957866 h 2240205"/>
              <a:gd name="connsiteX100" fmla="*/ 2995934 w 12192000"/>
              <a:gd name="connsiteY100" fmla="*/ 1967085 h 2240205"/>
              <a:gd name="connsiteX101" fmla="*/ 2942858 w 12192000"/>
              <a:gd name="connsiteY101" fmla="*/ 1981367 h 2240205"/>
              <a:gd name="connsiteX102" fmla="*/ 2875436 w 12192000"/>
              <a:gd name="connsiteY102" fmla="*/ 1996977 h 2240205"/>
              <a:gd name="connsiteX103" fmla="*/ 2874892 w 12192000"/>
              <a:gd name="connsiteY103" fmla="*/ 1996085 h 2240205"/>
              <a:gd name="connsiteX104" fmla="*/ 2843662 w 12192000"/>
              <a:gd name="connsiteY104" fmla="*/ 1992498 h 2240205"/>
              <a:gd name="connsiteX105" fmla="*/ 2718916 w 12192000"/>
              <a:gd name="connsiteY105" fmla="*/ 1990867 h 2240205"/>
              <a:gd name="connsiteX106" fmla="*/ 2713522 w 12192000"/>
              <a:gd name="connsiteY106" fmla="*/ 1990173 h 2240205"/>
              <a:gd name="connsiteX107" fmla="*/ 2476147 w 12192000"/>
              <a:gd name="connsiteY107" fmla="*/ 1998305 h 2240205"/>
              <a:gd name="connsiteX108" fmla="*/ 2373568 w 12192000"/>
              <a:gd name="connsiteY108" fmla="*/ 2003219 h 2240205"/>
              <a:gd name="connsiteX109" fmla="*/ 2287219 w 12192000"/>
              <a:gd name="connsiteY109" fmla="*/ 1998750 h 2240205"/>
              <a:gd name="connsiteX110" fmla="*/ 2243069 w 12192000"/>
              <a:gd name="connsiteY110" fmla="*/ 2005321 h 2240205"/>
              <a:gd name="connsiteX111" fmla="*/ 2164831 w 12192000"/>
              <a:gd name="connsiteY111" fmla="*/ 2010143 h 2240205"/>
              <a:gd name="connsiteX112" fmla="*/ 2085228 w 12192000"/>
              <a:gd name="connsiteY112" fmla="*/ 2046431 h 2240205"/>
              <a:gd name="connsiteX113" fmla="*/ 2058061 w 12192000"/>
              <a:gd name="connsiteY113" fmla="*/ 2047942 h 2240205"/>
              <a:gd name="connsiteX114" fmla="*/ 2042244 w 12192000"/>
              <a:gd name="connsiteY114" fmla="*/ 2055560 h 2240205"/>
              <a:gd name="connsiteX115" fmla="*/ 1877728 w 12192000"/>
              <a:gd name="connsiteY115" fmla="*/ 2101004 h 2240205"/>
              <a:gd name="connsiteX116" fmla="*/ 1759056 w 12192000"/>
              <a:gd name="connsiteY116" fmla="*/ 2125608 h 2240205"/>
              <a:gd name="connsiteX117" fmla="*/ 1637948 w 12192000"/>
              <a:gd name="connsiteY117" fmla="*/ 2172597 h 2240205"/>
              <a:gd name="connsiteX118" fmla="*/ 1434549 w 12192000"/>
              <a:gd name="connsiteY118" fmla="*/ 2234522 h 2240205"/>
              <a:gd name="connsiteX119" fmla="*/ 1370962 w 12192000"/>
              <a:gd name="connsiteY119" fmla="*/ 2237474 h 2240205"/>
              <a:gd name="connsiteX120" fmla="*/ 1356367 w 12192000"/>
              <a:gd name="connsiteY120" fmla="*/ 2235089 h 2240205"/>
              <a:gd name="connsiteX121" fmla="*/ 1279765 w 12192000"/>
              <a:gd name="connsiteY121" fmla="*/ 2229639 h 2240205"/>
              <a:gd name="connsiteX122" fmla="*/ 1195347 w 12192000"/>
              <a:gd name="connsiteY122" fmla="*/ 2212354 h 2240205"/>
              <a:gd name="connsiteX123" fmla="*/ 970251 w 12192000"/>
              <a:gd name="connsiteY123" fmla="*/ 2221029 h 2240205"/>
              <a:gd name="connsiteX124" fmla="*/ 812914 w 12192000"/>
              <a:gd name="connsiteY124" fmla="*/ 2210095 h 2240205"/>
              <a:gd name="connsiteX125" fmla="*/ 776382 w 12192000"/>
              <a:gd name="connsiteY125" fmla="*/ 2204512 h 2240205"/>
              <a:gd name="connsiteX126" fmla="*/ 597225 w 12192000"/>
              <a:gd name="connsiteY126" fmla="*/ 2180999 h 2240205"/>
              <a:gd name="connsiteX127" fmla="*/ 520671 w 12192000"/>
              <a:gd name="connsiteY127" fmla="*/ 2180980 h 2240205"/>
              <a:gd name="connsiteX128" fmla="*/ 515024 w 12192000"/>
              <a:gd name="connsiteY128" fmla="*/ 2179258 h 2240205"/>
              <a:gd name="connsiteX129" fmla="*/ 413835 w 12192000"/>
              <a:gd name="connsiteY129" fmla="*/ 2156783 h 2240205"/>
              <a:gd name="connsiteX130" fmla="*/ 376513 w 12192000"/>
              <a:gd name="connsiteY130" fmla="*/ 2154014 h 2240205"/>
              <a:gd name="connsiteX131" fmla="*/ 273386 w 12192000"/>
              <a:gd name="connsiteY131" fmla="*/ 2142551 h 2240205"/>
              <a:gd name="connsiteX132" fmla="*/ 77641 w 12192000"/>
              <a:gd name="connsiteY132" fmla="*/ 2126835 h 2240205"/>
              <a:gd name="connsiteX133" fmla="*/ 37645 w 12192000"/>
              <a:gd name="connsiteY133" fmla="*/ 2115401 h 2240205"/>
              <a:gd name="connsiteX134" fmla="*/ 4572 w 12192000"/>
              <a:gd name="connsiteY134" fmla="*/ 2111091 h 2240205"/>
              <a:gd name="connsiteX135" fmla="*/ 0 w 12192000"/>
              <a:gd name="connsiteY135" fmla="*/ 2110468 h 2240205"/>
              <a:gd name="connsiteX136" fmla="*/ 0 w 12192000"/>
              <a:gd name="connsiteY13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43319 w 12192000"/>
              <a:gd name="connsiteY61" fmla="*/ 1695560 h 2240205"/>
              <a:gd name="connsiteX62" fmla="*/ 6098321 w 12192000"/>
              <a:gd name="connsiteY62" fmla="*/ 1721646 h 2240205"/>
              <a:gd name="connsiteX63" fmla="*/ 5880652 w 12192000"/>
              <a:gd name="connsiteY63" fmla="*/ 1779643 h 2240205"/>
              <a:gd name="connsiteX64" fmla="*/ 5785959 w 12192000"/>
              <a:gd name="connsiteY64" fmla="*/ 1775307 h 2240205"/>
              <a:gd name="connsiteX65" fmla="*/ 5643534 w 12192000"/>
              <a:gd name="connsiteY65" fmla="*/ 1802919 h 2240205"/>
              <a:gd name="connsiteX66" fmla="*/ 5518799 w 12192000"/>
              <a:gd name="connsiteY66" fmla="*/ 1818312 h 2240205"/>
              <a:gd name="connsiteX67" fmla="*/ 5505014 w 12192000"/>
              <a:gd name="connsiteY67" fmla="*/ 1819259 h 2240205"/>
              <a:gd name="connsiteX68" fmla="*/ 5453307 w 12192000"/>
              <a:gd name="connsiteY68" fmla="*/ 1815450 h 2240205"/>
              <a:gd name="connsiteX69" fmla="*/ 5221533 w 12192000"/>
              <a:gd name="connsiteY69" fmla="*/ 1846950 h 2240205"/>
              <a:gd name="connsiteX70" fmla="*/ 5149802 w 12192000"/>
              <a:gd name="connsiteY70" fmla="*/ 1844846 h 2240205"/>
              <a:gd name="connsiteX71" fmla="*/ 5114927 w 12192000"/>
              <a:gd name="connsiteY71" fmla="*/ 1847827 h 2240205"/>
              <a:gd name="connsiteX72" fmla="*/ 5108970 w 12192000"/>
              <a:gd name="connsiteY72" fmla="*/ 1847935 h 2240205"/>
              <a:gd name="connsiteX73" fmla="*/ 5067961 w 12192000"/>
              <a:gd name="connsiteY73" fmla="*/ 1845917 h 2240205"/>
              <a:gd name="connsiteX74" fmla="*/ 5007075 w 12192000"/>
              <a:gd name="connsiteY74" fmla="*/ 1838626 h 2240205"/>
              <a:gd name="connsiteX75" fmla="*/ 4944087 w 12192000"/>
              <a:gd name="connsiteY75" fmla="*/ 1823332 h 2240205"/>
              <a:gd name="connsiteX76" fmla="*/ 4907662 w 12192000"/>
              <a:gd name="connsiteY76" fmla="*/ 1816900 h 2240205"/>
              <a:gd name="connsiteX77" fmla="*/ 4882386 w 12192000"/>
              <a:gd name="connsiteY77" fmla="*/ 1809844 h 2240205"/>
              <a:gd name="connsiteX78" fmla="*/ 4811440 w 12192000"/>
              <a:gd name="connsiteY78" fmla="*/ 1804655 h 2240205"/>
              <a:gd name="connsiteX79" fmla="*/ 4691075 w 12192000"/>
              <a:gd name="connsiteY79" fmla="*/ 1801389 h 2240205"/>
              <a:gd name="connsiteX80" fmla="*/ 4640313 w 12192000"/>
              <a:gd name="connsiteY80" fmla="*/ 1784307 h 2240205"/>
              <a:gd name="connsiteX81" fmla="*/ 4536503 w 12192000"/>
              <a:gd name="connsiteY81" fmla="*/ 1785334 h 2240205"/>
              <a:gd name="connsiteX82" fmla="*/ 4513724 w 12192000"/>
              <a:gd name="connsiteY82" fmla="*/ 1791996 h 2240205"/>
              <a:gd name="connsiteX83" fmla="*/ 4459810 w 12192000"/>
              <a:gd name="connsiteY83" fmla="*/ 1797886 h 2240205"/>
              <a:gd name="connsiteX84" fmla="*/ 4379064 w 12192000"/>
              <a:gd name="connsiteY84" fmla="*/ 1817177 h 2240205"/>
              <a:gd name="connsiteX85" fmla="*/ 4290981 w 12192000"/>
              <a:gd name="connsiteY85" fmla="*/ 1839677 h 2240205"/>
              <a:gd name="connsiteX86" fmla="*/ 4238372 w 12192000"/>
              <a:gd name="connsiteY86" fmla="*/ 1851480 h 2240205"/>
              <a:gd name="connsiteX87" fmla="*/ 4232517 w 12192000"/>
              <a:gd name="connsiteY87" fmla="*/ 1852567 h 2240205"/>
              <a:gd name="connsiteX88" fmla="*/ 4191732 w 12192000"/>
              <a:gd name="connsiteY88" fmla="*/ 1857328 h 2240205"/>
              <a:gd name="connsiteX89" fmla="*/ 4065532 w 12192000"/>
              <a:gd name="connsiteY89" fmla="*/ 1855477 h 2240205"/>
              <a:gd name="connsiteX90" fmla="*/ 4028460 w 12192000"/>
              <a:gd name="connsiteY90" fmla="*/ 1855137 h 2240205"/>
              <a:gd name="connsiteX91" fmla="*/ 4002267 w 12192000"/>
              <a:gd name="connsiteY91" fmla="*/ 1852352 h 2240205"/>
              <a:gd name="connsiteX92" fmla="*/ 3931396 w 12192000"/>
              <a:gd name="connsiteY92" fmla="*/ 1858915 h 2240205"/>
              <a:gd name="connsiteX93" fmla="*/ 3812162 w 12192000"/>
              <a:gd name="connsiteY93" fmla="*/ 1875501 h 2240205"/>
              <a:gd name="connsiteX94" fmla="*/ 3758105 w 12192000"/>
              <a:gd name="connsiteY94" fmla="*/ 1871856 h 2240205"/>
              <a:gd name="connsiteX95" fmla="*/ 3567259 w 12192000"/>
              <a:gd name="connsiteY95" fmla="*/ 1893482 h 2240205"/>
              <a:gd name="connsiteX96" fmla="*/ 3405770 w 12192000"/>
              <a:gd name="connsiteY96" fmla="*/ 1904591 h 2240205"/>
              <a:gd name="connsiteX97" fmla="*/ 3280097 w 12192000"/>
              <a:gd name="connsiteY97" fmla="*/ 1919610 h 2240205"/>
              <a:gd name="connsiteX98" fmla="*/ 3009910 w 12192000"/>
              <a:gd name="connsiteY98" fmla="*/ 1957866 h 2240205"/>
              <a:gd name="connsiteX99" fmla="*/ 2995934 w 12192000"/>
              <a:gd name="connsiteY99" fmla="*/ 1967085 h 2240205"/>
              <a:gd name="connsiteX100" fmla="*/ 2942858 w 12192000"/>
              <a:gd name="connsiteY100" fmla="*/ 1981367 h 2240205"/>
              <a:gd name="connsiteX101" fmla="*/ 2875436 w 12192000"/>
              <a:gd name="connsiteY101" fmla="*/ 1996977 h 2240205"/>
              <a:gd name="connsiteX102" fmla="*/ 2874892 w 12192000"/>
              <a:gd name="connsiteY102" fmla="*/ 1996085 h 2240205"/>
              <a:gd name="connsiteX103" fmla="*/ 2843662 w 12192000"/>
              <a:gd name="connsiteY103" fmla="*/ 1992498 h 2240205"/>
              <a:gd name="connsiteX104" fmla="*/ 2718916 w 12192000"/>
              <a:gd name="connsiteY104" fmla="*/ 1990867 h 2240205"/>
              <a:gd name="connsiteX105" fmla="*/ 2713522 w 12192000"/>
              <a:gd name="connsiteY105" fmla="*/ 1990173 h 2240205"/>
              <a:gd name="connsiteX106" fmla="*/ 2476147 w 12192000"/>
              <a:gd name="connsiteY106" fmla="*/ 1998305 h 2240205"/>
              <a:gd name="connsiteX107" fmla="*/ 2373568 w 12192000"/>
              <a:gd name="connsiteY107" fmla="*/ 2003219 h 2240205"/>
              <a:gd name="connsiteX108" fmla="*/ 2287219 w 12192000"/>
              <a:gd name="connsiteY108" fmla="*/ 1998750 h 2240205"/>
              <a:gd name="connsiteX109" fmla="*/ 2243069 w 12192000"/>
              <a:gd name="connsiteY109" fmla="*/ 2005321 h 2240205"/>
              <a:gd name="connsiteX110" fmla="*/ 2164831 w 12192000"/>
              <a:gd name="connsiteY110" fmla="*/ 2010143 h 2240205"/>
              <a:gd name="connsiteX111" fmla="*/ 2085228 w 12192000"/>
              <a:gd name="connsiteY111" fmla="*/ 2046431 h 2240205"/>
              <a:gd name="connsiteX112" fmla="*/ 2058061 w 12192000"/>
              <a:gd name="connsiteY112" fmla="*/ 2047942 h 2240205"/>
              <a:gd name="connsiteX113" fmla="*/ 2042244 w 12192000"/>
              <a:gd name="connsiteY113" fmla="*/ 2055560 h 2240205"/>
              <a:gd name="connsiteX114" fmla="*/ 1877728 w 12192000"/>
              <a:gd name="connsiteY114" fmla="*/ 2101004 h 2240205"/>
              <a:gd name="connsiteX115" fmla="*/ 1759056 w 12192000"/>
              <a:gd name="connsiteY115" fmla="*/ 2125608 h 2240205"/>
              <a:gd name="connsiteX116" fmla="*/ 1637948 w 12192000"/>
              <a:gd name="connsiteY116" fmla="*/ 2172597 h 2240205"/>
              <a:gd name="connsiteX117" fmla="*/ 1434549 w 12192000"/>
              <a:gd name="connsiteY117" fmla="*/ 2234522 h 2240205"/>
              <a:gd name="connsiteX118" fmla="*/ 1370962 w 12192000"/>
              <a:gd name="connsiteY118" fmla="*/ 2237474 h 2240205"/>
              <a:gd name="connsiteX119" fmla="*/ 1356367 w 12192000"/>
              <a:gd name="connsiteY119" fmla="*/ 2235089 h 2240205"/>
              <a:gd name="connsiteX120" fmla="*/ 1279765 w 12192000"/>
              <a:gd name="connsiteY120" fmla="*/ 2229639 h 2240205"/>
              <a:gd name="connsiteX121" fmla="*/ 1195347 w 12192000"/>
              <a:gd name="connsiteY121" fmla="*/ 2212354 h 2240205"/>
              <a:gd name="connsiteX122" fmla="*/ 970251 w 12192000"/>
              <a:gd name="connsiteY122" fmla="*/ 2221029 h 2240205"/>
              <a:gd name="connsiteX123" fmla="*/ 812914 w 12192000"/>
              <a:gd name="connsiteY123" fmla="*/ 2210095 h 2240205"/>
              <a:gd name="connsiteX124" fmla="*/ 776382 w 12192000"/>
              <a:gd name="connsiteY124" fmla="*/ 2204512 h 2240205"/>
              <a:gd name="connsiteX125" fmla="*/ 597225 w 12192000"/>
              <a:gd name="connsiteY125" fmla="*/ 2180999 h 2240205"/>
              <a:gd name="connsiteX126" fmla="*/ 520671 w 12192000"/>
              <a:gd name="connsiteY126" fmla="*/ 2180980 h 2240205"/>
              <a:gd name="connsiteX127" fmla="*/ 515024 w 12192000"/>
              <a:gd name="connsiteY127" fmla="*/ 2179258 h 2240205"/>
              <a:gd name="connsiteX128" fmla="*/ 413835 w 12192000"/>
              <a:gd name="connsiteY128" fmla="*/ 2156783 h 2240205"/>
              <a:gd name="connsiteX129" fmla="*/ 376513 w 12192000"/>
              <a:gd name="connsiteY129" fmla="*/ 2154014 h 2240205"/>
              <a:gd name="connsiteX130" fmla="*/ 273386 w 12192000"/>
              <a:gd name="connsiteY130" fmla="*/ 2142551 h 2240205"/>
              <a:gd name="connsiteX131" fmla="*/ 77641 w 12192000"/>
              <a:gd name="connsiteY131" fmla="*/ 2126835 h 2240205"/>
              <a:gd name="connsiteX132" fmla="*/ 37645 w 12192000"/>
              <a:gd name="connsiteY132" fmla="*/ 2115401 h 2240205"/>
              <a:gd name="connsiteX133" fmla="*/ 4572 w 12192000"/>
              <a:gd name="connsiteY133" fmla="*/ 2111091 h 2240205"/>
              <a:gd name="connsiteX134" fmla="*/ 0 w 12192000"/>
              <a:gd name="connsiteY134" fmla="*/ 2110468 h 2240205"/>
              <a:gd name="connsiteX135" fmla="*/ 0 w 12192000"/>
              <a:gd name="connsiteY13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44189 w 12192000"/>
              <a:gd name="connsiteY20" fmla="*/ 938966 h 2240205"/>
              <a:gd name="connsiteX21" fmla="*/ 9500499 w 12192000"/>
              <a:gd name="connsiteY21" fmla="*/ 954680 h 2240205"/>
              <a:gd name="connsiteX22" fmla="*/ 9410017 w 12192000"/>
              <a:gd name="connsiteY22" fmla="*/ 993931 h 2240205"/>
              <a:gd name="connsiteX23" fmla="*/ 9392919 w 12192000"/>
              <a:gd name="connsiteY23" fmla="*/ 994656 h 2240205"/>
              <a:gd name="connsiteX24" fmla="*/ 9268019 w 12192000"/>
              <a:gd name="connsiteY24" fmla="*/ 1007442 h 2240205"/>
              <a:gd name="connsiteX25" fmla="*/ 9188177 w 12192000"/>
              <a:gd name="connsiteY25" fmla="*/ 1035474 h 2240205"/>
              <a:gd name="connsiteX26" fmla="*/ 9155969 w 12192000"/>
              <a:gd name="connsiteY26" fmla="*/ 1046804 h 2240205"/>
              <a:gd name="connsiteX27" fmla="*/ 9133985 w 12192000"/>
              <a:gd name="connsiteY27" fmla="*/ 1046450 h 2240205"/>
              <a:gd name="connsiteX28" fmla="*/ 9003462 w 12192000"/>
              <a:gd name="connsiteY28" fmla="*/ 1042406 h 2240205"/>
              <a:gd name="connsiteX29" fmla="*/ 8968445 w 12192000"/>
              <a:gd name="connsiteY29" fmla="*/ 1052169 h 2240205"/>
              <a:gd name="connsiteX30" fmla="*/ 8886001 w 12192000"/>
              <a:gd name="connsiteY30" fmla="*/ 1067468 h 2240205"/>
              <a:gd name="connsiteX31" fmla="*/ 8838610 w 12192000"/>
              <a:gd name="connsiteY31" fmla="*/ 1075091 h 2240205"/>
              <a:gd name="connsiteX32" fmla="*/ 8665605 w 12192000"/>
              <a:gd name="connsiteY32" fmla="*/ 1110791 h 2240205"/>
              <a:gd name="connsiteX33" fmla="*/ 8584946 w 12192000"/>
              <a:gd name="connsiteY33" fmla="*/ 1135226 h 2240205"/>
              <a:gd name="connsiteX34" fmla="*/ 8419755 w 12192000"/>
              <a:gd name="connsiteY34" fmla="*/ 1216260 h 2240205"/>
              <a:gd name="connsiteX35" fmla="*/ 8411626 w 12192000"/>
              <a:gd name="connsiteY35" fmla="*/ 1214397 h 2240205"/>
              <a:gd name="connsiteX36" fmla="*/ 8363469 w 12192000"/>
              <a:gd name="connsiteY36" fmla="*/ 1246658 h 2240205"/>
              <a:gd name="connsiteX37" fmla="*/ 8275497 w 12192000"/>
              <a:gd name="connsiteY37" fmla="*/ 1264396 h 2240205"/>
              <a:gd name="connsiteX38" fmla="*/ 8074238 w 12192000"/>
              <a:gd name="connsiteY38" fmla="*/ 1301895 h 2240205"/>
              <a:gd name="connsiteX39" fmla="*/ 7902328 w 12192000"/>
              <a:gd name="connsiteY39" fmla="*/ 1345865 h 2240205"/>
              <a:gd name="connsiteX40" fmla="*/ 7840612 w 12192000"/>
              <a:gd name="connsiteY40" fmla="*/ 1369373 h 2240205"/>
              <a:gd name="connsiteX41" fmla="*/ 7786819 w 12192000"/>
              <a:gd name="connsiteY41" fmla="*/ 1378970 h 2240205"/>
              <a:gd name="connsiteX42" fmla="*/ 7548172 w 12192000"/>
              <a:gd name="connsiteY42" fmla="*/ 1417460 h 2240205"/>
              <a:gd name="connsiteX43" fmla="*/ 7483437 w 12192000"/>
              <a:gd name="connsiteY43" fmla="*/ 1478152 h 2240205"/>
              <a:gd name="connsiteX44" fmla="*/ 7377870 w 12192000"/>
              <a:gd name="connsiteY44" fmla="*/ 1523319 h 2240205"/>
              <a:gd name="connsiteX45" fmla="*/ 7230737 w 12192000"/>
              <a:gd name="connsiteY45" fmla="*/ 1562633 h 2240205"/>
              <a:gd name="connsiteX46" fmla="*/ 7224458 w 12192000"/>
              <a:gd name="connsiteY46" fmla="*/ 1573008 h 2240205"/>
              <a:gd name="connsiteX47" fmla="*/ 7183121 w 12192000"/>
              <a:gd name="connsiteY47" fmla="*/ 1595162 h 2240205"/>
              <a:gd name="connsiteX48" fmla="*/ 7164601 w 12192000"/>
              <a:gd name="connsiteY48" fmla="*/ 1606490 h 2240205"/>
              <a:gd name="connsiteX49" fmla="*/ 6900177 w 12192000"/>
              <a:gd name="connsiteY49" fmla="*/ 1636016 h 2240205"/>
              <a:gd name="connsiteX50" fmla="*/ 6795372 w 12192000"/>
              <a:gd name="connsiteY50" fmla="*/ 1644845 h 2240205"/>
              <a:gd name="connsiteX51" fmla="*/ 6692251 w 12192000"/>
              <a:gd name="connsiteY51" fmla="*/ 1656357 h 2240205"/>
              <a:gd name="connsiteX52" fmla="*/ 6655235 w 12192000"/>
              <a:gd name="connsiteY52" fmla="*/ 1661869 h 2240205"/>
              <a:gd name="connsiteX53" fmla="*/ 6554894 w 12192000"/>
              <a:gd name="connsiteY53" fmla="*/ 1664428 h 2240205"/>
              <a:gd name="connsiteX54" fmla="*/ 6516595 w 12192000"/>
              <a:gd name="connsiteY54" fmla="*/ 1667475 h 2240205"/>
              <a:gd name="connsiteX55" fmla="*/ 6508541 w 12192000"/>
              <a:gd name="connsiteY55" fmla="*/ 1668757 h 2240205"/>
              <a:gd name="connsiteX56" fmla="*/ 6471012 w 12192000"/>
              <a:gd name="connsiteY56" fmla="*/ 1678604 h 2240205"/>
              <a:gd name="connsiteX57" fmla="*/ 6364035 w 12192000"/>
              <a:gd name="connsiteY57" fmla="*/ 1667683 h 2240205"/>
              <a:gd name="connsiteX58" fmla="*/ 6243319 w 12192000"/>
              <a:gd name="connsiteY58" fmla="*/ 1695560 h 2240205"/>
              <a:gd name="connsiteX59" fmla="*/ 6098321 w 12192000"/>
              <a:gd name="connsiteY59" fmla="*/ 1721646 h 2240205"/>
              <a:gd name="connsiteX60" fmla="*/ 5880652 w 12192000"/>
              <a:gd name="connsiteY60" fmla="*/ 1779643 h 2240205"/>
              <a:gd name="connsiteX61" fmla="*/ 5785959 w 12192000"/>
              <a:gd name="connsiteY61" fmla="*/ 1775307 h 2240205"/>
              <a:gd name="connsiteX62" fmla="*/ 5643534 w 12192000"/>
              <a:gd name="connsiteY62" fmla="*/ 1802919 h 2240205"/>
              <a:gd name="connsiteX63" fmla="*/ 5518799 w 12192000"/>
              <a:gd name="connsiteY63" fmla="*/ 1818312 h 2240205"/>
              <a:gd name="connsiteX64" fmla="*/ 5505014 w 12192000"/>
              <a:gd name="connsiteY64" fmla="*/ 1819259 h 2240205"/>
              <a:gd name="connsiteX65" fmla="*/ 5453307 w 12192000"/>
              <a:gd name="connsiteY65" fmla="*/ 1815450 h 2240205"/>
              <a:gd name="connsiteX66" fmla="*/ 5221533 w 12192000"/>
              <a:gd name="connsiteY66" fmla="*/ 1846950 h 2240205"/>
              <a:gd name="connsiteX67" fmla="*/ 5149802 w 12192000"/>
              <a:gd name="connsiteY67" fmla="*/ 1844846 h 2240205"/>
              <a:gd name="connsiteX68" fmla="*/ 5114927 w 12192000"/>
              <a:gd name="connsiteY68" fmla="*/ 1847827 h 2240205"/>
              <a:gd name="connsiteX69" fmla="*/ 5108970 w 12192000"/>
              <a:gd name="connsiteY69" fmla="*/ 1847935 h 2240205"/>
              <a:gd name="connsiteX70" fmla="*/ 5067961 w 12192000"/>
              <a:gd name="connsiteY70" fmla="*/ 1845917 h 2240205"/>
              <a:gd name="connsiteX71" fmla="*/ 5007075 w 12192000"/>
              <a:gd name="connsiteY71" fmla="*/ 1838626 h 2240205"/>
              <a:gd name="connsiteX72" fmla="*/ 4944087 w 12192000"/>
              <a:gd name="connsiteY72" fmla="*/ 1823332 h 2240205"/>
              <a:gd name="connsiteX73" fmla="*/ 4907662 w 12192000"/>
              <a:gd name="connsiteY73" fmla="*/ 1816900 h 2240205"/>
              <a:gd name="connsiteX74" fmla="*/ 4882386 w 12192000"/>
              <a:gd name="connsiteY74" fmla="*/ 1809844 h 2240205"/>
              <a:gd name="connsiteX75" fmla="*/ 4811440 w 12192000"/>
              <a:gd name="connsiteY75" fmla="*/ 1804655 h 2240205"/>
              <a:gd name="connsiteX76" fmla="*/ 4691075 w 12192000"/>
              <a:gd name="connsiteY76" fmla="*/ 1801389 h 2240205"/>
              <a:gd name="connsiteX77" fmla="*/ 4640313 w 12192000"/>
              <a:gd name="connsiteY77" fmla="*/ 1784307 h 2240205"/>
              <a:gd name="connsiteX78" fmla="*/ 4536503 w 12192000"/>
              <a:gd name="connsiteY78" fmla="*/ 1785334 h 2240205"/>
              <a:gd name="connsiteX79" fmla="*/ 4513724 w 12192000"/>
              <a:gd name="connsiteY79" fmla="*/ 1791996 h 2240205"/>
              <a:gd name="connsiteX80" fmla="*/ 4459810 w 12192000"/>
              <a:gd name="connsiteY80" fmla="*/ 1797886 h 2240205"/>
              <a:gd name="connsiteX81" fmla="*/ 4379064 w 12192000"/>
              <a:gd name="connsiteY81" fmla="*/ 1817177 h 2240205"/>
              <a:gd name="connsiteX82" fmla="*/ 4290981 w 12192000"/>
              <a:gd name="connsiteY82" fmla="*/ 1839677 h 2240205"/>
              <a:gd name="connsiteX83" fmla="*/ 4238372 w 12192000"/>
              <a:gd name="connsiteY83" fmla="*/ 1851480 h 2240205"/>
              <a:gd name="connsiteX84" fmla="*/ 4232517 w 12192000"/>
              <a:gd name="connsiteY84" fmla="*/ 1852567 h 2240205"/>
              <a:gd name="connsiteX85" fmla="*/ 4191732 w 12192000"/>
              <a:gd name="connsiteY85" fmla="*/ 1857328 h 2240205"/>
              <a:gd name="connsiteX86" fmla="*/ 4065532 w 12192000"/>
              <a:gd name="connsiteY86" fmla="*/ 1855477 h 2240205"/>
              <a:gd name="connsiteX87" fmla="*/ 4028460 w 12192000"/>
              <a:gd name="connsiteY87" fmla="*/ 1855137 h 2240205"/>
              <a:gd name="connsiteX88" fmla="*/ 4002267 w 12192000"/>
              <a:gd name="connsiteY88" fmla="*/ 1852352 h 2240205"/>
              <a:gd name="connsiteX89" fmla="*/ 3931396 w 12192000"/>
              <a:gd name="connsiteY89" fmla="*/ 1858915 h 2240205"/>
              <a:gd name="connsiteX90" fmla="*/ 3812162 w 12192000"/>
              <a:gd name="connsiteY90" fmla="*/ 1875501 h 2240205"/>
              <a:gd name="connsiteX91" fmla="*/ 3758105 w 12192000"/>
              <a:gd name="connsiteY91" fmla="*/ 1871856 h 2240205"/>
              <a:gd name="connsiteX92" fmla="*/ 3567259 w 12192000"/>
              <a:gd name="connsiteY92" fmla="*/ 1893482 h 2240205"/>
              <a:gd name="connsiteX93" fmla="*/ 3405770 w 12192000"/>
              <a:gd name="connsiteY93" fmla="*/ 1904591 h 2240205"/>
              <a:gd name="connsiteX94" fmla="*/ 3280097 w 12192000"/>
              <a:gd name="connsiteY94" fmla="*/ 1919610 h 2240205"/>
              <a:gd name="connsiteX95" fmla="*/ 3009910 w 12192000"/>
              <a:gd name="connsiteY95" fmla="*/ 1957866 h 2240205"/>
              <a:gd name="connsiteX96" fmla="*/ 2995934 w 12192000"/>
              <a:gd name="connsiteY96" fmla="*/ 1967085 h 2240205"/>
              <a:gd name="connsiteX97" fmla="*/ 2942858 w 12192000"/>
              <a:gd name="connsiteY97" fmla="*/ 1981367 h 2240205"/>
              <a:gd name="connsiteX98" fmla="*/ 2875436 w 12192000"/>
              <a:gd name="connsiteY98" fmla="*/ 1996977 h 2240205"/>
              <a:gd name="connsiteX99" fmla="*/ 2874892 w 12192000"/>
              <a:gd name="connsiteY99" fmla="*/ 1996085 h 2240205"/>
              <a:gd name="connsiteX100" fmla="*/ 2843662 w 12192000"/>
              <a:gd name="connsiteY100" fmla="*/ 1992498 h 2240205"/>
              <a:gd name="connsiteX101" fmla="*/ 2718916 w 12192000"/>
              <a:gd name="connsiteY101" fmla="*/ 1990867 h 2240205"/>
              <a:gd name="connsiteX102" fmla="*/ 2713522 w 12192000"/>
              <a:gd name="connsiteY102" fmla="*/ 1990173 h 2240205"/>
              <a:gd name="connsiteX103" fmla="*/ 2476147 w 12192000"/>
              <a:gd name="connsiteY103" fmla="*/ 1998305 h 2240205"/>
              <a:gd name="connsiteX104" fmla="*/ 2373568 w 12192000"/>
              <a:gd name="connsiteY104" fmla="*/ 2003219 h 2240205"/>
              <a:gd name="connsiteX105" fmla="*/ 2287219 w 12192000"/>
              <a:gd name="connsiteY105" fmla="*/ 1998750 h 2240205"/>
              <a:gd name="connsiteX106" fmla="*/ 2243069 w 12192000"/>
              <a:gd name="connsiteY106" fmla="*/ 2005321 h 2240205"/>
              <a:gd name="connsiteX107" fmla="*/ 2164831 w 12192000"/>
              <a:gd name="connsiteY107" fmla="*/ 2010143 h 2240205"/>
              <a:gd name="connsiteX108" fmla="*/ 2085228 w 12192000"/>
              <a:gd name="connsiteY108" fmla="*/ 2046431 h 2240205"/>
              <a:gd name="connsiteX109" fmla="*/ 2058061 w 12192000"/>
              <a:gd name="connsiteY109" fmla="*/ 2047942 h 2240205"/>
              <a:gd name="connsiteX110" fmla="*/ 2042244 w 12192000"/>
              <a:gd name="connsiteY110" fmla="*/ 2055560 h 2240205"/>
              <a:gd name="connsiteX111" fmla="*/ 1877728 w 12192000"/>
              <a:gd name="connsiteY111" fmla="*/ 2101004 h 2240205"/>
              <a:gd name="connsiteX112" fmla="*/ 1759056 w 12192000"/>
              <a:gd name="connsiteY112" fmla="*/ 2125608 h 2240205"/>
              <a:gd name="connsiteX113" fmla="*/ 1637948 w 12192000"/>
              <a:gd name="connsiteY113" fmla="*/ 2172597 h 2240205"/>
              <a:gd name="connsiteX114" fmla="*/ 1434549 w 12192000"/>
              <a:gd name="connsiteY114" fmla="*/ 2234522 h 2240205"/>
              <a:gd name="connsiteX115" fmla="*/ 1370962 w 12192000"/>
              <a:gd name="connsiteY115" fmla="*/ 2237474 h 2240205"/>
              <a:gd name="connsiteX116" fmla="*/ 1356367 w 12192000"/>
              <a:gd name="connsiteY116" fmla="*/ 2235089 h 2240205"/>
              <a:gd name="connsiteX117" fmla="*/ 1279765 w 12192000"/>
              <a:gd name="connsiteY117" fmla="*/ 2229639 h 2240205"/>
              <a:gd name="connsiteX118" fmla="*/ 1195347 w 12192000"/>
              <a:gd name="connsiteY118" fmla="*/ 2212354 h 2240205"/>
              <a:gd name="connsiteX119" fmla="*/ 970251 w 12192000"/>
              <a:gd name="connsiteY119" fmla="*/ 2221029 h 2240205"/>
              <a:gd name="connsiteX120" fmla="*/ 812914 w 12192000"/>
              <a:gd name="connsiteY120" fmla="*/ 2210095 h 2240205"/>
              <a:gd name="connsiteX121" fmla="*/ 776382 w 12192000"/>
              <a:gd name="connsiteY121" fmla="*/ 2204512 h 2240205"/>
              <a:gd name="connsiteX122" fmla="*/ 597225 w 12192000"/>
              <a:gd name="connsiteY122" fmla="*/ 2180999 h 2240205"/>
              <a:gd name="connsiteX123" fmla="*/ 520671 w 12192000"/>
              <a:gd name="connsiteY123" fmla="*/ 2180980 h 2240205"/>
              <a:gd name="connsiteX124" fmla="*/ 515024 w 12192000"/>
              <a:gd name="connsiteY124" fmla="*/ 2179258 h 2240205"/>
              <a:gd name="connsiteX125" fmla="*/ 413835 w 12192000"/>
              <a:gd name="connsiteY125" fmla="*/ 2156783 h 2240205"/>
              <a:gd name="connsiteX126" fmla="*/ 376513 w 12192000"/>
              <a:gd name="connsiteY126" fmla="*/ 2154014 h 2240205"/>
              <a:gd name="connsiteX127" fmla="*/ 273386 w 12192000"/>
              <a:gd name="connsiteY127" fmla="*/ 2142551 h 2240205"/>
              <a:gd name="connsiteX128" fmla="*/ 77641 w 12192000"/>
              <a:gd name="connsiteY128" fmla="*/ 2126835 h 2240205"/>
              <a:gd name="connsiteX129" fmla="*/ 37645 w 12192000"/>
              <a:gd name="connsiteY129" fmla="*/ 2115401 h 2240205"/>
              <a:gd name="connsiteX130" fmla="*/ 4572 w 12192000"/>
              <a:gd name="connsiteY130" fmla="*/ 2111091 h 2240205"/>
              <a:gd name="connsiteX131" fmla="*/ 0 w 12192000"/>
              <a:gd name="connsiteY131" fmla="*/ 2110468 h 2240205"/>
              <a:gd name="connsiteX132" fmla="*/ 0 w 12192000"/>
              <a:gd name="connsiteY132"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46594 w 12192000"/>
              <a:gd name="connsiteY9" fmla="*/ 765069 h 2240205"/>
              <a:gd name="connsiteX10" fmla="*/ 10739478 w 12192000"/>
              <a:gd name="connsiteY10" fmla="*/ 776841 h 2240205"/>
              <a:gd name="connsiteX11" fmla="*/ 10458762 w 12192000"/>
              <a:gd name="connsiteY11" fmla="*/ 755400 h 2240205"/>
              <a:gd name="connsiteX12" fmla="*/ 10211200 w 12192000"/>
              <a:gd name="connsiteY12" fmla="*/ 767513 h 2240205"/>
              <a:gd name="connsiteX13" fmla="*/ 10167995 w 12192000"/>
              <a:gd name="connsiteY13" fmla="*/ 760843 h 2240205"/>
              <a:gd name="connsiteX14" fmla="*/ 9997044 w 12192000"/>
              <a:gd name="connsiteY14" fmla="*/ 780129 h 2240205"/>
              <a:gd name="connsiteX15" fmla="*/ 9943887 w 12192000"/>
              <a:gd name="connsiteY15" fmla="*/ 804141 h 2240205"/>
              <a:gd name="connsiteX16" fmla="*/ 9918248 w 12192000"/>
              <a:gd name="connsiteY16" fmla="*/ 816628 h 2240205"/>
              <a:gd name="connsiteX17" fmla="*/ 9767091 w 12192000"/>
              <a:gd name="connsiteY17" fmla="*/ 870550 h 2240205"/>
              <a:gd name="connsiteX18" fmla="*/ 9683005 w 12192000"/>
              <a:gd name="connsiteY18" fmla="*/ 894128 h 2240205"/>
              <a:gd name="connsiteX19" fmla="*/ 9500499 w 12192000"/>
              <a:gd name="connsiteY19" fmla="*/ 954680 h 2240205"/>
              <a:gd name="connsiteX20" fmla="*/ 9410017 w 12192000"/>
              <a:gd name="connsiteY20" fmla="*/ 993931 h 2240205"/>
              <a:gd name="connsiteX21" fmla="*/ 9392919 w 12192000"/>
              <a:gd name="connsiteY21" fmla="*/ 994656 h 2240205"/>
              <a:gd name="connsiteX22" fmla="*/ 9268019 w 12192000"/>
              <a:gd name="connsiteY22" fmla="*/ 1007442 h 2240205"/>
              <a:gd name="connsiteX23" fmla="*/ 9188177 w 12192000"/>
              <a:gd name="connsiteY23" fmla="*/ 1035474 h 2240205"/>
              <a:gd name="connsiteX24" fmla="*/ 9155969 w 12192000"/>
              <a:gd name="connsiteY24" fmla="*/ 1046804 h 2240205"/>
              <a:gd name="connsiteX25" fmla="*/ 9133985 w 12192000"/>
              <a:gd name="connsiteY25" fmla="*/ 1046450 h 2240205"/>
              <a:gd name="connsiteX26" fmla="*/ 9003462 w 12192000"/>
              <a:gd name="connsiteY26" fmla="*/ 1042406 h 2240205"/>
              <a:gd name="connsiteX27" fmla="*/ 8968445 w 12192000"/>
              <a:gd name="connsiteY27" fmla="*/ 1052169 h 2240205"/>
              <a:gd name="connsiteX28" fmla="*/ 8886001 w 12192000"/>
              <a:gd name="connsiteY28" fmla="*/ 1067468 h 2240205"/>
              <a:gd name="connsiteX29" fmla="*/ 8838610 w 12192000"/>
              <a:gd name="connsiteY29" fmla="*/ 1075091 h 2240205"/>
              <a:gd name="connsiteX30" fmla="*/ 8665605 w 12192000"/>
              <a:gd name="connsiteY30" fmla="*/ 1110791 h 2240205"/>
              <a:gd name="connsiteX31" fmla="*/ 8584946 w 12192000"/>
              <a:gd name="connsiteY31" fmla="*/ 1135226 h 2240205"/>
              <a:gd name="connsiteX32" fmla="*/ 8419755 w 12192000"/>
              <a:gd name="connsiteY32" fmla="*/ 1216260 h 2240205"/>
              <a:gd name="connsiteX33" fmla="*/ 8411626 w 12192000"/>
              <a:gd name="connsiteY33" fmla="*/ 1214397 h 2240205"/>
              <a:gd name="connsiteX34" fmla="*/ 8363469 w 12192000"/>
              <a:gd name="connsiteY34" fmla="*/ 1246658 h 2240205"/>
              <a:gd name="connsiteX35" fmla="*/ 8275497 w 12192000"/>
              <a:gd name="connsiteY35" fmla="*/ 1264396 h 2240205"/>
              <a:gd name="connsiteX36" fmla="*/ 8074238 w 12192000"/>
              <a:gd name="connsiteY36" fmla="*/ 1301895 h 2240205"/>
              <a:gd name="connsiteX37" fmla="*/ 7902328 w 12192000"/>
              <a:gd name="connsiteY37" fmla="*/ 1345865 h 2240205"/>
              <a:gd name="connsiteX38" fmla="*/ 7840612 w 12192000"/>
              <a:gd name="connsiteY38" fmla="*/ 1369373 h 2240205"/>
              <a:gd name="connsiteX39" fmla="*/ 7786819 w 12192000"/>
              <a:gd name="connsiteY39" fmla="*/ 1378970 h 2240205"/>
              <a:gd name="connsiteX40" fmla="*/ 7548172 w 12192000"/>
              <a:gd name="connsiteY40" fmla="*/ 1417460 h 2240205"/>
              <a:gd name="connsiteX41" fmla="*/ 7483437 w 12192000"/>
              <a:gd name="connsiteY41" fmla="*/ 1478152 h 2240205"/>
              <a:gd name="connsiteX42" fmla="*/ 7377870 w 12192000"/>
              <a:gd name="connsiteY42" fmla="*/ 1523319 h 2240205"/>
              <a:gd name="connsiteX43" fmla="*/ 7230737 w 12192000"/>
              <a:gd name="connsiteY43" fmla="*/ 1562633 h 2240205"/>
              <a:gd name="connsiteX44" fmla="*/ 7224458 w 12192000"/>
              <a:gd name="connsiteY44" fmla="*/ 1573008 h 2240205"/>
              <a:gd name="connsiteX45" fmla="*/ 7183121 w 12192000"/>
              <a:gd name="connsiteY45" fmla="*/ 1595162 h 2240205"/>
              <a:gd name="connsiteX46" fmla="*/ 7164601 w 12192000"/>
              <a:gd name="connsiteY46" fmla="*/ 1606490 h 2240205"/>
              <a:gd name="connsiteX47" fmla="*/ 6900177 w 12192000"/>
              <a:gd name="connsiteY47" fmla="*/ 1636016 h 2240205"/>
              <a:gd name="connsiteX48" fmla="*/ 6795372 w 12192000"/>
              <a:gd name="connsiteY48" fmla="*/ 1644845 h 2240205"/>
              <a:gd name="connsiteX49" fmla="*/ 6692251 w 12192000"/>
              <a:gd name="connsiteY49" fmla="*/ 1656357 h 2240205"/>
              <a:gd name="connsiteX50" fmla="*/ 6655235 w 12192000"/>
              <a:gd name="connsiteY50" fmla="*/ 1661869 h 2240205"/>
              <a:gd name="connsiteX51" fmla="*/ 6554894 w 12192000"/>
              <a:gd name="connsiteY51" fmla="*/ 1664428 h 2240205"/>
              <a:gd name="connsiteX52" fmla="*/ 6516595 w 12192000"/>
              <a:gd name="connsiteY52" fmla="*/ 1667475 h 2240205"/>
              <a:gd name="connsiteX53" fmla="*/ 6508541 w 12192000"/>
              <a:gd name="connsiteY53" fmla="*/ 1668757 h 2240205"/>
              <a:gd name="connsiteX54" fmla="*/ 6471012 w 12192000"/>
              <a:gd name="connsiteY54" fmla="*/ 1678604 h 2240205"/>
              <a:gd name="connsiteX55" fmla="*/ 6364035 w 12192000"/>
              <a:gd name="connsiteY55" fmla="*/ 1667683 h 2240205"/>
              <a:gd name="connsiteX56" fmla="*/ 6243319 w 12192000"/>
              <a:gd name="connsiteY56" fmla="*/ 1695560 h 2240205"/>
              <a:gd name="connsiteX57" fmla="*/ 6098321 w 12192000"/>
              <a:gd name="connsiteY57" fmla="*/ 1721646 h 2240205"/>
              <a:gd name="connsiteX58" fmla="*/ 5880652 w 12192000"/>
              <a:gd name="connsiteY58" fmla="*/ 1779643 h 2240205"/>
              <a:gd name="connsiteX59" fmla="*/ 5785959 w 12192000"/>
              <a:gd name="connsiteY59" fmla="*/ 1775307 h 2240205"/>
              <a:gd name="connsiteX60" fmla="*/ 5643534 w 12192000"/>
              <a:gd name="connsiteY60" fmla="*/ 1802919 h 2240205"/>
              <a:gd name="connsiteX61" fmla="*/ 5518799 w 12192000"/>
              <a:gd name="connsiteY61" fmla="*/ 1818312 h 2240205"/>
              <a:gd name="connsiteX62" fmla="*/ 5505014 w 12192000"/>
              <a:gd name="connsiteY62" fmla="*/ 1819259 h 2240205"/>
              <a:gd name="connsiteX63" fmla="*/ 5453307 w 12192000"/>
              <a:gd name="connsiteY63" fmla="*/ 1815450 h 2240205"/>
              <a:gd name="connsiteX64" fmla="*/ 5221533 w 12192000"/>
              <a:gd name="connsiteY64" fmla="*/ 1846950 h 2240205"/>
              <a:gd name="connsiteX65" fmla="*/ 5149802 w 12192000"/>
              <a:gd name="connsiteY65" fmla="*/ 1844846 h 2240205"/>
              <a:gd name="connsiteX66" fmla="*/ 5114927 w 12192000"/>
              <a:gd name="connsiteY66" fmla="*/ 1847827 h 2240205"/>
              <a:gd name="connsiteX67" fmla="*/ 5108970 w 12192000"/>
              <a:gd name="connsiteY67" fmla="*/ 1847935 h 2240205"/>
              <a:gd name="connsiteX68" fmla="*/ 5067961 w 12192000"/>
              <a:gd name="connsiteY68" fmla="*/ 1845917 h 2240205"/>
              <a:gd name="connsiteX69" fmla="*/ 5007075 w 12192000"/>
              <a:gd name="connsiteY69" fmla="*/ 1838626 h 2240205"/>
              <a:gd name="connsiteX70" fmla="*/ 4944087 w 12192000"/>
              <a:gd name="connsiteY70" fmla="*/ 1823332 h 2240205"/>
              <a:gd name="connsiteX71" fmla="*/ 4907662 w 12192000"/>
              <a:gd name="connsiteY71" fmla="*/ 1816900 h 2240205"/>
              <a:gd name="connsiteX72" fmla="*/ 4882386 w 12192000"/>
              <a:gd name="connsiteY72" fmla="*/ 1809844 h 2240205"/>
              <a:gd name="connsiteX73" fmla="*/ 4811440 w 12192000"/>
              <a:gd name="connsiteY73" fmla="*/ 1804655 h 2240205"/>
              <a:gd name="connsiteX74" fmla="*/ 4691075 w 12192000"/>
              <a:gd name="connsiteY74" fmla="*/ 1801389 h 2240205"/>
              <a:gd name="connsiteX75" fmla="*/ 4640313 w 12192000"/>
              <a:gd name="connsiteY75" fmla="*/ 1784307 h 2240205"/>
              <a:gd name="connsiteX76" fmla="*/ 4536503 w 12192000"/>
              <a:gd name="connsiteY76" fmla="*/ 1785334 h 2240205"/>
              <a:gd name="connsiteX77" fmla="*/ 4513724 w 12192000"/>
              <a:gd name="connsiteY77" fmla="*/ 1791996 h 2240205"/>
              <a:gd name="connsiteX78" fmla="*/ 4459810 w 12192000"/>
              <a:gd name="connsiteY78" fmla="*/ 1797886 h 2240205"/>
              <a:gd name="connsiteX79" fmla="*/ 4379064 w 12192000"/>
              <a:gd name="connsiteY79" fmla="*/ 1817177 h 2240205"/>
              <a:gd name="connsiteX80" fmla="*/ 4290981 w 12192000"/>
              <a:gd name="connsiteY80" fmla="*/ 1839677 h 2240205"/>
              <a:gd name="connsiteX81" fmla="*/ 4238372 w 12192000"/>
              <a:gd name="connsiteY81" fmla="*/ 1851480 h 2240205"/>
              <a:gd name="connsiteX82" fmla="*/ 4232517 w 12192000"/>
              <a:gd name="connsiteY82" fmla="*/ 1852567 h 2240205"/>
              <a:gd name="connsiteX83" fmla="*/ 4191732 w 12192000"/>
              <a:gd name="connsiteY83" fmla="*/ 1857328 h 2240205"/>
              <a:gd name="connsiteX84" fmla="*/ 4065532 w 12192000"/>
              <a:gd name="connsiteY84" fmla="*/ 1855477 h 2240205"/>
              <a:gd name="connsiteX85" fmla="*/ 4028460 w 12192000"/>
              <a:gd name="connsiteY85" fmla="*/ 1855137 h 2240205"/>
              <a:gd name="connsiteX86" fmla="*/ 4002267 w 12192000"/>
              <a:gd name="connsiteY86" fmla="*/ 1852352 h 2240205"/>
              <a:gd name="connsiteX87" fmla="*/ 3931396 w 12192000"/>
              <a:gd name="connsiteY87" fmla="*/ 1858915 h 2240205"/>
              <a:gd name="connsiteX88" fmla="*/ 3812162 w 12192000"/>
              <a:gd name="connsiteY88" fmla="*/ 1875501 h 2240205"/>
              <a:gd name="connsiteX89" fmla="*/ 3758105 w 12192000"/>
              <a:gd name="connsiteY89" fmla="*/ 1871856 h 2240205"/>
              <a:gd name="connsiteX90" fmla="*/ 3567259 w 12192000"/>
              <a:gd name="connsiteY90" fmla="*/ 1893482 h 2240205"/>
              <a:gd name="connsiteX91" fmla="*/ 3405770 w 12192000"/>
              <a:gd name="connsiteY91" fmla="*/ 1904591 h 2240205"/>
              <a:gd name="connsiteX92" fmla="*/ 3280097 w 12192000"/>
              <a:gd name="connsiteY92" fmla="*/ 1919610 h 2240205"/>
              <a:gd name="connsiteX93" fmla="*/ 3009910 w 12192000"/>
              <a:gd name="connsiteY93" fmla="*/ 1957866 h 2240205"/>
              <a:gd name="connsiteX94" fmla="*/ 2995934 w 12192000"/>
              <a:gd name="connsiteY94" fmla="*/ 1967085 h 2240205"/>
              <a:gd name="connsiteX95" fmla="*/ 2942858 w 12192000"/>
              <a:gd name="connsiteY95" fmla="*/ 1981367 h 2240205"/>
              <a:gd name="connsiteX96" fmla="*/ 2875436 w 12192000"/>
              <a:gd name="connsiteY96" fmla="*/ 1996977 h 2240205"/>
              <a:gd name="connsiteX97" fmla="*/ 2874892 w 12192000"/>
              <a:gd name="connsiteY97" fmla="*/ 1996085 h 2240205"/>
              <a:gd name="connsiteX98" fmla="*/ 2843662 w 12192000"/>
              <a:gd name="connsiteY98" fmla="*/ 1992498 h 2240205"/>
              <a:gd name="connsiteX99" fmla="*/ 2718916 w 12192000"/>
              <a:gd name="connsiteY99" fmla="*/ 1990867 h 2240205"/>
              <a:gd name="connsiteX100" fmla="*/ 2713522 w 12192000"/>
              <a:gd name="connsiteY100" fmla="*/ 1990173 h 2240205"/>
              <a:gd name="connsiteX101" fmla="*/ 2476147 w 12192000"/>
              <a:gd name="connsiteY101" fmla="*/ 1998305 h 2240205"/>
              <a:gd name="connsiteX102" fmla="*/ 2373568 w 12192000"/>
              <a:gd name="connsiteY102" fmla="*/ 2003219 h 2240205"/>
              <a:gd name="connsiteX103" fmla="*/ 2287219 w 12192000"/>
              <a:gd name="connsiteY103" fmla="*/ 1998750 h 2240205"/>
              <a:gd name="connsiteX104" fmla="*/ 2243069 w 12192000"/>
              <a:gd name="connsiteY104" fmla="*/ 2005321 h 2240205"/>
              <a:gd name="connsiteX105" fmla="*/ 2164831 w 12192000"/>
              <a:gd name="connsiteY105" fmla="*/ 2010143 h 2240205"/>
              <a:gd name="connsiteX106" fmla="*/ 2085228 w 12192000"/>
              <a:gd name="connsiteY106" fmla="*/ 2046431 h 2240205"/>
              <a:gd name="connsiteX107" fmla="*/ 2058061 w 12192000"/>
              <a:gd name="connsiteY107" fmla="*/ 2047942 h 2240205"/>
              <a:gd name="connsiteX108" fmla="*/ 2042244 w 12192000"/>
              <a:gd name="connsiteY108" fmla="*/ 2055560 h 2240205"/>
              <a:gd name="connsiteX109" fmla="*/ 1877728 w 12192000"/>
              <a:gd name="connsiteY109" fmla="*/ 2101004 h 2240205"/>
              <a:gd name="connsiteX110" fmla="*/ 1759056 w 12192000"/>
              <a:gd name="connsiteY110" fmla="*/ 2125608 h 2240205"/>
              <a:gd name="connsiteX111" fmla="*/ 1637948 w 12192000"/>
              <a:gd name="connsiteY111" fmla="*/ 2172597 h 2240205"/>
              <a:gd name="connsiteX112" fmla="*/ 1434549 w 12192000"/>
              <a:gd name="connsiteY112" fmla="*/ 2234522 h 2240205"/>
              <a:gd name="connsiteX113" fmla="*/ 1370962 w 12192000"/>
              <a:gd name="connsiteY113" fmla="*/ 2237474 h 2240205"/>
              <a:gd name="connsiteX114" fmla="*/ 1356367 w 12192000"/>
              <a:gd name="connsiteY114" fmla="*/ 2235089 h 2240205"/>
              <a:gd name="connsiteX115" fmla="*/ 1279765 w 12192000"/>
              <a:gd name="connsiteY115" fmla="*/ 2229639 h 2240205"/>
              <a:gd name="connsiteX116" fmla="*/ 1195347 w 12192000"/>
              <a:gd name="connsiteY116" fmla="*/ 2212354 h 2240205"/>
              <a:gd name="connsiteX117" fmla="*/ 970251 w 12192000"/>
              <a:gd name="connsiteY117" fmla="*/ 2221029 h 2240205"/>
              <a:gd name="connsiteX118" fmla="*/ 812914 w 12192000"/>
              <a:gd name="connsiteY118" fmla="*/ 2210095 h 2240205"/>
              <a:gd name="connsiteX119" fmla="*/ 776382 w 12192000"/>
              <a:gd name="connsiteY119" fmla="*/ 2204512 h 2240205"/>
              <a:gd name="connsiteX120" fmla="*/ 597225 w 12192000"/>
              <a:gd name="connsiteY120" fmla="*/ 2180999 h 2240205"/>
              <a:gd name="connsiteX121" fmla="*/ 520671 w 12192000"/>
              <a:gd name="connsiteY121" fmla="*/ 2180980 h 2240205"/>
              <a:gd name="connsiteX122" fmla="*/ 515024 w 12192000"/>
              <a:gd name="connsiteY122" fmla="*/ 2179258 h 2240205"/>
              <a:gd name="connsiteX123" fmla="*/ 413835 w 12192000"/>
              <a:gd name="connsiteY123" fmla="*/ 2156783 h 2240205"/>
              <a:gd name="connsiteX124" fmla="*/ 376513 w 12192000"/>
              <a:gd name="connsiteY124" fmla="*/ 2154014 h 2240205"/>
              <a:gd name="connsiteX125" fmla="*/ 273386 w 12192000"/>
              <a:gd name="connsiteY125" fmla="*/ 2142551 h 2240205"/>
              <a:gd name="connsiteX126" fmla="*/ 77641 w 12192000"/>
              <a:gd name="connsiteY126" fmla="*/ 2126835 h 2240205"/>
              <a:gd name="connsiteX127" fmla="*/ 37645 w 12192000"/>
              <a:gd name="connsiteY127" fmla="*/ 2115401 h 2240205"/>
              <a:gd name="connsiteX128" fmla="*/ 4572 w 12192000"/>
              <a:gd name="connsiteY128" fmla="*/ 2111091 h 2240205"/>
              <a:gd name="connsiteX129" fmla="*/ 0 w 12192000"/>
              <a:gd name="connsiteY129" fmla="*/ 2110468 h 2240205"/>
              <a:gd name="connsiteX130" fmla="*/ 0 w 12192000"/>
              <a:gd name="connsiteY130"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739478 w 12192000"/>
              <a:gd name="connsiteY9" fmla="*/ 776841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58061 w 12192000"/>
              <a:gd name="connsiteY104" fmla="*/ 2047942 h 2240205"/>
              <a:gd name="connsiteX105" fmla="*/ 2042244 w 12192000"/>
              <a:gd name="connsiteY105" fmla="*/ 2055560 h 2240205"/>
              <a:gd name="connsiteX106" fmla="*/ 1877728 w 12192000"/>
              <a:gd name="connsiteY106" fmla="*/ 2101004 h 2240205"/>
              <a:gd name="connsiteX107" fmla="*/ 1759056 w 12192000"/>
              <a:gd name="connsiteY107" fmla="*/ 2125608 h 2240205"/>
              <a:gd name="connsiteX108" fmla="*/ 1637948 w 12192000"/>
              <a:gd name="connsiteY108" fmla="*/ 2172597 h 2240205"/>
              <a:gd name="connsiteX109" fmla="*/ 1434549 w 12192000"/>
              <a:gd name="connsiteY109" fmla="*/ 2234522 h 2240205"/>
              <a:gd name="connsiteX110" fmla="*/ 1370962 w 12192000"/>
              <a:gd name="connsiteY110" fmla="*/ 2237474 h 2240205"/>
              <a:gd name="connsiteX111" fmla="*/ 1356367 w 12192000"/>
              <a:gd name="connsiteY111" fmla="*/ 2235089 h 2240205"/>
              <a:gd name="connsiteX112" fmla="*/ 1279765 w 12192000"/>
              <a:gd name="connsiteY112" fmla="*/ 2229639 h 2240205"/>
              <a:gd name="connsiteX113" fmla="*/ 1195347 w 12192000"/>
              <a:gd name="connsiteY113" fmla="*/ 2212354 h 2240205"/>
              <a:gd name="connsiteX114" fmla="*/ 970251 w 12192000"/>
              <a:gd name="connsiteY114" fmla="*/ 2221029 h 2240205"/>
              <a:gd name="connsiteX115" fmla="*/ 812914 w 12192000"/>
              <a:gd name="connsiteY115" fmla="*/ 2210095 h 2240205"/>
              <a:gd name="connsiteX116" fmla="*/ 776382 w 12192000"/>
              <a:gd name="connsiteY116" fmla="*/ 2204512 h 2240205"/>
              <a:gd name="connsiteX117" fmla="*/ 597225 w 12192000"/>
              <a:gd name="connsiteY117" fmla="*/ 2180999 h 2240205"/>
              <a:gd name="connsiteX118" fmla="*/ 520671 w 12192000"/>
              <a:gd name="connsiteY118" fmla="*/ 2180980 h 2240205"/>
              <a:gd name="connsiteX119" fmla="*/ 515024 w 12192000"/>
              <a:gd name="connsiteY119" fmla="*/ 2179258 h 2240205"/>
              <a:gd name="connsiteX120" fmla="*/ 413835 w 12192000"/>
              <a:gd name="connsiteY120" fmla="*/ 2156783 h 2240205"/>
              <a:gd name="connsiteX121" fmla="*/ 376513 w 12192000"/>
              <a:gd name="connsiteY121" fmla="*/ 2154014 h 2240205"/>
              <a:gd name="connsiteX122" fmla="*/ 273386 w 12192000"/>
              <a:gd name="connsiteY122" fmla="*/ 2142551 h 2240205"/>
              <a:gd name="connsiteX123" fmla="*/ 77641 w 12192000"/>
              <a:gd name="connsiteY123" fmla="*/ 2126835 h 2240205"/>
              <a:gd name="connsiteX124" fmla="*/ 37645 w 12192000"/>
              <a:gd name="connsiteY124" fmla="*/ 2115401 h 2240205"/>
              <a:gd name="connsiteX125" fmla="*/ 4572 w 12192000"/>
              <a:gd name="connsiteY125" fmla="*/ 2111091 h 2240205"/>
              <a:gd name="connsiteX126" fmla="*/ 0 w 12192000"/>
              <a:gd name="connsiteY126" fmla="*/ 2110468 h 2240205"/>
              <a:gd name="connsiteX127" fmla="*/ 0 w 12192000"/>
              <a:gd name="connsiteY127"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12192000" h="2240205">
                <a:moveTo>
                  <a:pt x="0" y="0"/>
                </a:moveTo>
                <a:lnTo>
                  <a:pt x="12192000" y="0"/>
                </a:lnTo>
                <a:lnTo>
                  <a:pt x="12192000" y="751299"/>
                </a:lnTo>
                <a:cubicBezTo>
                  <a:pt x="12034412" y="757358"/>
                  <a:pt x="11991124" y="738944"/>
                  <a:pt x="11890686" y="732766"/>
                </a:cubicBezTo>
                <a:cubicBezTo>
                  <a:pt x="11800345" y="732488"/>
                  <a:pt x="11704998" y="747086"/>
                  <a:pt x="11649954" y="749628"/>
                </a:cubicBezTo>
                <a:cubicBezTo>
                  <a:pt x="11613048" y="740951"/>
                  <a:pt x="11593031" y="740811"/>
                  <a:pt x="11560424" y="748017"/>
                </a:cubicBezTo>
                <a:cubicBezTo>
                  <a:pt x="11488916" y="747650"/>
                  <a:pt x="11449669" y="773362"/>
                  <a:pt x="11358455" y="747593"/>
                </a:cubicBezTo>
                <a:cubicBezTo>
                  <a:pt x="11316233" y="754756"/>
                  <a:pt x="11184875" y="735040"/>
                  <a:pt x="11165209" y="748852"/>
                </a:cubicBezTo>
                <a:cubicBezTo>
                  <a:pt x="11113345" y="753539"/>
                  <a:pt x="11140250" y="736122"/>
                  <a:pt x="11058755" y="749617"/>
                </a:cubicBezTo>
                <a:cubicBezTo>
                  <a:pt x="10973519" y="757854"/>
                  <a:pt x="10849163" y="781170"/>
                  <a:pt x="10803046" y="774328"/>
                </a:cubicBezTo>
                <a:cubicBezTo>
                  <a:pt x="10741852" y="776895"/>
                  <a:pt x="10540854" y="756546"/>
                  <a:pt x="10458762" y="755400"/>
                </a:cubicBezTo>
                <a:cubicBezTo>
                  <a:pt x="10426976" y="747433"/>
                  <a:pt x="10327242" y="773719"/>
                  <a:pt x="10211200" y="767513"/>
                </a:cubicBezTo>
                <a:cubicBezTo>
                  <a:pt x="10195912" y="761163"/>
                  <a:pt x="10172943" y="749095"/>
                  <a:pt x="10167995" y="760843"/>
                </a:cubicBezTo>
                <a:cubicBezTo>
                  <a:pt x="10131971" y="759999"/>
                  <a:pt x="10031208" y="777398"/>
                  <a:pt x="9997044" y="780129"/>
                </a:cubicBezTo>
                <a:cubicBezTo>
                  <a:pt x="9972443" y="801329"/>
                  <a:pt x="9951331" y="779975"/>
                  <a:pt x="9943887" y="804141"/>
                </a:cubicBezTo>
                <a:lnTo>
                  <a:pt x="9918248" y="816628"/>
                </a:lnTo>
                <a:cubicBezTo>
                  <a:pt x="9873419" y="812573"/>
                  <a:pt x="9807158" y="855024"/>
                  <a:pt x="9767091" y="870550"/>
                </a:cubicBezTo>
                <a:cubicBezTo>
                  <a:pt x="9728743" y="880857"/>
                  <a:pt x="9714210" y="859344"/>
                  <a:pt x="9683005" y="894128"/>
                </a:cubicBezTo>
                <a:cubicBezTo>
                  <a:pt x="9638573" y="908150"/>
                  <a:pt x="9553332" y="950611"/>
                  <a:pt x="9500499" y="954680"/>
                </a:cubicBezTo>
                <a:cubicBezTo>
                  <a:pt x="9451943" y="966288"/>
                  <a:pt x="9427947" y="987268"/>
                  <a:pt x="9410017" y="993931"/>
                </a:cubicBezTo>
                <a:cubicBezTo>
                  <a:pt x="9408360" y="990327"/>
                  <a:pt x="9395782" y="990863"/>
                  <a:pt x="9392919" y="994656"/>
                </a:cubicBezTo>
                <a:cubicBezTo>
                  <a:pt x="9369253" y="996908"/>
                  <a:pt x="9294395" y="1002709"/>
                  <a:pt x="9268019" y="1007442"/>
                </a:cubicBezTo>
                <a:lnTo>
                  <a:pt x="9188177" y="1035474"/>
                </a:lnTo>
                <a:cubicBezTo>
                  <a:pt x="9182118" y="1028476"/>
                  <a:pt x="9162516" y="1043719"/>
                  <a:pt x="9155969" y="1046804"/>
                </a:cubicBezTo>
                <a:cubicBezTo>
                  <a:pt x="9154734" y="1041866"/>
                  <a:pt x="9138567" y="1041606"/>
                  <a:pt x="9133985" y="1046450"/>
                </a:cubicBezTo>
                <a:cubicBezTo>
                  <a:pt x="9112169" y="1062778"/>
                  <a:pt x="9019227" y="1027247"/>
                  <a:pt x="9003462" y="1042406"/>
                </a:cubicBezTo>
                <a:lnTo>
                  <a:pt x="8968445" y="1052169"/>
                </a:lnTo>
                <a:lnTo>
                  <a:pt x="8886001" y="1067468"/>
                </a:lnTo>
                <a:cubicBezTo>
                  <a:pt x="8847384" y="1050046"/>
                  <a:pt x="8863283" y="1068286"/>
                  <a:pt x="8838610" y="1075091"/>
                </a:cubicBezTo>
                <a:cubicBezTo>
                  <a:pt x="8780942" y="1086991"/>
                  <a:pt x="8730608" y="1108943"/>
                  <a:pt x="8665605" y="1110791"/>
                </a:cubicBezTo>
                <a:cubicBezTo>
                  <a:pt x="8590906" y="1106676"/>
                  <a:pt x="8491424" y="1191452"/>
                  <a:pt x="8419755" y="1216260"/>
                </a:cubicBezTo>
                <a:cubicBezTo>
                  <a:pt x="8376553" y="1231214"/>
                  <a:pt x="8414124" y="1215234"/>
                  <a:pt x="8411626" y="1214397"/>
                </a:cubicBezTo>
                <a:cubicBezTo>
                  <a:pt x="8391326" y="1238641"/>
                  <a:pt x="8371389" y="1231045"/>
                  <a:pt x="8363469" y="1246658"/>
                </a:cubicBezTo>
                <a:cubicBezTo>
                  <a:pt x="8322316" y="1258746"/>
                  <a:pt x="8283162" y="1250600"/>
                  <a:pt x="8275497" y="1264396"/>
                </a:cubicBezTo>
                <a:cubicBezTo>
                  <a:pt x="8194123" y="1257316"/>
                  <a:pt x="8141324" y="1289395"/>
                  <a:pt x="8074238" y="1301895"/>
                </a:cubicBezTo>
                <a:cubicBezTo>
                  <a:pt x="8012043" y="1315473"/>
                  <a:pt x="7936376" y="1347185"/>
                  <a:pt x="7902328" y="1345865"/>
                </a:cubicBezTo>
                <a:cubicBezTo>
                  <a:pt x="7876994" y="1370833"/>
                  <a:pt x="7861184" y="1361537"/>
                  <a:pt x="7840612" y="1369373"/>
                </a:cubicBezTo>
                <a:cubicBezTo>
                  <a:pt x="7803208" y="1375918"/>
                  <a:pt x="7836041" y="1389289"/>
                  <a:pt x="7786819" y="1378970"/>
                </a:cubicBezTo>
                <a:cubicBezTo>
                  <a:pt x="7732613" y="1405648"/>
                  <a:pt x="7556449" y="1409729"/>
                  <a:pt x="7548172" y="1417460"/>
                </a:cubicBezTo>
                <a:cubicBezTo>
                  <a:pt x="7520370" y="1413173"/>
                  <a:pt x="7499280" y="1470447"/>
                  <a:pt x="7483437" y="1478152"/>
                </a:cubicBezTo>
                <a:cubicBezTo>
                  <a:pt x="7446517" y="1491067"/>
                  <a:pt x="7432754" y="1502351"/>
                  <a:pt x="7377870" y="1523319"/>
                </a:cubicBezTo>
                <a:cubicBezTo>
                  <a:pt x="7324166" y="1536168"/>
                  <a:pt x="7290459" y="1563749"/>
                  <a:pt x="7230737" y="1562633"/>
                </a:cubicBezTo>
                <a:cubicBezTo>
                  <a:pt x="7229794" y="1566487"/>
                  <a:pt x="7227568" y="1569908"/>
                  <a:pt x="7224458" y="1573008"/>
                </a:cubicBezTo>
                <a:lnTo>
                  <a:pt x="7183121" y="1595162"/>
                </a:lnTo>
                <a:lnTo>
                  <a:pt x="7164601" y="1606490"/>
                </a:lnTo>
                <a:cubicBezTo>
                  <a:pt x="7117444" y="1613299"/>
                  <a:pt x="6961715" y="1629624"/>
                  <a:pt x="6900177" y="1636016"/>
                </a:cubicBezTo>
                <a:cubicBezTo>
                  <a:pt x="6859708" y="1641136"/>
                  <a:pt x="6829973" y="1628753"/>
                  <a:pt x="6795372" y="1644845"/>
                </a:cubicBezTo>
                <a:cubicBezTo>
                  <a:pt x="6757466" y="1649571"/>
                  <a:pt x="6723150" y="1647290"/>
                  <a:pt x="6692251" y="1656357"/>
                </a:cubicBezTo>
                <a:cubicBezTo>
                  <a:pt x="6678032" y="1652894"/>
                  <a:pt x="6665282" y="1652445"/>
                  <a:pt x="6655235" y="1661869"/>
                </a:cubicBezTo>
                <a:cubicBezTo>
                  <a:pt x="6632342" y="1663214"/>
                  <a:pt x="6578001" y="1663494"/>
                  <a:pt x="6554894" y="1664428"/>
                </a:cubicBezTo>
                <a:lnTo>
                  <a:pt x="6516595" y="1667475"/>
                </a:lnTo>
                <a:lnTo>
                  <a:pt x="6508541" y="1668757"/>
                </a:lnTo>
                <a:cubicBezTo>
                  <a:pt x="6495493" y="1671715"/>
                  <a:pt x="6482908" y="1675051"/>
                  <a:pt x="6471012" y="1678604"/>
                </a:cubicBezTo>
                <a:cubicBezTo>
                  <a:pt x="6446928" y="1678425"/>
                  <a:pt x="6395710" y="1665896"/>
                  <a:pt x="6364035" y="1667683"/>
                </a:cubicBezTo>
                <a:lnTo>
                  <a:pt x="6243319" y="1695560"/>
                </a:lnTo>
                <a:cubicBezTo>
                  <a:pt x="6212879" y="1700946"/>
                  <a:pt x="6162673" y="1707632"/>
                  <a:pt x="6098321" y="1721646"/>
                </a:cubicBezTo>
                <a:cubicBezTo>
                  <a:pt x="6036511" y="1734126"/>
                  <a:pt x="5902526" y="1770074"/>
                  <a:pt x="5880652" y="1779643"/>
                </a:cubicBezTo>
                <a:cubicBezTo>
                  <a:pt x="5862008" y="1784877"/>
                  <a:pt x="5777344" y="1786304"/>
                  <a:pt x="5785959" y="1775307"/>
                </a:cubicBezTo>
                <a:cubicBezTo>
                  <a:pt x="5732223" y="1803618"/>
                  <a:pt x="5707481" y="1784706"/>
                  <a:pt x="5643534" y="1802919"/>
                </a:cubicBezTo>
                <a:lnTo>
                  <a:pt x="5518799" y="1818312"/>
                </a:lnTo>
                <a:lnTo>
                  <a:pt x="5505014" y="1819259"/>
                </a:lnTo>
                <a:lnTo>
                  <a:pt x="5453307" y="1815450"/>
                </a:lnTo>
                <a:cubicBezTo>
                  <a:pt x="5364785" y="1835567"/>
                  <a:pt x="5272117" y="1842051"/>
                  <a:pt x="5221533" y="1846950"/>
                </a:cubicBezTo>
                <a:lnTo>
                  <a:pt x="5149802" y="1844846"/>
                </a:lnTo>
                <a:cubicBezTo>
                  <a:pt x="5138262" y="1844584"/>
                  <a:pt x="5124907" y="1847312"/>
                  <a:pt x="5114927" y="1847827"/>
                </a:cubicBezTo>
                <a:lnTo>
                  <a:pt x="5108970" y="1847935"/>
                </a:lnTo>
                <a:lnTo>
                  <a:pt x="5067961" y="1845917"/>
                </a:lnTo>
                <a:lnTo>
                  <a:pt x="5007075" y="1838626"/>
                </a:lnTo>
                <a:cubicBezTo>
                  <a:pt x="4987003" y="1833546"/>
                  <a:pt x="4969259" y="1814096"/>
                  <a:pt x="4944087" y="1823332"/>
                </a:cubicBezTo>
                <a:cubicBezTo>
                  <a:pt x="4949882" y="1812650"/>
                  <a:pt x="4914396" y="1826154"/>
                  <a:pt x="4907662" y="1816900"/>
                </a:cubicBezTo>
                <a:cubicBezTo>
                  <a:pt x="4903760" y="1809237"/>
                  <a:pt x="4892087" y="1811549"/>
                  <a:pt x="4882386" y="1809844"/>
                </a:cubicBezTo>
                <a:cubicBezTo>
                  <a:pt x="4874062" y="1802609"/>
                  <a:pt x="4826962" y="1801349"/>
                  <a:pt x="4811440" y="1804655"/>
                </a:cubicBezTo>
                <a:cubicBezTo>
                  <a:pt x="4768806" y="1818748"/>
                  <a:pt x="4725356" y="1790961"/>
                  <a:pt x="4691075" y="1801389"/>
                </a:cubicBezTo>
                <a:cubicBezTo>
                  <a:pt x="4657791" y="1796774"/>
                  <a:pt x="4662147" y="1786932"/>
                  <a:pt x="4640313" y="1784307"/>
                </a:cubicBezTo>
                <a:cubicBezTo>
                  <a:pt x="4614551" y="1781631"/>
                  <a:pt x="4552839" y="1782829"/>
                  <a:pt x="4536503" y="1785334"/>
                </a:cubicBezTo>
                <a:lnTo>
                  <a:pt x="4513724" y="1791996"/>
                </a:lnTo>
                <a:lnTo>
                  <a:pt x="4459810" y="1797886"/>
                </a:lnTo>
                <a:lnTo>
                  <a:pt x="4379064" y="1817177"/>
                </a:lnTo>
                <a:cubicBezTo>
                  <a:pt x="4349703" y="1824677"/>
                  <a:pt x="4313198" y="1824834"/>
                  <a:pt x="4290981" y="1839677"/>
                </a:cubicBezTo>
                <a:cubicBezTo>
                  <a:pt x="4277508" y="1842452"/>
                  <a:pt x="4248116" y="1849332"/>
                  <a:pt x="4238372" y="1851480"/>
                </a:cubicBezTo>
                <a:lnTo>
                  <a:pt x="4232517" y="1852567"/>
                </a:lnTo>
                <a:lnTo>
                  <a:pt x="4191732" y="1857328"/>
                </a:lnTo>
                <a:lnTo>
                  <a:pt x="4065532" y="1855477"/>
                </a:lnTo>
                <a:cubicBezTo>
                  <a:pt x="4069305" y="1844009"/>
                  <a:pt x="4036780" y="1863138"/>
                  <a:pt x="4028460" y="1855137"/>
                </a:cubicBezTo>
                <a:cubicBezTo>
                  <a:pt x="4023224" y="1848238"/>
                  <a:pt x="4012138" y="1852433"/>
                  <a:pt x="4002267" y="1852352"/>
                </a:cubicBezTo>
                <a:cubicBezTo>
                  <a:pt x="3992749" y="1846600"/>
                  <a:pt x="3946095" y="1853107"/>
                  <a:pt x="3931396" y="1858915"/>
                </a:cubicBezTo>
                <a:cubicBezTo>
                  <a:pt x="3891932" y="1879798"/>
                  <a:pt x="3844059" y="1859600"/>
                  <a:pt x="3812162" y="1875501"/>
                </a:cubicBezTo>
                <a:cubicBezTo>
                  <a:pt x="3778518" y="1876434"/>
                  <a:pt x="3780102" y="1870848"/>
                  <a:pt x="3758105" y="1871856"/>
                </a:cubicBezTo>
                <a:cubicBezTo>
                  <a:pt x="3717288" y="1874853"/>
                  <a:pt x="3625982" y="1888026"/>
                  <a:pt x="3567259" y="1893482"/>
                </a:cubicBezTo>
                <a:cubicBezTo>
                  <a:pt x="3512865" y="1897927"/>
                  <a:pt x="3463644" y="1898121"/>
                  <a:pt x="3405770" y="1904591"/>
                </a:cubicBezTo>
                <a:cubicBezTo>
                  <a:pt x="3361027" y="1917619"/>
                  <a:pt x="3312439" y="1902759"/>
                  <a:pt x="3280097" y="1919610"/>
                </a:cubicBezTo>
                <a:cubicBezTo>
                  <a:pt x="3120979" y="1944600"/>
                  <a:pt x="3052347" y="1932877"/>
                  <a:pt x="3009910" y="1957866"/>
                </a:cubicBezTo>
                <a:cubicBezTo>
                  <a:pt x="3005875" y="1961558"/>
                  <a:pt x="3001138" y="1964570"/>
                  <a:pt x="2995934" y="1967085"/>
                </a:cubicBezTo>
                <a:lnTo>
                  <a:pt x="2942858" y="1981367"/>
                </a:lnTo>
                <a:lnTo>
                  <a:pt x="2875436" y="1996977"/>
                </a:lnTo>
                <a:lnTo>
                  <a:pt x="2874892" y="1996085"/>
                </a:lnTo>
                <a:cubicBezTo>
                  <a:pt x="2869596" y="1995339"/>
                  <a:pt x="2856789" y="1995778"/>
                  <a:pt x="2843662" y="1992498"/>
                </a:cubicBezTo>
                <a:lnTo>
                  <a:pt x="2718916" y="1990867"/>
                </a:lnTo>
                <a:lnTo>
                  <a:pt x="2713522" y="1990173"/>
                </a:lnTo>
                <a:lnTo>
                  <a:pt x="2476147" y="1998305"/>
                </a:lnTo>
                <a:cubicBezTo>
                  <a:pt x="2437134" y="2013637"/>
                  <a:pt x="2413847" y="1999542"/>
                  <a:pt x="2373568" y="2003219"/>
                </a:cubicBezTo>
                <a:cubicBezTo>
                  <a:pt x="2342080" y="2003293"/>
                  <a:pt x="2308969" y="1996768"/>
                  <a:pt x="2287219" y="1998750"/>
                </a:cubicBezTo>
                <a:cubicBezTo>
                  <a:pt x="2221974" y="2012601"/>
                  <a:pt x="2205627" y="2006345"/>
                  <a:pt x="2164831" y="2010143"/>
                </a:cubicBezTo>
                <a:cubicBezTo>
                  <a:pt x="2133996" y="2017246"/>
                  <a:pt x="2078492" y="2040373"/>
                  <a:pt x="2058061" y="2047942"/>
                </a:cubicBezTo>
                <a:lnTo>
                  <a:pt x="2042244" y="2055560"/>
                </a:lnTo>
                <a:cubicBezTo>
                  <a:pt x="2012576" y="2064443"/>
                  <a:pt x="1896351" y="2111357"/>
                  <a:pt x="1877728" y="2101004"/>
                </a:cubicBezTo>
                <a:cubicBezTo>
                  <a:pt x="1839146" y="2101989"/>
                  <a:pt x="1818769" y="2108983"/>
                  <a:pt x="1759056" y="2125608"/>
                </a:cubicBezTo>
                <a:cubicBezTo>
                  <a:pt x="1719091" y="2137539"/>
                  <a:pt x="1691494" y="2161097"/>
                  <a:pt x="1637948" y="2172597"/>
                </a:cubicBezTo>
                <a:cubicBezTo>
                  <a:pt x="1587306" y="2207053"/>
                  <a:pt x="1496241" y="2208973"/>
                  <a:pt x="1434549" y="2234522"/>
                </a:cubicBezTo>
                <a:cubicBezTo>
                  <a:pt x="1390051" y="2245335"/>
                  <a:pt x="1383992" y="2237380"/>
                  <a:pt x="1370962" y="2237474"/>
                </a:cubicBezTo>
                <a:lnTo>
                  <a:pt x="1356367" y="2235089"/>
                </a:lnTo>
                <a:cubicBezTo>
                  <a:pt x="1341168" y="2233783"/>
                  <a:pt x="1306602" y="2233428"/>
                  <a:pt x="1279765" y="2229639"/>
                </a:cubicBezTo>
                <a:cubicBezTo>
                  <a:pt x="1260110" y="2221111"/>
                  <a:pt x="1209850" y="2211602"/>
                  <a:pt x="1195347" y="2212354"/>
                </a:cubicBezTo>
                <a:cubicBezTo>
                  <a:pt x="1171903" y="2216875"/>
                  <a:pt x="1033292" y="2222456"/>
                  <a:pt x="970251" y="2221029"/>
                </a:cubicBezTo>
                <a:cubicBezTo>
                  <a:pt x="913858" y="2213074"/>
                  <a:pt x="857841" y="2217424"/>
                  <a:pt x="812914" y="2210095"/>
                </a:cubicBezTo>
                <a:cubicBezTo>
                  <a:pt x="762967" y="2180805"/>
                  <a:pt x="645932" y="2185851"/>
                  <a:pt x="597225" y="2180999"/>
                </a:cubicBezTo>
                <a:cubicBezTo>
                  <a:pt x="575890" y="2176791"/>
                  <a:pt x="534371" y="2181270"/>
                  <a:pt x="520671" y="2180980"/>
                </a:cubicBezTo>
                <a:cubicBezTo>
                  <a:pt x="455720" y="2175427"/>
                  <a:pt x="449447" y="2164849"/>
                  <a:pt x="413835" y="2156783"/>
                </a:cubicBezTo>
                <a:cubicBezTo>
                  <a:pt x="401959" y="2163765"/>
                  <a:pt x="389622" y="2160522"/>
                  <a:pt x="376513" y="2154014"/>
                </a:cubicBezTo>
                <a:cubicBezTo>
                  <a:pt x="344376" y="2156059"/>
                  <a:pt x="311403" y="2146283"/>
                  <a:pt x="273386" y="2142551"/>
                </a:cubicBezTo>
                <a:cubicBezTo>
                  <a:pt x="223574" y="2138021"/>
                  <a:pt x="116931" y="2131360"/>
                  <a:pt x="77641" y="2126835"/>
                </a:cubicBezTo>
                <a:lnTo>
                  <a:pt x="37645" y="2115401"/>
                </a:lnTo>
                <a:cubicBezTo>
                  <a:pt x="29688" y="2109582"/>
                  <a:pt x="16534" y="2111084"/>
                  <a:pt x="4572" y="2111091"/>
                </a:cubicBezTo>
                <a:lnTo>
                  <a:pt x="0" y="2110468"/>
                </a:lnTo>
                <a:lnTo>
                  <a:pt x="0" y="0"/>
                </a:ln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20405D95-2138-40A6-A919-9C9EB54B5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626" y="217714"/>
            <a:ext cx="7424357"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rgbClr val="EFEEE9"/>
          </a:solidFill>
          <a:ln w="12700" cap="flat" cmpd="sng" algn="ctr">
            <a:noFill/>
            <a:prstDash val="solid"/>
            <a:miter lim="800000"/>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E852800F-0A24-8546-B59B-30AC3D5E8695}"/>
              </a:ext>
            </a:extLst>
          </p:cNvPr>
          <p:cNvPicPr>
            <a:picLocks noChangeAspect="1"/>
          </p:cNvPicPr>
          <p:nvPr/>
        </p:nvPicPr>
        <p:blipFill rotWithShape="1">
          <a:blip r:embed="rId3">
            <a:alphaModFix/>
          </a:blip>
          <a:srcRect r="2" b="31"/>
          <a:stretch/>
        </p:blipFill>
        <p:spPr>
          <a:xfrm>
            <a:off x="356814" y="379444"/>
            <a:ext cx="7115470"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p:spPr>
      </p:pic>
      <p:sp>
        <p:nvSpPr>
          <p:cNvPr id="2" name="Title 1">
            <a:extLst>
              <a:ext uri="{FF2B5EF4-FFF2-40B4-BE49-F238E27FC236}">
                <a16:creationId xmlns:a16="http://schemas.microsoft.com/office/drawing/2014/main" id="{EF6F5332-22E1-2545-B3E0-FF799C7D9CFF}"/>
              </a:ext>
            </a:extLst>
          </p:cNvPr>
          <p:cNvSpPr>
            <a:spLocks noGrp="1"/>
          </p:cNvSpPr>
          <p:nvPr>
            <p:ph type="title"/>
          </p:nvPr>
        </p:nvSpPr>
        <p:spPr>
          <a:xfrm>
            <a:off x="5849257" y="709450"/>
            <a:ext cx="5542642" cy="1725632"/>
          </a:xfrm>
        </p:spPr>
        <p:txBody>
          <a:bodyPr anchor="ctr">
            <a:normAutofit/>
          </a:bodyPr>
          <a:lstStyle/>
          <a:p>
            <a:r>
              <a:rPr lang="en-US" dirty="0"/>
              <a:t>Pastimes of Lord </a:t>
            </a:r>
            <a:r>
              <a:rPr lang="en-US" dirty="0" err="1"/>
              <a:t>Nityananda</a:t>
            </a:r>
            <a:endParaRPr lang="en-US" dirty="0"/>
          </a:p>
        </p:txBody>
      </p:sp>
      <p:sp>
        <p:nvSpPr>
          <p:cNvPr id="3" name="Content Placeholder 2">
            <a:extLst>
              <a:ext uri="{FF2B5EF4-FFF2-40B4-BE49-F238E27FC236}">
                <a16:creationId xmlns:a16="http://schemas.microsoft.com/office/drawing/2014/main" id="{2EB8489C-7D21-D842-AFE3-325224DD5942}"/>
              </a:ext>
            </a:extLst>
          </p:cNvPr>
          <p:cNvSpPr>
            <a:spLocks noGrp="1"/>
          </p:cNvSpPr>
          <p:nvPr>
            <p:ph idx="1"/>
          </p:nvPr>
        </p:nvSpPr>
        <p:spPr>
          <a:xfrm>
            <a:off x="7931021" y="2810013"/>
            <a:ext cx="3460880" cy="3531151"/>
          </a:xfrm>
        </p:spPr>
        <p:txBody>
          <a:bodyPr anchor="ctr">
            <a:normAutofit/>
          </a:bodyPr>
          <a:lstStyle/>
          <a:p>
            <a:pPr>
              <a:lnSpc>
                <a:spcPct val="110000"/>
              </a:lnSpc>
            </a:pPr>
            <a:r>
              <a:rPr lang="en-US" sz="1100"/>
              <a:t>Lord </a:t>
            </a:r>
            <a:r>
              <a:rPr lang="en-US" sz="1100" err="1"/>
              <a:t>Nityananda’s</a:t>
            </a:r>
            <a:r>
              <a:rPr lang="en-US" sz="1100"/>
              <a:t> devotee - </a:t>
            </a:r>
            <a:r>
              <a:rPr lang="en-US" sz="1100" err="1"/>
              <a:t>Minaketana</a:t>
            </a:r>
            <a:r>
              <a:rPr lang="en-US" sz="1100"/>
              <a:t> Ramdas displeased - brother of </a:t>
            </a:r>
            <a:r>
              <a:rPr lang="en-US" sz="1100" err="1"/>
              <a:t>Krishnadas</a:t>
            </a:r>
            <a:r>
              <a:rPr lang="en-US" sz="1100"/>
              <a:t> </a:t>
            </a:r>
            <a:r>
              <a:rPr lang="en-US" sz="1100" err="1"/>
              <a:t>Kaviraj</a:t>
            </a:r>
            <a:r>
              <a:rPr lang="en-US" sz="1100"/>
              <a:t> Goswami(KKG) brother – </a:t>
            </a:r>
            <a:r>
              <a:rPr lang="en-US" sz="1100" err="1"/>
              <a:t>falldown</a:t>
            </a:r>
            <a:endParaRPr lang="en-US" sz="1100"/>
          </a:p>
          <a:p>
            <a:pPr>
              <a:lnSpc>
                <a:spcPct val="110000"/>
              </a:lnSpc>
            </a:pPr>
            <a:r>
              <a:rPr lang="en-US" sz="1100"/>
              <a:t>Lord </a:t>
            </a:r>
            <a:r>
              <a:rPr lang="en-US" sz="1100" err="1"/>
              <a:t>Nityanandas</a:t>
            </a:r>
            <a:r>
              <a:rPr lang="en-US" sz="1100"/>
              <a:t> instructs  </a:t>
            </a:r>
            <a:r>
              <a:rPr lang="en-US" sz="1100" err="1"/>
              <a:t>Krishnadas</a:t>
            </a:r>
            <a:r>
              <a:rPr lang="en-US" sz="1100"/>
              <a:t> </a:t>
            </a:r>
            <a:r>
              <a:rPr lang="en-US" sz="1100" err="1"/>
              <a:t>Kaviraj</a:t>
            </a:r>
            <a:r>
              <a:rPr lang="en-US" sz="1100"/>
              <a:t> Goswami in the dream to go to </a:t>
            </a:r>
            <a:r>
              <a:rPr lang="en-US" sz="1100" err="1"/>
              <a:t>Vrindavana</a:t>
            </a:r>
            <a:r>
              <a:rPr lang="en-US" sz="1100"/>
              <a:t> – Meets Rapa and </a:t>
            </a:r>
            <a:r>
              <a:rPr lang="en-US" sz="1100" err="1"/>
              <a:t>Sanatana</a:t>
            </a:r>
            <a:r>
              <a:rPr lang="en-US" sz="1100"/>
              <a:t> Goswami and gets Lords darshan.</a:t>
            </a:r>
          </a:p>
          <a:p>
            <a:pPr>
              <a:lnSpc>
                <a:spcPct val="110000"/>
              </a:lnSpc>
            </a:pPr>
            <a:r>
              <a:rPr lang="en-US" sz="1100"/>
              <a:t>Mercy of Lord </a:t>
            </a:r>
            <a:r>
              <a:rPr lang="en-US" sz="1100" err="1"/>
              <a:t>Nityananda</a:t>
            </a:r>
            <a:r>
              <a:rPr lang="en-US" sz="1100"/>
              <a:t> - grants us access to Sri Radha and Krishna </a:t>
            </a:r>
          </a:p>
          <a:p>
            <a:pPr>
              <a:lnSpc>
                <a:spcPct val="110000"/>
              </a:lnSpc>
            </a:pPr>
            <a:r>
              <a:rPr lang="en-US" sz="1100"/>
              <a:t>Lord </a:t>
            </a:r>
            <a:r>
              <a:rPr lang="en-US" sz="1100" err="1"/>
              <a:t>Nityananda</a:t>
            </a:r>
            <a:r>
              <a:rPr lang="en-US" sz="1100"/>
              <a:t> is impartial and inundates the world with Krishna </a:t>
            </a:r>
            <a:r>
              <a:rPr lang="en-US" sz="1100" err="1"/>
              <a:t>prema</a:t>
            </a:r>
            <a:endParaRPr lang="en-US" sz="1100"/>
          </a:p>
          <a:p>
            <a:pPr>
              <a:lnSpc>
                <a:spcPct val="110000"/>
              </a:lnSpc>
            </a:pPr>
            <a:r>
              <a:rPr lang="en-US" sz="1100"/>
              <a:t>Lord </a:t>
            </a:r>
            <a:r>
              <a:rPr lang="en-US" sz="1100" err="1"/>
              <a:t>Nityananda</a:t>
            </a:r>
            <a:r>
              <a:rPr lang="en-US" sz="1100"/>
              <a:t> shows extreme mercy to </a:t>
            </a:r>
            <a:r>
              <a:rPr lang="en-US" sz="1100" err="1"/>
              <a:t>Jagai</a:t>
            </a:r>
            <a:r>
              <a:rPr lang="en-US" sz="1100"/>
              <a:t> and </a:t>
            </a:r>
            <a:r>
              <a:rPr lang="en-US" sz="1100" err="1"/>
              <a:t>Madhai</a:t>
            </a:r>
            <a:r>
              <a:rPr lang="en-US" sz="1100"/>
              <a:t> </a:t>
            </a:r>
          </a:p>
          <a:p>
            <a:pPr>
              <a:lnSpc>
                <a:spcPct val="110000"/>
              </a:lnSpc>
            </a:pPr>
            <a:endParaRPr lang="en-US" sz="1100"/>
          </a:p>
        </p:txBody>
      </p:sp>
    </p:spTree>
    <p:extLst>
      <p:ext uri="{BB962C8B-B14F-4D97-AF65-F5344CB8AC3E}">
        <p14:creationId xmlns:p14="http://schemas.microsoft.com/office/powerpoint/2010/main" val="2866025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0F9F56E-5A69-4F79-A578-5963B46C14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id="{A0AACC87-D7C2-427C-9600-75167AB8E5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230236">
            <a:off x="-128490" y="-645610"/>
            <a:ext cx="12341965" cy="2353377"/>
          </a:xfrm>
          <a:custGeom>
            <a:avLst/>
            <a:gdLst>
              <a:gd name="connsiteX0" fmla="*/ 220422 w 12341965"/>
              <a:gd name="connsiteY0" fmla="*/ 0 h 2894079"/>
              <a:gd name="connsiteX1" fmla="*/ 12341965 w 12341965"/>
              <a:gd name="connsiteY1" fmla="*/ 1308844 h 2894079"/>
              <a:gd name="connsiteX2" fmla="*/ 12263497 w 12341965"/>
              <a:gd name="connsiteY2" fmla="*/ 2035552 h 2894079"/>
              <a:gd name="connsiteX3" fmla="*/ 11965860 w 12341965"/>
              <a:gd name="connsiteY3" fmla="*/ 1985279 h 2894079"/>
              <a:gd name="connsiteX4" fmla="*/ 11724758 w 12341965"/>
              <a:gd name="connsiteY4" fmla="*/ 1975746 h 2894079"/>
              <a:gd name="connsiteX5" fmla="*/ 11689778 w 12341965"/>
              <a:gd name="connsiteY5" fmla="*/ 1966871 h 2894079"/>
              <a:gd name="connsiteX6" fmla="*/ 11689778 w 12341965"/>
              <a:gd name="connsiteY6" fmla="*/ 2894079 h 2894079"/>
              <a:gd name="connsiteX7" fmla="*/ 7533154 w 12341965"/>
              <a:gd name="connsiteY7" fmla="*/ 2894079 h 2894079"/>
              <a:gd name="connsiteX8" fmla="*/ 7533154 w 12341965"/>
              <a:gd name="connsiteY8" fmla="*/ 2207393 h 2894079"/>
              <a:gd name="connsiteX9" fmla="*/ 7520438 w 12341965"/>
              <a:gd name="connsiteY9" fmla="*/ 2221621 h 2894079"/>
              <a:gd name="connsiteX10" fmla="*/ 7506231 w 12341965"/>
              <a:gd name="connsiteY10" fmla="*/ 2233137 h 2894079"/>
              <a:gd name="connsiteX11" fmla="*/ 7396556 w 12341965"/>
              <a:gd name="connsiteY11" fmla="*/ 2265493 h 2894079"/>
              <a:gd name="connsiteX12" fmla="*/ 7246167 w 12341965"/>
              <a:gd name="connsiteY12" fmla="*/ 2287725 h 2894079"/>
              <a:gd name="connsiteX13" fmla="*/ 7238841 w 12341965"/>
              <a:gd name="connsiteY13" fmla="*/ 2297086 h 2894079"/>
              <a:gd name="connsiteX14" fmla="*/ 7195429 w 12341965"/>
              <a:gd name="connsiteY14" fmla="*/ 2314078 h 2894079"/>
              <a:gd name="connsiteX15" fmla="*/ 7175833 w 12341965"/>
              <a:gd name="connsiteY15" fmla="*/ 2323047 h 2894079"/>
              <a:gd name="connsiteX16" fmla="*/ 6909853 w 12341965"/>
              <a:gd name="connsiteY16" fmla="*/ 2323220 h 2894079"/>
              <a:gd name="connsiteX17" fmla="*/ 6804732 w 12341965"/>
              <a:gd name="connsiteY17" fmla="*/ 2320509 h 2894079"/>
              <a:gd name="connsiteX18" fmla="*/ 6701005 w 12341965"/>
              <a:gd name="connsiteY18" fmla="*/ 2320573 h 2894079"/>
              <a:gd name="connsiteX19" fmla="*/ 6663627 w 12341965"/>
              <a:gd name="connsiteY19" fmla="*/ 2321931 h 2894079"/>
              <a:gd name="connsiteX20" fmla="*/ 6563598 w 12341965"/>
              <a:gd name="connsiteY20" fmla="*/ 2313634 h 2894079"/>
              <a:gd name="connsiteX21" fmla="*/ 6525203 w 12341965"/>
              <a:gd name="connsiteY21" fmla="*/ 2312470 h 2894079"/>
              <a:gd name="connsiteX22" fmla="*/ 6517061 w 12341965"/>
              <a:gd name="connsiteY22" fmla="*/ 2312846 h 2894079"/>
              <a:gd name="connsiteX23" fmla="*/ 6478721 w 12341965"/>
              <a:gd name="connsiteY23" fmla="*/ 2318342 h 2894079"/>
              <a:gd name="connsiteX24" fmla="*/ 6373502 w 12341965"/>
              <a:gd name="connsiteY24" fmla="*/ 2296294 h 2894079"/>
              <a:gd name="connsiteX25" fmla="*/ 6250573 w 12341965"/>
              <a:gd name="connsiteY25" fmla="*/ 2310299 h 2894079"/>
              <a:gd name="connsiteX26" fmla="*/ 6103688 w 12341965"/>
              <a:gd name="connsiteY26" fmla="*/ 2319965 h 2894079"/>
              <a:gd name="connsiteX27" fmla="*/ 5881220 w 12341965"/>
              <a:gd name="connsiteY27" fmla="*/ 2352697 h 2894079"/>
              <a:gd name="connsiteX28" fmla="*/ 5787527 w 12341965"/>
              <a:gd name="connsiteY28" fmla="*/ 2338337 h 2894079"/>
              <a:gd name="connsiteX29" fmla="*/ 5643041 w 12341965"/>
              <a:gd name="connsiteY29" fmla="*/ 2349756 h 2894079"/>
              <a:gd name="connsiteX30" fmla="*/ 5517419 w 12341965"/>
              <a:gd name="connsiteY30" fmla="*/ 2351254 h 2894079"/>
              <a:gd name="connsiteX31" fmla="*/ 5503615 w 12341965"/>
              <a:gd name="connsiteY31" fmla="*/ 2350690 h 2894079"/>
              <a:gd name="connsiteX32" fmla="*/ 5452604 w 12341965"/>
              <a:gd name="connsiteY32" fmla="*/ 2341455 h 2894079"/>
              <a:gd name="connsiteX33" fmla="*/ 5218880 w 12341965"/>
              <a:gd name="connsiteY33" fmla="*/ 2347042 h 2894079"/>
              <a:gd name="connsiteX34" fmla="*/ 5147783 w 12341965"/>
              <a:gd name="connsiteY34" fmla="*/ 2337307 h 2894079"/>
              <a:gd name="connsiteX35" fmla="*/ 5112799 w 12341965"/>
              <a:gd name="connsiteY35" fmla="*/ 2336446 h 2894079"/>
              <a:gd name="connsiteX36" fmla="*/ 5106864 w 12341965"/>
              <a:gd name="connsiteY36" fmla="*/ 2335911 h 2894079"/>
              <a:gd name="connsiteX37" fmla="*/ 5066303 w 12341965"/>
              <a:gd name="connsiteY37" fmla="*/ 2329557 h 2894079"/>
              <a:gd name="connsiteX38" fmla="*/ 5006531 w 12341965"/>
              <a:gd name="connsiteY38" fmla="*/ 2315968 h 2894079"/>
              <a:gd name="connsiteX39" fmla="*/ 4945504 w 12341965"/>
              <a:gd name="connsiteY39" fmla="*/ 2294413 h 2894079"/>
              <a:gd name="connsiteX40" fmla="*/ 4909961 w 12341965"/>
              <a:gd name="connsiteY40" fmla="*/ 2284281 h 2894079"/>
              <a:gd name="connsiteX41" fmla="*/ 4885568 w 12341965"/>
              <a:gd name="connsiteY41" fmla="*/ 2274743 h 2894079"/>
              <a:gd name="connsiteX42" fmla="*/ 4815574 w 12341965"/>
              <a:gd name="connsiteY42" fmla="*/ 2262107 h 2894079"/>
              <a:gd name="connsiteX43" fmla="*/ 4696246 w 12341965"/>
              <a:gd name="connsiteY43" fmla="*/ 2246027 h 2894079"/>
              <a:gd name="connsiteX44" fmla="*/ 4647561 w 12341965"/>
              <a:gd name="connsiteY44" fmla="*/ 2224054 h 2894079"/>
              <a:gd name="connsiteX45" fmla="*/ 4544244 w 12341965"/>
              <a:gd name="connsiteY45" fmla="*/ 2213903 h 2894079"/>
              <a:gd name="connsiteX46" fmla="*/ 4520901 w 12341965"/>
              <a:gd name="connsiteY46" fmla="*/ 2217902 h 2894079"/>
              <a:gd name="connsiteX47" fmla="*/ 4466684 w 12341965"/>
              <a:gd name="connsiteY47" fmla="*/ 2217811 h 2894079"/>
              <a:gd name="connsiteX48" fmla="*/ 4384389 w 12341965"/>
              <a:gd name="connsiteY48" fmla="*/ 2227803 h 2894079"/>
              <a:gd name="connsiteX49" fmla="*/ 4294465 w 12341965"/>
              <a:gd name="connsiteY49" fmla="*/ 2240110 h 2894079"/>
              <a:gd name="connsiteX50" fmla="*/ 4240927 w 12341965"/>
              <a:gd name="connsiteY50" fmla="*/ 2245879 h 2894079"/>
              <a:gd name="connsiteX51" fmla="*/ 4234993 w 12341965"/>
              <a:gd name="connsiteY51" fmla="*/ 2246302 h 2894079"/>
              <a:gd name="connsiteX52" fmla="*/ 4193946 w 12341965"/>
              <a:gd name="connsiteY52" fmla="*/ 2246529 h 2894079"/>
              <a:gd name="connsiteX53" fmla="*/ 4068669 w 12341965"/>
              <a:gd name="connsiteY53" fmla="*/ 2231190 h 2894079"/>
              <a:gd name="connsiteX54" fmla="*/ 4031847 w 12341965"/>
              <a:gd name="connsiteY54" fmla="*/ 2226882 h 2894079"/>
              <a:gd name="connsiteX55" fmla="*/ 4006096 w 12341965"/>
              <a:gd name="connsiteY55" fmla="*/ 2221376 h 2894079"/>
              <a:gd name="connsiteX56" fmla="*/ 3934949 w 12341965"/>
              <a:gd name="connsiteY56" fmla="*/ 2220116 h 2894079"/>
              <a:gd name="connsiteX57" fmla="*/ 3814672 w 12341965"/>
              <a:gd name="connsiteY57" fmla="*/ 2223359 h 2894079"/>
              <a:gd name="connsiteX58" fmla="*/ 3761308 w 12341965"/>
              <a:gd name="connsiteY58" fmla="*/ 2214030 h 2894079"/>
              <a:gd name="connsiteX59" fmla="*/ 3569306 w 12341965"/>
              <a:gd name="connsiteY59" fmla="*/ 2214461 h 2894079"/>
              <a:gd name="connsiteX60" fmla="*/ 3407590 w 12341965"/>
              <a:gd name="connsiteY60" fmla="*/ 2207870 h 2894079"/>
              <a:gd name="connsiteX61" fmla="*/ 3281075 w 12341965"/>
              <a:gd name="connsiteY61" fmla="*/ 2208906 h 2894079"/>
              <a:gd name="connsiteX62" fmla="*/ 3008454 w 12341965"/>
              <a:gd name="connsiteY62" fmla="*/ 2216904 h 2894079"/>
              <a:gd name="connsiteX63" fmla="*/ 2993596 w 12341965"/>
              <a:gd name="connsiteY63" fmla="*/ 2224321 h 2894079"/>
              <a:gd name="connsiteX64" fmla="*/ 2939335 w 12341965"/>
              <a:gd name="connsiteY64" fmla="*/ 2232438 h 2894079"/>
              <a:gd name="connsiteX65" fmla="*/ 2870672 w 12341965"/>
              <a:gd name="connsiteY65" fmla="*/ 2240299 h 2894079"/>
              <a:gd name="connsiteX66" fmla="*/ 2870224 w 12341965"/>
              <a:gd name="connsiteY66" fmla="*/ 2239378 h 2894079"/>
              <a:gd name="connsiteX67" fmla="*/ 2839549 w 12341965"/>
              <a:gd name="connsiteY67" fmla="*/ 2232556 h 2894079"/>
              <a:gd name="connsiteX68" fmla="*/ 2715695 w 12341965"/>
              <a:gd name="connsiteY68" fmla="*/ 2217586 h 2894079"/>
              <a:gd name="connsiteX69" fmla="*/ 2710404 w 12341965"/>
              <a:gd name="connsiteY69" fmla="*/ 2216336 h 2894079"/>
              <a:gd name="connsiteX70" fmla="*/ 2473552 w 12341965"/>
              <a:gd name="connsiteY70" fmla="*/ 2198719 h 2894079"/>
              <a:gd name="connsiteX71" fmla="*/ 2371052 w 12341965"/>
              <a:gd name="connsiteY71" fmla="*/ 2192460 h 2894079"/>
              <a:gd name="connsiteX72" fmla="*/ 2285669 w 12341965"/>
              <a:gd name="connsiteY72" fmla="*/ 2178867 h 2894079"/>
              <a:gd name="connsiteX73" fmla="*/ 2162799 w 12341965"/>
              <a:gd name="connsiteY73" fmla="*/ 2176749 h 2894079"/>
              <a:gd name="connsiteX74" fmla="*/ 2052698 w 12341965"/>
              <a:gd name="connsiteY74" fmla="*/ 2201848 h 2894079"/>
              <a:gd name="connsiteX75" fmla="*/ 2036176 w 12341965"/>
              <a:gd name="connsiteY75" fmla="*/ 2207519 h 2894079"/>
              <a:gd name="connsiteX76" fmla="*/ 1867865 w 12341965"/>
              <a:gd name="connsiteY76" fmla="*/ 2233814 h 2894079"/>
              <a:gd name="connsiteX77" fmla="*/ 1747309 w 12341965"/>
              <a:gd name="connsiteY77" fmla="*/ 2244873 h 2894079"/>
              <a:gd name="connsiteX78" fmla="*/ 1621993 w 12341965"/>
              <a:gd name="connsiteY78" fmla="*/ 2277323 h 2894079"/>
              <a:gd name="connsiteX79" fmla="*/ 1413302 w 12341965"/>
              <a:gd name="connsiteY79" fmla="*/ 2315386 h 2894079"/>
              <a:gd name="connsiteX80" fmla="*/ 1349774 w 12341965"/>
              <a:gd name="connsiteY80" fmla="*/ 2311415 h 2894079"/>
              <a:gd name="connsiteX81" fmla="*/ 1335513 w 12341965"/>
              <a:gd name="connsiteY81" fmla="*/ 2307541 h 2894079"/>
              <a:gd name="connsiteX82" fmla="*/ 1259923 w 12341965"/>
              <a:gd name="connsiteY82" fmla="*/ 2294046 h 2894079"/>
              <a:gd name="connsiteX83" fmla="*/ 1177798 w 12341965"/>
              <a:gd name="connsiteY83" fmla="*/ 2268264 h 2894079"/>
              <a:gd name="connsiteX84" fmla="*/ 953096 w 12341965"/>
              <a:gd name="connsiteY84" fmla="*/ 2252491 h 2894079"/>
              <a:gd name="connsiteX85" fmla="*/ 797811 w 12341965"/>
              <a:gd name="connsiteY85" fmla="*/ 2225024 h 2894079"/>
              <a:gd name="connsiteX86" fmla="*/ 586407 w 12341965"/>
              <a:gd name="connsiteY86" fmla="*/ 2173725 h 2894079"/>
              <a:gd name="connsiteX87" fmla="*/ 510297 w 12341965"/>
              <a:gd name="connsiteY87" fmla="*/ 2165489 h 2894079"/>
              <a:gd name="connsiteX88" fmla="*/ 406606 w 12341965"/>
              <a:gd name="connsiteY88" fmla="*/ 2130615 h 2894079"/>
              <a:gd name="connsiteX89" fmla="*/ 369789 w 12341965"/>
              <a:gd name="connsiteY89" fmla="*/ 2123930 h 2894079"/>
              <a:gd name="connsiteX90" fmla="*/ 268455 w 12341965"/>
              <a:gd name="connsiteY90" fmla="*/ 2101771 h 2894079"/>
              <a:gd name="connsiteX91" fmla="*/ 75483 w 12341965"/>
              <a:gd name="connsiteY91" fmla="*/ 2065556 h 2894079"/>
              <a:gd name="connsiteX92" fmla="*/ 36912 w 12341965"/>
              <a:gd name="connsiteY92" fmla="*/ 2050202 h 2894079"/>
              <a:gd name="connsiteX93" fmla="*/ 4480 w 12341965"/>
              <a:gd name="connsiteY93" fmla="*/ 2042483 h 2894079"/>
              <a:gd name="connsiteX94" fmla="*/ 0 w 12341965"/>
              <a:gd name="connsiteY94" fmla="*/ 2041389 h 2894079"/>
              <a:gd name="connsiteX0" fmla="*/ 220422 w 12341965"/>
              <a:gd name="connsiteY0" fmla="*/ 0 h 2894079"/>
              <a:gd name="connsiteX1" fmla="*/ 12341965 w 12341965"/>
              <a:gd name="connsiteY1" fmla="*/ 1308844 h 2894079"/>
              <a:gd name="connsiteX2" fmla="*/ 12263497 w 12341965"/>
              <a:gd name="connsiteY2" fmla="*/ 2035552 h 2894079"/>
              <a:gd name="connsiteX3" fmla="*/ 11965860 w 12341965"/>
              <a:gd name="connsiteY3" fmla="*/ 1985279 h 2894079"/>
              <a:gd name="connsiteX4" fmla="*/ 11724758 w 12341965"/>
              <a:gd name="connsiteY4" fmla="*/ 1975746 h 2894079"/>
              <a:gd name="connsiteX5" fmla="*/ 11689778 w 12341965"/>
              <a:gd name="connsiteY5" fmla="*/ 1966871 h 2894079"/>
              <a:gd name="connsiteX6" fmla="*/ 11689778 w 12341965"/>
              <a:gd name="connsiteY6" fmla="*/ 2894079 h 2894079"/>
              <a:gd name="connsiteX7" fmla="*/ 7533154 w 12341965"/>
              <a:gd name="connsiteY7" fmla="*/ 2207393 h 2894079"/>
              <a:gd name="connsiteX8" fmla="*/ 7520438 w 12341965"/>
              <a:gd name="connsiteY8" fmla="*/ 2221621 h 2894079"/>
              <a:gd name="connsiteX9" fmla="*/ 7506231 w 12341965"/>
              <a:gd name="connsiteY9" fmla="*/ 2233137 h 2894079"/>
              <a:gd name="connsiteX10" fmla="*/ 7396556 w 12341965"/>
              <a:gd name="connsiteY10" fmla="*/ 2265493 h 2894079"/>
              <a:gd name="connsiteX11" fmla="*/ 7246167 w 12341965"/>
              <a:gd name="connsiteY11" fmla="*/ 2287725 h 2894079"/>
              <a:gd name="connsiteX12" fmla="*/ 7238841 w 12341965"/>
              <a:gd name="connsiteY12" fmla="*/ 2297086 h 2894079"/>
              <a:gd name="connsiteX13" fmla="*/ 7195429 w 12341965"/>
              <a:gd name="connsiteY13" fmla="*/ 2314078 h 2894079"/>
              <a:gd name="connsiteX14" fmla="*/ 7175833 w 12341965"/>
              <a:gd name="connsiteY14" fmla="*/ 2323047 h 2894079"/>
              <a:gd name="connsiteX15" fmla="*/ 6909853 w 12341965"/>
              <a:gd name="connsiteY15" fmla="*/ 2323220 h 2894079"/>
              <a:gd name="connsiteX16" fmla="*/ 6804732 w 12341965"/>
              <a:gd name="connsiteY16" fmla="*/ 2320509 h 2894079"/>
              <a:gd name="connsiteX17" fmla="*/ 6701005 w 12341965"/>
              <a:gd name="connsiteY17" fmla="*/ 2320573 h 2894079"/>
              <a:gd name="connsiteX18" fmla="*/ 6663627 w 12341965"/>
              <a:gd name="connsiteY18" fmla="*/ 2321931 h 2894079"/>
              <a:gd name="connsiteX19" fmla="*/ 6563598 w 12341965"/>
              <a:gd name="connsiteY19" fmla="*/ 2313634 h 2894079"/>
              <a:gd name="connsiteX20" fmla="*/ 6525203 w 12341965"/>
              <a:gd name="connsiteY20" fmla="*/ 2312470 h 2894079"/>
              <a:gd name="connsiteX21" fmla="*/ 6517061 w 12341965"/>
              <a:gd name="connsiteY21" fmla="*/ 2312846 h 2894079"/>
              <a:gd name="connsiteX22" fmla="*/ 6478721 w 12341965"/>
              <a:gd name="connsiteY22" fmla="*/ 2318342 h 2894079"/>
              <a:gd name="connsiteX23" fmla="*/ 6373502 w 12341965"/>
              <a:gd name="connsiteY23" fmla="*/ 2296294 h 2894079"/>
              <a:gd name="connsiteX24" fmla="*/ 6250573 w 12341965"/>
              <a:gd name="connsiteY24" fmla="*/ 2310299 h 2894079"/>
              <a:gd name="connsiteX25" fmla="*/ 6103688 w 12341965"/>
              <a:gd name="connsiteY25" fmla="*/ 2319965 h 2894079"/>
              <a:gd name="connsiteX26" fmla="*/ 5881220 w 12341965"/>
              <a:gd name="connsiteY26" fmla="*/ 2352697 h 2894079"/>
              <a:gd name="connsiteX27" fmla="*/ 5787527 w 12341965"/>
              <a:gd name="connsiteY27" fmla="*/ 2338337 h 2894079"/>
              <a:gd name="connsiteX28" fmla="*/ 5643041 w 12341965"/>
              <a:gd name="connsiteY28" fmla="*/ 2349756 h 2894079"/>
              <a:gd name="connsiteX29" fmla="*/ 5517419 w 12341965"/>
              <a:gd name="connsiteY29" fmla="*/ 2351254 h 2894079"/>
              <a:gd name="connsiteX30" fmla="*/ 5503615 w 12341965"/>
              <a:gd name="connsiteY30" fmla="*/ 2350690 h 2894079"/>
              <a:gd name="connsiteX31" fmla="*/ 5452604 w 12341965"/>
              <a:gd name="connsiteY31" fmla="*/ 2341455 h 2894079"/>
              <a:gd name="connsiteX32" fmla="*/ 5218880 w 12341965"/>
              <a:gd name="connsiteY32" fmla="*/ 2347042 h 2894079"/>
              <a:gd name="connsiteX33" fmla="*/ 5147783 w 12341965"/>
              <a:gd name="connsiteY33" fmla="*/ 2337307 h 2894079"/>
              <a:gd name="connsiteX34" fmla="*/ 5112799 w 12341965"/>
              <a:gd name="connsiteY34" fmla="*/ 2336446 h 2894079"/>
              <a:gd name="connsiteX35" fmla="*/ 5106864 w 12341965"/>
              <a:gd name="connsiteY35" fmla="*/ 2335911 h 2894079"/>
              <a:gd name="connsiteX36" fmla="*/ 5066303 w 12341965"/>
              <a:gd name="connsiteY36" fmla="*/ 2329557 h 2894079"/>
              <a:gd name="connsiteX37" fmla="*/ 5006531 w 12341965"/>
              <a:gd name="connsiteY37" fmla="*/ 2315968 h 2894079"/>
              <a:gd name="connsiteX38" fmla="*/ 4945504 w 12341965"/>
              <a:gd name="connsiteY38" fmla="*/ 2294413 h 2894079"/>
              <a:gd name="connsiteX39" fmla="*/ 4909961 w 12341965"/>
              <a:gd name="connsiteY39" fmla="*/ 2284281 h 2894079"/>
              <a:gd name="connsiteX40" fmla="*/ 4885568 w 12341965"/>
              <a:gd name="connsiteY40" fmla="*/ 2274743 h 2894079"/>
              <a:gd name="connsiteX41" fmla="*/ 4815574 w 12341965"/>
              <a:gd name="connsiteY41" fmla="*/ 2262107 h 2894079"/>
              <a:gd name="connsiteX42" fmla="*/ 4696246 w 12341965"/>
              <a:gd name="connsiteY42" fmla="*/ 2246027 h 2894079"/>
              <a:gd name="connsiteX43" fmla="*/ 4647561 w 12341965"/>
              <a:gd name="connsiteY43" fmla="*/ 2224054 h 2894079"/>
              <a:gd name="connsiteX44" fmla="*/ 4544244 w 12341965"/>
              <a:gd name="connsiteY44" fmla="*/ 2213903 h 2894079"/>
              <a:gd name="connsiteX45" fmla="*/ 4520901 w 12341965"/>
              <a:gd name="connsiteY45" fmla="*/ 2217902 h 2894079"/>
              <a:gd name="connsiteX46" fmla="*/ 4466684 w 12341965"/>
              <a:gd name="connsiteY46" fmla="*/ 2217811 h 2894079"/>
              <a:gd name="connsiteX47" fmla="*/ 4384389 w 12341965"/>
              <a:gd name="connsiteY47" fmla="*/ 2227803 h 2894079"/>
              <a:gd name="connsiteX48" fmla="*/ 4294465 w 12341965"/>
              <a:gd name="connsiteY48" fmla="*/ 2240110 h 2894079"/>
              <a:gd name="connsiteX49" fmla="*/ 4240927 w 12341965"/>
              <a:gd name="connsiteY49" fmla="*/ 2245879 h 2894079"/>
              <a:gd name="connsiteX50" fmla="*/ 4234993 w 12341965"/>
              <a:gd name="connsiteY50" fmla="*/ 2246302 h 2894079"/>
              <a:gd name="connsiteX51" fmla="*/ 4193946 w 12341965"/>
              <a:gd name="connsiteY51" fmla="*/ 2246529 h 2894079"/>
              <a:gd name="connsiteX52" fmla="*/ 4068669 w 12341965"/>
              <a:gd name="connsiteY52" fmla="*/ 2231190 h 2894079"/>
              <a:gd name="connsiteX53" fmla="*/ 4031847 w 12341965"/>
              <a:gd name="connsiteY53" fmla="*/ 2226882 h 2894079"/>
              <a:gd name="connsiteX54" fmla="*/ 4006096 w 12341965"/>
              <a:gd name="connsiteY54" fmla="*/ 2221376 h 2894079"/>
              <a:gd name="connsiteX55" fmla="*/ 3934949 w 12341965"/>
              <a:gd name="connsiteY55" fmla="*/ 2220116 h 2894079"/>
              <a:gd name="connsiteX56" fmla="*/ 3814672 w 12341965"/>
              <a:gd name="connsiteY56" fmla="*/ 2223359 h 2894079"/>
              <a:gd name="connsiteX57" fmla="*/ 3761308 w 12341965"/>
              <a:gd name="connsiteY57" fmla="*/ 2214030 h 2894079"/>
              <a:gd name="connsiteX58" fmla="*/ 3569306 w 12341965"/>
              <a:gd name="connsiteY58" fmla="*/ 2214461 h 2894079"/>
              <a:gd name="connsiteX59" fmla="*/ 3407590 w 12341965"/>
              <a:gd name="connsiteY59" fmla="*/ 2207870 h 2894079"/>
              <a:gd name="connsiteX60" fmla="*/ 3281075 w 12341965"/>
              <a:gd name="connsiteY60" fmla="*/ 2208906 h 2894079"/>
              <a:gd name="connsiteX61" fmla="*/ 3008454 w 12341965"/>
              <a:gd name="connsiteY61" fmla="*/ 2216904 h 2894079"/>
              <a:gd name="connsiteX62" fmla="*/ 2993596 w 12341965"/>
              <a:gd name="connsiteY62" fmla="*/ 2224321 h 2894079"/>
              <a:gd name="connsiteX63" fmla="*/ 2939335 w 12341965"/>
              <a:gd name="connsiteY63" fmla="*/ 2232438 h 2894079"/>
              <a:gd name="connsiteX64" fmla="*/ 2870672 w 12341965"/>
              <a:gd name="connsiteY64" fmla="*/ 2240299 h 2894079"/>
              <a:gd name="connsiteX65" fmla="*/ 2870224 w 12341965"/>
              <a:gd name="connsiteY65" fmla="*/ 2239378 h 2894079"/>
              <a:gd name="connsiteX66" fmla="*/ 2839549 w 12341965"/>
              <a:gd name="connsiteY66" fmla="*/ 2232556 h 2894079"/>
              <a:gd name="connsiteX67" fmla="*/ 2715695 w 12341965"/>
              <a:gd name="connsiteY67" fmla="*/ 2217586 h 2894079"/>
              <a:gd name="connsiteX68" fmla="*/ 2710404 w 12341965"/>
              <a:gd name="connsiteY68" fmla="*/ 2216336 h 2894079"/>
              <a:gd name="connsiteX69" fmla="*/ 2473552 w 12341965"/>
              <a:gd name="connsiteY69" fmla="*/ 2198719 h 2894079"/>
              <a:gd name="connsiteX70" fmla="*/ 2371052 w 12341965"/>
              <a:gd name="connsiteY70" fmla="*/ 2192460 h 2894079"/>
              <a:gd name="connsiteX71" fmla="*/ 2285669 w 12341965"/>
              <a:gd name="connsiteY71" fmla="*/ 2178867 h 2894079"/>
              <a:gd name="connsiteX72" fmla="*/ 2162799 w 12341965"/>
              <a:gd name="connsiteY72" fmla="*/ 2176749 h 2894079"/>
              <a:gd name="connsiteX73" fmla="*/ 2052698 w 12341965"/>
              <a:gd name="connsiteY73" fmla="*/ 2201848 h 2894079"/>
              <a:gd name="connsiteX74" fmla="*/ 2036176 w 12341965"/>
              <a:gd name="connsiteY74" fmla="*/ 2207519 h 2894079"/>
              <a:gd name="connsiteX75" fmla="*/ 1867865 w 12341965"/>
              <a:gd name="connsiteY75" fmla="*/ 2233814 h 2894079"/>
              <a:gd name="connsiteX76" fmla="*/ 1747309 w 12341965"/>
              <a:gd name="connsiteY76" fmla="*/ 2244873 h 2894079"/>
              <a:gd name="connsiteX77" fmla="*/ 1621993 w 12341965"/>
              <a:gd name="connsiteY77" fmla="*/ 2277323 h 2894079"/>
              <a:gd name="connsiteX78" fmla="*/ 1413302 w 12341965"/>
              <a:gd name="connsiteY78" fmla="*/ 2315386 h 2894079"/>
              <a:gd name="connsiteX79" fmla="*/ 1349774 w 12341965"/>
              <a:gd name="connsiteY79" fmla="*/ 2311415 h 2894079"/>
              <a:gd name="connsiteX80" fmla="*/ 1335513 w 12341965"/>
              <a:gd name="connsiteY80" fmla="*/ 2307541 h 2894079"/>
              <a:gd name="connsiteX81" fmla="*/ 1259923 w 12341965"/>
              <a:gd name="connsiteY81" fmla="*/ 2294046 h 2894079"/>
              <a:gd name="connsiteX82" fmla="*/ 1177798 w 12341965"/>
              <a:gd name="connsiteY82" fmla="*/ 2268264 h 2894079"/>
              <a:gd name="connsiteX83" fmla="*/ 953096 w 12341965"/>
              <a:gd name="connsiteY83" fmla="*/ 2252491 h 2894079"/>
              <a:gd name="connsiteX84" fmla="*/ 797811 w 12341965"/>
              <a:gd name="connsiteY84" fmla="*/ 2225024 h 2894079"/>
              <a:gd name="connsiteX85" fmla="*/ 586407 w 12341965"/>
              <a:gd name="connsiteY85" fmla="*/ 2173725 h 2894079"/>
              <a:gd name="connsiteX86" fmla="*/ 510297 w 12341965"/>
              <a:gd name="connsiteY86" fmla="*/ 2165489 h 2894079"/>
              <a:gd name="connsiteX87" fmla="*/ 406606 w 12341965"/>
              <a:gd name="connsiteY87" fmla="*/ 2130615 h 2894079"/>
              <a:gd name="connsiteX88" fmla="*/ 369789 w 12341965"/>
              <a:gd name="connsiteY88" fmla="*/ 2123930 h 2894079"/>
              <a:gd name="connsiteX89" fmla="*/ 268455 w 12341965"/>
              <a:gd name="connsiteY89" fmla="*/ 2101771 h 2894079"/>
              <a:gd name="connsiteX90" fmla="*/ 75483 w 12341965"/>
              <a:gd name="connsiteY90" fmla="*/ 2065556 h 2894079"/>
              <a:gd name="connsiteX91" fmla="*/ 36912 w 12341965"/>
              <a:gd name="connsiteY91" fmla="*/ 2050202 h 2894079"/>
              <a:gd name="connsiteX92" fmla="*/ 4480 w 12341965"/>
              <a:gd name="connsiteY92" fmla="*/ 2042483 h 2894079"/>
              <a:gd name="connsiteX93" fmla="*/ 0 w 12341965"/>
              <a:gd name="connsiteY93" fmla="*/ 2041389 h 2894079"/>
              <a:gd name="connsiteX94" fmla="*/ 220422 w 12341965"/>
              <a:gd name="connsiteY94" fmla="*/ 0 h 2894079"/>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1689778 w 12341965"/>
              <a:gd name="connsiteY5" fmla="*/ 1966871 h 2353377"/>
              <a:gd name="connsiteX6" fmla="*/ 7533154 w 12341965"/>
              <a:gd name="connsiteY6" fmla="*/ 2207393 h 2353377"/>
              <a:gd name="connsiteX7" fmla="*/ 7520438 w 12341965"/>
              <a:gd name="connsiteY7" fmla="*/ 2221621 h 2353377"/>
              <a:gd name="connsiteX8" fmla="*/ 7506231 w 12341965"/>
              <a:gd name="connsiteY8" fmla="*/ 2233137 h 2353377"/>
              <a:gd name="connsiteX9" fmla="*/ 7396556 w 12341965"/>
              <a:gd name="connsiteY9" fmla="*/ 2265493 h 2353377"/>
              <a:gd name="connsiteX10" fmla="*/ 7246167 w 12341965"/>
              <a:gd name="connsiteY10" fmla="*/ 2287725 h 2353377"/>
              <a:gd name="connsiteX11" fmla="*/ 7238841 w 12341965"/>
              <a:gd name="connsiteY11" fmla="*/ 2297086 h 2353377"/>
              <a:gd name="connsiteX12" fmla="*/ 7195429 w 12341965"/>
              <a:gd name="connsiteY12" fmla="*/ 2314078 h 2353377"/>
              <a:gd name="connsiteX13" fmla="*/ 7175833 w 12341965"/>
              <a:gd name="connsiteY13" fmla="*/ 2323047 h 2353377"/>
              <a:gd name="connsiteX14" fmla="*/ 6909853 w 12341965"/>
              <a:gd name="connsiteY14" fmla="*/ 2323220 h 2353377"/>
              <a:gd name="connsiteX15" fmla="*/ 6804732 w 12341965"/>
              <a:gd name="connsiteY15" fmla="*/ 2320509 h 2353377"/>
              <a:gd name="connsiteX16" fmla="*/ 6701005 w 12341965"/>
              <a:gd name="connsiteY16" fmla="*/ 2320573 h 2353377"/>
              <a:gd name="connsiteX17" fmla="*/ 6663627 w 12341965"/>
              <a:gd name="connsiteY17" fmla="*/ 2321931 h 2353377"/>
              <a:gd name="connsiteX18" fmla="*/ 6563598 w 12341965"/>
              <a:gd name="connsiteY18" fmla="*/ 2313634 h 2353377"/>
              <a:gd name="connsiteX19" fmla="*/ 6525203 w 12341965"/>
              <a:gd name="connsiteY19" fmla="*/ 2312470 h 2353377"/>
              <a:gd name="connsiteX20" fmla="*/ 6517061 w 12341965"/>
              <a:gd name="connsiteY20" fmla="*/ 2312846 h 2353377"/>
              <a:gd name="connsiteX21" fmla="*/ 6478721 w 12341965"/>
              <a:gd name="connsiteY21" fmla="*/ 2318342 h 2353377"/>
              <a:gd name="connsiteX22" fmla="*/ 6373502 w 12341965"/>
              <a:gd name="connsiteY22" fmla="*/ 2296294 h 2353377"/>
              <a:gd name="connsiteX23" fmla="*/ 6250573 w 12341965"/>
              <a:gd name="connsiteY23" fmla="*/ 2310299 h 2353377"/>
              <a:gd name="connsiteX24" fmla="*/ 6103688 w 12341965"/>
              <a:gd name="connsiteY24" fmla="*/ 2319965 h 2353377"/>
              <a:gd name="connsiteX25" fmla="*/ 5881220 w 12341965"/>
              <a:gd name="connsiteY25" fmla="*/ 2352697 h 2353377"/>
              <a:gd name="connsiteX26" fmla="*/ 5787527 w 12341965"/>
              <a:gd name="connsiteY26" fmla="*/ 2338337 h 2353377"/>
              <a:gd name="connsiteX27" fmla="*/ 5643041 w 12341965"/>
              <a:gd name="connsiteY27" fmla="*/ 2349756 h 2353377"/>
              <a:gd name="connsiteX28" fmla="*/ 5517419 w 12341965"/>
              <a:gd name="connsiteY28" fmla="*/ 2351254 h 2353377"/>
              <a:gd name="connsiteX29" fmla="*/ 5503615 w 12341965"/>
              <a:gd name="connsiteY29" fmla="*/ 2350690 h 2353377"/>
              <a:gd name="connsiteX30" fmla="*/ 5452604 w 12341965"/>
              <a:gd name="connsiteY30" fmla="*/ 2341455 h 2353377"/>
              <a:gd name="connsiteX31" fmla="*/ 5218880 w 12341965"/>
              <a:gd name="connsiteY31" fmla="*/ 2347042 h 2353377"/>
              <a:gd name="connsiteX32" fmla="*/ 5147783 w 12341965"/>
              <a:gd name="connsiteY32" fmla="*/ 2337307 h 2353377"/>
              <a:gd name="connsiteX33" fmla="*/ 5112799 w 12341965"/>
              <a:gd name="connsiteY33" fmla="*/ 2336446 h 2353377"/>
              <a:gd name="connsiteX34" fmla="*/ 5106864 w 12341965"/>
              <a:gd name="connsiteY34" fmla="*/ 2335911 h 2353377"/>
              <a:gd name="connsiteX35" fmla="*/ 5066303 w 12341965"/>
              <a:gd name="connsiteY35" fmla="*/ 2329557 h 2353377"/>
              <a:gd name="connsiteX36" fmla="*/ 5006531 w 12341965"/>
              <a:gd name="connsiteY36" fmla="*/ 2315968 h 2353377"/>
              <a:gd name="connsiteX37" fmla="*/ 4945504 w 12341965"/>
              <a:gd name="connsiteY37" fmla="*/ 2294413 h 2353377"/>
              <a:gd name="connsiteX38" fmla="*/ 4909961 w 12341965"/>
              <a:gd name="connsiteY38" fmla="*/ 2284281 h 2353377"/>
              <a:gd name="connsiteX39" fmla="*/ 4885568 w 12341965"/>
              <a:gd name="connsiteY39" fmla="*/ 2274743 h 2353377"/>
              <a:gd name="connsiteX40" fmla="*/ 4815574 w 12341965"/>
              <a:gd name="connsiteY40" fmla="*/ 2262107 h 2353377"/>
              <a:gd name="connsiteX41" fmla="*/ 4696246 w 12341965"/>
              <a:gd name="connsiteY41" fmla="*/ 2246027 h 2353377"/>
              <a:gd name="connsiteX42" fmla="*/ 4647561 w 12341965"/>
              <a:gd name="connsiteY42" fmla="*/ 2224054 h 2353377"/>
              <a:gd name="connsiteX43" fmla="*/ 4544244 w 12341965"/>
              <a:gd name="connsiteY43" fmla="*/ 2213903 h 2353377"/>
              <a:gd name="connsiteX44" fmla="*/ 4520901 w 12341965"/>
              <a:gd name="connsiteY44" fmla="*/ 2217902 h 2353377"/>
              <a:gd name="connsiteX45" fmla="*/ 4466684 w 12341965"/>
              <a:gd name="connsiteY45" fmla="*/ 2217811 h 2353377"/>
              <a:gd name="connsiteX46" fmla="*/ 4384389 w 12341965"/>
              <a:gd name="connsiteY46" fmla="*/ 2227803 h 2353377"/>
              <a:gd name="connsiteX47" fmla="*/ 4294465 w 12341965"/>
              <a:gd name="connsiteY47" fmla="*/ 2240110 h 2353377"/>
              <a:gd name="connsiteX48" fmla="*/ 4240927 w 12341965"/>
              <a:gd name="connsiteY48" fmla="*/ 2245879 h 2353377"/>
              <a:gd name="connsiteX49" fmla="*/ 4234993 w 12341965"/>
              <a:gd name="connsiteY49" fmla="*/ 2246302 h 2353377"/>
              <a:gd name="connsiteX50" fmla="*/ 4193946 w 12341965"/>
              <a:gd name="connsiteY50" fmla="*/ 2246529 h 2353377"/>
              <a:gd name="connsiteX51" fmla="*/ 4068669 w 12341965"/>
              <a:gd name="connsiteY51" fmla="*/ 2231190 h 2353377"/>
              <a:gd name="connsiteX52" fmla="*/ 4031847 w 12341965"/>
              <a:gd name="connsiteY52" fmla="*/ 2226882 h 2353377"/>
              <a:gd name="connsiteX53" fmla="*/ 4006096 w 12341965"/>
              <a:gd name="connsiteY53" fmla="*/ 2221376 h 2353377"/>
              <a:gd name="connsiteX54" fmla="*/ 3934949 w 12341965"/>
              <a:gd name="connsiteY54" fmla="*/ 2220116 h 2353377"/>
              <a:gd name="connsiteX55" fmla="*/ 3814672 w 12341965"/>
              <a:gd name="connsiteY55" fmla="*/ 2223359 h 2353377"/>
              <a:gd name="connsiteX56" fmla="*/ 3761308 w 12341965"/>
              <a:gd name="connsiteY56" fmla="*/ 2214030 h 2353377"/>
              <a:gd name="connsiteX57" fmla="*/ 3569306 w 12341965"/>
              <a:gd name="connsiteY57" fmla="*/ 2214461 h 2353377"/>
              <a:gd name="connsiteX58" fmla="*/ 3407590 w 12341965"/>
              <a:gd name="connsiteY58" fmla="*/ 2207870 h 2353377"/>
              <a:gd name="connsiteX59" fmla="*/ 3281075 w 12341965"/>
              <a:gd name="connsiteY59" fmla="*/ 2208906 h 2353377"/>
              <a:gd name="connsiteX60" fmla="*/ 3008454 w 12341965"/>
              <a:gd name="connsiteY60" fmla="*/ 2216904 h 2353377"/>
              <a:gd name="connsiteX61" fmla="*/ 2993596 w 12341965"/>
              <a:gd name="connsiteY61" fmla="*/ 2224321 h 2353377"/>
              <a:gd name="connsiteX62" fmla="*/ 2939335 w 12341965"/>
              <a:gd name="connsiteY62" fmla="*/ 2232438 h 2353377"/>
              <a:gd name="connsiteX63" fmla="*/ 2870672 w 12341965"/>
              <a:gd name="connsiteY63" fmla="*/ 2240299 h 2353377"/>
              <a:gd name="connsiteX64" fmla="*/ 2870224 w 12341965"/>
              <a:gd name="connsiteY64" fmla="*/ 2239378 h 2353377"/>
              <a:gd name="connsiteX65" fmla="*/ 2839549 w 12341965"/>
              <a:gd name="connsiteY65" fmla="*/ 2232556 h 2353377"/>
              <a:gd name="connsiteX66" fmla="*/ 2715695 w 12341965"/>
              <a:gd name="connsiteY66" fmla="*/ 2217586 h 2353377"/>
              <a:gd name="connsiteX67" fmla="*/ 2710404 w 12341965"/>
              <a:gd name="connsiteY67" fmla="*/ 2216336 h 2353377"/>
              <a:gd name="connsiteX68" fmla="*/ 2473552 w 12341965"/>
              <a:gd name="connsiteY68" fmla="*/ 2198719 h 2353377"/>
              <a:gd name="connsiteX69" fmla="*/ 2371052 w 12341965"/>
              <a:gd name="connsiteY69" fmla="*/ 2192460 h 2353377"/>
              <a:gd name="connsiteX70" fmla="*/ 2285669 w 12341965"/>
              <a:gd name="connsiteY70" fmla="*/ 2178867 h 2353377"/>
              <a:gd name="connsiteX71" fmla="*/ 2162799 w 12341965"/>
              <a:gd name="connsiteY71" fmla="*/ 2176749 h 2353377"/>
              <a:gd name="connsiteX72" fmla="*/ 2052698 w 12341965"/>
              <a:gd name="connsiteY72" fmla="*/ 2201848 h 2353377"/>
              <a:gd name="connsiteX73" fmla="*/ 2036176 w 12341965"/>
              <a:gd name="connsiteY73" fmla="*/ 2207519 h 2353377"/>
              <a:gd name="connsiteX74" fmla="*/ 1867865 w 12341965"/>
              <a:gd name="connsiteY74" fmla="*/ 2233814 h 2353377"/>
              <a:gd name="connsiteX75" fmla="*/ 1747309 w 12341965"/>
              <a:gd name="connsiteY75" fmla="*/ 2244873 h 2353377"/>
              <a:gd name="connsiteX76" fmla="*/ 1621993 w 12341965"/>
              <a:gd name="connsiteY76" fmla="*/ 2277323 h 2353377"/>
              <a:gd name="connsiteX77" fmla="*/ 1413302 w 12341965"/>
              <a:gd name="connsiteY77" fmla="*/ 2315386 h 2353377"/>
              <a:gd name="connsiteX78" fmla="*/ 1349774 w 12341965"/>
              <a:gd name="connsiteY78" fmla="*/ 2311415 h 2353377"/>
              <a:gd name="connsiteX79" fmla="*/ 1335513 w 12341965"/>
              <a:gd name="connsiteY79" fmla="*/ 2307541 h 2353377"/>
              <a:gd name="connsiteX80" fmla="*/ 1259923 w 12341965"/>
              <a:gd name="connsiteY80" fmla="*/ 2294046 h 2353377"/>
              <a:gd name="connsiteX81" fmla="*/ 1177798 w 12341965"/>
              <a:gd name="connsiteY81" fmla="*/ 2268264 h 2353377"/>
              <a:gd name="connsiteX82" fmla="*/ 953096 w 12341965"/>
              <a:gd name="connsiteY82" fmla="*/ 2252491 h 2353377"/>
              <a:gd name="connsiteX83" fmla="*/ 797811 w 12341965"/>
              <a:gd name="connsiteY83" fmla="*/ 2225024 h 2353377"/>
              <a:gd name="connsiteX84" fmla="*/ 586407 w 12341965"/>
              <a:gd name="connsiteY84" fmla="*/ 2173725 h 2353377"/>
              <a:gd name="connsiteX85" fmla="*/ 510297 w 12341965"/>
              <a:gd name="connsiteY85" fmla="*/ 2165489 h 2353377"/>
              <a:gd name="connsiteX86" fmla="*/ 406606 w 12341965"/>
              <a:gd name="connsiteY86" fmla="*/ 2130615 h 2353377"/>
              <a:gd name="connsiteX87" fmla="*/ 369789 w 12341965"/>
              <a:gd name="connsiteY87" fmla="*/ 2123930 h 2353377"/>
              <a:gd name="connsiteX88" fmla="*/ 268455 w 12341965"/>
              <a:gd name="connsiteY88" fmla="*/ 2101771 h 2353377"/>
              <a:gd name="connsiteX89" fmla="*/ 75483 w 12341965"/>
              <a:gd name="connsiteY89" fmla="*/ 2065556 h 2353377"/>
              <a:gd name="connsiteX90" fmla="*/ 36912 w 12341965"/>
              <a:gd name="connsiteY90" fmla="*/ 2050202 h 2353377"/>
              <a:gd name="connsiteX91" fmla="*/ 4480 w 12341965"/>
              <a:gd name="connsiteY91" fmla="*/ 2042483 h 2353377"/>
              <a:gd name="connsiteX92" fmla="*/ 0 w 12341965"/>
              <a:gd name="connsiteY92" fmla="*/ 2041389 h 2353377"/>
              <a:gd name="connsiteX93" fmla="*/ 220422 w 12341965"/>
              <a:gd name="connsiteY93"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11428 w 12341965"/>
              <a:gd name="connsiteY5" fmla="*/ 1858137 h 2353377"/>
              <a:gd name="connsiteX6" fmla="*/ 7533154 w 12341965"/>
              <a:gd name="connsiteY6" fmla="*/ 2207393 h 2353377"/>
              <a:gd name="connsiteX7" fmla="*/ 7520438 w 12341965"/>
              <a:gd name="connsiteY7" fmla="*/ 2221621 h 2353377"/>
              <a:gd name="connsiteX8" fmla="*/ 7506231 w 12341965"/>
              <a:gd name="connsiteY8" fmla="*/ 2233137 h 2353377"/>
              <a:gd name="connsiteX9" fmla="*/ 7396556 w 12341965"/>
              <a:gd name="connsiteY9" fmla="*/ 2265493 h 2353377"/>
              <a:gd name="connsiteX10" fmla="*/ 7246167 w 12341965"/>
              <a:gd name="connsiteY10" fmla="*/ 2287725 h 2353377"/>
              <a:gd name="connsiteX11" fmla="*/ 7238841 w 12341965"/>
              <a:gd name="connsiteY11" fmla="*/ 2297086 h 2353377"/>
              <a:gd name="connsiteX12" fmla="*/ 7195429 w 12341965"/>
              <a:gd name="connsiteY12" fmla="*/ 2314078 h 2353377"/>
              <a:gd name="connsiteX13" fmla="*/ 7175833 w 12341965"/>
              <a:gd name="connsiteY13" fmla="*/ 2323047 h 2353377"/>
              <a:gd name="connsiteX14" fmla="*/ 6909853 w 12341965"/>
              <a:gd name="connsiteY14" fmla="*/ 2323220 h 2353377"/>
              <a:gd name="connsiteX15" fmla="*/ 6804732 w 12341965"/>
              <a:gd name="connsiteY15" fmla="*/ 2320509 h 2353377"/>
              <a:gd name="connsiteX16" fmla="*/ 6701005 w 12341965"/>
              <a:gd name="connsiteY16" fmla="*/ 2320573 h 2353377"/>
              <a:gd name="connsiteX17" fmla="*/ 6663627 w 12341965"/>
              <a:gd name="connsiteY17" fmla="*/ 2321931 h 2353377"/>
              <a:gd name="connsiteX18" fmla="*/ 6563598 w 12341965"/>
              <a:gd name="connsiteY18" fmla="*/ 2313634 h 2353377"/>
              <a:gd name="connsiteX19" fmla="*/ 6525203 w 12341965"/>
              <a:gd name="connsiteY19" fmla="*/ 2312470 h 2353377"/>
              <a:gd name="connsiteX20" fmla="*/ 6517061 w 12341965"/>
              <a:gd name="connsiteY20" fmla="*/ 2312846 h 2353377"/>
              <a:gd name="connsiteX21" fmla="*/ 6478721 w 12341965"/>
              <a:gd name="connsiteY21" fmla="*/ 2318342 h 2353377"/>
              <a:gd name="connsiteX22" fmla="*/ 6373502 w 12341965"/>
              <a:gd name="connsiteY22" fmla="*/ 2296294 h 2353377"/>
              <a:gd name="connsiteX23" fmla="*/ 6250573 w 12341965"/>
              <a:gd name="connsiteY23" fmla="*/ 2310299 h 2353377"/>
              <a:gd name="connsiteX24" fmla="*/ 6103688 w 12341965"/>
              <a:gd name="connsiteY24" fmla="*/ 2319965 h 2353377"/>
              <a:gd name="connsiteX25" fmla="*/ 5881220 w 12341965"/>
              <a:gd name="connsiteY25" fmla="*/ 2352697 h 2353377"/>
              <a:gd name="connsiteX26" fmla="*/ 5787527 w 12341965"/>
              <a:gd name="connsiteY26" fmla="*/ 2338337 h 2353377"/>
              <a:gd name="connsiteX27" fmla="*/ 5643041 w 12341965"/>
              <a:gd name="connsiteY27" fmla="*/ 2349756 h 2353377"/>
              <a:gd name="connsiteX28" fmla="*/ 5517419 w 12341965"/>
              <a:gd name="connsiteY28" fmla="*/ 2351254 h 2353377"/>
              <a:gd name="connsiteX29" fmla="*/ 5503615 w 12341965"/>
              <a:gd name="connsiteY29" fmla="*/ 2350690 h 2353377"/>
              <a:gd name="connsiteX30" fmla="*/ 5452604 w 12341965"/>
              <a:gd name="connsiteY30" fmla="*/ 2341455 h 2353377"/>
              <a:gd name="connsiteX31" fmla="*/ 5218880 w 12341965"/>
              <a:gd name="connsiteY31" fmla="*/ 2347042 h 2353377"/>
              <a:gd name="connsiteX32" fmla="*/ 5147783 w 12341965"/>
              <a:gd name="connsiteY32" fmla="*/ 2337307 h 2353377"/>
              <a:gd name="connsiteX33" fmla="*/ 5112799 w 12341965"/>
              <a:gd name="connsiteY33" fmla="*/ 2336446 h 2353377"/>
              <a:gd name="connsiteX34" fmla="*/ 5106864 w 12341965"/>
              <a:gd name="connsiteY34" fmla="*/ 2335911 h 2353377"/>
              <a:gd name="connsiteX35" fmla="*/ 5066303 w 12341965"/>
              <a:gd name="connsiteY35" fmla="*/ 2329557 h 2353377"/>
              <a:gd name="connsiteX36" fmla="*/ 5006531 w 12341965"/>
              <a:gd name="connsiteY36" fmla="*/ 2315968 h 2353377"/>
              <a:gd name="connsiteX37" fmla="*/ 4945504 w 12341965"/>
              <a:gd name="connsiteY37" fmla="*/ 2294413 h 2353377"/>
              <a:gd name="connsiteX38" fmla="*/ 4909961 w 12341965"/>
              <a:gd name="connsiteY38" fmla="*/ 2284281 h 2353377"/>
              <a:gd name="connsiteX39" fmla="*/ 4885568 w 12341965"/>
              <a:gd name="connsiteY39" fmla="*/ 2274743 h 2353377"/>
              <a:gd name="connsiteX40" fmla="*/ 4815574 w 12341965"/>
              <a:gd name="connsiteY40" fmla="*/ 2262107 h 2353377"/>
              <a:gd name="connsiteX41" fmla="*/ 4696246 w 12341965"/>
              <a:gd name="connsiteY41" fmla="*/ 2246027 h 2353377"/>
              <a:gd name="connsiteX42" fmla="*/ 4647561 w 12341965"/>
              <a:gd name="connsiteY42" fmla="*/ 2224054 h 2353377"/>
              <a:gd name="connsiteX43" fmla="*/ 4544244 w 12341965"/>
              <a:gd name="connsiteY43" fmla="*/ 2213903 h 2353377"/>
              <a:gd name="connsiteX44" fmla="*/ 4520901 w 12341965"/>
              <a:gd name="connsiteY44" fmla="*/ 2217902 h 2353377"/>
              <a:gd name="connsiteX45" fmla="*/ 4466684 w 12341965"/>
              <a:gd name="connsiteY45" fmla="*/ 2217811 h 2353377"/>
              <a:gd name="connsiteX46" fmla="*/ 4384389 w 12341965"/>
              <a:gd name="connsiteY46" fmla="*/ 2227803 h 2353377"/>
              <a:gd name="connsiteX47" fmla="*/ 4294465 w 12341965"/>
              <a:gd name="connsiteY47" fmla="*/ 2240110 h 2353377"/>
              <a:gd name="connsiteX48" fmla="*/ 4240927 w 12341965"/>
              <a:gd name="connsiteY48" fmla="*/ 2245879 h 2353377"/>
              <a:gd name="connsiteX49" fmla="*/ 4234993 w 12341965"/>
              <a:gd name="connsiteY49" fmla="*/ 2246302 h 2353377"/>
              <a:gd name="connsiteX50" fmla="*/ 4193946 w 12341965"/>
              <a:gd name="connsiteY50" fmla="*/ 2246529 h 2353377"/>
              <a:gd name="connsiteX51" fmla="*/ 4068669 w 12341965"/>
              <a:gd name="connsiteY51" fmla="*/ 2231190 h 2353377"/>
              <a:gd name="connsiteX52" fmla="*/ 4031847 w 12341965"/>
              <a:gd name="connsiteY52" fmla="*/ 2226882 h 2353377"/>
              <a:gd name="connsiteX53" fmla="*/ 4006096 w 12341965"/>
              <a:gd name="connsiteY53" fmla="*/ 2221376 h 2353377"/>
              <a:gd name="connsiteX54" fmla="*/ 3934949 w 12341965"/>
              <a:gd name="connsiteY54" fmla="*/ 2220116 h 2353377"/>
              <a:gd name="connsiteX55" fmla="*/ 3814672 w 12341965"/>
              <a:gd name="connsiteY55" fmla="*/ 2223359 h 2353377"/>
              <a:gd name="connsiteX56" fmla="*/ 3761308 w 12341965"/>
              <a:gd name="connsiteY56" fmla="*/ 2214030 h 2353377"/>
              <a:gd name="connsiteX57" fmla="*/ 3569306 w 12341965"/>
              <a:gd name="connsiteY57" fmla="*/ 2214461 h 2353377"/>
              <a:gd name="connsiteX58" fmla="*/ 3407590 w 12341965"/>
              <a:gd name="connsiteY58" fmla="*/ 2207870 h 2353377"/>
              <a:gd name="connsiteX59" fmla="*/ 3281075 w 12341965"/>
              <a:gd name="connsiteY59" fmla="*/ 2208906 h 2353377"/>
              <a:gd name="connsiteX60" fmla="*/ 3008454 w 12341965"/>
              <a:gd name="connsiteY60" fmla="*/ 2216904 h 2353377"/>
              <a:gd name="connsiteX61" fmla="*/ 2993596 w 12341965"/>
              <a:gd name="connsiteY61" fmla="*/ 2224321 h 2353377"/>
              <a:gd name="connsiteX62" fmla="*/ 2939335 w 12341965"/>
              <a:gd name="connsiteY62" fmla="*/ 2232438 h 2353377"/>
              <a:gd name="connsiteX63" fmla="*/ 2870672 w 12341965"/>
              <a:gd name="connsiteY63" fmla="*/ 2240299 h 2353377"/>
              <a:gd name="connsiteX64" fmla="*/ 2870224 w 12341965"/>
              <a:gd name="connsiteY64" fmla="*/ 2239378 h 2353377"/>
              <a:gd name="connsiteX65" fmla="*/ 2839549 w 12341965"/>
              <a:gd name="connsiteY65" fmla="*/ 2232556 h 2353377"/>
              <a:gd name="connsiteX66" fmla="*/ 2715695 w 12341965"/>
              <a:gd name="connsiteY66" fmla="*/ 2217586 h 2353377"/>
              <a:gd name="connsiteX67" fmla="*/ 2710404 w 12341965"/>
              <a:gd name="connsiteY67" fmla="*/ 2216336 h 2353377"/>
              <a:gd name="connsiteX68" fmla="*/ 2473552 w 12341965"/>
              <a:gd name="connsiteY68" fmla="*/ 2198719 h 2353377"/>
              <a:gd name="connsiteX69" fmla="*/ 2371052 w 12341965"/>
              <a:gd name="connsiteY69" fmla="*/ 2192460 h 2353377"/>
              <a:gd name="connsiteX70" fmla="*/ 2285669 w 12341965"/>
              <a:gd name="connsiteY70" fmla="*/ 2178867 h 2353377"/>
              <a:gd name="connsiteX71" fmla="*/ 2162799 w 12341965"/>
              <a:gd name="connsiteY71" fmla="*/ 2176749 h 2353377"/>
              <a:gd name="connsiteX72" fmla="*/ 2052698 w 12341965"/>
              <a:gd name="connsiteY72" fmla="*/ 2201848 h 2353377"/>
              <a:gd name="connsiteX73" fmla="*/ 2036176 w 12341965"/>
              <a:gd name="connsiteY73" fmla="*/ 2207519 h 2353377"/>
              <a:gd name="connsiteX74" fmla="*/ 1867865 w 12341965"/>
              <a:gd name="connsiteY74" fmla="*/ 2233814 h 2353377"/>
              <a:gd name="connsiteX75" fmla="*/ 1747309 w 12341965"/>
              <a:gd name="connsiteY75" fmla="*/ 2244873 h 2353377"/>
              <a:gd name="connsiteX76" fmla="*/ 1621993 w 12341965"/>
              <a:gd name="connsiteY76" fmla="*/ 2277323 h 2353377"/>
              <a:gd name="connsiteX77" fmla="*/ 1413302 w 12341965"/>
              <a:gd name="connsiteY77" fmla="*/ 2315386 h 2353377"/>
              <a:gd name="connsiteX78" fmla="*/ 1349774 w 12341965"/>
              <a:gd name="connsiteY78" fmla="*/ 2311415 h 2353377"/>
              <a:gd name="connsiteX79" fmla="*/ 1335513 w 12341965"/>
              <a:gd name="connsiteY79" fmla="*/ 2307541 h 2353377"/>
              <a:gd name="connsiteX80" fmla="*/ 1259923 w 12341965"/>
              <a:gd name="connsiteY80" fmla="*/ 2294046 h 2353377"/>
              <a:gd name="connsiteX81" fmla="*/ 1177798 w 12341965"/>
              <a:gd name="connsiteY81" fmla="*/ 2268264 h 2353377"/>
              <a:gd name="connsiteX82" fmla="*/ 953096 w 12341965"/>
              <a:gd name="connsiteY82" fmla="*/ 2252491 h 2353377"/>
              <a:gd name="connsiteX83" fmla="*/ 797811 w 12341965"/>
              <a:gd name="connsiteY83" fmla="*/ 2225024 h 2353377"/>
              <a:gd name="connsiteX84" fmla="*/ 586407 w 12341965"/>
              <a:gd name="connsiteY84" fmla="*/ 2173725 h 2353377"/>
              <a:gd name="connsiteX85" fmla="*/ 510297 w 12341965"/>
              <a:gd name="connsiteY85" fmla="*/ 2165489 h 2353377"/>
              <a:gd name="connsiteX86" fmla="*/ 406606 w 12341965"/>
              <a:gd name="connsiteY86" fmla="*/ 2130615 h 2353377"/>
              <a:gd name="connsiteX87" fmla="*/ 369789 w 12341965"/>
              <a:gd name="connsiteY87" fmla="*/ 2123930 h 2353377"/>
              <a:gd name="connsiteX88" fmla="*/ 268455 w 12341965"/>
              <a:gd name="connsiteY88" fmla="*/ 2101771 h 2353377"/>
              <a:gd name="connsiteX89" fmla="*/ 75483 w 12341965"/>
              <a:gd name="connsiteY89" fmla="*/ 2065556 h 2353377"/>
              <a:gd name="connsiteX90" fmla="*/ 36912 w 12341965"/>
              <a:gd name="connsiteY90" fmla="*/ 2050202 h 2353377"/>
              <a:gd name="connsiteX91" fmla="*/ 4480 w 12341965"/>
              <a:gd name="connsiteY91" fmla="*/ 2042483 h 2353377"/>
              <a:gd name="connsiteX92" fmla="*/ 0 w 12341965"/>
              <a:gd name="connsiteY92" fmla="*/ 2041389 h 2353377"/>
              <a:gd name="connsiteX93" fmla="*/ 220422 w 12341965"/>
              <a:gd name="connsiteY93"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11428 w 12341965"/>
              <a:gd name="connsiteY5" fmla="*/ 1858137 h 2353377"/>
              <a:gd name="connsiteX6" fmla="*/ 7533154 w 12341965"/>
              <a:gd name="connsiteY6" fmla="*/ 2207393 h 2353377"/>
              <a:gd name="connsiteX7" fmla="*/ 7520438 w 12341965"/>
              <a:gd name="connsiteY7" fmla="*/ 2221621 h 2353377"/>
              <a:gd name="connsiteX8" fmla="*/ 7396556 w 12341965"/>
              <a:gd name="connsiteY8" fmla="*/ 2265493 h 2353377"/>
              <a:gd name="connsiteX9" fmla="*/ 7246167 w 12341965"/>
              <a:gd name="connsiteY9" fmla="*/ 2287725 h 2353377"/>
              <a:gd name="connsiteX10" fmla="*/ 7238841 w 12341965"/>
              <a:gd name="connsiteY10" fmla="*/ 2297086 h 2353377"/>
              <a:gd name="connsiteX11" fmla="*/ 7195429 w 12341965"/>
              <a:gd name="connsiteY11" fmla="*/ 2314078 h 2353377"/>
              <a:gd name="connsiteX12" fmla="*/ 7175833 w 12341965"/>
              <a:gd name="connsiteY12" fmla="*/ 2323047 h 2353377"/>
              <a:gd name="connsiteX13" fmla="*/ 6909853 w 12341965"/>
              <a:gd name="connsiteY13" fmla="*/ 2323220 h 2353377"/>
              <a:gd name="connsiteX14" fmla="*/ 6804732 w 12341965"/>
              <a:gd name="connsiteY14" fmla="*/ 2320509 h 2353377"/>
              <a:gd name="connsiteX15" fmla="*/ 6701005 w 12341965"/>
              <a:gd name="connsiteY15" fmla="*/ 2320573 h 2353377"/>
              <a:gd name="connsiteX16" fmla="*/ 6663627 w 12341965"/>
              <a:gd name="connsiteY16" fmla="*/ 2321931 h 2353377"/>
              <a:gd name="connsiteX17" fmla="*/ 6563598 w 12341965"/>
              <a:gd name="connsiteY17" fmla="*/ 2313634 h 2353377"/>
              <a:gd name="connsiteX18" fmla="*/ 6525203 w 12341965"/>
              <a:gd name="connsiteY18" fmla="*/ 2312470 h 2353377"/>
              <a:gd name="connsiteX19" fmla="*/ 6517061 w 12341965"/>
              <a:gd name="connsiteY19" fmla="*/ 2312846 h 2353377"/>
              <a:gd name="connsiteX20" fmla="*/ 6478721 w 12341965"/>
              <a:gd name="connsiteY20" fmla="*/ 2318342 h 2353377"/>
              <a:gd name="connsiteX21" fmla="*/ 6373502 w 12341965"/>
              <a:gd name="connsiteY21" fmla="*/ 2296294 h 2353377"/>
              <a:gd name="connsiteX22" fmla="*/ 6250573 w 12341965"/>
              <a:gd name="connsiteY22" fmla="*/ 2310299 h 2353377"/>
              <a:gd name="connsiteX23" fmla="*/ 6103688 w 12341965"/>
              <a:gd name="connsiteY23" fmla="*/ 2319965 h 2353377"/>
              <a:gd name="connsiteX24" fmla="*/ 5881220 w 12341965"/>
              <a:gd name="connsiteY24" fmla="*/ 2352697 h 2353377"/>
              <a:gd name="connsiteX25" fmla="*/ 5787527 w 12341965"/>
              <a:gd name="connsiteY25" fmla="*/ 2338337 h 2353377"/>
              <a:gd name="connsiteX26" fmla="*/ 5643041 w 12341965"/>
              <a:gd name="connsiteY26" fmla="*/ 2349756 h 2353377"/>
              <a:gd name="connsiteX27" fmla="*/ 5517419 w 12341965"/>
              <a:gd name="connsiteY27" fmla="*/ 2351254 h 2353377"/>
              <a:gd name="connsiteX28" fmla="*/ 5503615 w 12341965"/>
              <a:gd name="connsiteY28" fmla="*/ 2350690 h 2353377"/>
              <a:gd name="connsiteX29" fmla="*/ 5452604 w 12341965"/>
              <a:gd name="connsiteY29" fmla="*/ 2341455 h 2353377"/>
              <a:gd name="connsiteX30" fmla="*/ 5218880 w 12341965"/>
              <a:gd name="connsiteY30" fmla="*/ 2347042 h 2353377"/>
              <a:gd name="connsiteX31" fmla="*/ 5147783 w 12341965"/>
              <a:gd name="connsiteY31" fmla="*/ 2337307 h 2353377"/>
              <a:gd name="connsiteX32" fmla="*/ 5112799 w 12341965"/>
              <a:gd name="connsiteY32" fmla="*/ 2336446 h 2353377"/>
              <a:gd name="connsiteX33" fmla="*/ 5106864 w 12341965"/>
              <a:gd name="connsiteY33" fmla="*/ 2335911 h 2353377"/>
              <a:gd name="connsiteX34" fmla="*/ 5066303 w 12341965"/>
              <a:gd name="connsiteY34" fmla="*/ 2329557 h 2353377"/>
              <a:gd name="connsiteX35" fmla="*/ 5006531 w 12341965"/>
              <a:gd name="connsiteY35" fmla="*/ 2315968 h 2353377"/>
              <a:gd name="connsiteX36" fmla="*/ 4945504 w 12341965"/>
              <a:gd name="connsiteY36" fmla="*/ 2294413 h 2353377"/>
              <a:gd name="connsiteX37" fmla="*/ 4909961 w 12341965"/>
              <a:gd name="connsiteY37" fmla="*/ 2284281 h 2353377"/>
              <a:gd name="connsiteX38" fmla="*/ 4885568 w 12341965"/>
              <a:gd name="connsiteY38" fmla="*/ 2274743 h 2353377"/>
              <a:gd name="connsiteX39" fmla="*/ 4815574 w 12341965"/>
              <a:gd name="connsiteY39" fmla="*/ 2262107 h 2353377"/>
              <a:gd name="connsiteX40" fmla="*/ 4696246 w 12341965"/>
              <a:gd name="connsiteY40" fmla="*/ 2246027 h 2353377"/>
              <a:gd name="connsiteX41" fmla="*/ 4647561 w 12341965"/>
              <a:gd name="connsiteY41" fmla="*/ 2224054 h 2353377"/>
              <a:gd name="connsiteX42" fmla="*/ 4544244 w 12341965"/>
              <a:gd name="connsiteY42" fmla="*/ 2213903 h 2353377"/>
              <a:gd name="connsiteX43" fmla="*/ 4520901 w 12341965"/>
              <a:gd name="connsiteY43" fmla="*/ 2217902 h 2353377"/>
              <a:gd name="connsiteX44" fmla="*/ 4466684 w 12341965"/>
              <a:gd name="connsiteY44" fmla="*/ 2217811 h 2353377"/>
              <a:gd name="connsiteX45" fmla="*/ 4384389 w 12341965"/>
              <a:gd name="connsiteY45" fmla="*/ 2227803 h 2353377"/>
              <a:gd name="connsiteX46" fmla="*/ 4294465 w 12341965"/>
              <a:gd name="connsiteY46" fmla="*/ 2240110 h 2353377"/>
              <a:gd name="connsiteX47" fmla="*/ 4240927 w 12341965"/>
              <a:gd name="connsiteY47" fmla="*/ 2245879 h 2353377"/>
              <a:gd name="connsiteX48" fmla="*/ 4234993 w 12341965"/>
              <a:gd name="connsiteY48" fmla="*/ 2246302 h 2353377"/>
              <a:gd name="connsiteX49" fmla="*/ 4193946 w 12341965"/>
              <a:gd name="connsiteY49" fmla="*/ 2246529 h 2353377"/>
              <a:gd name="connsiteX50" fmla="*/ 4068669 w 12341965"/>
              <a:gd name="connsiteY50" fmla="*/ 2231190 h 2353377"/>
              <a:gd name="connsiteX51" fmla="*/ 4031847 w 12341965"/>
              <a:gd name="connsiteY51" fmla="*/ 2226882 h 2353377"/>
              <a:gd name="connsiteX52" fmla="*/ 4006096 w 12341965"/>
              <a:gd name="connsiteY52" fmla="*/ 2221376 h 2353377"/>
              <a:gd name="connsiteX53" fmla="*/ 3934949 w 12341965"/>
              <a:gd name="connsiteY53" fmla="*/ 2220116 h 2353377"/>
              <a:gd name="connsiteX54" fmla="*/ 3814672 w 12341965"/>
              <a:gd name="connsiteY54" fmla="*/ 2223359 h 2353377"/>
              <a:gd name="connsiteX55" fmla="*/ 3761308 w 12341965"/>
              <a:gd name="connsiteY55" fmla="*/ 2214030 h 2353377"/>
              <a:gd name="connsiteX56" fmla="*/ 3569306 w 12341965"/>
              <a:gd name="connsiteY56" fmla="*/ 2214461 h 2353377"/>
              <a:gd name="connsiteX57" fmla="*/ 3407590 w 12341965"/>
              <a:gd name="connsiteY57" fmla="*/ 2207870 h 2353377"/>
              <a:gd name="connsiteX58" fmla="*/ 3281075 w 12341965"/>
              <a:gd name="connsiteY58" fmla="*/ 2208906 h 2353377"/>
              <a:gd name="connsiteX59" fmla="*/ 3008454 w 12341965"/>
              <a:gd name="connsiteY59" fmla="*/ 2216904 h 2353377"/>
              <a:gd name="connsiteX60" fmla="*/ 2993596 w 12341965"/>
              <a:gd name="connsiteY60" fmla="*/ 2224321 h 2353377"/>
              <a:gd name="connsiteX61" fmla="*/ 2939335 w 12341965"/>
              <a:gd name="connsiteY61" fmla="*/ 2232438 h 2353377"/>
              <a:gd name="connsiteX62" fmla="*/ 2870672 w 12341965"/>
              <a:gd name="connsiteY62" fmla="*/ 2240299 h 2353377"/>
              <a:gd name="connsiteX63" fmla="*/ 2870224 w 12341965"/>
              <a:gd name="connsiteY63" fmla="*/ 2239378 h 2353377"/>
              <a:gd name="connsiteX64" fmla="*/ 2839549 w 12341965"/>
              <a:gd name="connsiteY64" fmla="*/ 2232556 h 2353377"/>
              <a:gd name="connsiteX65" fmla="*/ 2715695 w 12341965"/>
              <a:gd name="connsiteY65" fmla="*/ 2217586 h 2353377"/>
              <a:gd name="connsiteX66" fmla="*/ 2710404 w 12341965"/>
              <a:gd name="connsiteY66" fmla="*/ 2216336 h 2353377"/>
              <a:gd name="connsiteX67" fmla="*/ 2473552 w 12341965"/>
              <a:gd name="connsiteY67" fmla="*/ 2198719 h 2353377"/>
              <a:gd name="connsiteX68" fmla="*/ 2371052 w 12341965"/>
              <a:gd name="connsiteY68" fmla="*/ 2192460 h 2353377"/>
              <a:gd name="connsiteX69" fmla="*/ 2285669 w 12341965"/>
              <a:gd name="connsiteY69" fmla="*/ 2178867 h 2353377"/>
              <a:gd name="connsiteX70" fmla="*/ 2162799 w 12341965"/>
              <a:gd name="connsiteY70" fmla="*/ 2176749 h 2353377"/>
              <a:gd name="connsiteX71" fmla="*/ 2052698 w 12341965"/>
              <a:gd name="connsiteY71" fmla="*/ 2201848 h 2353377"/>
              <a:gd name="connsiteX72" fmla="*/ 2036176 w 12341965"/>
              <a:gd name="connsiteY72" fmla="*/ 2207519 h 2353377"/>
              <a:gd name="connsiteX73" fmla="*/ 1867865 w 12341965"/>
              <a:gd name="connsiteY73" fmla="*/ 2233814 h 2353377"/>
              <a:gd name="connsiteX74" fmla="*/ 1747309 w 12341965"/>
              <a:gd name="connsiteY74" fmla="*/ 2244873 h 2353377"/>
              <a:gd name="connsiteX75" fmla="*/ 1621993 w 12341965"/>
              <a:gd name="connsiteY75" fmla="*/ 2277323 h 2353377"/>
              <a:gd name="connsiteX76" fmla="*/ 1413302 w 12341965"/>
              <a:gd name="connsiteY76" fmla="*/ 2315386 h 2353377"/>
              <a:gd name="connsiteX77" fmla="*/ 1349774 w 12341965"/>
              <a:gd name="connsiteY77" fmla="*/ 2311415 h 2353377"/>
              <a:gd name="connsiteX78" fmla="*/ 1335513 w 12341965"/>
              <a:gd name="connsiteY78" fmla="*/ 2307541 h 2353377"/>
              <a:gd name="connsiteX79" fmla="*/ 1259923 w 12341965"/>
              <a:gd name="connsiteY79" fmla="*/ 2294046 h 2353377"/>
              <a:gd name="connsiteX80" fmla="*/ 1177798 w 12341965"/>
              <a:gd name="connsiteY80" fmla="*/ 2268264 h 2353377"/>
              <a:gd name="connsiteX81" fmla="*/ 953096 w 12341965"/>
              <a:gd name="connsiteY81" fmla="*/ 2252491 h 2353377"/>
              <a:gd name="connsiteX82" fmla="*/ 797811 w 12341965"/>
              <a:gd name="connsiteY82" fmla="*/ 2225024 h 2353377"/>
              <a:gd name="connsiteX83" fmla="*/ 586407 w 12341965"/>
              <a:gd name="connsiteY83" fmla="*/ 2173725 h 2353377"/>
              <a:gd name="connsiteX84" fmla="*/ 510297 w 12341965"/>
              <a:gd name="connsiteY84" fmla="*/ 2165489 h 2353377"/>
              <a:gd name="connsiteX85" fmla="*/ 406606 w 12341965"/>
              <a:gd name="connsiteY85" fmla="*/ 2130615 h 2353377"/>
              <a:gd name="connsiteX86" fmla="*/ 369789 w 12341965"/>
              <a:gd name="connsiteY86" fmla="*/ 2123930 h 2353377"/>
              <a:gd name="connsiteX87" fmla="*/ 268455 w 12341965"/>
              <a:gd name="connsiteY87" fmla="*/ 2101771 h 2353377"/>
              <a:gd name="connsiteX88" fmla="*/ 75483 w 12341965"/>
              <a:gd name="connsiteY88" fmla="*/ 2065556 h 2353377"/>
              <a:gd name="connsiteX89" fmla="*/ 36912 w 12341965"/>
              <a:gd name="connsiteY89" fmla="*/ 2050202 h 2353377"/>
              <a:gd name="connsiteX90" fmla="*/ 4480 w 12341965"/>
              <a:gd name="connsiteY90" fmla="*/ 2042483 h 2353377"/>
              <a:gd name="connsiteX91" fmla="*/ 0 w 12341965"/>
              <a:gd name="connsiteY91" fmla="*/ 2041389 h 2353377"/>
              <a:gd name="connsiteX92" fmla="*/ 220422 w 12341965"/>
              <a:gd name="connsiteY92"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11428 w 12341965"/>
              <a:gd name="connsiteY5" fmla="*/ 1858137 h 2353377"/>
              <a:gd name="connsiteX6" fmla="*/ 7533154 w 12341965"/>
              <a:gd name="connsiteY6" fmla="*/ 2207393 h 2353377"/>
              <a:gd name="connsiteX7" fmla="*/ 7396556 w 12341965"/>
              <a:gd name="connsiteY7" fmla="*/ 2265493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11428 w 12341965"/>
              <a:gd name="connsiteY5" fmla="*/ 1858137 h 2353377"/>
              <a:gd name="connsiteX6" fmla="*/ 8597726 w 12341965"/>
              <a:gd name="connsiteY6" fmla="*/ 1951987 h 2353377"/>
              <a:gd name="connsiteX7" fmla="*/ 7396556 w 12341965"/>
              <a:gd name="connsiteY7" fmla="*/ 2265493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04839 w 12341965"/>
              <a:gd name="connsiteY5" fmla="*/ 1919152 h 2353377"/>
              <a:gd name="connsiteX6" fmla="*/ 8597726 w 12341965"/>
              <a:gd name="connsiteY6" fmla="*/ 1951987 h 2353377"/>
              <a:gd name="connsiteX7" fmla="*/ 7396556 w 12341965"/>
              <a:gd name="connsiteY7" fmla="*/ 2265493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04839 w 12341965"/>
              <a:gd name="connsiteY5" fmla="*/ 1919152 h 2353377"/>
              <a:gd name="connsiteX6" fmla="*/ 8597726 w 12341965"/>
              <a:gd name="connsiteY6" fmla="*/ 1951987 h 2353377"/>
              <a:gd name="connsiteX7" fmla="*/ 7396556 w 12341965"/>
              <a:gd name="connsiteY7" fmla="*/ 2265493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04839 w 12341965"/>
              <a:gd name="connsiteY5" fmla="*/ 1919152 h 2353377"/>
              <a:gd name="connsiteX6" fmla="*/ 8756364 w 12341965"/>
              <a:gd name="connsiteY6" fmla="*/ 1969116 h 2353377"/>
              <a:gd name="connsiteX7" fmla="*/ 7396556 w 12341965"/>
              <a:gd name="connsiteY7" fmla="*/ 2265493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04839 w 12341965"/>
              <a:gd name="connsiteY5" fmla="*/ 1919152 h 2353377"/>
              <a:gd name="connsiteX6" fmla="*/ 8756364 w 12341965"/>
              <a:gd name="connsiteY6" fmla="*/ 1969116 h 2353377"/>
              <a:gd name="connsiteX7" fmla="*/ 7396556 w 12341965"/>
              <a:gd name="connsiteY7" fmla="*/ 2265493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04839 w 12341965"/>
              <a:gd name="connsiteY5" fmla="*/ 1919152 h 2353377"/>
              <a:gd name="connsiteX6" fmla="*/ 8756364 w 12341965"/>
              <a:gd name="connsiteY6" fmla="*/ 1969116 h 2353377"/>
              <a:gd name="connsiteX7" fmla="*/ 7441068 w 12341965"/>
              <a:gd name="connsiteY7" fmla="*/ 2196228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04839 w 12341965"/>
              <a:gd name="connsiteY5" fmla="*/ 1919152 h 2353377"/>
              <a:gd name="connsiteX6" fmla="*/ 8756364 w 12341965"/>
              <a:gd name="connsiteY6" fmla="*/ 1969116 h 2353377"/>
              <a:gd name="connsiteX7" fmla="*/ 7441068 w 12341965"/>
              <a:gd name="connsiteY7" fmla="*/ 2196228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04839 w 12341965"/>
              <a:gd name="connsiteY5" fmla="*/ 1919152 h 2353377"/>
              <a:gd name="connsiteX6" fmla="*/ 8756364 w 12341965"/>
              <a:gd name="connsiteY6" fmla="*/ 1969116 h 2353377"/>
              <a:gd name="connsiteX7" fmla="*/ 7441068 w 12341965"/>
              <a:gd name="connsiteY7" fmla="*/ 2196228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 name="connsiteX0" fmla="*/ 220422 w 12341965"/>
              <a:gd name="connsiteY0" fmla="*/ 0 h 2353377"/>
              <a:gd name="connsiteX1" fmla="*/ 12341965 w 12341965"/>
              <a:gd name="connsiteY1" fmla="*/ 1308844 h 2353377"/>
              <a:gd name="connsiteX2" fmla="*/ 12263497 w 12341965"/>
              <a:gd name="connsiteY2" fmla="*/ 2035552 h 2353377"/>
              <a:gd name="connsiteX3" fmla="*/ 11965860 w 12341965"/>
              <a:gd name="connsiteY3" fmla="*/ 1985279 h 2353377"/>
              <a:gd name="connsiteX4" fmla="*/ 11724758 w 12341965"/>
              <a:gd name="connsiteY4" fmla="*/ 1975746 h 2353377"/>
              <a:gd name="connsiteX5" fmla="*/ 10904839 w 12341965"/>
              <a:gd name="connsiteY5" fmla="*/ 1919152 h 2353377"/>
              <a:gd name="connsiteX6" fmla="*/ 8756364 w 12341965"/>
              <a:gd name="connsiteY6" fmla="*/ 1969116 h 2353377"/>
              <a:gd name="connsiteX7" fmla="*/ 7441068 w 12341965"/>
              <a:gd name="connsiteY7" fmla="*/ 2196228 h 2353377"/>
              <a:gd name="connsiteX8" fmla="*/ 7246167 w 12341965"/>
              <a:gd name="connsiteY8" fmla="*/ 2287725 h 2353377"/>
              <a:gd name="connsiteX9" fmla="*/ 7238841 w 12341965"/>
              <a:gd name="connsiteY9" fmla="*/ 2297086 h 2353377"/>
              <a:gd name="connsiteX10" fmla="*/ 7195429 w 12341965"/>
              <a:gd name="connsiteY10" fmla="*/ 2314078 h 2353377"/>
              <a:gd name="connsiteX11" fmla="*/ 7175833 w 12341965"/>
              <a:gd name="connsiteY11" fmla="*/ 2323047 h 2353377"/>
              <a:gd name="connsiteX12" fmla="*/ 6909853 w 12341965"/>
              <a:gd name="connsiteY12" fmla="*/ 2323220 h 2353377"/>
              <a:gd name="connsiteX13" fmla="*/ 6804732 w 12341965"/>
              <a:gd name="connsiteY13" fmla="*/ 2320509 h 2353377"/>
              <a:gd name="connsiteX14" fmla="*/ 6701005 w 12341965"/>
              <a:gd name="connsiteY14" fmla="*/ 2320573 h 2353377"/>
              <a:gd name="connsiteX15" fmla="*/ 6663627 w 12341965"/>
              <a:gd name="connsiteY15" fmla="*/ 2321931 h 2353377"/>
              <a:gd name="connsiteX16" fmla="*/ 6563598 w 12341965"/>
              <a:gd name="connsiteY16" fmla="*/ 2313634 h 2353377"/>
              <a:gd name="connsiteX17" fmla="*/ 6525203 w 12341965"/>
              <a:gd name="connsiteY17" fmla="*/ 2312470 h 2353377"/>
              <a:gd name="connsiteX18" fmla="*/ 6517061 w 12341965"/>
              <a:gd name="connsiteY18" fmla="*/ 2312846 h 2353377"/>
              <a:gd name="connsiteX19" fmla="*/ 6478721 w 12341965"/>
              <a:gd name="connsiteY19" fmla="*/ 2318342 h 2353377"/>
              <a:gd name="connsiteX20" fmla="*/ 6373502 w 12341965"/>
              <a:gd name="connsiteY20" fmla="*/ 2296294 h 2353377"/>
              <a:gd name="connsiteX21" fmla="*/ 6250573 w 12341965"/>
              <a:gd name="connsiteY21" fmla="*/ 2310299 h 2353377"/>
              <a:gd name="connsiteX22" fmla="*/ 6103688 w 12341965"/>
              <a:gd name="connsiteY22" fmla="*/ 2319965 h 2353377"/>
              <a:gd name="connsiteX23" fmla="*/ 5881220 w 12341965"/>
              <a:gd name="connsiteY23" fmla="*/ 2352697 h 2353377"/>
              <a:gd name="connsiteX24" fmla="*/ 5787527 w 12341965"/>
              <a:gd name="connsiteY24" fmla="*/ 2338337 h 2353377"/>
              <a:gd name="connsiteX25" fmla="*/ 5643041 w 12341965"/>
              <a:gd name="connsiteY25" fmla="*/ 2349756 h 2353377"/>
              <a:gd name="connsiteX26" fmla="*/ 5517419 w 12341965"/>
              <a:gd name="connsiteY26" fmla="*/ 2351254 h 2353377"/>
              <a:gd name="connsiteX27" fmla="*/ 5503615 w 12341965"/>
              <a:gd name="connsiteY27" fmla="*/ 2350690 h 2353377"/>
              <a:gd name="connsiteX28" fmla="*/ 5452604 w 12341965"/>
              <a:gd name="connsiteY28" fmla="*/ 2341455 h 2353377"/>
              <a:gd name="connsiteX29" fmla="*/ 5218880 w 12341965"/>
              <a:gd name="connsiteY29" fmla="*/ 2347042 h 2353377"/>
              <a:gd name="connsiteX30" fmla="*/ 5147783 w 12341965"/>
              <a:gd name="connsiteY30" fmla="*/ 2337307 h 2353377"/>
              <a:gd name="connsiteX31" fmla="*/ 5112799 w 12341965"/>
              <a:gd name="connsiteY31" fmla="*/ 2336446 h 2353377"/>
              <a:gd name="connsiteX32" fmla="*/ 5106864 w 12341965"/>
              <a:gd name="connsiteY32" fmla="*/ 2335911 h 2353377"/>
              <a:gd name="connsiteX33" fmla="*/ 5066303 w 12341965"/>
              <a:gd name="connsiteY33" fmla="*/ 2329557 h 2353377"/>
              <a:gd name="connsiteX34" fmla="*/ 5006531 w 12341965"/>
              <a:gd name="connsiteY34" fmla="*/ 2315968 h 2353377"/>
              <a:gd name="connsiteX35" fmla="*/ 4945504 w 12341965"/>
              <a:gd name="connsiteY35" fmla="*/ 2294413 h 2353377"/>
              <a:gd name="connsiteX36" fmla="*/ 4909961 w 12341965"/>
              <a:gd name="connsiteY36" fmla="*/ 2284281 h 2353377"/>
              <a:gd name="connsiteX37" fmla="*/ 4885568 w 12341965"/>
              <a:gd name="connsiteY37" fmla="*/ 2274743 h 2353377"/>
              <a:gd name="connsiteX38" fmla="*/ 4815574 w 12341965"/>
              <a:gd name="connsiteY38" fmla="*/ 2262107 h 2353377"/>
              <a:gd name="connsiteX39" fmla="*/ 4696246 w 12341965"/>
              <a:gd name="connsiteY39" fmla="*/ 2246027 h 2353377"/>
              <a:gd name="connsiteX40" fmla="*/ 4647561 w 12341965"/>
              <a:gd name="connsiteY40" fmla="*/ 2224054 h 2353377"/>
              <a:gd name="connsiteX41" fmla="*/ 4544244 w 12341965"/>
              <a:gd name="connsiteY41" fmla="*/ 2213903 h 2353377"/>
              <a:gd name="connsiteX42" fmla="*/ 4520901 w 12341965"/>
              <a:gd name="connsiteY42" fmla="*/ 2217902 h 2353377"/>
              <a:gd name="connsiteX43" fmla="*/ 4466684 w 12341965"/>
              <a:gd name="connsiteY43" fmla="*/ 2217811 h 2353377"/>
              <a:gd name="connsiteX44" fmla="*/ 4384389 w 12341965"/>
              <a:gd name="connsiteY44" fmla="*/ 2227803 h 2353377"/>
              <a:gd name="connsiteX45" fmla="*/ 4294465 w 12341965"/>
              <a:gd name="connsiteY45" fmla="*/ 2240110 h 2353377"/>
              <a:gd name="connsiteX46" fmla="*/ 4240927 w 12341965"/>
              <a:gd name="connsiteY46" fmla="*/ 2245879 h 2353377"/>
              <a:gd name="connsiteX47" fmla="*/ 4234993 w 12341965"/>
              <a:gd name="connsiteY47" fmla="*/ 2246302 h 2353377"/>
              <a:gd name="connsiteX48" fmla="*/ 4193946 w 12341965"/>
              <a:gd name="connsiteY48" fmla="*/ 2246529 h 2353377"/>
              <a:gd name="connsiteX49" fmla="*/ 4068669 w 12341965"/>
              <a:gd name="connsiteY49" fmla="*/ 2231190 h 2353377"/>
              <a:gd name="connsiteX50" fmla="*/ 4031847 w 12341965"/>
              <a:gd name="connsiteY50" fmla="*/ 2226882 h 2353377"/>
              <a:gd name="connsiteX51" fmla="*/ 4006096 w 12341965"/>
              <a:gd name="connsiteY51" fmla="*/ 2221376 h 2353377"/>
              <a:gd name="connsiteX52" fmla="*/ 3934949 w 12341965"/>
              <a:gd name="connsiteY52" fmla="*/ 2220116 h 2353377"/>
              <a:gd name="connsiteX53" fmla="*/ 3814672 w 12341965"/>
              <a:gd name="connsiteY53" fmla="*/ 2223359 h 2353377"/>
              <a:gd name="connsiteX54" fmla="*/ 3761308 w 12341965"/>
              <a:gd name="connsiteY54" fmla="*/ 2214030 h 2353377"/>
              <a:gd name="connsiteX55" fmla="*/ 3569306 w 12341965"/>
              <a:gd name="connsiteY55" fmla="*/ 2214461 h 2353377"/>
              <a:gd name="connsiteX56" fmla="*/ 3407590 w 12341965"/>
              <a:gd name="connsiteY56" fmla="*/ 2207870 h 2353377"/>
              <a:gd name="connsiteX57" fmla="*/ 3281075 w 12341965"/>
              <a:gd name="connsiteY57" fmla="*/ 2208906 h 2353377"/>
              <a:gd name="connsiteX58" fmla="*/ 3008454 w 12341965"/>
              <a:gd name="connsiteY58" fmla="*/ 2216904 h 2353377"/>
              <a:gd name="connsiteX59" fmla="*/ 2993596 w 12341965"/>
              <a:gd name="connsiteY59" fmla="*/ 2224321 h 2353377"/>
              <a:gd name="connsiteX60" fmla="*/ 2939335 w 12341965"/>
              <a:gd name="connsiteY60" fmla="*/ 2232438 h 2353377"/>
              <a:gd name="connsiteX61" fmla="*/ 2870672 w 12341965"/>
              <a:gd name="connsiteY61" fmla="*/ 2240299 h 2353377"/>
              <a:gd name="connsiteX62" fmla="*/ 2870224 w 12341965"/>
              <a:gd name="connsiteY62" fmla="*/ 2239378 h 2353377"/>
              <a:gd name="connsiteX63" fmla="*/ 2839549 w 12341965"/>
              <a:gd name="connsiteY63" fmla="*/ 2232556 h 2353377"/>
              <a:gd name="connsiteX64" fmla="*/ 2715695 w 12341965"/>
              <a:gd name="connsiteY64" fmla="*/ 2217586 h 2353377"/>
              <a:gd name="connsiteX65" fmla="*/ 2710404 w 12341965"/>
              <a:gd name="connsiteY65" fmla="*/ 2216336 h 2353377"/>
              <a:gd name="connsiteX66" fmla="*/ 2473552 w 12341965"/>
              <a:gd name="connsiteY66" fmla="*/ 2198719 h 2353377"/>
              <a:gd name="connsiteX67" fmla="*/ 2371052 w 12341965"/>
              <a:gd name="connsiteY67" fmla="*/ 2192460 h 2353377"/>
              <a:gd name="connsiteX68" fmla="*/ 2285669 w 12341965"/>
              <a:gd name="connsiteY68" fmla="*/ 2178867 h 2353377"/>
              <a:gd name="connsiteX69" fmla="*/ 2162799 w 12341965"/>
              <a:gd name="connsiteY69" fmla="*/ 2176749 h 2353377"/>
              <a:gd name="connsiteX70" fmla="*/ 2052698 w 12341965"/>
              <a:gd name="connsiteY70" fmla="*/ 2201848 h 2353377"/>
              <a:gd name="connsiteX71" fmla="*/ 2036176 w 12341965"/>
              <a:gd name="connsiteY71" fmla="*/ 2207519 h 2353377"/>
              <a:gd name="connsiteX72" fmla="*/ 1867865 w 12341965"/>
              <a:gd name="connsiteY72" fmla="*/ 2233814 h 2353377"/>
              <a:gd name="connsiteX73" fmla="*/ 1747309 w 12341965"/>
              <a:gd name="connsiteY73" fmla="*/ 2244873 h 2353377"/>
              <a:gd name="connsiteX74" fmla="*/ 1621993 w 12341965"/>
              <a:gd name="connsiteY74" fmla="*/ 2277323 h 2353377"/>
              <a:gd name="connsiteX75" fmla="*/ 1413302 w 12341965"/>
              <a:gd name="connsiteY75" fmla="*/ 2315386 h 2353377"/>
              <a:gd name="connsiteX76" fmla="*/ 1349774 w 12341965"/>
              <a:gd name="connsiteY76" fmla="*/ 2311415 h 2353377"/>
              <a:gd name="connsiteX77" fmla="*/ 1335513 w 12341965"/>
              <a:gd name="connsiteY77" fmla="*/ 2307541 h 2353377"/>
              <a:gd name="connsiteX78" fmla="*/ 1259923 w 12341965"/>
              <a:gd name="connsiteY78" fmla="*/ 2294046 h 2353377"/>
              <a:gd name="connsiteX79" fmla="*/ 1177798 w 12341965"/>
              <a:gd name="connsiteY79" fmla="*/ 2268264 h 2353377"/>
              <a:gd name="connsiteX80" fmla="*/ 953096 w 12341965"/>
              <a:gd name="connsiteY80" fmla="*/ 2252491 h 2353377"/>
              <a:gd name="connsiteX81" fmla="*/ 797811 w 12341965"/>
              <a:gd name="connsiteY81" fmla="*/ 2225024 h 2353377"/>
              <a:gd name="connsiteX82" fmla="*/ 586407 w 12341965"/>
              <a:gd name="connsiteY82" fmla="*/ 2173725 h 2353377"/>
              <a:gd name="connsiteX83" fmla="*/ 510297 w 12341965"/>
              <a:gd name="connsiteY83" fmla="*/ 2165489 h 2353377"/>
              <a:gd name="connsiteX84" fmla="*/ 406606 w 12341965"/>
              <a:gd name="connsiteY84" fmla="*/ 2130615 h 2353377"/>
              <a:gd name="connsiteX85" fmla="*/ 369789 w 12341965"/>
              <a:gd name="connsiteY85" fmla="*/ 2123930 h 2353377"/>
              <a:gd name="connsiteX86" fmla="*/ 268455 w 12341965"/>
              <a:gd name="connsiteY86" fmla="*/ 2101771 h 2353377"/>
              <a:gd name="connsiteX87" fmla="*/ 75483 w 12341965"/>
              <a:gd name="connsiteY87" fmla="*/ 2065556 h 2353377"/>
              <a:gd name="connsiteX88" fmla="*/ 36912 w 12341965"/>
              <a:gd name="connsiteY88" fmla="*/ 2050202 h 2353377"/>
              <a:gd name="connsiteX89" fmla="*/ 4480 w 12341965"/>
              <a:gd name="connsiteY89" fmla="*/ 2042483 h 2353377"/>
              <a:gd name="connsiteX90" fmla="*/ 0 w 12341965"/>
              <a:gd name="connsiteY90" fmla="*/ 2041389 h 2353377"/>
              <a:gd name="connsiteX91" fmla="*/ 220422 w 12341965"/>
              <a:gd name="connsiteY91" fmla="*/ 0 h 2353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Lst>
            <a:rect l="l" t="t" r="r" b="b"/>
            <a:pathLst>
              <a:path w="12341965" h="2353377">
                <a:moveTo>
                  <a:pt x="220422" y="0"/>
                </a:moveTo>
                <a:lnTo>
                  <a:pt x="12341965" y="1308844"/>
                </a:lnTo>
                <a:lnTo>
                  <a:pt x="12263497" y="2035552"/>
                </a:lnTo>
                <a:cubicBezTo>
                  <a:pt x="12106187" y="2024495"/>
                  <a:pt x="12065072" y="2002037"/>
                  <a:pt x="11965860" y="1985279"/>
                </a:cubicBezTo>
                <a:cubicBezTo>
                  <a:pt x="11876070" y="1975312"/>
                  <a:pt x="11779749" y="1979196"/>
                  <a:pt x="11724758" y="1975746"/>
                </a:cubicBezTo>
                <a:lnTo>
                  <a:pt x="10904839" y="1919152"/>
                </a:lnTo>
                <a:cubicBezTo>
                  <a:pt x="10055307" y="1760918"/>
                  <a:pt x="9109530" y="2036718"/>
                  <a:pt x="8756364" y="1969116"/>
                </a:cubicBezTo>
                <a:cubicBezTo>
                  <a:pt x="8495362" y="2002252"/>
                  <a:pt x="7865978" y="2131409"/>
                  <a:pt x="7441068" y="2196228"/>
                </a:cubicBezTo>
                <a:cubicBezTo>
                  <a:pt x="7386333" y="2202891"/>
                  <a:pt x="7305428" y="2295216"/>
                  <a:pt x="7246167" y="2287725"/>
                </a:cubicBezTo>
                <a:cubicBezTo>
                  <a:pt x="7244827" y="2291352"/>
                  <a:pt x="7242257" y="2294422"/>
                  <a:pt x="7238841" y="2297086"/>
                </a:cubicBezTo>
                <a:lnTo>
                  <a:pt x="7195429" y="2314078"/>
                </a:lnTo>
                <a:lnTo>
                  <a:pt x="7175833" y="2323047"/>
                </a:lnTo>
                <a:cubicBezTo>
                  <a:pt x="7128237" y="2324570"/>
                  <a:pt x="6971703" y="2323643"/>
                  <a:pt x="6909853" y="2323220"/>
                </a:cubicBezTo>
                <a:cubicBezTo>
                  <a:pt x="6869084" y="2323828"/>
                  <a:pt x="6840814" y="2308658"/>
                  <a:pt x="6804732" y="2320509"/>
                </a:cubicBezTo>
                <a:cubicBezTo>
                  <a:pt x="6766551" y="2321011"/>
                  <a:pt x="6732672" y="2315120"/>
                  <a:pt x="6701005" y="2320573"/>
                </a:cubicBezTo>
                <a:cubicBezTo>
                  <a:pt x="6687229" y="2315697"/>
                  <a:pt x="6674600" y="2313894"/>
                  <a:pt x="6663627" y="2321931"/>
                </a:cubicBezTo>
                <a:cubicBezTo>
                  <a:pt x="6640726" y="2320775"/>
                  <a:pt x="6586669" y="2315212"/>
                  <a:pt x="6563598" y="2313634"/>
                </a:cubicBezTo>
                <a:lnTo>
                  <a:pt x="6525203" y="2312470"/>
                </a:lnTo>
                <a:lnTo>
                  <a:pt x="6517061" y="2312846"/>
                </a:lnTo>
                <a:cubicBezTo>
                  <a:pt x="6503780" y="2314306"/>
                  <a:pt x="6490919" y="2316182"/>
                  <a:pt x="6478721" y="2318342"/>
                </a:cubicBezTo>
                <a:cubicBezTo>
                  <a:pt x="6454794" y="2315583"/>
                  <a:pt x="6405181" y="2297966"/>
                  <a:pt x="6373502" y="2296294"/>
                </a:cubicBezTo>
                <a:lnTo>
                  <a:pt x="6250573" y="2310299"/>
                </a:lnTo>
                <a:cubicBezTo>
                  <a:pt x="6219746" y="2312241"/>
                  <a:pt x="6169132" y="2313318"/>
                  <a:pt x="6103688" y="2319965"/>
                </a:cubicBezTo>
                <a:cubicBezTo>
                  <a:pt x="6040932" y="2325401"/>
                  <a:pt x="5903967" y="2345789"/>
                  <a:pt x="5881220" y="2352697"/>
                </a:cubicBezTo>
                <a:cubicBezTo>
                  <a:pt x="5862137" y="2355758"/>
                  <a:pt x="5777813" y="2348049"/>
                  <a:pt x="5787527" y="2338337"/>
                </a:cubicBezTo>
                <a:cubicBezTo>
                  <a:pt x="5731144" y="2359953"/>
                  <a:pt x="5708521" y="2339004"/>
                  <a:pt x="5643041" y="2349756"/>
                </a:cubicBezTo>
                <a:lnTo>
                  <a:pt x="5517419" y="2351254"/>
                </a:lnTo>
                <a:lnTo>
                  <a:pt x="5503615" y="2350690"/>
                </a:lnTo>
                <a:lnTo>
                  <a:pt x="5452604" y="2341455"/>
                </a:lnTo>
                <a:cubicBezTo>
                  <a:pt x="5362493" y="2351410"/>
                  <a:pt x="5269683" y="2347734"/>
                  <a:pt x="5218880" y="2347042"/>
                </a:cubicBezTo>
                <a:lnTo>
                  <a:pt x="5147783" y="2337307"/>
                </a:lnTo>
                <a:cubicBezTo>
                  <a:pt x="5136337" y="2335815"/>
                  <a:pt x="5122774" y="2337020"/>
                  <a:pt x="5112799" y="2336446"/>
                </a:cubicBezTo>
                <a:lnTo>
                  <a:pt x="5106864" y="2335911"/>
                </a:lnTo>
                <a:lnTo>
                  <a:pt x="5066303" y="2329557"/>
                </a:lnTo>
                <a:lnTo>
                  <a:pt x="5006531" y="2315968"/>
                </a:lnTo>
                <a:cubicBezTo>
                  <a:pt x="4987105" y="2308900"/>
                  <a:pt x="4971495" y="2288182"/>
                  <a:pt x="4945504" y="2294413"/>
                </a:cubicBezTo>
                <a:cubicBezTo>
                  <a:pt x="4952381" y="2284703"/>
                  <a:pt x="4915690" y="2293955"/>
                  <a:pt x="4909961" y="2284281"/>
                </a:cubicBezTo>
                <a:cubicBezTo>
                  <a:pt x="4906882" y="2276450"/>
                  <a:pt x="4895035" y="2277433"/>
                  <a:pt x="4885568" y="2274743"/>
                </a:cubicBezTo>
                <a:cubicBezTo>
                  <a:pt x="4878048" y="2266851"/>
                  <a:pt x="4831352" y="2260576"/>
                  <a:pt x="4815574" y="2262107"/>
                </a:cubicBezTo>
                <a:cubicBezTo>
                  <a:pt x="4771715" y="2271162"/>
                  <a:pt x="4731418" y="2239620"/>
                  <a:pt x="4696246" y="2246027"/>
                </a:cubicBezTo>
                <a:cubicBezTo>
                  <a:pt x="4663636" y="2237989"/>
                  <a:pt x="4668995" y="2228937"/>
                  <a:pt x="4647561" y="2224054"/>
                </a:cubicBezTo>
                <a:cubicBezTo>
                  <a:pt x="4622228" y="2218700"/>
                  <a:pt x="4560747" y="2213234"/>
                  <a:pt x="4544244" y="2213903"/>
                </a:cubicBezTo>
                <a:lnTo>
                  <a:pt x="4520901" y="2217902"/>
                </a:lnTo>
                <a:lnTo>
                  <a:pt x="4466684" y="2217811"/>
                </a:lnTo>
                <a:lnTo>
                  <a:pt x="4384389" y="2227803"/>
                </a:lnTo>
                <a:cubicBezTo>
                  <a:pt x="4354414" y="2231905"/>
                  <a:pt x="4318104" y="2228138"/>
                  <a:pt x="4294465" y="2240110"/>
                </a:cubicBezTo>
                <a:cubicBezTo>
                  <a:pt x="4280780" y="2241348"/>
                  <a:pt x="4250839" y="2244848"/>
                  <a:pt x="4240927" y="2245879"/>
                </a:cubicBezTo>
                <a:lnTo>
                  <a:pt x="4234993" y="2246302"/>
                </a:lnTo>
                <a:lnTo>
                  <a:pt x="4193946" y="2246529"/>
                </a:lnTo>
                <a:lnTo>
                  <a:pt x="4068669" y="2231190"/>
                </a:lnTo>
                <a:cubicBezTo>
                  <a:pt x="4073618" y="2220503"/>
                  <a:pt x="4039283" y="2235514"/>
                  <a:pt x="4031847" y="2226882"/>
                </a:cubicBezTo>
                <a:cubicBezTo>
                  <a:pt x="4027362" y="2219647"/>
                  <a:pt x="4015901" y="2222514"/>
                  <a:pt x="4006096" y="2221376"/>
                </a:cubicBezTo>
                <a:cubicBezTo>
                  <a:pt x="3997234" y="2214791"/>
                  <a:pt x="3950170" y="2216076"/>
                  <a:pt x="3934949" y="2220116"/>
                </a:cubicBezTo>
                <a:cubicBezTo>
                  <a:pt x="3893532" y="2236079"/>
                  <a:pt x="3848045" y="2211403"/>
                  <a:pt x="3814672" y="2223359"/>
                </a:cubicBezTo>
                <a:cubicBezTo>
                  <a:pt x="3781125" y="2220650"/>
                  <a:pt x="3783283" y="2215417"/>
                  <a:pt x="3761308" y="2214030"/>
                </a:cubicBezTo>
                <a:cubicBezTo>
                  <a:pt x="3720414" y="2212547"/>
                  <a:pt x="3628260" y="2215487"/>
                  <a:pt x="3569306" y="2214461"/>
                </a:cubicBezTo>
                <a:cubicBezTo>
                  <a:pt x="3514762" y="2212921"/>
                  <a:pt x="3465806" y="2207824"/>
                  <a:pt x="3407590" y="2207870"/>
                </a:cubicBezTo>
                <a:cubicBezTo>
                  <a:pt x="3361745" y="2215668"/>
                  <a:pt x="3314990" y="2196078"/>
                  <a:pt x="3281075" y="2208906"/>
                </a:cubicBezTo>
                <a:cubicBezTo>
                  <a:pt x="3120266" y="2215996"/>
                  <a:pt x="3053255" y="2197289"/>
                  <a:pt x="3008454" y="2216904"/>
                </a:cubicBezTo>
                <a:cubicBezTo>
                  <a:pt x="3004056" y="2220042"/>
                  <a:pt x="2999032" y="2222447"/>
                  <a:pt x="2993596" y="2224321"/>
                </a:cubicBezTo>
                <a:lnTo>
                  <a:pt x="2939335" y="2232438"/>
                </a:lnTo>
                <a:lnTo>
                  <a:pt x="2870672" y="2240299"/>
                </a:lnTo>
                <a:lnTo>
                  <a:pt x="2870224" y="2239378"/>
                </a:lnTo>
                <a:cubicBezTo>
                  <a:pt x="2865037" y="2238088"/>
                  <a:pt x="2852258" y="2237137"/>
                  <a:pt x="2839549" y="2232556"/>
                </a:cubicBezTo>
                <a:lnTo>
                  <a:pt x="2715695" y="2217586"/>
                </a:lnTo>
                <a:lnTo>
                  <a:pt x="2710404" y="2216336"/>
                </a:lnTo>
                <a:lnTo>
                  <a:pt x="2473552" y="2198719"/>
                </a:lnTo>
                <a:cubicBezTo>
                  <a:pt x="2433163" y="2209361"/>
                  <a:pt x="2411483" y="2193227"/>
                  <a:pt x="2371052" y="2192460"/>
                </a:cubicBezTo>
                <a:cubicBezTo>
                  <a:pt x="2339739" y="2189151"/>
                  <a:pt x="2307500" y="2179285"/>
                  <a:pt x="2285669" y="2178867"/>
                </a:cubicBezTo>
                <a:cubicBezTo>
                  <a:pt x="2219354" y="2185261"/>
                  <a:pt x="2203755" y="2177455"/>
                  <a:pt x="2162799" y="2176749"/>
                </a:cubicBezTo>
                <a:cubicBezTo>
                  <a:pt x="2131400" y="2180309"/>
                  <a:pt x="2073801" y="2196720"/>
                  <a:pt x="2052698" y="2201848"/>
                </a:cubicBezTo>
                <a:lnTo>
                  <a:pt x="2036176" y="2207519"/>
                </a:lnTo>
                <a:cubicBezTo>
                  <a:pt x="2005752" y="2212926"/>
                  <a:pt x="1885299" y="2245828"/>
                  <a:pt x="1867865" y="2233814"/>
                </a:cubicBezTo>
                <a:cubicBezTo>
                  <a:pt x="1829403" y="2230625"/>
                  <a:pt x="1808413" y="2235203"/>
                  <a:pt x="1747309" y="2244873"/>
                </a:cubicBezTo>
                <a:cubicBezTo>
                  <a:pt x="1706329" y="2252123"/>
                  <a:pt x="1676431" y="2271948"/>
                  <a:pt x="1621993" y="2277323"/>
                </a:cubicBezTo>
                <a:cubicBezTo>
                  <a:pt x="1568045" y="2305215"/>
                  <a:pt x="1477306" y="2297296"/>
                  <a:pt x="1413302" y="2315386"/>
                </a:cubicBezTo>
                <a:cubicBezTo>
                  <a:pt x="1367932" y="2321068"/>
                  <a:pt x="1362739" y="2312723"/>
                  <a:pt x="1349774" y="2311415"/>
                </a:cubicBezTo>
                <a:lnTo>
                  <a:pt x="1335513" y="2307541"/>
                </a:lnTo>
                <a:cubicBezTo>
                  <a:pt x="1320538" y="2304646"/>
                  <a:pt x="1286209" y="2300592"/>
                  <a:pt x="1259923" y="2294046"/>
                </a:cubicBezTo>
                <a:cubicBezTo>
                  <a:pt x="1241272" y="2283687"/>
                  <a:pt x="1192295" y="2269094"/>
                  <a:pt x="1177798" y="2268264"/>
                </a:cubicBezTo>
                <a:cubicBezTo>
                  <a:pt x="1154017" y="2270121"/>
                  <a:pt x="1015624" y="2260639"/>
                  <a:pt x="953096" y="2252491"/>
                </a:cubicBezTo>
                <a:cubicBezTo>
                  <a:pt x="897860" y="2238742"/>
                  <a:pt x="841713" y="2236936"/>
                  <a:pt x="797811" y="2225024"/>
                </a:cubicBezTo>
                <a:cubicBezTo>
                  <a:pt x="751212" y="2191331"/>
                  <a:pt x="634326" y="2183648"/>
                  <a:pt x="586407" y="2173725"/>
                </a:cubicBezTo>
                <a:cubicBezTo>
                  <a:pt x="565635" y="2167365"/>
                  <a:pt x="523888" y="2167240"/>
                  <a:pt x="510297" y="2165489"/>
                </a:cubicBezTo>
                <a:cubicBezTo>
                  <a:pt x="446302" y="2153145"/>
                  <a:pt x="441170" y="2142240"/>
                  <a:pt x="406606" y="2130615"/>
                </a:cubicBezTo>
                <a:cubicBezTo>
                  <a:pt x="394069" y="2136093"/>
                  <a:pt x="382142" y="2131632"/>
                  <a:pt x="369789" y="2123930"/>
                </a:cubicBezTo>
                <a:cubicBezTo>
                  <a:pt x="337624" y="2122458"/>
                  <a:pt x="305863" y="2109462"/>
                  <a:pt x="268455" y="2101771"/>
                </a:cubicBezTo>
                <a:cubicBezTo>
                  <a:pt x="219404" y="2092042"/>
                  <a:pt x="114073" y="2074150"/>
                  <a:pt x="75483" y="2065556"/>
                </a:cubicBezTo>
                <a:lnTo>
                  <a:pt x="36912" y="2050202"/>
                </a:lnTo>
                <a:cubicBezTo>
                  <a:pt x="29609" y="2043720"/>
                  <a:pt x="16374" y="2043760"/>
                  <a:pt x="4480" y="2042483"/>
                </a:cubicBezTo>
                <a:lnTo>
                  <a:pt x="0" y="2041389"/>
                </a:lnTo>
                <a:lnTo>
                  <a:pt x="220422" y="0"/>
                </a:lnTo>
                <a:close/>
              </a:path>
            </a:pathLst>
          </a:custGeom>
          <a:blipFill>
            <a:blip r:embed="rId2"/>
            <a:tile tx="0" ty="0" sx="70000" sy="7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Rectangle 13">
            <a:extLst>
              <a:ext uri="{FF2B5EF4-FFF2-40B4-BE49-F238E27FC236}">
                <a16:creationId xmlns:a16="http://schemas.microsoft.com/office/drawing/2014/main" id="{E99323BC-1B70-447E-A2E4-BD7851671A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54245">
            <a:off x="7357309" y="579304"/>
            <a:ext cx="4207231" cy="5687459"/>
          </a:xfrm>
          <a:custGeom>
            <a:avLst/>
            <a:gdLst>
              <a:gd name="connsiteX0" fmla="*/ 0 w 4212976"/>
              <a:gd name="connsiteY0" fmla="*/ 0 h 5687201"/>
              <a:gd name="connsiteX1" fmla="*/ 4212976 w 4212976"/>
              <a:gd name="connsiteY1" fmla="*/ 0 h 5687201"/>
              <a:gd name="connsiteX2" fmla="*/ 4212976 w 4212976"/>
              <a:gd name="connsiteY2" fmla="*/ 5687201 h 5687201"/>
              <a:gd name="connsiteX3" fmla="*/ 0 w 4212976"/>
              <a:gd name="connsiteY3" fmla="*/ 5687201 h 5687201"/>
              <a:gd name="connsiteX4" fmla="*/ 0 w 4212976"/>
              <a:gd name="connsiteY4" fmla="*/ 0 h 5687201"/>
              <a:gd name="connsiteX0" fmla="*/ 0 w 4212976"/>
              <a:gd name="connsiteY0" fmla="*/ 0 h 5687201"/>
              <a:gd name="connsiteX1" fmla="*/ 4212976 w 4212976"/>
              <a:gd name="connsiteY1" fmla="*/ 0 h 5687201"/>
              <a:gd name="connsiteX2" fmla="*/ 4212976 w 4212976"/>
              <a:gd name="connsiteY2" fmla="*/ 5687201 h 5687201"/>
              <a:gd name="connsiteX3" fmla="*/ 22981 w 4212976"/>
              <a:gd name="connsiteY3" fmla="*/ 5686169 h 5687201"/>
              <a:gd name="connsiteX4" fmla="*/ 0 w 4212976"/>
              <a:gd name="connsiteY4" fmla="*/ 0 h 5687201"/>
              <a:gd name="connsiteX0" fmla="*/ 0 w 4207231"/>
              <a:gd name="connsiteY0" fmla="*/ 0 h 5687459"/>
              <a:gd name="connsiteX1" fmla="*/ 4207231 w 4207231"/>
              <a:gd name="connsiteY1" fmla="*/ 258 h 5687459"/>
              <a:gd name="connsiteX2" fmla="*/ 4207231 w 4207231"/>
              <a:gd name="connsiteY2" fmla="*/ 5687459 h 5687459"/>
              <a:gd name="connsiteX3" fmla="*/ 17236 w 4207231"/>
              <a:gd name="connsiteY3" fmla="*/ 5686427 h 5687459"/>
              <a:gd name="connsiteX4" fmla="*/ 0 w 4207231"/>
              <a:gd name="connsiteY4" fmla="*/ 0 h 5687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7231" h="5687459">
                <a:moveTo>
                  <a:pt x="0" y="0"/>
                </a:moveTo>
                <a:lnTo>
                  <a:pt x="4207231" y="258"/>
                </a:lnTo>
                <a:lnTo>
                  <a:pt x="4207231" y="5687459"/>
                </a:lnTo>
                <a:lnTo>
                  <a:pt x="17236" y="5686427"/>
                </a:lnTo>
                <a:cubicBezTo>
                  <a:pt x="9576" y="3791037"/>
                  <a:pt x="7660" y="1895390"/>
                  <a:pt x="0" y="0"/>
                </a:cubicBezTo>
                <a:close/>
              </a:path>
            </a:pathLst>
          </a:custGeom>
          <a:solidFill>
            <a:srgbClr val="EFEEE9"/>
          </a:solidFill>
          <a:ln>
            <a:noFill/>
          </a:ln>
          <a:effectLst>
            <a:outerShdw blurRad="63500" dist="127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6" name="Freeform: Shape 76">
            <a:extLst>
              <a:ext uri="{FF2B5EF4-FFF2-40B4-BE49-F238E27FC236}">
                <a16:creationId xmlns:a16="http://schemas.microsoft.com/office/drawing/2014/main" id="{A688E9A4-AA06-438D-8D89-524C6C9458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76654" y="590280"/>
            <a:ext cx="4201826" cy="5663512"/>
          </a:xfrm>
          <a:custGeom>
            <a:avLst/>
            <a:gdLst>
              <a:gd name="connsiteX0" fmla="*/ 414836 w 4486013"/>
              <a:gd name="connsiteY0" fmla="*/ 0 h 5663512"/>
              <a:gd name="connsiteX1" fmla="*/ 3224977 w 4486013"/>
              <a:gd name="connsiteY1" fmla="*/ 145161 h 5663512"/>
              <a:gd name="connsiteX2" fmla="*/ 4000859 w 4486013"/>
              <a:gd name="connsiteY2" fmla="*/ 193118 h 5663512"/>
              <a:gd name="connsiteX3" fmla="*/ 4350169 w 4486013"/>
              <a:gd name="connsiteY3" fmla="*/ 210199 h 5663512"/>
              <a:gd name="connsiteX4" fmla="*/ 4376498 w 4486013"/>
              <a:gd name="connsiteY4" fmla="*/ 232320 h 5663512"/>
              <a:gd name="connsiteX5" fmla="*/ 4375204 w 4486013"/>
              <a:gd name="connsiteY5" fmla="*/ 264976 h 5663512"/>
              <a:gd name="connsiteX6" fmla="*/ 4377957 w 4486013"/>
              <a:gd name="connsiteY6" fmla="*/ 266710 h 5663512"/>
              <a:gd name="connsiteX7" fmla="*/ 4393686 w 4486013"/>
              <a:gd name="connsiteY7" fmla="*/ 298994 h 5663512"/>
              <a:gd name="connsiteX8" fmla="*/ 4382271 w 4486013"/>
              <a:gd name="connsiteY8" fmla="*/ 332680 h 5663512"/>
              <a:gd name="connsiteX9" fmla="*/ 4486013 w 4486013"/>
              <a:gd name="connsiteY9" fmla="*/ 332680 h 5663512"/>
              <a:gd name="connsiteX10" fmla="*/ 4486013 w 4486013"/>
              <a:gd name="connsiteY10" fmla="*/ 1737775 h 5663512"/>
              <a:gd name="connsiteX11" fmla="*/ 4318772 w 4486013"/>
              <a:gd name="connsiteY11" fmla="*/ 1737775 h 5663512"/>
              <a:gd name="connsiteX12" fmla="*/ 4318680 w 4486013"/>
              <a:gd name="connsiteY12" fmla="*/ 1740050 h 5663512"/>
              <a:gd name="connsiteX13" fmla="*/ 4316755 w 4486013"/>
              <a:gd name="connsiteY13" fmla="*/ 1740201 h 5663512"/>
              <a:gd name="connsiteX14" fmla="*/ 4310558 w 4486013"/>
              <a:gd name="connsiteY14" fmla="*/ 1896619 h 5663512"/>
              <a:gd name="connsiteX15" fmla="*/ 4318966 w 4486013"/>
              <a:gd name="connsiteY15" fmla="*/ 1921364 h 5663512"/>
              <a:gd name="connsiteX16" fmla="*/ 4321675 w 4486013"/>
              <a:gd name="connsiteY16" fmla="*/ 1972960 h 5663512"/>
              <a:gd name="connsiteX17" fmla="*/ 4321238 w 4486013"/>
              <a:gd name="connsiteY17" fmla="*/ 2007537 h 5663512"/>
              <a:gd name="connsiteX18" fmla="*/ 4320862 w 4486013"/>
              <a:gd name="connsiteY18" fmla="*/ 2012537 h 5663512"/>
              <a:gd name="connsiteX19" fmla="*/ 4312791 w 4486013"/>
              <a:gd name="connsiteY19" fmla="*/ 2053644 h 5663512"/>
              <a:gd name="connsiteX20" fmla="*/ 4315891 w 4486013"/>
              <a:gd name="connsiteY20" fmla="*/ 2057665 h 5663512"/>
              <a:gd name="connsiteX21" fmla="*/ 4318696 w 4486013"/>
              <a:gd name="connsiteY21" fmla="*/ 2070810 h 5663512"/>
              <a:gd name="connsiteX22" fmla="*/ 4314383 w 4486013"/>
              <a:gd name="connsiteY22" fmla="*/ 2081740 h 5663512"/>
              <a:gd name="connsiteX23" fmla="*/ 4305436 w 4486013"/>
              <a:gd name="connsiteY23" fmla="*/ 2133479 h 5663512"/>
              <a:gd name="connsiteX24" fmla="*/ 4299150 w 4486013"/>
              <a:gd name="connsiteY24" fmla="*/ 2184520 h 5663512"/>
              <a:gd name="connsiteX25" fmla="*/ 4258862 w 4486013"/>
              <a:gd name="connsiteY25" fmla="*/ 3270918 h 5663512"/>
              <a:gd name="connsiteX26" fmla="*/ 4249825 w 4486013"/>
              <a:gd name="connsiteY26" fmla="*/ 3531778 h 5663512"/>
              <a:gd name="connsiteX27" fmla="*/ 4241331 w 4486013"/>
              <a:gd name="connsiteY27" fmla="*/ 3699138 h 5663512"/>
              <a:gd name="connsiteX28" fmla="*/ 4175319 w 4486013"/>
              <a:gd name="connsiteY28" fmla="*/ 5384761 h 5663512"/>
              <a:gd name="connsiteX29" fmla="*/ 4180697 w 4486013"/>
              <a:gd name="connsiteY29" fmla="*/ 5422435 h 5663512"/>
              <a:gd name="connsiteX30" fmla="*/ 4184400 w 4486013"/>
              <a:gd name="connsiteY30" fmla="*/ 5457824 h 5663512"/>
              <a:gd name="connsiteX31" fmla="*/ 4188204 w 4486013"/>
              <a:gd name="connsiteY31" fmla="*/ 5560902 h 5663512"/>
              <a:gd name="connsiteX32" fmla="*/ 4171243 w 4486013"/>
              <a:gd name="connsiteY32" fmla="*/ 5596462 h 5663512"/>
              <a:gd name="connsiteX33" fmla="*/ 4166923 w 4486013"/>
              <a:gd name="connsiteY33" fmla="*/ 5599286 h 5663512"/>
              <a:gd name="connsiteX34" fmla="*/ 4164409 w 4486013"/>
              <a:gd name="connsiteY34" fmla="*/ 5663512 h 5663512"/>
              <a:gd name="connsiteX35" fmla="*/ 192084 w 4486013"/>
              <a:gd name="connsiteY35" fmla="*/ 5467037 h 5663512"/>
              <a:gd name="connsiteX36" fmla="*/ 195036 w 4486013"/>
              <a:gd name="connsiteY36" fmla="*/ 5398536 h 5663512"/>
              <a:gd name="connsiteX37" fmla="*/ 0 w 4486013"/>
              <a:gd name="connsiteY37" fmla="*/ 5398536 h 5663512"/>
              <a:gd name="connsiteX38" fmla="*/ 0 w 4486013"/>
              <a:gd name="connsiteY38" fmla="*/ 4524329 h 5663512"/>
              <a:gd name="connsiteX39" fmla="*/ 227640 w 4486013"/>
              <a:gd name="connsiteY39" fmla="*/ 4524329 h 5663512"/>
              <a:gd name="connsiteX40" fmla="*/ 248902 w 4486013"/>
              <a:gd name="connsiteY40" fmla="*/ 3948801 h 5663512"/>
              <a:gd name="connsiteX0" fmla="*/ 414836 w 4486013"/>
              <a:gd name="connsiteY0" fmla="*/ 0 h 5663512"/>
              <a:gd name="connsiteX1" fmla="*/ 3224977 w 4486013"/>
              <a:gd name="connsiteY1" fmla="*/ 145161 h 5663512"/>
              <a:gd name="connsiteX2" fmla="*/ 4000859 w 4486013"/>
              <a:gd name="connsiteY2" fmla="*/ 193118 h 5663512"/>
              <a:gd name="connsiteX3" fmla="*/ 4350169 w 4486013"/>
              <a:gd name="connsiteY3" fmla="*/ 210199 h 5663512"/>
              <a:gd name="connsiteX4" fmla="*/ 4376498 w 4486013"/>
              <a:gd name="connsiteY4" fmla="*/ 232320 h 5663512"/>
              <a:gd name="connsiteX5" fmla="*/ 4375204 w 4486013"/>
              <a:gd name="connsiteY5" fmla="*/ 264976 h 5663512"/>
              <a:gd name="connsiteX6" fmla="*/ 4377957 w 4486013"/>
              <a:gd name="connsiteY6" fmla="*/ 266710 h 5663512"/>
              <a:gd name="connsiteX7" fmla="*/ 4393686 w 4486013"/>
              <a:gd name="connsiteY7" fmla="*/ 298994 h 5663512"/>
              <a:gd name="connsiteX8" fmla="*/ 4382271 w 4486013"/>
              <a:gd name="connsiteY8" fmla="*/ 332680 h 5663512"/>
              <a:gd name="connsiteX9" fmla="*/ 4486013 w 4486013"/>
              <a:gd name="connsiteY9" fmla="*/ 332680 h 5663512"/>
              <a:gd name="connsiteX10" fmla="*/ 4486013 w 4486013"/>
              <a:gd name="connsiteY10" fmla="*/ 1737775 h 5663512"/>
              <a:gd name="connsiteX11" fmla="*/ 4318772 w 4486013"/>
              <a:gd name="connsiteY11" fmla="*/ 1737775 h 5663512"/>
              <a:gd name="connsiteX12" fmla="*/ 4318680 w 4486013"/>
              <a:gd name="connsiteY12" fmla="*/ 1740050 h 5663512"/>
              <a:gd name="connsiteX13" fmla="*/ 4316755 w 4486013"/>
              <a:gd name="connsiteY13" fmla="*/ 1740201 h 5663512"/>
              <a:gd name="connsiteX14" fmla="*/ 4310558 w 4486013"/>
              <a:gd name="connsiteY14" fmla="*/ 1896619 h 5663512"/>
              <a:gd name="connsiteX15" fmla="*/ 4318966 w 4486013"/>
              <a:gd name="connsiteY15" fmla="*/ 1921364 h 5663512"/>
              <a:gd name="connsiteX16" fmla="*/ 4321675 w 4486013"/>
              <a:gd name="connsiteY16" fmla="*/ 1972960 h 5663512"/>
              <a:gd name="connsiteX17" fmla="*/ 4321238 w 4486013"/>
              <a:gd name="connsiteY17" fmla="*/ 2007537 h 5663512"/>
              <a:gd name="connsiteX18" fmla="*/ 4320862 w 4486013"/>
              <a:gd name="connsiteY18" fmla="*/ 2012537 h 5663512"/>
              <a:gd name="connsiteX19" fmla="*/ 4312791 w 4486013"/>
              <a:gd name="connsiteY19" fmla="*/ 2053644 h 5663512"/>
              <a:gd name="connsiteX20" fmla="*/ 4315891 w 4486013"/>
              <a:gd name="connsiteY20" fmla="*/ 2057665 h 5663512"/>
              <a:gd name="connsiteX21" fmla="*/ 4318696 w 4486013"/>
              <a:gd name="connsiteY21" fmla="*/ 2070810 h 5663512"/>
              <a:gd name="connsiteX22" fmla="*/ 4314383 w 4486013"/>
              <a:gd name="connsiteY22" fmla="*/ 2081740 h 5663512"/>
              <a:gd name="connsiteX23" fmla="*/ 4305436 w 4486013"/>
              <a:gd name="connsiteY23" fmla="*/ 2133479 h 5663512"/>
              <a:gd name="connsiteX24" fmla="*/ 4299150 w 4486013"/>
              <a:gd name="connsiteY24" fmla="*/ 2184520 h 5663512"/>
              <a:gd name="connsiteX25" fmla="*/ 4258862 w 4486013"/>
              <a:gd name="connsiteY25" fmla="*/ 3270918 h 5663512"/>
              <a:gd name="connsiteX26" fmla="*/ 4249825 w 4486013"/>
              <a:gd name="connsiteY26" fmla="*/ 3531778 h 5663512"/>
              <a:gd name="connsiteX27" fmla="*/ 4241331 w 4486013"/>
              <a:gd name="connsiteY27" fmla="*/ 3699138 h 5663512"/>
              <a:gd name="connsiteX28" fmla="*/ 4175319 w 4486013"/>
              <a:gd name="connsiteY28" fmla="*/ 5384761 h 5663512"/>
              <a:gd name="connsiteX29" fmla="*/ 4180697 w 4486013"/>
              <a:gd name="connsiteY29" fmla="*/ 5422435 h 5663512"/>
              <a:gd name="connsiteX30" fmla="*/ 4184400 w 4486013"/>
              <a:gd name="connsiteY30" fmla="*/ 5457824 h 5663512"/>
              <a:gd name="connsiteX31" fmla="*/ 4188204 w 4486013"/>
              <a:gd name="connsiteY31" fmla="*/ 5560902 h 5663512"/>
              <a:gd name="connsiteX32" fmla="*/ 4171243 w 4486013"/>
              <a:gd name="connsiteY32" fmla="*/ 5596462 h 5663512"/>
              <a:gd name="connsiteX33" fmla="*/ 4166923 w 4486013"/>
              <a:gd name="connsiteY33" fmla="*/ 5599286 h 5663512"/>
              <a:gd name="connsiteX34" fmla="*/ 4164409 w 4486013"/>
              <a:gd name="connsiteY34" fmla="*/ 5663512 h 5663512"/>
              <a:gd name="connsiteX35" fmla="*/ 192084 w 4486013"/>
              <a:gd name="connsiteY35" fmla="*/ 5467037 h 5663512"/>
              <a:gd name="connsiteX36" fmla="*/ 195036 w 4486013"/>
              <a:gd name="connsiteY36" fmla="*/ 5398536 h 5663512"/>
              <a:gd name="connsiteX37" fmla="*/ 0 w 4486013"/>
              <a:gd name="connsiteY37" fmla="*/ 5398536 h 5663512"/>
              <a:gd name="connsiteX38" fmla="*/ 227640 w 4486013"/>
              <a:gd name="connsiteY38" fmla="*/ 4524329 h 5663512"/>
              <a:gd name="connsiteX39" fmla="*/ 248902 w 4486013"/>
              <a:gd name="connsiteY39" fmla="*/ 3948801 h 5663512"/>
              <a:gd name="connsiteX40" fmla="*/ 414836 w 4486013"/>
              <a:gd name="connsiteY40" fmla="*/ 0 h 5663512"/>
              <a:gd name="connsiteX0" fmla="*/ 222752 w 4293929"/>
              <a:gd name="connsiteY0" fmla="*/ 0 h 5663512"/>
              <a:gd name="connsiteX1" fmla="*/ 3032893 w 4293929"/>
              <a:gd name="connsiteY1" fmla="*/ 145161 h 5663512"/>
              <a:gd name="connsiteX2" fmla="*/ 3808775 w 4293929"/>
              <a:gd name="connsiteY2" fmla="*/ 193118 h 5663512"/>
              <a:gd name="connsiteX3" fmla="*/ 4158085 w 4293929"/>
              <a:gd name="connsiteY3" fmla="*/ 210199 h 5663512"/>
              <a:gd name="connsiteX4" fmla="*/ 4184414 w 4293929"/>
              <a:gd name="connsiteY4" fmla="*/ 232320 h 5663512"/>
              <a:gd name="connsiteX5" fmla="*/ 4183120 w 4293929"/>
              <a:gd name="connsiteY5" fmla="*/ 264976 h 5663512"/>
              <a:gd name="connsiteX6" fmla="*/ 4185873 w 4293929"/>
              <a:gd name="connsiteY6" fmla="*/ 266710 h 5663512"/>
              <a:gd name="connsiteX7" fmla="*/ 4201602 w 4293929"/>
              <a:gd name="connsiteY7" fmla="*/ 298994 h 5663512"/>
              <a:gd name="connsiteX8" fmla="*/ 4190187 w 4293929"/>
              <a:gd name="connsiteY8" fmla="*/ 332680 h 5663512"/>
              <a:gd name="connsiteX9" fmla="*/ 4293929 w 4293929"/>
              <a:gd name="connsiteY9" fmla="*/ 332680 h 5663512"/>
              <a:gd name="connsiteX10" fmla="*/ 4293929 w 4293929"/>
              <a:gd name="connsiteY10" fmla="*/ 1737775 h 5663512"/>
              <a:gd name="connsiteX11" fmla="*/ 4126688 w 4293929"/>
              <a:gd name="connsiteY11" fmla="*/ 1737775 h 5663512"/>
              <a:gd name="connsiteX12" fmla="*/ 4126596 w 4293929"/>
              <a:gd name="connsiteY12" fmla="*/ 1740050 h 5663512"/>
              <a:gd name="connsiteX13" fmla="*/ 4124671 w 4293929"/>
              <a:gd name="connsiteY13" fmla="*/ 1740201 h 5663512"/>
              <a:gd name="connsiteX14" fmla="*/ 4118474 w 4293929"/>
              <a:gd name="connsiteY14" fmla="*/ 1896619 h 5663512"/>
              <a:gd name="connsiteX15" fmla="*/ 4126882 w 4293929"/>
              <a:gd name="connsiteY15" fmla="*/ 1921364 h 5663512"/>
              <a:gd name="connsiteX16" fmla="*/ 4129591 w 4293929"/>
              <a:gd name="connsiteY16" fmla="*/ 1972960 h 5663512"/>
              <a:gd name="connsiteX17" fmla="*/ 4129154 w 4293929"/>
              <a:gd name="connsiteY17" fmla="*/ 2007537 h 5663512"/>
              <a:gd name="connsiteX18" fmla="*/ 4128778 w 4293929"/>
              <a:gd name="connsiteY18" fmla="*/ 2012537 h 5663512"/>
              <a:gd name="connsiteX19" fmla="*/ 4120707 w 4293929"/>
              <a:gd name="connsiteY19" fmla="*/ 2053644 h 5663512"/>
              <a:gd name="connsiteX20" fmla="*/ 4123807 w 4293929"/>
              <a:gd name="connsiteY20" fmla="*/ 2057665 h 5663512"/>
              <a:gd name="connsiteX21" fmla="*/ 4126612 w 4293929"/>
              <a:gd name="connsiteY21" fmla="*/ 2070810 h 5663512"/>
              <a:gd name="connsiteX22" fmla="*/ 4122299 w 4293929"/>
              <a:gd name="connsiteY22" fmla="*/ 2081740 h 5663512"/>
              <a:gd name="connsiteX23" fmla="*/ 4113352 w 4293929"/>
              <a:gd name="connsiteY23" fmla="*/ 2133479 h 5663512"/>
              <a:gd name="connsiteX24" fmla="*/ 4107066 w 4293929"/>
              <a:gd name="connsiteY24" fmla="*/ 2184520 h 5663512"/>
              <a:gd name="connsiteX25" fmla="*/ 4066778 w 4293929"/>
              <a:gd name="connsiteY25" fmla="*/ 3270918 h 5663512"/>
              <a:gd name="connsiteX26" fmla="*/ 4057741 w 4293929"/>
              <a:gd name="connsiteY26" fmla="*/ 3531778 h 5663512"/>
              <a:gd name="connsiteX27" fmla="*/ 4049247 w 4293929"/>
              <a:gd name="connsiteY27" fmla="*/ 3699138 h 5663512"/>
              <a:gd name="connsiteX28" fmla="*/ 3983235 w 4293929"/>
              <a:gd name="connsiteY28" fmla="*/ 5384761 h 5663512"/>
              <a:gd name="connsiteX29" fmla="*/ 3988613 w 4293929"/>
              <a:gd name="connsiteY29" fmla="*/ 5422435 h 5663512"/>
              <a:gd name="connsiteX30" fmla="*/ 3992316 w 4293929"/>
              <a:gd name="connsiteY30" fmla="*/ 5457824 h 5663512"/>
              <a:gd name="connsiteX31" fmla="*/ 3996120 w 4293929"/>
              <a:gd name="connsiteY31" fmla="*/ 5560902 h 5663512"/>
              <a:gd name="connsiteX32" fmla="*/ 3979159 w 4293929"/>
              <a:gd name="connsiteY32" fmla="*/ 5596462 h 5663512"/>
              <a:gd name="connsiteX33" fmla="*/ 3974839 w 4293929"/>
              <a:gd name="connsiteY33" fmla="*/ 5599286 h 5663512"/>
              <a:gd name="connsiteX34" fmla="*/ 3972325 w 4293929"/>
              <a:gd name="connsiteY34" fmla="*/ 5663512 h 5663512"/>
              <a:gd name="connsiteX35" fmla="*/ 0 w 4293929"/>
              <a:gd name="connsiteY35" fmla="*/ 5467037 h 5663512"/>
              <a:gd name="connsiteX36" fmla="*/ 2952 w 4293929"/>
              <a:gd name="connsiteY36" fmla="*/ 5398536 h 5663512"/>
              <a:gd name="connsiteX37" fmla="*/ 35556 w 4293929"/>
              <a:gd name="connsiteY37" fmla="*/ 4524329 h 5663512"/>
              <a:gd name="connsiteX38" fmla="*/ 56818 w 4293929"/>
              <a:gd name="connsiteY38" fmla="*/ 3948801 h 5663512"/>
              <a:gd name="connsiteX39" fmla="*/ 222752 w 4293929"/>
              <a:gd name="connsiteY39" fmla="*/ 0 h 5663512"/>
              <a:gd name="connsiteX0" fmla="*/ 222752 w 4293929"/>
              <a:gd name="connsiteY0" fmla="*/ 0 h 5663512"/>
              <a:gd name="connsiteX1" fmla="*/ 3032893 w 4293929"/>
              <a:gd name="connsiteY1" fmla="*/ 145161 h 5663512"/>
              <a:gd name="connsiteX2" fmla="*/ 3808775 w 4293929"/>
              <a:gd name="connsiteY2" fmla="*/ 193118 h 5663512"/>
              <a:gd name="connsiteX3" fmla="*/ 4158085 w 4293929"/>
              <a:gd name="connsiteY3" fmla="*/ 210199 h 5663512"/>
              <a:gd name="connsiteX4" fmla="*/ 4184414 w 4293929"/>
              <a:gd name="connsiteY4" fmla="*/ 232320 h 5663512"/>
              <a:gd name="connsiteX5" fmla="*/ 4183120 w 4293929"/>
              <a:gd name="connsiteY5" fmla="*/ 264976 h 5663512"/>
              <a:gd name="connsiteX6" fmla="*/ 4185873 w 4293929"/>
              <a:gd name="connsiteY6" fmla="*/ 266710 h 5663512"/>
              <a:gd name="connsiteX7" fmla="*/ 4201602 w 4293929"/>
              <a:gd name="connsiteY7" fmla="*/ 298994 h 5663512"/>
              <a:gd name="connsiteX8" fmla="*/ 4190187 w 4293929"/>
              <a:gd name="connsiteY8" fmla="*/ 332680 h 5663512"/>
              <a:gd name="connsiteX9" fmla="*/ 4293929 w 4293929"/>
              <a:gd name="connsiteY9" fmla="*/ 332680 h 5663512"/>
              <a:gd name="connsiteX10" fmla="*/ 4293929 w 4293929"/>
              <a:gd name="connsiteY10" fmla="*/ 1737775 h 5663512"/>
              <a:gd name="connsiteX11" fmla="*/ 4126688 w 4293929"/>
              <a:gd name="connsiteY11" fmla="*/ 1737775 h 5663512"/>
              <a:gd name="connsiteX12" fmla="*/ 4126596 w 4293929"/>
              <a:gd name="connsiteY12" fmla="*/ 1740050 h 5663512"/>
              <a:gd name="connsiteX13" fmla="*/ 4124671 w 4293929"/>
              <a:gd name="connsiteY13" fmla="*/ 1740201 h 5663512"/>
              <a:gd name="connsiteX14" fmla="*/ 4118474 w 4293929"/>
              <a:gd name="connsiteY14" fmla="*/ 1896619 h 5663512"/>
              <a:gd name="connsiteX15" fmla="*/ 4126882 w 4293929"/>
              <a:gd name="connsiteY15" fmla="*/ 1921364 h 5663512"/>
              <a:gd name="connsiteX16" fmla="*/ 4129591 w 4293929"/>
              <a:gd name="connsiteY16" fmla="*/ 1972960 h 5663512"/>
              <a:gd name="connsiteX17" fmla="*/ 4129154 w 4293929"/>
              <a:gd name="connsiteY17" fmla="*/ 2007537 h 5663512"/>
              <a:gd name="connsiteX18" fmla="*/ 4128778 w 4293929"/>
              <a:gd name="connsiteY18" fmla="*/ 2012537 h 5663512"/>
              <a:gd name="connsiteX19" fmla="*/ 4120707 w 4293929"/>
              <a:gd name="connsiteY19" fmla="*/ 2053644 h 5663512"/>
              <a:gd name="connsiteX20" fmla="*/ 4123807 w 4293929"/>
              <a:gd name="connsiteY20" fmla="*/ 2057665 h 5663512"/>
              <a:gd name="connsiteX21" fmla="*/ 4126612 w 4293929"/>
              <a:gd name="connsiteY21" fmla="*/ 2070810 h 5663512"/>
              <a:gd name="connsiteX22" fmla="*/ 4122299 w 4293929"/>
              <a:gd name="connsiteY22" fmla="*/ 2081740 h 5663512"/>
              <a:gd name="connsiteX23" fmla="*/ 4113352 w 4293929"/>
              <a:gd name="connsiteY23" fmla="*/ 2133479 h 5663512"/>
              <a:gd name="connsiteX24" fmla="*/ 4107066 w 4293929"/>
              <a:gd name="connsiteY24" fmla="*/ 2184520 h 5663512"/>
              <a:gd name="connsiteX25" fmla="*/ 4066778 w 4293929"/>
              <a:gd name="connsiteY25" fmla="*/ 3270918 h 5663512"/>
              <a:gd name="connsiteX26" fmla="*/ 4057741 w 4293929"/>
              <a:gd name="connsiteY26" fmla="*/ 3531778 h 5663512"/>
              <a:gd name="connsiteX27" fmla="*/ 4049247 w 4293929"/>
              <a:gd name="connsiteY27" fmla="*/ 3699138 h 5663512"/>
              <a:gd name="connsiteX28" fmla="*/ 3983235 w 4293929"/>
              <a:gd name="connsiteY28" fmla="*/ 5384761 h 5663512"/>
              <a:gd name="connsiteX29" fmla="*/ 3988613 w 4293929"/>
              <a:gd name="connsiteY29" fmla="*/ 5422435 h 5663512"/>
              <a:gd name="connsiteX30" fmla="*/ 3992316 w 4293929"/>
              <a:gd name="connsiteY30" fmla="*/ 5457824 h 5663512"/>
              <a:gd name="connsiteX31" fmla="*/ 3996120 w 4293929"/>
              <a:gd name="connsiteY31" fmla="*/ 5560902 h 5663512"/>
              <a:gd name="connsiteX32" fmla="*/ 3979159 w 4293929"/>
              <a:gd name="connsiteY32" fmla="*/ 5596462 h 5663512"/>
              <a:gd name="connsiteX33" fmla="*/ 3974839 w 4293929"/>
              <a:gd name="connsiteY33" fmla="*/ 5599286 h 5663512"/>
              <a:gd name="connsiteX34" fmla="*/ 3972325 w 4293929"/>
              <a:gd name="connsiteY34" fmla="*/ 5663512 h 5663512"/>
              <a:gd name="connsiteX35" fmla="*/ 0 w 4293929"/>
              <a:gd name="connsiteY35" fmla="*/ 5467037 h 5663512"/>
              <a:gd name="connsiteX36" fmla="*/ 2952 w 4293929"/>
              <a:gd name="connsiteY36" fmla="*/ 5398536 h 5663512"/>
              <a:gd name="connsiteX37" fmla="*/ 56818 w 4293929"/>
              <a:gd name="connsiteY37" fmla="*/ 3948801 h 5663512"/>
              <a:gd name="connsiteX38" fmla="*/ 222752 w 4293929"/>
              <a:gd name="connsiteY38" fmla="*/ 0 h 5663512"/>
              <a:gd name="connsiteX0" fmla="*/ 222752 w 4293929"/>
              <a:gd name="connsiteY0" fmla="*/ 0 h 5663512"/>
              <a:gd name="connsiteX1" fmla="*/ 3032893 w 4293929"/>
              <a:gd name="connsiteY1" fmla="*/ 145161 h 5663512"/>
              <a:gd name="connsiteX2" fmla="*/ 3808775 w 4293929"/>
              <a:gd name="connsiteY2" fmla="*/ 193118 h 5663512"/>
              <a:gd name="connsiteX3" fmla="*/ 4158085 w 4293929"/>
              <a:gd name="connsiteY3" fmla="*/ 210199 h 5663512"/>
              <a:gd name="connsiteX4" fmla="*/ 4184414 w 4293929"/>
              <a:gd name="connsiteY4" fmla="*/ 232320 h 5663512"/>
              <a:gd name="connsiteX5" fmla="*/ 4183120 w 4293929"/>
              <a:gd name="connsiteY5" fmla="*/ 264976 h 5663512"/>
              <a:gd name="connsiteX6" fmla="*/ 4185873 w 4293929"/>
              <a:gd name="connsiteY6" fmla="*/ 266710 h 5663512"/>
              <a:gd name="connsiteX7" fmla="*/ 4201602 w 4293929"/>
              <a:gd name="connsiteY7" fmla="*/ 298994 h 5663512"/>
              <a:gd name="connsiteX8" fmla="*/ 4190187 w 4293929"/>
              <a:gd name="connsiteY8" fmla="*/ 332680 h 5663512"/>
              <a:gd name="connsiteX9" fmla="*/ 4293929 w 4293929"/>
              <a:gd name="connsiteY9" fmla="*/ 332680 h 5663512"/>
              <a:gd name="connsiteX10" fmla="*/ 4293929 w 4293929"/>
              <a:gd name="connsiteY10" fmla="*/ 1737775 h 5663512"/>
              <a:gd name="connsiteX11" fmla="*/ 4126688 w 4293929"/>
              <a:gd name="connsiteY11" fmla="*/ 1737775 h 5663512"/>
              <a:gd name="connsiteX12" fmla="*/ 4126596 w 4293929"/>
              <a:gd name="connsiteY12" fmla="*/ 1740050 h 5663512"/>
              <a:gd name="connsiteX13" fmla="*/ 4124671 w 4293929"/>
              <a:gd name="connsiteY13" fmla="*/ 1740201 h 5663512"/>
              <a:gd name="connsiteX14" fmla="*/ 4118474 w 4293929"/>
              <a:gd name="connsiteY14" fmla="*/ 1896619 h 5663512"/>
              <a:gd name="connsiteX15" fmla="*/ 4126882 w 4293929"/>
              <a:gd name="connsiteY15" fmla="*/ 1921364 h 5663512"/>
              <a:gd name="connsiteX16" fmla="*/ 4129591 w 4293929"/>
              <a:gd name="connsiteY16" fmla="*/ 1972960 h 5663512"/>
              <a:gd name="connsiteX17" fmla="*/ 4129154 w 4293929"/>
              <a:gd name="connsiteY17" fmla="*/ 2007537 h 5663512"/>
              <a:gd name="connsiteX18" fmla="*/ 4128778 w 4293929"/>
              <a:gd name="connsiteY18" fmla="*/ 2012537 h 5663512"/>
              <a:gd name="connsiteX19" fmla="*/ 4120707 w 4293929"/>
              <a:gd name="connsiteY19" fmla="*/ 2053644 h 5663512"/>
              <a:gd name="connsiteX20" fmla="*/ 4123807 w 4293929"/>
              <a:gd name="connsiteY20" fmla="*/ 2057665 h 5663512"/>
              <a:gd name="connsiteX21" fmla="*/ 4126612 w 4293929"/>
              <a:gd name="connsiteY21" fmla="*/ 2070810 h 5663512"/>
              <a:gd name="connsiteX22" fmla="*/ 4122299 w 4293929"/>
              <a:gd name="connsiteY22" fmla="*/ 2081740 h 5663512"/>
              <a:gd name="connsiteX23" fmla="*/ 4113352 w 4293929"/>
              <a:gd name="connsiteY23" fmla="*/ 2133479 h 5663512"/>
              <a:gd name="connsiteX24" fmla="*/ 4107066 w 4293929"/>
              <a:gd name="connsiteY24" fmla="*/ 2184520 h 5663512"/>
              <a:gd name="connsiteX25" fmla="*/ 4074388 w 4293929"/>
              <a:gd name="connsiteY25" fmla="*/ 3270918 h 5663512"/>
              <a:gd name="connsiteX26" fmla="*/ 4057741 w 4293929"/>
              <a:gd name="connsiteY26" fmla="*/ 3531778 h 5663512"/>
              <a:gd name="connsiteX27" fmla="*/ 4049247 w 4293929"/>
              <a:gd name="connsiteY27" fmla="*/ 3699138 h 5663512"/>
              <a:gd name="connsiteX28" fmla="*/ 3983235 w 4293929"/>
              <a:gd name="connsiteY28" fmla="*/ 5384761 h 5663512"/>
              <a:gd name="connsiteX29" fmla="*/ 3988613 w 4293929"/>
              <a:gd name="connsiteY29" fmla="*/ 5422435 h 5663512"/>
              <a:gd name="connsiteX30" fmla="*/ 3992316 w 4293929"/>
              <a:gd name="connsiteY30" fmla="*/ 5457824 h 5663512"/>
              <a:gd name="connsiteX31" fmla="*/ 3996120 w 4293929"/>
              <a:gd name="connsiteY31" fmla="*/ 5560902 h 5663512"/>
              <a:gd name="connsiteX32" fmla="*/ 3979159 w 4293929"/>
              <a:gd name="connsiteY32" fmla="*/ 5596462 h 5663512"/>
              <a:gd name="connsiteX33" fmla="*/ 3974839 w 4293929"/>
              <a:gd name="connsiteY33" fmla="*/ 5599286 h 5663512"/>
              <a:gd name="connsiteX34" fmla="*/ 3972325 w 4293929"/>
              <a:gd name="connsiteY34" fmla="*/ 5663512 h 5663512"/>
              <a:gd name="connsiteX35" fmla="*/ 0 w 4293929"/>
              <a:gd name="connsiteY35" fmla="*/ 5467037 h 5663512"/>
              <a:gd name="connsiteX36" fmla="*/ 2952 w 4293929"/>
              <a:gd name="connsiteY36" fmla="*/ 5398536 h 5663512"/>
              <a:gd name="connsiteX37" fmla="*/ 56818 w 4293929"/>
              <a:gd name="connsiteY37" fmla="*/ 3948801 h 5663512"/>
              <a:gd name="connsiteX38" fmla="*/ 222752 w 4293929"/>
              <a:gd name="connsiteY38" fmla="*/ 0 h 5663512"/>
              <a:gd name="connsiteX0" fmla="*/ 222752 w 4293929"/>
              <a:gd name="connsiteY0" fmla="*/ 0 h 5663512"/>
              <a:gd name="connsiteX1" fmla="*/ 3032893 w 4293929"/>
              <a:gd name="connsiteY1" fmla="*/ 145161 h 5663512"/>
              <a:gd name="connsiteX2" fmla="*/ 3808775 w 4293929"/>
              <a:gd name="connsiteY2" fmla="*/ 193118 h 5663512"/>
              <a:gd name="connsiteX3" fmla="*/ 4158085 w 4293929"/>
              <a:gd name="connsiteY3" fmla="*/ 210199 h 5663512"/>
              <a:gd name="connsiteX4" fmla="*/ 4184414 w 4293929"/>
              <a:gd name="connsiteY4" fmla="*/ 232320 h 5663512"/>
              <a:gd name="connsiteX5" fmla="*/ 4183120 w 4293929"/>
              <a:gd name="connsiteY5" fmla="*/ 264976 h 5663512"/>
              <a:gd name="connsiteX6" fmla="*/ 4185873 w 4293929"/>
              <a:gd name="connsiteY6" fmla="*/ 266710 h 5663512"/>
              <a:gd name="connsiteX7" fmla="*/ 4201602 w 4293929"/>
              <a:gd name="connsiteY7" fmla="*/ 298994 h 5663512"/>
              <a:gd name="connsiteX8" fmla="*/ 4190187 w 4293929"/>
              <a:gd name="connsiteY8" fmla="*/ 332680 h 5663512"/>
              <a:gd name="connsiteX9" fmla="*/ 4293929 w 4293929"/>
              <a:gd name="connsiteY9" fmla="*/ 332680 h 5663512"/>
              <a:gd name="connsiteX10" fmla="*/ 4293929 w 4293929"/>
              <a:gd name="connsiteY10" fmla="*/ 1737775 h 5663512"/>
              <a:gd name="connsiteX11" fmla="*/ 4126688 w 4293929"/>
              <a:gd name="connsiteY11" fmla="*/ 1737775 h 5663512"/>
              <a:gd name="connsiteX12" fmla="*/ 4126596 w 4293929"/>
              <a:gd name="connsiteY12" fmla="*/ 1740050 h 5663512"/>
              <a:gd name="connsiteX13" fmla="*/ 4124671 w 4293929"/>
              <a:gd name="connsiteY13" fmla="*/ 1740201 h 5663512"/>
              <a:gd name="connsiteX14" fmla="*/ 4118474 w 4293929"/>
              <a:gd name="connsiteY14" fmla="*/ 1896619 h 5663512"/>
              <a:gd name="connsiteX15" fmla="*/ 4126882 w 4293929"/>
              <a:gd name="connsiteY15" fmla="*/ 1921364 h 5663512"/>
              <a:gd name="connsiteX16" fmla="*/ 4129591 w 4293929"/>
              <a:gd name="connsiteY16" fmla="*/ 1972960 h 5663512"/>
              <a:gd name="connsiteX17" fmla="*/ 4129154 w 4293929"/>
              <a:gd name="connsiteY17" fmla="*/ 2007537 h 5663512"/>
              <a:gd name="connsiteX18" fmla="*/ 4128778 w 4293929"/>
              <a:gd name="connsiteY18" fmla="*/ 2012537 h 5663512"/>
              <a:gd name="connsiteX19" fmla="*/ 4120707 w 4293929"/>
              <a:gd name="connsiteY19" fmla="*/ 2053644 h 5663512"/>
              <a:gd name="connsiteX20" fmla="*/ 4123807 w 4293929"/>
              <a:gd name="connsiteY20" fmla="*/ 2057665 h 5663512"/>
              <a:gd name="connsiteX21" fmla="*/ 4126612 w 4293929"/>
              <a:gd name="connsiteY21" fmla="*/ 2070810 h 5663512"/>
              <a:gd name="connsiteX22" fmla="*/ 4113352 w 4293929"/>
              <a:gd name="connsiteY22" fmla="*/ 2133479 h 5663512"/>
              <a:gd name="connsiteX23" fmla="*/ 4107066 w 4293929"/>
              <a:gd name="connsiteY23" fmla="*/ 2184520 h 5663512"/>
              <a:gd name="connsiteX24" fmla="*/ 4074388 w 4293929"/>
              <a:gd name="connsiteY24" fmla="*/ 3270918 h 5663512"/>
              <a:gd name="connsiteX25" fmla="*/ 4057741 w 4293929"/>
              <a:gd name="connsiteY25" fmla="*/ 3531778 h 5663512"/>
              <a:gd name="connsiteX26" fmla="*/ 4049247 w 4293929"/>
              <a:gd name="connsiteY26" fmla="*/ 3699138 h 5663512"/>
              <a:gd name="connsiteX27" fmla="*/ 3983235 w 4293929"/>
              <a:gd name="connsiteY27" fmla="*/ 5384761 h 5663512"/>
              <a:gd name="connsiteX28" fmla="*/ 3988613 w 4293929"/>
              <a:gd name="connsiteY28" fmla="*/ 5422435 h 5663512"/>
              <a:gd name="connsiteX29" fmla="*/ 3992316 w 4293929"/>
              <a:gd name="connsiteY29" fmla="*/ 5457824 h 5663512"/>
              <a:gd name="connsiteX30" fmla="*/ 3996120 w 4293929"/>
              <a:gd name="connsiteY30" fmla="*/ 5560902 h 5663512"/>
              <a:gd name="connsiteX31" fmla="*/ 3979159 w 4293929"/>
              <a:gd name="connsiteY31" fmla="*/ 5596462 h 5663512"/>
              <a:gd name="connsiteX32" fmla="*/ 3974839 w 4293929"/>
              <a:gd name="connsiteY32" fmla="*/ 5599286 h 5663512"/>
              <a:gd name="connsiteX33" fmla="*/ 3972325 w 4293929"/>
              <a:gd name="connsiteY33" fmla="*/ 5663512 h 5663512"/>
              <a:gd name="connsiteX34" fmla="*/ 0 w 4293929"/>
              <a:gd name="connsiteY34" fmla="*/ 5467037 h 5663512"/>
              <a:gd name="connsiteX35" fmla="*/ 2952 w 4293929"/>
              <a:gd name="connsiteY35" fmla="*/ 5398536 h 5663512"/>
              <a:gd name="connsiteX36" fmla="*/ 56818 w 4293929"/>
              <a:gd name="connsiteY36" fmla="*/ 3948801 h 5663512"/>
              <a:gd name="connsiteX37" fmla="*/ 222752 w 4293929"/>
              <a:gd name="connsiteY37" fmla="*/ 0 h 5663512"/>
              <a:gd name="connsiteX0" fmla="*/ 222752 w 4293929"/>
              <a:gd name="connsiteY0" fmla="*/ 0 h 5663512"/>
              <a:gd name="connsiteX1" fmla="*/ 3032893 w 4293929"/>
              <a:gd name="connsiteY1" fmla="*/ 145161 h 5663512"/>
              <a:gd name="connsiteX2" fmla="*/ 3808775 w 4293929"/>
              <a:gd name="connsiteY2" fmla="*/ 193118 h 5663512"/>
              <a:gd name="connsiteX3" fmla="*/ 4158085 w 4293929"/>
              <a:gd name="connsiteY3" fmla="*/ 210199 h 5663512"/>
              <a:gd name="connsiteX4" fmla="*/ 4184414 w 4293929"/>
              <a:gd name="connsiteY4" fmla="*/ 232320 h 5663512"/>
              <a:gd name="connsiteX5" fmla="*/ 4183120 w 4293929"/>
              <a:gd name="connsiteY5" fmla="*/ 264976 h 5663512"/>
              <a:gd name="connsiteX6" fmla="*/ 4185873 w 4293929"/>
              <a:gd name="connsiteY6" fmla="*/ 266710 h 5663512"/>
              <a:gd name="connsiteX7" fmla="*/ 4201602 w 4293929"/>
              <a:gd name="connsiteY7" fmla="*/ 298994 h 5663512"/>
              <a:gd name="connsiteX8" fmla="*/ 4190187 w 4293929"/>
              <a:gd name="connsiteY8" fmla="*/ 332680 h 5663512"/>
              <a:gd name="connsiteX9" fmla="*/ 4293929 w 4293929"/>
              <a:gd name="connsiteY9" fmla="*/ 332680 h 5663512"/>
              <a:gd name="connsiteX10" fmla="*/ 4293929 w 4293929"/>
              <a:gd name="connsiteY10" fmla="*/ 1737775 h 5663512"/>
              <a:gd name="connsiteX11" fmla="*/ 4126688 w 4293929"/>
              <a:gd name="connsiteY11" fmla="*/ 1737775 h 5663512"/>
              <a:gd name="connsiteX12" fmla="*/ 4126596 w 4293929"/>
              <a:gd name="connsiteY12" fmla="*/ 1740050 h 5663512"/>
              <a:gd name="connsiteX13" fmla="*/ 4124671 w 4293929"/>
              <a:gd name="connsiteY13" fmla="*/ 1740201 h 5663512"/>
              <a:gd name="connsiteX14" fmla="*/ 4118474 w 4293929"/>
              <a:gd name="connsiteY14" fmla="*/ 1896619 h 5663512"/>
              <a:gd name="connsiteX15" fmla="*/ 4126882 w 4293929"/>
              <a:gd name="connsiteY15" fmla="*/ 1921364 h 5663512"/>
              <a:gd name="connsiteX16" fmla="*/ 4129154 w 4293929"/>
              <a:gd name="connsiteY16" fmla="*/ 2007537 h 5663512"/>
              <a:gd name="connsiteX17" fmla="*/ 4128778 w 4293929"/>
              <a:gd name="connsiteY17" fmla="*/ 2012537 h 5663512"/>
              <a:gd name="connsiteX18" fmla="*/ 4120707 w 4293929"/>
              <a:gd name="connsiteY18" fmla="*/ 2053644 h 5663512"/>
              <a:gd name="connsiteX19" fmla="*/ 4123807 w 4293929"/>
              <a:gd name="connsiteY19" fmla="*/ 2057665 h 5663512"/>
              <a:gd name="connsiteX20" fmla="*/ 4126612 w 4293929"/>
              <a:gd name="connsiteY20" fmla="*/ 2070810 h 5663512"/>
              <a:gd name="connsiteX21" fmla="*/ 4113352 w 4293929"/>
              <a:gd name="connsiteY21" fmla="*/ 2133479 h 5663512"/>
              <a:gd name="connsiteX22" fmla="*/ 4107066 w 4293929"/>
              <a:gd name="connsiteY22" fmla="*/ 2184520 h 5663512"/>
              <a:gd name="connsiteX23" fmla="*/ 4074388 w 4293929"/>
              <a:gd name="connsiteY23" fmla="*/ 3270918 h 5663512"/>
              <a:gd name="connsiteX24" fmla="*/ 4057741 w 4293929"/>
              <a:gd name="connsiteY24" fmla="*/ 3531778 h 5663512"/>
              <a:gd name="connsiteX25" fmla="*/ 4049247 w 4293929"/>
              <a:gd name="connsiteY25" fmla="*/ 3699138 h 5663512"/>
              <a:gd name="connsiteX26" fmla="*/ 3983235 w 4293929"/>
              <a:gd name="connsiteY26" fmla="*/ 5384761 h 5663512"/>
              <a:gd name="connsiteX27" fmla="*/ 3988613 w 4293929"/>
              <a:gd name="connsiteY27" fmla="*/ 5422435 h 5663512"/>
              <a:gd name="connsiteX28" fmla="*/ 3992316 w 4293929"/>
              <a:gd name="connsiteY28" fmla="*/ 5457824 h 5663512"/>
              <a:gd name="connsiteX29" fmla="*/ 3996120 w 4293929"/>
              <a:gd name="connsiteY29" fmla="*/ 5560902 h 5663512"/>
              <a:gd name="connsiteX30" fmla="*/ 3979159 w 4293929"/>
              <a:gd name="connsiteY30" fmla="*/ 5596462 h 5663512"/>
              <a:gd name="connsiteX31" fmla="*/ 3974839 w 4293929"/>
              <a:gd name="connsiteY31" fmla="*/ 5599286 h 5663512"/>
              <a:gd name="connsiteX32" fmla="*/ 3972325 w 4293929"/>
              <a:gd name="connsiteY32" fmla="*/ 5663512 h 5663512"/>
              <a:gd name="connsiteX33" fmla="*/ 0 w 4293929"/>
              <a:gd name="connsiteY33" fmla="*/ 5467037 h 5663512"/>
              <a:gd name="connsiteX34" fmla="*/ 2952 w 4293929"/>
              <a:gd name="connsiteY34" fmla="*/ 5398536 h 5663512"/>
              <a:gd name="connsiteX35" fmla="*/ 56818 w 4293929"/>
              <a:gd name="connsiteY35" fmla="*/ 3948801 h 5663512"/>
              <a:gd name="connsiteX36" fmla="*/ 222752 w 4293929"/>
              <a:gd name="connsiteY36" fmla="*/ 0 h 5663512"/>
              <a:gd name="connsiteX0" fmla="*/ 222752 w 4293929"/>
              <a:gd name="connsiteY0" fmla="*/ 0 h 5663512"/>
              <a:gd name="connsiteX1" fmla="*/ 3032893 w 4293929"/>
              <a:gd name="connsiteY1" fmla="*/ 145161 h 5663512"/>
              <a:gd name="connsiteX2" fmla="*/ 3808775 w 4293929"/>
              <a:gd name="connsiteY2" fmla="*/ 193118 h 5663512"/>
              <a:gd name="connsiteX3" fmla="*/ 4158085 w 4293929"/>
              <a:gd name="connsiteY3" fmla="*/ 210199 h 5663512"/>
              <a:gd name="connsiteX4" fmla="*/ 4184414 w 4293929"/>
              <a:gd name="connsiteY4" fmla="*/ 232320 h 5663512"/>
              <a:gd name="connsiteX5" fmla="*/ 4183120 w 4293929"/>
              <a:gd name="connsiteY5" fmla="*/ 264976 h 5663512"/>
              <a:gd name="connsiteX6" fmla="*/ 4185873 w 4293929"/>
              <a:gd name="connsiteY6" fmla="*/ 266710 h 5663512"/>
              <a:gd name="connsiteX7" fmla="*/ 4201602 w 4293929"/>
              <a:gd name="connsiteY7" fmla="*/ 298994 h 5663512"/>
              <a:gd name="connsiteX8" fmla="*/ 4190187 w 4293929"/>
              <a:gd name="connsiteY8" fmla="*/ 332680 h 5663512"/>
              <a:gd name="connsiteX9" fmla="*/ 4293929 w 4293929"/>
              <a:gd name="connsiteY9" fmla="*/ 332680 h 5663512"/>
              <a:gd name="connsiteX10" fmla="*/ 4126688 w 4293929"/>
              <a:gd name="connsiteY10" fmla="*/ 1737775 h 5663512"/>
              <a:gd name="connsiteX11" fmla="*/ 4126596 w 4293929"/>
              <a:gd name="connsiteY11" fmla="*/ 1740050 h 5663512"/>
              <a:gd name="connsiteX12" fmla="*/ 4124671 w 4293929"/>
              <a:gd name="connsiteY12" fmla="*/ 1740201 h 5663512"/>
              <a:gd name="connsiteX13" fmla="*/ 4118474 w 4293929"/>
              <a:gd name="connsiteY13" fmla="*/ 1896619 h 5663512"/>
              <a:gd name="connsiteX14" fmla="*/ 4126882 w 4293929"/>
              <a:gd name="connsiteY14" fmla="*/ 1921364 h 5663512"/>
              <a:gd name="connsiteX15" fmla="*/ 4129154 w 4293929"/>
              <a:gd name="connsiteY15" fmla="*/ 2007537 h 5663512"/>
              <a:gd name="connsiteX16" fmla="*/ 4128778 w 4293929"/>
              <a:gd name="connsiteY16" fmla="*/ 2012537 h 5663512"/>
              <a:gd name="connsiteX17" fmla="*/ 4120707 w 4293929"/>
              <a:gd name="connsiteY17" fmla="*/ 2053644 h 5663512"/>
              <a:gd name="connsiteX18" fmla="*/ 4123807 w 4293929"/>
              <a:gd name="connsiteY18" fmla="*/ 2057665 h 5663512"/>
              <a:gd name="connsiteX19" fmla="*/ 4126612 w 4293929"/>
              <a:gd name="connsiteY19" fmla="*/ 2070810 h 5663512"/>
              <a:gd name="connsiteX20" fmla="*/ 4113352 w 4293929"/>
              <a:gd name="connsiteY20" fmla="*/ 2133479 h 5663512"/>
              <a:gd name="connsiteX21" fmla="*/ 4107066 w 4293929"/>
              <a:gd name="connsiteY21" fmla="*/ 2184520 h 5663512"/>
              <a:gd name="connsiteX22" fmla="*/ 4074388 w 4293929"/>
              <a:gd name="connsiteY22" fmla="*/ 3270918 h 5663512"/>
              <a:gd name="connsiteX23" fmla="*/ 4057741 w 4293929"/>
              <a:gd name="connsiteY23" fmla="*/ 3531778 h 5663512"/>
              <a:gd name="connsiteX24" fmla="*/ 4049247 w 4293929"/>
              <a:gd name="connsiteY24" fmla="*/ 3699138 h 5663512"/>
              <a:gd name="connsiteX25" fmla="*/ 3983235 w 4293929"/>
              <a:gd name="connsiteY25" fmla="*/ 5384761 h 5663512"/>
              <a:gd name="connsiteX26" fmla="*/ 3988613 w 4293929"/>
              <a:gd name="connsiteY26" fmla="*/ 5422435 h 5663512"/>
              <a:gd name="connsiteX27" fmla="*/ 3992316 w 4293929"/>
              <a:gd name="connsiteY27" fmla="*/ 5457824 h 5663512"/>
              <a:gd name="connsiteX28" fmla="*/ 3996120 w 4293929"/>
              <a:gd name="connsiteY28" fmla="*/ 5560902 h 5663512"/>
              <a:gd name="connsiteX29" fmla="*/ 3979159 w 4293929"/>
              <a:gd name="connsiteY29" fmla="*/ 5596462 h 5663512"/>
              <a:gd name="connsiteX30" fmla="*/ 3974839 w 4293929"/>
              <a:gd name="connsiteY30" fmla="*/ 5599286 h 5663512"/>
              <a:gd name="connsiteX31" fmla="*/ 3972325 w 4293929"/>
              <a:gd name="connsiteY31" fmla="*/ 5663512 h 5663512"/>
              <a:gd name="connsiteX32" fmla="*/ 0 w 4293929"/>
              <a:gd name="connsiteY32" fmla="*/ 5467037 h 5663512"/>
              <a:gd name="connsiteX33" fmla="*/ 2952 w 4293929"/>
              <a:gd name="connsiteY33" fmla="*/ 5398536 h 5663512"/>
              <a:gd name="connsiteX34" fmla="*/ 56818 w 4293929"/>
              <a:gd name="connsiteY34" fmla="*/ 3948801 h 5663512"/>
              <a:gd name="connsiteX35" fmla="*/ 222752 w 4293929"/>
              <a:gd name="connsiteY35" fmla="*/ 0 h 5663512"/>
              <a:gd name="connsiteX0" fmla="*/ 222752 w 4201826"/>
              <a:gd name="connsiteY0" fmla="*/ 0 h 5663512"/>
              <a:gd name="connsiteX1" fmla="*/ 3032893 w 4201826"/>
              <a:gd name="connsiteY1" fmla="*/ 145161 h 5663512"/>
              <a:gd name="connsiteX2" fmla="*/ 3808775 w 4201826"/>
              <a:gd name="connsiteY2" fmla="*/ 193118 h 5663512"/>
              <a:gd name="connsiteX3" fmla="*/ 4158085 w 4201826"/>
              <a:gd name="connsiteY3" fmla="*/ 210199 h 5663512"/>
              <a:gd name="connsiteX4" fmla="*/ 4184414 w 4201826"/>
              <a:gd name="connsiteY4" fmla="*/ 232320 h 5663512"/>
              <a:gd name="connsiteX5" fmla="*/ 4183120 w 4201826"/>
              <a:gd name="connsiteY5" fmla="*/ 264976 h 5663512"/>
              <a:gd name="connsiteX6" fmla="*/ 4185873 w 4201826"/>
              <a:gd name="connsiteY6" fmla="*/ 266710 h 5663512"/>
              <a:gd name="connsiteX7" fmla="*/ 4201602 w 4201826"/>
              <a:gd name="connsiteY7" fmla="*/ 298994 h 5663512"/>
              <a:gd name="connsiteX8" fmla="*/ 4190187 w 4201826"/>
              <a:gd name="connsiteY8" fmla="*/ 332680 h 5663512"/>
              <a:gd name="connsiteX9" fmla="*/ 4126688 w 4201826"/>
              <a:gd name="connsiteY9" fmla="*/ 1737775 h 5663512"/>
              <a:gd name="connsiteX10" fmla="*/ 4126596 w 4201826"/>
              <a:gd name="connsiteY10" fmla="*/ 1740050 h 5663512"/>
              <a:gd name="connsiteX11" fmla="*/ 4124671 w 4201826"/>
              <a:gd name="connsiteY11" fmla="*/ 1740201 h 5663512"/>
              <a:gd name="connsiteX12" fmla="*/ 4118474 w 4201826"/>
              <a:gd name="connsiteY12" fmla="*/ 1896619 h 5663512"/>
              <a:gd name="connsiteX13" fmla="*/ 4126882 w 4201826"/>
              <a:gd name="connsiteY13" fmla="*/ 1921364 h 5663512"/>
              <a:gd name="connsiteX14" fmla="*/ 4129154 w 4201826"/>
              <a:gd name="connsiteY14" fmla="*/ 2007537 h 5663512"/>
              <a:gd name="connsiteX15" fmla="*/ 4128778 w 4201826"/>
              <a:gd name="connsiteY15" fmla="*/ 2012537 h 5663512"/>
              <a:gd name="connsiteX16" fmla="*/ 4120707 w 4201826"/>
              <a:gd name="connsiteY16" fmla="*/ 2053644 h 5663512"/>
              <a:gd name="connsiteX17" fmla="*/ 4123807 w 4201826"/>
              <a:gd name="connsiteY17" fmla="*/ 2057665 h 5663512"/>
              <a:gd name="connsiteX18" fmla="*/ 4126612 w 4201826"/>
              <a:gd name="connsiteY18" fmla="*/ 2070810 h 5663512"/>
              <a:gd name="connsiteX19" fmla="*/ 4113352 w 4201826"/>
              <a:gd name="connsiteY19" fmla="*/ 2133479 h 5663512"/>
              <a:gd name="connsiteX20" fmla="*/ 4107066 w 4201826"/>
              <a:gd name="connsiteY20" fmla="*/ 2184520 h 5663512"/>
              <a:gd name="connsiteX21" fmla="*/ 4074388 w 4201826"/>
              <a:gd name="connsiteY21" fmla="*/ 3270918 h 5663512"/>
              <a:gd name="connsiteX22" fmla="*/ 4057741 w 4201826"/>
              <a:gd name="connsiteY22" fmla="*/ 3531778 h 5663512"/>
              <a:gd name="connsiteX23" fmla="*/ 4049247 w 4201826"/>
              <a:gd name="connsiteY23" fmla="*/ 3699138 h 5663512"/>
              <a:gd name="connsiteX24" fmla="*/ 3983235 w 4201826"/>
              <a:gd name="connsiteY24" fmla="*/ 5384761 h 5663512"/>
              <a:gd name="connsiteX25" fmla="*/ 3988613 w 4201826"/>
              <a:gd name="connsiteY25" fmla="*/ 5422435 h 5663512"/>
              <a:gd name="connsiteX26" fmla="*/ 3992316 w 4201826"/>
              <a:gd name="connsiteY26" fmla="*/ 5457824 h 5663512"/>
              <a:gd name="connsiteX27" fmla="*/ 3996120 w 4201826"/>
              <a:gd name="connsiteY27" fmla="*/ 5560902 h 5663512"/>
              <a:gd name="connsiteX28" fmla="*/ 3979159 w 4201826"/>
              <a:gd name="connsiteY28" fmla="*/ 5596462 h 5663512"/>
              <a:gd name="connsiteX29" fmla="*/ 3974839 w 4201826"/>
              <a:gd name="connsiteY29" fmla="*/ 5599286 h 5663512"/>
              <a:gd name="connsiteX30" fmla="*/ 3972325 w 4201826"/>
              <a:gd name="connsiteY30" fmla="*/ 5663512 h 5663512"/>
              <a:gd name="connsiteX31" fmla="*/ 0 w 4201826"/>
              <a:gd name="connsiteY31" fmla="*/ 5467037 h 5663512"/>
              <a:gd name="connsiteX32" fmla="*/ 2952 w 4201826"/>
              <a:gd name="connsiteY32" fmla="*/ 5398536 h 5663512"/>
              <a:gd name="connsiteX33" fmla="*/ 56818 w 4201826"/>
              <a:gd name="connsiteY33" fmla="*/ 3948801 h 5663512"/>
              <a:gd name="connsiteX34" fmla="*/ 222752 w 4201826"/>
              <a:gd name="connsiteY34" fmla="*/ 0 h 5663512"/>
              <a:gd name="connsiteX0" fmla="*/ 222752 w 4201826"/>
              <a:gd name="connsiteY0" fmla="*/ 0 h 5663512"/>
              <a:gd name="connsiteX1" fmla="*/ 3032893 w 4201826"/>
              <a:gd name="connsiteY1" fmla="*/ 145161 h 5663512"/>
              <a:gd name="connsiteX2" fmla="*/ 3808775 w 4201826"/>
              <a:gd name="connsiteY2" fmla="*/ 193118 h 5663512"/>
              <a:gd name="connsiteX3" fmla="*/ 4158085 w 4201826"/>
              <a:gd name="connsiteY3" fmla="*/ 210199 h 5663512"/>
              <a:gd name="connsiteX4" fmla="*/ 4184414 w 4201826"/>
              <a:gd name="connsiteY4" fmla="*/ 232320 h 5663512"/>
              <a:gd name="connsiteX5" fmla="*/ 4183120 w 4201826"/>
              <a:gd name="connsiteY5" fmla="*/ 264976 h 5663512"/>
              <a:gd name="connsiteX6" fmla="*/ 4185873 w 4201826"/>
              <a:gd name="connsiteY6" fmla="*/ 266710 h 5663512"/>
              <a:gd name="connsiteX7" fmla="*/ 4201602 w 4201826"/>
              <a:gd name="connsiteY7" fmla="*/ 298994 h 5663512"/>
              <a:gd name="connsiteX8" fmla="*/ 4185114 w 4201826"/>
              <a:gd name="connsiteY8" fmla="*/ 383410 h 5663512"/>
              <a:gd name="connsiteX9" fmla="*/ 4126688 w 4201826"/>
              <a:gd name="connsiteY9" fmla="*/ 1737775 h 5663512"/>
              <a:gd name="connsiteX10" fmla="*/ 4126596 w 4201826"/>
              <a:gd name="connsiteY10" fmla="*/ 1740050 h 5663512"/>
              <a:gd name="connsiteX11" fmla="*/ 4124671 w 4201826"/>
              <a:gd name="connsiteY11" fmla="*/ 1740201 h 5663512"/>
              <a:gd name="connsiteX12" fmla="*/ 4118474 w 4201826"/>
              <a:gd name="connsiteY12" fmla="*/ 1896619 h 5663512"/>
              <a:gd name="connsiteX13" fmla="*/ 4126882 w 4201826"/>
              <a:gd name="connsiteY13" fmla="*/ 1921364 h 5663512"/>
              <a:gd name="connsiteX14" fmla="*/ 4129154 w 4201826"/>
              <a:gd name="connsiteY14" fmla="*/ 2007537 h 5663512"/>
              <a:gd name="connsiteX15" fmla="*/ 4128778 w 4201826"/>
              <a:gd name="connsiteY15" fmla="*/ 2012537 h 5663512"/>
              <a:gd name="connsiteX16" fmla="*/ 4120707 w 4201826"/>
              <a:gd name="connsiteY16" fmla="*/ 2053644 h 5663512"/>
              <a:gd name="connsiteX17" fmla="*/ 4123807 w 4201826"/>
              <a:gd name="connsiteY17" fmla="*/ 2057665 h 5663512"/>
              <a:gd name="connsiteX18" fmla="*/ 4126612 w 4201826"/>
              <a:gd name="connsiteY18" fmla="*/ 2070810 h 5663512"/>
              <a:gd name="connsiteX19" fmla="*/ 4113352 w 4201826"/>
              <a:gd name="connsiteY19" fmla="*/ 2133479 h 5663512"/>
              <a:gd name="connsiteX20" fmla="*/ 4107066 w 4201826"/>
              <a:gd name="connsiteY20" fmla="*/ 2184520 h 5663512"/>
              <a:gd name="connsiteX21" fmla="*/ 4074388 w 4201826"/>
              <a:gd name="connsiteY21" fmla="*/ 3270918 h 5663512"/>
              <a:gd name="connsiteX22" fmla="*/ 4057741 w 4201826"/>
              <a:gd name="connsiteY22" fmla="*/ 3531778 h 5663512"/>
              <a:gd name="connsiteX23" fmla="*/ 4049247 w 4201826"/>
              <a:gd name="connsiteY23" fmla="*/ 3699138 h 5663512"/>
              <a:gd name="connsiteX24" fmla="*/ 3983235 w 4201826"/>
              <a:gd name="connsiteY24" fmla="*/ 5384761 h 5663512"/>
              <a:gd name="connsiteX25" fmla="*/ 3988613 w 4201826"/>
              <a:gd name="connsiteY25" fmla="*/ 5422435 h 5663512"/>
              <a:gd name="connsiteX26" fmla="*/ 3992316 w 4201826"/>
              <a:gd name="connsiteY26" fmla="*/ 5457824 h 5663512"/>
              <a:gd name="connsiteX27" fmla="*/ 3996120 w 4201826"/>
              <a:gd name="connsiteY27" fmla="*/ 5560902 h 5663512"/>
              <a:gd name="connsiteX28" fmla="*/ 3979159 w 4201826"/>
              <a:gd name="connsiteY28" fmla="*/ 5596462 h 5663512"/>
              <a:gd name="connsiteX29" fmla="*/ 3974839 w 4201826"/>
              <a:gd name="connsiteY29" fmla="*/ 5599286 h 5663512"/>
              <a:gd name="connsiteX30" fmla="*/ 3972325 w 4201826"/>
              <a:gd name="connsiteY30" fmla="*/ 5663512 h 5663512"/>
              <a:gd name="connsiteX31" fmla="*/ 0 w 4201826"/>
              <a:gd name="connsiteY31" fmla="*/ 5467037 h 5663512"/>
              <a:gd name="connsiteX32" fmla="*/ 2952 w 4201826"/>
              <a:gd name="connsiteY32" fmla="*/ 5398536 h 5663512"/>
              <a:gd name="connsiteX33" fmla="*/ 56818 w 4201826"/>
              <a:gd name="connsiteY33" fmla="*/ 3948801 h 5663512"/>
              <a:gd name="connsiteX34" fmla="*/ 222752 w 4201826"/>
              <a:gd name="connsiteY34" fmla="*/ 0 h 5663512"/>
              <a:gd name="connsiteX0" fmla="*/ 222752 w 4201826"/>
              <a:gd name="connsiteY0" fmla="*/ 241591 h 5905103"/>
              <a:gd name="connsiteX1" fmla="*/ 3808775 w 4201826"/>
              <a:gd name="connsiteY1" fmla="*/ 434709 h 5905103"/>
              <a:gd name="connsiteX2" fmla="*/ 4158085 w 4201826"/>
              <a:gd name="connsiteY2" fmla="*/ 451790 h 5905103"/>
              <a:gd name="connsiteX3" fmla="*/ 4184414 w 4201826"/>
              <a:gd name="connsiteY3" fmla="*/ 473911 h 5905103"/>
              <a:gd name="connsiteX4" fmla="*/ 4183120 w 4201826"/>
              <a:gd name="connsiteY4" fmla="*/ 506567 h 5905103"/>
              <a:gd name="connsiteX5" fmla="*/ 4185873 w 4201826"/>
              <a:gd name="connsiteY5" fmla="*/ 508301 h 5905103"/>
              <a:gd name="connsiteX6" fmla="*/ 4201602 w 4201826"/>
              <a:gd name="connsiteY6" fmla="*/ 540585 h 5905103"/>
              <a:gd name="connsiteX7" fmla="*/ 4185114 w 4201826"/>
              <a:gd name="connsiteY7" fmla="*/ 625001 h 5905103"/>
              <a:gd name="connsiteX8" fmla="*/ 4126688 w 4201826"/>
              <a:gd name="connsiteY8" fmla="*/ 1979366 h 5905103"/>
              <a:gd name="connsiteX9" fmla="*/ 4126596 w 4201826"/>
              <a:gd name="connsiteY9" fmla="*/ 1981641 h 5905103"/>
              <a:gd name="connsiteX10" fmla="*/ 4124671 w 4201826"/>
              <a:gd name="connsiteY10" fmla="*/ 1981792 h 5905103"/>
              <a:gd name="connsiteX11" fmla="*/ 4118474 w 4201826"/>
              <a:gd name="connsiteY11" fmla="*/ 2138210 h 5905103"/>
              <a:gd name="connsiteX12" fmla="*/ 4126882 w 4201826"/>
              <a:gd name="connsiteY12" fmla="*/ 2162955 h 5905103"/>
              <a:gd name="connsiteX13" fmla="*/ 4129154 w 4201826"/>
              <a:gd name="connsiteY13" fmla="*/ 2249128 h 5905103"/>
              <a:gd name="connsiteX14" fmla="*/ 4128778 w 4201826"/>
              <a:gd name="connsiteY14" fmla="*/ 2254128 h 5905103"/>
              <a:gd name="connsiteX15" fmla="*/ 4120707 w 4201826"/>
              <a:gd name="connsiteY15" fmla="*/ 2295235 h 5905103"/>
              <a:gd name="connsiteX16" fmla="*/ 4123807 w 4201826"/>
              <a:gd name="connsiteY16" fmla="*/ 2299256 h 5905103"/>
              <a:gd name="connsiteX17" fmla="*/ 4126612 w 4201826"/>
              <a:gd name="connsiteY17" fmla="*/ 2312401 h 5905103"/>
              <a:gd name="connsiteX18" fmla="*/ 4113352 w 4201826"/>
              <a:gd name="connsiteY18" fmla="*/ 2375070 h 5905103"/>
              <a:gd name="connsiteX19" fmla="*/ 4107066 w 4201826"/>
              <a:gd name="connsiteY19" fmla="*/ 2426111 h 5905103"/>
              <a:gd name="connsiteX20" fmla="*/ 4074388 w 4201826"/>
              <a:gd name="connsiteY20" fmla="*/ 3512509 h 5905103"/>
              <a:gd name="connsiteX21" fmla="*/ 4057741 w 4201826"/>
              <a:gd name="connsiteY21" fmla="*/ 3773369 h 5905103"/>
              <a:gd name="connsiteX22" fmla="*/ 4049247 w 4201826"/>
              <a:gd name="connsiteY22" fmla="*/ 3940729 h 5905103"/>
              <a:gd name="connsiteX23" fmla="*/ 3983235 w 4201826"/>
              <a:gd name="connsiteY23" fmla="*/ 5626352 h 5905103"/>
              <a:gd name="connsiteX24" fmla="*/ 3988613 w 4201826"/>
              <a:gd name="connsiteY24" fmla="*/ 5664026 h 5905103"/>
              <a:gd name="connsiteX25" fmla="*/ 3992316 w 4201826"/>
              <a:gd name="connsiteY25" fmla="*/ 5699415 h 5905103"/>
              <a:gd name="connsiteX26" fmla="*/ 3996120 w 4201826"/>
              <a:gd name="connsiteY26" fmla="*/ 5802493 h 5905103"/>
              <a:gd name="connsiteX27" fmla="*/ 3979159 w 4201826"/>
              <a:gd name="connsiteY27" fmla="*/ 5838053 h 5905103"/>
              <a:gd name="connsiteX28" fmla="*/ 3974839 w 4201826"/>
              <a:gd name="connsiteY28" fmla="*/ 5840877 h 5905103"/>
              <a:gd name="connsiteX29" fmla="*/ 3972325 w 4201826"/>
              <a:gd name="connsiteY29" fmla="*/ 5905103 h 5905103"/>
              <a:gd name="connsiteX30" fmla="*/ 0 w 4201826"/>
              <a:gd name="connsiteY30" fmla="*/ 5708628 h 5905103"/>
              <a:gd name="connsiteX31" fmla="*/ 2952 w 4201826"/>
              <a:gd name="connsiteY31" fmla="*/ 5640127 h 5905103"/>
              <a:gd name="connsiteX32" fmla="*/ 56818 w 4201826"/>
              <a:gd name="connsiteY32" fmla="*/ 4190392 h 5905103"/>
              <a:gd name="connsiteX33" fmla="*/ 222752 w 4201826"/>
              <a:gd name="connsiteY33" fmla="*/ 241591 h 5905103"/>
              <a:gd name="connsiteX0" fmla="*/ 222752 w 4201826"/>
              <a:gd name="connsiteY0" fmla="*/ 0 h 5663512"/>
              <a:gd name="connsiteX1" fmla="*/ 3808775 w 4201826"/>
              <a:gd name="connsiteY1" fmla="*/ 193118 h 5663512"/>
              <a:gd name="connsiteX2" fmla="*/ 4158085 w 4201826"/>
              <a:gd name="connsiteY2" fmla="*/ 210199 h 5663512"/>
              <a:gd name="connsiteX3" fmla="*/ 4184414 w 4201826"/>
              <a:gd name="connsiteY3" fmla="*/ 232320 h 5663512"/>
              <a:gd name="connsiteX4" fmla="*/ 4183120 w 4201826"/>
              <a:gd name="connsiteY4" fmla="*/ 264976 h 5663512"/>
              <a:gd name="connsiteX5" fmla="*/ 4185873 w 4201826"/>
              <a:gd name="connsiteY5" fmla="*/ 266710 h 5663512"/>
              <a:gd name="connsiteX6" fmla="*/ 4201602 w 4201826"/>
              <a:gd name="connsiteY6" fmla="*/ 298994 h 5663512"/>
              <a:gd name="connsiteX7" fmla="*/ 4185114 w 4201826"/>
              <a:gd name="connsiteY7" fmla="*/ 383410 h 5663512"/>
              <a:gd name="connsiteX8" fmla="*/ 4126688 w 4201826"/>
              <a:gd name="connsiteY8" fmla="*/ 1737775 h 5663512"/>
              <a:gd name="connsiteX9" fmla="*/ 4126596 w 4201826"/>
              <a:gd name="connsiteY9" fmla="*/ 1740050 h 5663512"/>
              <a:gd name="connsiteX10" fmla="*/ 4124671 w 4201826"/>
              <a:gd name="connsiteY10" fmla="*/ 1740201 h 5663512"/>
              <a:gd name="connsiteX11" fmla="*/ 4118474 w 4201826"/>
              <a:gd name="connsiteY11" fmla="*/ 1896619 h 5663512"/>
              <a:gd name="connsiteX12" fmla="*/ 4126882 w 4201826"/>
              <a:gd name="connsiteY12" fmla="*/ 1921364 h 5663512"/>
              <a:gd name="connsiteX13" fmla="*/ 4129154 w 4201826"/>
              <a:gd name="connsiteY13" fmla="*/ 2007537 h 5663512"/>
              <a:gd name="connsiteX14" fmla="*/ 4128778 w 4201826"/>
              <a:gd name="connsiteY14" fmla="*/ 2012537 h 5663512"/>
              <a:gd name="connsiteX15" fmla="*/ 4120707 w 4201826"/>
              <a:gd name="connsiteY15" fmla="*/ 2053644 h 5663512"/>
              <a:gd name="connsiteX16" fmla="*/ 4123807 w 4201826"/>
              <a:gd name="connsiteY16" fmla="*/ 2057665 h 5663512"/>
              <a:gd name="connsiteX17" fmla="*/ 4126612 w 4201826"/>
              <a:gd name="connsiteY17" fmla="*/ 2070810 h 5663512"/>
              <a:gd name="connsiteX18" fmla="*/ 4113352 w 4201826"/>
              <a:gd name="connsiteY18" fmla="*/ 2133479 h 5663512"/>
              <a:gd name="connsiteX19" fmla="*/ 4107066 w 4201826"/>
              <a:gd name="connsiteY19" fmla="*/ 2184520 h 5663512"/>
              <a:gd name="connsiteX20" fmla="*/ 4074388 w 4201826"/>
              <a:gd name="connsiteY20" fmla="*/ 3270918 h 5663512"/>
              <a:gd name="connsiteX21" fmla="*/ 4057741 w 4201826"/>
              <a:gd name="connsiteY21" fmla="*/ 3531778 h 5663512"/>
              <a:gd name="connsiteX22" fmla="*/ 4049247 w 4201826"/>
              <a:gd name="connsiteY22" fmla="*/ 3699138 h 5663512"/>
              <a:gd name="connsiteX23" fmla="*/ 3983235 w 4201826"/>
              <a:gd name="connsiteY23" fmla="*/ 5384761 h 5663512"/>
              <a:gd name="connsiteX24" fmla="*/ 3988613 w 4201826"/>
              <a:gd name="connsiteY24" fmla="*/ 5422435 h 5663512"/>
              <a:gd name="connsiteX25" fmla="*/ 3992316 w 4201826"/>
              <a:gd name="connsiteY25" fmla="*/ 5457824 h 5663512"/>
              <a:gd name="connsiteX26" fmla="*/ 3996120 w 4201826"/>
              <a:gd name="connsiteY26" fmla="*/ 5560902 h 5663512"/>
              <a:gd name="connsiteX27" fmla="*/ 3979159 w 4201826"/>
              <a:gd name="connsiteY27" fmla="*/ 5596462 h 5663512"/>
              <a:gd name="connsiteX28" fmla="*/ 3974839 w 4201826"/>
              <a:gd name="connsiteY28" fmla="*/ 5599286 h 5663512"/>
              <a:gd name="connsiteX29" fmla="*/ 3972325 w 4201826"/>
              <a:gd name="connsiteY29" fmla="*/ 5663512 h 5663512"/>
              <a:gd name="connsiteX30" fmla="*/ 0 w 4201826"/>
              <a:gd name="connsiteY30" fmla="*/ 5467037 h 5663512"/>
              <a:gd name="connsiteX31" fmla="*/ 2952 w 4201826"/>
              <a:gd name="connsiteY31" fmla="*/ 5398536 h 5663512"/>
              <a:gd name="connsiteX32" fmla="*/ 56818 w 4201826"/>
              <a:gd name="connsiteY32" fmla="*/ 3948801 h 5663512"/>
              <a:gd name="connsiteX33" fmla="*/ 222752 w 4201826"/>
              <a:gd name="connsiteY33" fmla="*/ 0 h 5663512"/>
              <a:gd name="connsiteX0" fmla="*/ 222752 w 4201826"/>
              <a:gd name="connsiteY0" fmla="*/ 0 h 5663512"/>
              <a:gd name="connsiteX1" fmla="*/ 3808775 w 4201826"/>
              <a:gd name="connsiteY1" fmla="*/ 193118 h 5663512"/>
              <a:gd name="connsiteX2" fmla="*/ 4158085 w 4201826"/>
              <a:gd name="connsiteY2" fmla="*/ 210199 h 5663512"/>
              <a:gd name="connsiteX3" fmla="*/ 4184414 w 4201826"/>
              <a:gd name="connsiteY3" fmla="*/ 232320 h 5663512"/>
              <a:gd name="connsiteX4" fmla="*/ 4183120 w 4201826"/>
              <a:gd name="connsiteY4" fmla="*/ 264976 h 5663512"/>
              <a:gd name="connsiteX5" fmla="*/ 4185873 w 4201826"/>
              <a:gd name="connsiteY5" fmla="*/ 266710 h 5663512"/>
              <a:gd name="connsiteX6" fmla="*/ 4201602 w 4201826"/>
              <a:gd name="connsiteY6" fmla="*/ 298994 h 5663512"/>
              <a:gd name="connsiteX7" fmla="*/ 4185114 w 4201826"/>
              <a:gd name="connsiteY7" fmla="*/ 383410 h 5663512"/>
              <a:gd name="connsiteX8" fmla="*/ 4126688 w 4201826"/>
              <a:gd name="connsiteY8" fmla="*/ 1737775 h 5663512"/>
              <a:gd name="connsiteX9" fmla="*/ 4126596 w 4201826"/>
              <a:gd name="connsiteY9" fmla="*/ 1740050 h 5663512"/>
              <a:gd name="connsiteX10" fmla="*/ 4124671 w 4201826"/>
              <a:gd name="connsiteY10" fmla="*/ 1740201 h 5663512"/>
              <a:gd name="connsiteX11" fmla="*/ 4118474 w 4201826"/>
              <a:gd name="connsiteY11" fmla="*/ 1896619 h 5663512"/>
              <a:gd name="connsiteX12" fmla="*/ 4126882 w 4201826"/>
              <a:gd name="connsiteY12" fmla="*/ 1921364 h 5663512"/>
              <a:gd name="connsiteX13" fmla="*/ 4129154 w 4201826"/>
              <a:gd name="connsiteY13" fmla="*/ 2007537 h 5663512"/>
              <a:gd name="connsiteX14" fmla="*/ 4128778 w 4201826"/>
              <a:gd name="connsiteY14" fmla="*/ 2012537 h 5663512"/>
              <a:gd name="connsiteX15" fmla="*/ 4120707 w 4201826"/>
              <a:gd name="connsiteY15" fmla="*/ 2053644 h 5663512"/>
              <a:gd name="connsiteX16" fmla="*/ 4123807 w 4201826"/>
              <a:gd name="connsiteY16" fmla="*/ 2057665 h 5663512"/>
              <a:gd name="connsiteX17" fmla="*/ 4126612 w 4201826"/>
              <a:gd name="connsiteY17" fmla="*/ 2070810 h 5663512"/>
              <a:gd name="connsiteX18" fmla="*/ 4113352 w 4201826"/>
              <a:gd name="connsiteY18" fmla="*/ 2133479 h 5663512"/>
              <a:gd name="connsiteX19" fmla="*/ 4107066 w 4201826"/>
              <a:gd name="connsiteY19" fmla="*/ 2184520 h 5663512"/>
              <a:gd name="connsiteX20" fmla="*/ 4074388 w 4201826"/>
              <a:gd name="connsiteY20" fmla="*/ 3270918 h 5663512"/>
              <a:gd name="connsiteX21" fmla="*/ 4057741 w 4201826"/>
              <a:gd name="connsiteY21" fmla="*/ 3531778 h 5663512"/>
              <a:gd name="connsiteX22" fmla="*/ 4049247 w 4201826"/>
              <a:gd name="connsiteY22" fmla="*/ 3699138 h 5663512"/>
              <a:gd name="connsiteX23" fmla="*/ 3983235 w 4201826"/>
              <a:gd name="connsiteY23" fmla="*/ 5384761 h 5663512"/>
              <a:gd name="connsiteX24" fmla="*/ 3988613 w 4201826"/>
              <a:gd name="connsiteY24" fmla="*/ 5422435 h 5663512"/>
              <a:gd name="connsiteX25" fmla="*/ 3992316 w 4201826"/>
              <a:gd name="connsiteY25" fmla="*/ 5457824 h 5663512"/>
              <a:gd name="connsiteX26" fmla="*/ 3996120 w 4201826"/>
              <a:gd name="connsiteY26" fmla="*/ 5560902 h 5663512"/>
              <a:gd name="connsiteX27" fmla="*/ 3979159 w 4201826"/>
              <a:gd name="connsiteY27" fmla="*/ 5596462 h 5663512"/>
              <a:gd name="connsiteX28" fmla="*/ 3974839 w 4201826"/>
              <a:gd name="connsiteY28" fmla="*/ 5599286 h 5663512"/>
              <a:gd name="connsiteX29" fmla="*/ 3972325 w 4201826"/>
              <a:gd name="connsiteY29" fmla="*/ 5663512 h 5663512"/>
              <a:gd name="connsiteX30" fmla="*/ 0 w 4201826"/>
              <a:gd name="connsiteY30" fmla="*/ 5467037 h 5663512"/>
              <a:gd name="connsiteX31" fmla="*/ 2952 w 4201826"/>
              <a:gd name="connsiteY31" fmla="*/ 5398536 h 5663512"/>
              <a:gd name="connsiteX32" fmla="*/ 56818 w 4201826"/>
              <a:gd name="connsiteY32" fmla="*/ 3948801 h 5663512"/>
              <a:gd name="connsiteX33" fmla="*/ 222752 w 4201826"/>
              <a:gd name="connsiteY33" fmla="*/ 0 h 5663512"/>
              <a:gd name="connsiteX0" fmla="*/ 222752 w 4201826"/>
              <a:gd name="connsiteY0" fmla="*/ 0 h 5663512"/>
              <a:gd name="connsiteX1" fmla="*/ 3808775 w 4201826"/>
              <a:gd name="connsiteY1" fmla="*/ 193118 h 5663512"/>
              <a:gd name="connsiteX2" fmla="*/ 4158085 w 4201826"/>
              <a:gd name="connsiteY2" fmla="*/ 210199 h 5663512"/>
              <a:gd name="connsiteX3" fmla="*/ 4184414 w 4201826"/>
              <a:gd name="connsiteY3" fmla="*/ 232320 h 5663512"/>
              <a:gd name="connsiteX4" fmla="*/ 4183120 w 4201826"/>
              <a:gd name="connsiteY4" fmla="*/ 264976 h 5663512"/>
              <a:gd name="connsiteX5" fmla="*/ 4185873 w 4201826"/>
              <a:gd name="connsiteY5" fmla="*/ 266710 h 5663512"/>
              <a:gd name="connsiteX6" fmla="*/ 4201602 w 4201826"/>
              <a:gd name="connsiteY6" fmla="*/ 298994 h 5663512"/>
              <a:gd name="connsiteX7" fmla="*/ 4185114 w 4201826"/>
              <a:gd name="connsiteY7" fmla="*/ 383410 h 5663512"/>
              <a:gd name="connsiteX8" fmla="*/ 4126688 w 4201826"/>
              <a:gd name="connsiteY8" fmla="*/ 1737775 h 5663512"/>
              <a:gd name="connsiteX9" fmla="*/ 4126596 w 4201826"/>
              <a:gd name="connsiteY9" fmla="*/ 1740050 h 5663512"/>
              <a:gd name="connsiteX10" fmla="*/ 4124671 w 4201826"/>
              <a:gd name="connsiteY10" fmla="*/ 1740201 h 5663512"/>
              <a:gd name="connsiteX11" fmla="*/ 4118474 w 4201826"/>
              <a:gd name="connsiteY11" fmla="*/ 1896619 h 5663512"/>
              <a:gd name="connsiteX12" fmla="*/ 4126882 w 4201826"/>
              <a:gd name="connsiteY12" fmla="*/ 1921364 h 5663512"/>
              <a:gd name="connsiteX13" fmla="*/ 4129154 w 4201826"/>
              <a:gd name="connsiteY13" fmla="*/ 2007537 h 5663512"/>
              <a:gd name="connsiteX14" fmla="*/ 4128778 w 4201826"/>
              <a:gd name="connsiteY14" fmla="*/ 2012537 h 5663512"/>
              <a:gd name="connsiteX15" fmla="*/ 4120707 w 4201826"/>
              <a:gd name="connsiteY15" fmla="*/ 2053644 h 5663512"/>
              <a:gd name="connsiteX16" fmla="*/ 4123807 w 4201826"/>
              <a:gd name="connsiteY16" fmla="*/ 2057665 h 5663512"/>
              <a:gd name="connsiteX17" fmla="*/ 4126612 w 4201826"/>
              <a:gd name="connsiteY17" fmla="*/ 2070810 h 5663512"/>
              <a:gd name="connsiteX18" fmla="*/ 4113352 w 4201826"/>
              <a:gd name="connsiteY18" fmla="*/ 2133479 h 5663512"/>
              <a:gd name="connsiteX19" fmla="*/ 4074388 w 4201826"/>
              <a:gd name="connsiteY19" fmla="*/ 3270918 h 5663512"/>
              <a:gd name="connsiteX20" fmla="*/ 4057741 w 4201826"/>
              <a:gd name="connsiteY20" fmla="*/ 3531778 h 5663512"/>
              <a:gd name="connsiteX21" fmla="*/ 4049247 w 4201826"/>
              <a:gd name="connsiteY21" fmla="*/ 3699138 h 5663512"/>
              <a:gd name="connsiteX22" fmla="*/ 3983235 w 4201826"/>
              <a:gd name="connsiteY22" fmla="*/ 5384761 h 5663512"/>
              <a:gd name="connsiteX23" fmla="*/ 3988613 w 4201826"/>
              <a:gd name="connsiteY23" fmla="*/ 5422435 h 5663512"/>
              <a:gd name="connsiteX24" fmla="*/ 3992316 w 4201826"/>
              <a:gd name="connsiteY24" fmla="*/ 5457824 h 5663512"/>
              <a:gd name="connsiteX25" fmla="*/ 3996120 w 4201826"/>
              <a:gd name="connsiteY25" fmla="*/ 5560902 h 5663512"/>
              <a:gd name="connsiteX26" fmla="*/ 3979159 w 4201826"/>
              <a:gd name="connsiteY26" fmla="*/ 5596462 h 5663512"/>
              <a:gd name="connsiteX27" fmla="*/ 3974839 w 4201826"/>
              <a:gd name="connsiteY27" fmla="*/ 5599286 h 5663512"/>
              <a:gd name="connsiteX28" fmla="*/ 3972325 w 4201826"/>
              <a:gd name="connsiteY28" fmla="*/ 5663512 h 5663512"/>
              <a:gd name="connsiteX29" fmla="*/ 0 w 4201826"/>
              <a:gd name="connsiteY29" fmla="*/ 5467037 h 5663512"/>
              <a:gd name="connsiteX30" fmla="*/ 2952 w 4201826"/>
              <a:gd name="connsiteY30" fmla="*/ 5398536 h 5663512"/>
              <a:gd name="connsiteX31" fmla="*/ 56818 w 4201826"/>
              <a:gd name="connsiteY31" fmla="*/ 3948801 h 5663512"/>
              <a:gd name="connsiteX32" fmla="*/ 222752 w 4201826"/>
              <a:gd name="connsiteY32" fmla="*/ 0 h 5663512"/>
              <a:gd name="connsiteX0" fmla="*/ 222752 w 4201826"/>
              <a:gd name="connsiteY0" fmla="*/ 0 h 5663512"/>
              <a:gd name="connsiteX1" fmla="*/ 3808775 w 4201826"/>
              <a:gd name="connsiteY1" fmla="*/ 193118 h 5663512"/>
              <a:gd name="connsiteX2" fmla="*/ 4158085 w 4201826"/>
              <a:gd name="connsiteY2" fmla="*/ 210199 h 5663512"/>
              <a:gd name="connsiteX3" fmla="*/ 4184414 w 4201826"/>
              <a:gd name="connsiteY3" fmla="*/ 232320 h 5663512"/>
              <a:gd name="connsiteX4" fmla="*/ 4183120 w 4201826"/>
              <a:gd name="connsiteY4" fmla="*/ 264976 h 5663512"/>
              <a:gd name="connsiteX5" fmla="*/ 4185873 w 4201826"/>
              <a:gd name="connsiteY5" fmla="*/ 266710 h 5663512"/>
              <a:gd name="connsiteX6" fmla="*/ 4201602 w 4201826"/>
              <a:gd name="connsiteY6" fmla="*/ 298994 h 5663512"/>
              <a:gd name="connsiteX7" fmla="*/ 4185114 w 4201826"/>
              <a:gd name="connsiteY7" fmla="*/ 383410 h 5663512"/>
              <a:gd name="connsiteX8" fmla="*/ 4126688 w 4201826"/>
              <a:gd name="connsiteY8" fmla="*/ 1737775 h 5663512"/>
              <a:gd name="connsiteX9" fmla="*/ 4126596 w 4201826"/>
              <a:gd name="connsiteY9" fmla="*/ 1740050 h 5663512"/>
              <a:gd name="connsiteX10" fmla="*/ 4124671 w 4201826"/>
              <a:gd name="connsiteY10" fmla="*/ 1740201 h 5663512"/>
              <a:gd name="connsiteX11" fmla="*/ 4118474 w 4201826"/>
              <a:gd name="connsiteY11" fmla="*/ 1896619 h 5663512"/>
              <a:gd name="connsiteX12" fmla="*/ 4126882 w 4201826"/>
              <a:gd name="connsiteY12" fmla="*/ 1921364 h 5663512"/>
              <a:gd name="connsiteX13" fmla="*/ 4129154 w 4201826"/>
              <a:gd name="connsiteY13" fmla="*/ 2007537 h 5663512"/>
              <a:gd name="connsiteX14" fmla="*/ 4128778 w 4201826"/>
              <a:gd name="connsiteY14" fmla="*/ 2012537 h 5663512"/>
              <a:gd name="connsiteX15" fmla="*/ 4120707 w 4201826"/>
              <a:gd name="connsiteY15" fmla="*/ 2053644 h 5663512"/>
              <a:gd name="connsiteX16" fmla="*/ 4123807 w 4201826"/>
              <a:gd name="connsiteY16" fmla="*/ 2057665 h 5663512"/>
              <a:gd name="connsiteX17" fmla="*/ 4113352 w 4201826"/>
              <a:gd name="connsiteY17" fmla="*/ 2133479 h 5663512"/>
              <a:gd name="connsiteX18" fmla="*/ 4074388 w 4201826"/>
              <a:gd name="connsiteY18" fmla="*/ 3270918 h 5663512"/>
              <a:gd name="connsiteX19" fmla="*/ 4057741 w 4201826"/>
              <a:gd name="connsiteY19" fmla="*/ 3531778 h 5663512"/>
              <a:gd name="connsiteX20" fmla="*/ 4049247 w 4201826"/>
              <a:gd name="connsiteY20" fmla="*/ 3699138 h 5663512"/>
              <a:gd name="connsiteX21" fmla="*/ 3983235 w 4201826"/>
              <a:gd name="connsiteY21" fmla="*/ 5384761 h 5663512"/>
              <a:gd name="connsiteX22" fmla="*/ 3988613 w 4201826"/>
              <a:gd name="connsiteY22" fmla="*/ 5422435 h 5663512"/>
              <a:gd name="connsiteX23" fmla="*/ 3992316 w 4201826"/>
              <a:gd name="connsiteY23" fmla="*/ 5457824 h 5663512"/>
              <a:gd name="connsiteX24" fmla="*/ 3996120 w 4201826"/>
              <a:gd name="connsiteY24" fmla="*/ 5560902 h 5663512"/>
              <a:gd name="connsiteX25" fmla="*/ 3979159 w 4201826"/>
              <a:gd name="connsiteY25" fmla="*/ 5596462 h 5663512"/>
              <a:gd name="connsiteX26" fmla="*/ 3974839 w 4201826"/>
              <a:gd name="connsiteY26" fmla="*/ 5599286 h 5663512"/>
              <a:gd name="connsiteX27" fmla="*/ 3972325 w 4201826"/>
              <a:gd name="connsiteY27" fmla="*/ 5663512 h 5663512"/>
              <a:gd name="connsiteX28" fmla="*/ 0 w 4201826"/>
              <a:gd name="connsiteY28" fmla="*/ 5467037 h 5663512"/>
              <a:gd name="connsiteX29" fmla="*/ 2952 w 4201826"/>
              <a:gd name="connsiteY29" fmla="*/ 5398536 h 5663512"/>
              <a:gd name="connsiteX30" fmla="*/ 56818 w 4201826"/>
              <a:gd name="connsiteY30" fmla="*/ 3948801 h 5663512"/>
              <a:gd name="connsiteX31" fmla="*/ 222752 w 4201826"/>
              <a:gd name="connsiteY31" fmla="*/ 0 h 5663512"/>
              <a:gd name="connsiteX0" fmla="*/ 222752 w 4201826"/>
              <a:gd name="connsiteY0" fmla="*/ 0 h 5663512"/>
              <a:gd name="connsiteX1" fmla="*/ 3808775 w 4201826"/>
              <a:gd name="connsiteY1" fmla="*/ 193118 h 5663512"/>
              <a:gd name="connsiteX2" fmla="*/ 4158085 w 4201826"/>
              <a:gd name="connsiteY2" fmla="*/ 210199 h 5663512"/>
              <a:gd name="connsiteX3" fmla="*/ 4184414 w 4201826"/>
              <a:gd name="connsiteY3" fmla="*/ 232320 h 5663512"/>
              <a:gd name="connsiteX4" fmla="*/ 4183120 w 4201826"/>
              <a:gd name="connsiteY4" fmla="*/ 264976 h 5663512"/>
              <a:gd name="connsiteX5" fmla="*/ 4185873 w 4201826"/>
              <a:gd name="connsiteY5" fmla="*/ 266710 h 5663512"/>
              <a:gd name="connsiteX6" fmla="*/ 4201602 w 4201826"/>
              <a:gd name="connsiteY6" fmla="*/ 298994 h 5663512"/>
              <a:gd name="connsiteX7" fmla="*/ 4185114 w 4201826"/>
              <a:gd name="connsiteY7" fmla="*/ 383410 h 5663512"/>
              <a:gd name="connsiteX8" fmla="*/ 4126688 w 4201826"/>
              <a:gd name="connsiteY8" fmla="*/ 1737775 h 5663512"/>
              <a:gd name="connsiteX9" fmla="*/ 4126596 w 4201826"/>
              <a:gd name="connsiteY9" fmla="*/ 1740050 h 5663512"/>
              <a:gd name="connsiteX10" fmla="*/ 4124671 w 4201826"/>
              <a:gd name="connsiteY10" fmla="*/ 1740201 h 5663512"/>
              <a:gd name="connsiteX11" fmla="*/ 4118474 w 4201826"/>
              <a:gd name="connsiteY11" fmla="*/ 1896619 h 5663512"/>
              <a:gd name="connsiteX12" fmla="*/ 4126882 w 4201826"/>
              <a:gd name="connsiteY12" fmla="*/ 1921364 h 5663512"/>
              <a:gd name="connsiteX13" fmla="*/ 4129154 w 4201826"/>
              <a:gd name="connsiteY13" fmla="*/ 2007537 h 5663512"/>
              <a:gd name="connsiteX14" fmla="*/ 4128778 w 4201826"/>
              <a:gd name="connsiteY14" fmla="*/ 2012537 h 5663512"/>
              <a:gd name="connsiteX15" fmla="*/ 4120707 w 4201826"/>
              <a:gd name="connsiteY15" fmla="*/ 2053644 h 5663512"/>
              <a:gd name="connsiteX16" fmla="*/ 4123807 w 4201826"/>
              <a:gd name="connsiteY16" fmla="*/ 2057665 h 5663512"/>
              <a:gd name="connsiteX17" fmla="*/ 4113352 w 4201826"/>
              <a:gd name="connsiteY17" fmla="*/ 2133479 h 5663512"/>
              <a:gd name="connsiteX18" fmla="*/ 4074388 w 4201826"/>
              <a:gd name="connsiteY18" fmla="*/ 3270918 h 5663512"/>
              <a:gd name="connsiteX19" fmla="*/ 4057741 w 4201826"/>
              <a:gd name="connsiteY19" fmla="*/ 3531778 h 5663512"/>
              <a:gd name="connsiteX20" fmla="*/ 4049247 w 4201826"/>
              <a:gd name="connsiteY20" fmla="*/ 3699138 h 5663512"/>
              <a:gd name="connsiteX21" fmla="*/ 3983235 w 4201826"/>
              <a:gd name="connsiteY21" fmla="*/ 5384761 h 5663512"/>
              <a:gd name="connsiteX22" fmla="*/ 3988613 w 4201826"/>
              <a:gd name="connsiteY22" fmla="*/ 5422435 h 5663512"/>
              <a:gd name="connsiteX23" fmla="*/ 3992316 w 4201826"/>
              <a:gd name="connsiteY23" fmla="*/ 5457824 h 5663512"/>
              <a:gd name="connsiteX24" fmla="*/ 3979159 w 4201826"/>
              <a:gd name="connsiteY24" fmla="*/ 5596462 h 5663512"/>
              <a:gd name="connsiteX25" fmla="*/ 3974839 w 4201826"/>
              <a:gd name="connsiteY25" fmla="*/ 5599286 h 5663512"/>
              <a:gd name="connsiteX26" fmla="*/ 3972325 w 4201826"/>
              <a:gd name="connsiteY26" fmla="*/ 5663512 h 5663512"/>
              <a:gd name="connsiteX27" fmla="*/ 0 w 4201826"/>
              <a:gd name="connsiteY27" fmla="*/ 5467037 h 5663512"/>
              <a:gd name="connsiteX28" fmla="*/ 2952 w 4201826"/>
              <a:gd name="connsiteY28" fmla="*/ 5398536 h 5663512"/>
              <a:gd name="connsiteX29" fmla="*/ 56818 w 4201826"/>
              <a:gd name="connsiteY29" fmla="*/ 3948801 h 5663512"/>
              <a:gd name="connsiteX30" fmla="*/ 222752 w 4201826"/>
              <a:gd name="connsiteY30" fmla="*/ 0 h 5663512"/>
              <a:gd name="connsiteX0" fmla="*/ 222752 w 4201826"/>
              <a:gd name="connsiteY0" fmla="*/ 0 h 5663512"/>
              <a:gd name="connsiteX1" fmla="*/ 3808775 w 4201826"/>
              <a:gd name="connsiteY1" fmla="*/ 193118 h 5663512"/>
              <a:gd name="connsiteX2" fmla="*/ 4158085 w 4201826"/>
              <a:gd name="connsiteY2" fmla="*/ 210199 h 5663512"/>
              <a:gd name="connsiteX3" fmla="*/ 4184414 w 4201826"/>
              <a:gd name="connsiteY3" fmla="*/ 232320 h 5663512"/>
              <a:gd name="connsiteX4" fmla="*/ 4183120 w 4201826"/>
              <a:gd name="connsiteY4" fmla="*/ 264976 h 5663512"/>
              <a:gd name="connsiteX5" fmla="*/ 4185873 w 4201826"/>
              <a:gd name="connsiteY5" fmla="*/ 266710 h 5663512"/>
              <a:gd name="connsiteX6" fmla="*/ 4201602 w 4201826"/>
              <a:gd name="connsiteY6" fmla="*/ 298994 h 5663512"/>
              <a:gd name="connsiteX7" fmla="*/ 4185114 w 4201826"/>
              <a:gd name="connsiteY7" fmla="*/ 383410 h 5663512"/>
              <a:gd name="connsiteX8" fmla="*/ 4126688 w 4201826"/>
              <a:gd name="connsiteY8" fmla="*/ 1737775 h 5663512"/>
              <a:gd name="connsiteX9" fmla="*/ 4126596 w 4201826"/>
              <a:gd name="connsiteY9" fmla="*/ 1740050 h 5663512"/>
              <a:gd name="connsiteX10" fmla="*/ 4124671 w 4201826"/>
              <a:gd name="connsiteY10" fmla="*/ 1740201 h 5663512"/>
              <a:gd name="connsiteX11" fmla="*/ 4118474 w 4201826"/>
              <a:gd name="connsiteY11" fmla="*/ 1896619 h 5663512"/>
              <a:gd name="connsiteX12" fmla="*/ 4126882 w 4201826"/>
              <a:gd name="connsiteY12" fmla="*/ 1921364 h 5663512"/>
              <a:gd name="connsiteX13" fmla="*/ 4129154 w 4201826"/>
              <a:gd name="connsiteY13" fmla="*/ 2007537 h 5663512"/>
              <a:gd name="connsiteX14" fmla="*/ 4128778 w 4201826"/>
              <a:gd name="connsiteY14" fmla="*/ 2012537 h 5663512"/>
              <a:gd name="connsiteX15" fmla="*/ 4120707 w 4201826"/>
              <a:gd name="connsiteY15" fmla="*/ 2053644 h 5663512"/>
              <a:gd name="connsiteX16" fmla="*/ 4123807 w 4201826"/>
              <a:gd name="connsiteY16" fmla="*/ 2057665 h 5663512"/>
              <a:gd name="connsiteX17" fmla="*/ 4113352 w 4201826"/>
              <a:gd name="connsiteY17" fmla="*/ 2133479 h 5663512"/>
              <a:gd name="connsiteX18" fmla="*/ 4074388 w 4201826"/>
              <a:gd name="connsiteY18" fmla="*/ 3270918 h 5663512"/>
              <a:gd name="connsiteX19" fmla="*/ 4057741 w 4201826"/>
              <a:gd name="connsiteY19" fmla="*/ 3531778 h 5663512"/>
              <a:gd name="connsiteX20" fmla="*/ 4049247 w 4201826"/>
              <a:gd name="connsiteY20" fmla="*/ 3699138 h 5663512"/>
              <a:gd name="connsiteX21" fmla="*/ 3983235 w 4201826"/>
              <a:gd name="connsiteY21" fmla="*/ 5384761 h 5663512"/>
              <a:gd name="connsiteX22" fmla="*/ 3988613 w 4201826"/>
              <a:gd name="connsiteY22" fmla="*/ 5422435 h 5663512"/>
              <a:gd name="connsiteX23" fmla="*/ 3979159 w 4201826"/>
              <a:gd name="connsiteY23" fmla="*/ 5596462 h 5663512"/>
              <a:gd name="connsiteX24" fmla="*/ 3974839 w 4201826"/>
              <a:gd name="connsiteY24" fmla="*/ 5599286 h 5663512"/>
              <a:gd name="connsiteX25" fmla="*/ 3972325 w 4201826"/>
              <a:gd name="connsiteY25" fmla="*/ 5663512 h 5663512"/>
              <a:gd name="connsiteX26" fmla="*/ 0 w 4201826"/>
              <a:gd name="connsiteY26" fmla="*/ 5467037 h 5663512"/>
              <a:gd name="connsiteX27" fmla="*/ 2952 w 4201826"/>
              <a:gd name="connsiteY27" fmla="*/ 5398536 h 5663512"/>
              <a:gd name="connsiteX28" fmla="*/ 56818 w 4201826"/>
              <a:gd name="connsiteY28" fmla="*/ 3948801 h 5663512"/>
              <a:gd name="connsiteX29" fmla="*/ 222752 w 4201826"/>
              <a:gd name="connsiteY29" fmla="*/ 0 h 5663512"/>
              <a:gd name="connsiteX0" fmla="*/ 222752 w 4201826"/>
              <a:gd name="connsiteY0" fmla="*/ 0 h 5663512"/>
              <a:gd name="connsiteX1" fmla="*/ 3808775 w 4201826"/>
              <a:gd name="connsiteY1" fmla="*/ 193118 h 5663512"/>
              <a:gd name="connsiteX2" fmla="*/ 4158085 w 4201826"/>
              <a:gd name="connsiteY2" fmla="*/ 210199 h 5663512"/>
              <a:gd name="connsiteX3" fmla="*/ 4184414 w 4201826"/>
              <a:gd name="connsiteY3" fmla="*/ 232320 h 5663512"/>
              <a:gd name="connsiteX4" fmla="*/ 4183120 w 4201826"/>
              <a:gd name="connsiteY4" fmla="*/ 264976 h 5663512"/>
              <a:gd name="connsiteX5" fmla="*/ 4185873 w 4201826"/>
              <a:gd name="connsiteY5" fmla="*/ 266710 h 5663512"/>
              <a:gd name="connsiteX6" fmla="*/ 4201602 w 4201826"/>
              <a:gd name="connsiteY6" fmla="*/ 298994 h 5663512"/>
              <a:gd name="connsiteX7" fmla="*/ 4185114 w 4201826"/>
              <a:gd name="connsiteY7" fmla="*/ 383410 h 5663512"/>
              <a:gd name="connsiteX8" fmla="*/ 4126688 w 4201826"/>
              <a:gd name="connsiteY8" fmla="*/ 1737775 h 5663512"/>
              <a:gd name="connsiteX9" fmla="*/ 4126596 w 4201826"/>
              <a:gd name="connsiteY9" fmla="*/ 1740050 h 5663512"/>
              <a:gd name="connsiteX10" fmla="*/ 4124671 w 4201826"/>
              <a:gd name="connsiteY10" fmla="*/ 1740201 h 5663512"/>
              <a:gd name="connsiteX11" fmla="*/ 4118474 w 4201826"/>
              <a:gd name="connsiteY11" fmla="*/ 1896619 h 5663512"/>
              <a:gd name="connsiteX12" fmla="*/ 4126882 w 4201826"/>
              <a:gd name="connsiteY12" fmla="*/ 1921364 h 5663512"/>
              <a:gd name="connsiteX13" fmla="*/ 4129154 w 4201826"/>
              <a:gd name="connsiteY13" fmla="*/ 2007537 h 5663512"/>
              <a:gd name="connsiteX14" fmla="*/ 4128778 w 4201826"/>
              <a:gd name="connsiteY14" fmla="*/ 2012537 h 5663512"/>
              <a:gd name="connsiteX15" fmla="*/ 4120707 w 4201826"/>
              <a:gd name="connsiteY15" fmla="*/ 2053644 h 5663512"/>
              <a:gd name="connsiteX16" fmla="*/ 4113352 w 4201826"/>
              <a:gd name="connsiteY16" fmla="*/ 2133479 h 5663512"/>
              <a:gd name="connsiteX17" fmla="*/ 4074388 w 4201826"/>
              <a:gd name="connsiteY17" fmla="*/ 3270918 h 5663512"/>
              <a:gd name="connsiteX18" fmla="*/ 4057741 w 4201826"/>
              <a:gd name="connsiteY18" fmla="*/ 3531778 h 5663512"/>
              <a:gd name="connsiteX19" fmla="*/ 4049247 w 4201826"/>
              <a:gd name="connsiteY19" fmla="*/ 3699138 h 5663512"/>
              <a:gd name="connsiteX20" fmla="*/ 3983235 w 4201826"/>
              <a:gd name="connsiteY20" fmla="*/ 5384761 h 5663512"/>
              <a:gd name="connsiteX21" fmla="*/ 3988613 w 4201826"/>
              <a:gd name="connsiteY21" fmla="*/ 5422435 h 5663512"/>
              <a:gd name="connsiteX22" fmla="*/ 3979159 w 4201826"/>
              <a:gd name="connsiteY22" fmla="*/ 5596462 h 5663512"/>
              <a:gd name="connsiteX23" fmla="*/ 3974839 w 4201826"/>
              <a:gd name="connsiteY23" fmla="*/ 5599286 h 5663512"/>
              <a:gd name="connsiteX24" fmla="*/ 3972325 w 4201826"/>
              <a:gd name="connsiteY24" fmla="*/ 5663512 h 5663512"/>
              <a:gd name="connsiteX25" fmla="*/ 0 w 4201826"/>
              <a:gd name="connsiteY25" fmla="*/ 5467037 h 5663512"/>
              <a:gd name="connsiteX26" fmla="*/ 2952 w 4201826"/>
              <a:gd name="connsiteY26" fmla="*/ 5398536 h 5663512"/>
              <a:gd name="connsiteX27" fmla="*/ 56818 w 4201826"/>
              <a:gd name="connsiteY27" fmla="*/ 3948801 h 5663512"/>
              <a:gd name="connsiteX28" fmla="*/ 222752 w 4201826"/>
              <a:gd name="connsiteY28" fmla="*/ 0 h 566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201826" h="5663512">
                <a:moveTo>
                  <a:pt x="222752" y="0"/>
                </a:moveTo>
                <a:lnTo>
                  <a:pt x="3808775" y="193118"/>
                </a:lnTo>
                <a:lnTo>
                  <a:pt x="4158085" y="210199"/>
                </a:lnTo>
                <a:lnTo>
                  <a:pt x="4184414" y="232320"/>
                </a:lnTo>
                <a:cubicBezTo>
                  <a:pt x="4183983" y="243206"/>
                  <a:pt x="4183551" y="254090"/>
                  <a:pt x="4183120" y="264976"/>
                </a:cubicBezTo>
                <a:lnTo>
                  <a:pt x="4185873" y="266710"/>
                </a:lnTo>
                <a:cubicBezTo>
                  <a:pt x="4194870" y="268364"/>
                  <a:pt x="4203324" y="254877"/>
                  <a:pt x="4201602" y="298994"/>
                </a:cubicBezTo>
                <a:lnTo>
                  <a:pt x="4185114" y="383410"/>
                </a:lnTo>
                <a:lnTo>
                  <a:pt x="4126688" y="1737775"/>
                </a:lnTo>
                <a:cubicBezTo>
                  <a:pt x="4126657" y="1738533"/>
                  <a:pt x="4126627" y="1739292"/>
                  <a:pt x="4126596" y="1740050"/>
                </a:cubicBezTo>
                <a:lnTo>
                  <a:pt x="4124671" y="1740201"/>
                </a:lnTo>
                <a:lnTo>
                  <a:pt x="4118474" y="1896619"/>
                </a:lnTo>
                <a:lnTo>
                  <a:pt x="4126882" y="1921364"/>
                </a:lnTo>
                <a:cubicBezTo>
                  <a:pt x="4127639" y="1950088"/>
                  <a:pt x="4128397" y="1978813"/>
                  <a:pt x="4129154" y="2007537"/>
                </a:cubicBezTo>
                <a:cubicBezTo>
                  <a:pt x="4129029" y="2009204"/>
                  <a:pt x="4128903" y="2010870"/>
                  <a:pt x="4128778" y="2012537"/>
                </a:cubicBezTo>
                <a:lnTo>
                  <a:pt x="4120707" y="2053644"/>
                </a:lnTo>
                <a:cubicBezTo>
                  <a:pt x="4118136" y="2073801"/>
                  <a:pt x="4121072" y="1930600"/>
                  <a:pt x="4113352" y="2133479"/>
                </a:cubicBezTo>
                <a:lnTo>
                  <a:pt x="4074388" y="3270918"/>
                </a:lnTo>
                <a:cubicBezTo>
                  <a:pt x="4072534" y="3351848"/>
                  <a:pt x="4059594" y="3450848"/>
                  <a:pt x="4057741" y="3531778"/>
                </a:cubicBezTo>
                <a:cubicBezTo>
                  <a:pt x="4063853" y="3525628"/>
                  <a:pt x="4055864" y="3680107"/>
                  <a:pt x="4049247" y="3699138"/>
                </a:cubicBezTo>
                <a:lnTo>
                  <a:pt x="3983235" y="5384761"/>
                </a:lnTo>
                <a:lnTo>
                  <a:pt x="3988613" y="5422435"/>
                </a:lnTo>
                <a:cubicBezTo>
                  <a:pt x="3987934" y="5457718"/>
                  <a:pt x="3981455" y="5566987"/>
                  <a:pt x="3979159" y="5596462"/>
                </a:cubicBezTo>
                <a:lnTo>
                  <a:pt x="3974839" y="5599286"/>
                </a:lnTo>
                <a:cubicBezTo>
                  <a:pt x="3974001" y="5620694"/>
                  <a:pt x="3976042" y="5639205"/>
                  <a:pt x="3972325" y="5663512"/>
                </a:cubicBezTo>
                <a:lnTo>
                  <a:pt x="0" y="5467037"/>
                </a:lnTo>
                <a:lnTo>
                  <a:pt x="2952" y="5398536"/>
                </a:lnTo>
                <a:lnTo>
                  <a:pt x="56818" y="3948801"/>
                </a:lnTo>
                <a:lnTo>
                  <a:pt x="222752" y="0"/>
                </a:ln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25D4666-98D4-204D-BC51-CA5EF8376B53}"/>
              </a:ext>
            </a:extLst>
          </p:cNvPr>
          <p:cNvSpPr>
            <a:spLocks noGrp="1"/>
          </p:cNvSpPr>
          <p:nvPr>
            <p:ph type="title"/>
          </p:nvPr>
        </p:nvSpPr>
        <p:spPr>
          <a:xfrm>
            <a:off x="685800" y="723606"/>
            <a:ext cx="6218486" cy="1706584"/>
          </a:xfrm>
        </p:spPr>
        <p:txBody>
          <a:bodyPr anchor="ctr">
            <a:normAutofit/>
          </a:bodyPr>
          <a:lstStyle/>
          <a:p>
            <a:r>
              <a:rPr lang="en-US" dirty="0"/>
              <a:t>Attributes of Lord </a:t>
            </a:r>
            <a:r>
              <a:rPr lang="en-US" dirty="0" err="1"/>
              <a:t>Nityananda</a:t>
            </a:r>
            <a:endParaRPr lang="en-US" dirty="0"/>
          </a:p>
        </p:txBody>
      </p:sp>
      <p:pic>
        <p:nvPicPr>
          <p:cNvPr id="3074" name="Picture 2" descr="Nitai Pada Kamala | The Hare Krishna Movement">
            <a:extLst>
              <a:ext uri="{FF2B5EF4-FFF2-40B4-BE49-F238E27FC236}">
                <a16:creationId xmlns:a16="http://schemas.microsoft.com/office/drawing/2014/main" id="{58EA8F4E-4325-0841-BF6A-A2F04E7EC431}"/>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rot="171272">
            <a:off x="7828899" y="902889"/>
            <a:ext cx="3293878" cy="5050613"/>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 name="Content Placeholder 2">
            <a:extLst>
              <a:ext uri="{FF2B5EF4-FFF2-40B4-BE49-F238E27FC236}">
                <a16:creationId xmlns:a16="http://schemas.microsoft.com/office/drawing/2014/main" id="{B9726674-492C-464C-BE0A-AF9CBCF64858}"/>
              </a:ext>
            </a:extLst>
          </p:cNvPr>
          <p:cNvGraphicFramePr>
            <a:graphicFrameLocks noGrp="1"/>
          </p:cNvGraphicFramePr>
          <p:nvPr>
            <p:ph idx="1"/>
            <p:extLst>
              <p:ext uri="{D42A27DB-BD31-4B8C-83A1-F6EECF244321}">
                <p14:modId xmlns:p14="http://schemas.microsoft.com/office/powerpoint/2010/main" val="2562638028"/>
              </p:ext>
            </p:extLst>
          </p:nvPr>
        </p:nvGraphicFramePr>
        <p:xfrm>
          <a:off x="685800" y="2810013"/>
          <a:ext cx="5874026" cy="351458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7266127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1441B98B-6E41-475D-97DA-426952893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0">
            <a:extLst>
              <a:ext uri="{FF2B5EF4-FFF2-40B4-BE49-F238E27FC236}">
                <a16:creationId xmlns:a16="http://schemas.microsoft.com/office/drawing/2014/main" id="{8E479B5C-2CB5-4B9A-901A-FB1FE2E35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79475"/>
          </a:xfrm>
          <a:custGeom>
            <a:avLst/>
            <a:gdLst>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076 w 12192000"/>
              <a:gd name="connsiteY144" fmla="*/ 1813003 h 2237474"/>
              <a:gd name="connsiteX145" fmla="*/ 4459810 w 12192000"/>
              <a:gd name="connsiteY145" fmla="*/ 1797886 h 2237474"/>
              <a:gd name="connsiteX146" fmla="*/ 4379064 w 12192000"/>
              <a:gd name="connsiteY146" fmla="*/ 1817177 h 2237474"/>
              <a:gd name="connsiteX147" fmla="*/ 4319209 w 12192000"/>
              <a:gd name="connsiteY147" fmla="*/ 1834833 h 2237474"/>
              <a:gd name="connsiteX148" fmla="*/ 4306907 w 12192000"/>
              <a:gd name="connsiteY148" fmla="*/ 1841641 h 2237474"/>
              <a:gd name="connsiteX149" fmla="*/ 4290981 w 12192000"/>
              <a:gd name="connsiteY149" fmla="*/ 1839677 h 2237474"/>
              <a:gd name="connsiteX150" fmla="*/ 4285792 w 12192000"/>
              <a:gd name="connsiteY150" fmla="*/ 1836231 h 2237474"/>
              <a:gd name="connsiteX151" fmla="*/ 4238372 w 12192000"/>
              <a:gd name="connsiteY151" fmla="*/ 1851480 h 2237474"/>
              <a:gd name="connsiteX152" fmla="*/ 4232517 w 12192000"/>
              <a:gd name="connsiteY152" fmla="*/ 1852567 h 2237474"/>
              <a:gd name="connsiteX153" fmla="*/ 4191732 w 12192000"/>
              <a:gd name="connsiteY153" fmla="*/ 1857328 h 2237474"/>
              <a:gd name="connsiteX154" fmla="*/ 4065532 w 12192000"/>
              <a:gd name="connsiteY154" fmla="*/ 1855477 h 2237474"/>
              <a:gd name="connsiteX155" fmla="*/ 4028460 w 12192000"/>
              <a:gd name="connsiteY155" fmla="*/ 1855137 h 2237474"/>
              <a:gd name="connsiteX156" fmla="*/ 4002267 w 12192000"/>
              <a:gd name="connsiteY156" fmla="*/ 1852352 h 2237474"/>
              <a:gd name="connsiteX157" fmla="*/ 3931396 w 12192000"/>
              <a:gd name="connsiteY157" fmla="*/ 1858915 h 2237474"/>
              <a:gd name="connsiteX158" fmla="*/ 3812162 w 12192000"/>
              <a:gd name="connsiteY158" fmla="*/ 1875501 h 2237474"/>
              <a:gd name="connsiteX159" fmla="*/ 3767672 w 12192000"/>
              <a:gd name="connsiteY159" fmla="*/ 1874600 h 2237474"/>
              <a:gd name="connsiteX160" fmla="*/ 3764741 w 12192000"/>
              <a:gd name="connsiteY160" fmla="*/ 1869433 h 2237474"/>
              <a:gd name="connsiteX161" fmla="*/ 3751332 w 12192000"/>
              <a:gd name="connsiteY161" fmla="*/ 1869854 h 2237474"/>
              <a:gd name="connsiteX162" fmla="*/ 3748155 w 12192000"/>
              <a:gd name="connsiteY162" fmla="*/ 1868903 h 2237474"/>
              <a:gd name="connsiteX163" fmla="*/ 3729530 w 12192000"/>
              <a:gd name="connsiteY163" fmla="*/ 1864513 h 2237474"/>
              <a:gd name="connsiteX164" fmla="*/ 3680177 w 12192000"/>
              <a:gd name="connsiteY164" fmla="*/ 1881552 h 2237474"/>
              <a:gd name="connsiteX165" fmla="*/ 3567259 w 12192000"/>
              <a:gd name="connsiteY165" fmla="*/ 1893482 h 2237474"/>
              <a:gd name="connsiteX166" fmla="*/ 3405770 w 12192000"/>
              <a:gd name="connsiteY166" fmla="*/ 1904591 h 2237474"/>
              <a:gd name="connsiteX167" fmla="*/ 3280097 w 12192000"/>
              <a:gd name="connsiteY167" fmla="*/ 1919610 h 2237474"/>
              <a:gd name="connsiteX168" fmla="*/ 3123424 w 12192000"/>
              <a:gd name="connsiteY168" fmla="*/ 1952930 h 2237474"/>
              <a:gd name="connsiteX169" fmla="*/ 3009910 w 12192000"/>
              <a:gd name="connsiteY169" fmla="*/ 1957866 h 2237474"/>
              <a:gd name="connsiteX170" fmla="*/ 2995934 w 12192000"/>
              <a:gd name="connsiteY170" fmla="*/ 1967085 h 2237474"/>
              <a:gd name="connsiteX171" fmla="*/ 2980071 w 12192000"/>
              <a:gd name="connsiteY171" fmla="*/ 1972988 h 2237474"/>
              <a:gd name="connsiteX172" fmla="*/ 2978094 w 12192000"/>
              <a:gd name="connsiteY172" fmla="*/ 1972369 h 2237474"/>
              <a:gd name="connsiteX173" fmla="*/ 2942858 w 12192000"/>
              <a:gd name="connsiteY173" fmla="*/ 1981367 h 2237474"/>
              <a:gd name="connsiteX174" fmla="*/ 2875436 w 12192000"/>
              <a:gd name="connsiteY174" fmla="*/ 1996977 h 2237474"/>
              <a:gd name="connsiteX175" fmla="*/ 2874892 w 12192000"/>
              <a:gd name="connsiteY175" fmla="*/ 1996085 h 2237474"/>
              <a:gd name="connsiteX176" fmla="*/ 2864145 w 12192000"/>
              <a:gd name="connsiteY176" fmla="*/ 1994061 h 2237474"/>
              <a:gd name="connsiteX177" fmla="*/ 2843662 w 12192000"/>
              <a:gd name="connsiteY177" fmla="*/ 1992498 h 2237474"/>
              <a:gd name="connsiteX178" fmla="*/ 2796128 w 12192000"/>
              <a:gd name="connsiteY178" fmla="*/ 1976403 h 2237474"/>
              <a:gd name="connsiteX179" fmla="*/ 2756784 w 12192000"/>
              <a:gd name="connsiteY179" fmla="*/ 1985116 h 2237474"/>
              <a:gd name="connsiteX180" fmla="*/ 2748833 w 12192000"/>
              <a:gd name="connsiteY180" fmla="*/ 1986323 h 2237474"/>
              <a:gd name="connsiteX181" fmla="*/ 2748661 w 12192000"/>
              <a:gd name="connsiteY181" fmla="*/ 1986122 h 2237474"/>
              <a:gd name="connsiteX182" fmla="*/ 2740251 w 12192000"/>
              <a:gd name="connsiteY182" fmla="*/ 1986946 h 2237474"/>
              <a:gd name="connsiteX183" fmla="*/ 2718916 w 12192000"/>
              <a:gd name="connsiteY183" fmla="*/ 1990867 h 2237474"/>
              <a:gd name="connsiteX184" fmla="*/ 2713522 w 12192000"/>
              <a:gd name="connsiteY184" fmla="*/ 1990173 h 2237474"/>
              <a:gd name="connsiteX185" fmla="*/ 2680597 w 12192000"/>
              <a:gd name="connsiteY185" fmla="*/ 1984996 h 2237474"/>
              <a:gd name="connsiteX186" fmla="*/ 2578178 w 12192000"/>
              <a:gd name="connsiteY186" fmla="*/ 1990531 h 2237474"/>
              <a:gd name="connsiteX187" fmla="*/ 2476147 w 12192000"/>
              <a:gd name="connsiteY187" fmla="*/ 1998305 h 2237474"/>
              <a:gd name="connsiteX188" fmla="*/ 2373568 w 12192000"/>
              <a:gd name="connsiteY188" fmla="*/ 2003219 h 2237474"/>
              <a:gd name="connsiteX189" fmla="*/ 2321399 w 12192000"/>
              <a:gd name="connsiteY189" fmla="*/ 1989467 h 2237474"/>
              <a:gd name="connsiteX190" fmla="*/ 2315525 w 12192000"/>
              <a:gd name="connsiteY190" fmla="*/ 1989708 h 2237474"/>
              <a:gd name="connsiteX191" fmla="*/ 2300792 w 12192000"/>
              <a:gd name="connsiteY191" fmla="*/ 1994290 h 2237474"/>
              <a:gd name="connsiteX192" fmla="*/ 2295469 w 12192000"/>
              <a:gd name="connsiteY192" fmla="*/ 1996659 h 2237474"/>
              <a:gd name="connsiteX193" fmla="*/ 2287219 w 12192000"/>
              <a:gd name="connsiteY193" fmla="*/ 1998750 h 2237474"/>
              <a:gd name="connsiteX194" fmla="*/ 2286948 w 12192000"/>
              <a:gd name="connsiteY194" fmla="*/ 1998596 h 2237474"/>
              <a:gd name="connsiteX195" fmla="*/ 2243069 w 12192000"/>
              <a:gd name="connsiteY195" fmla="*/ 2015111 h 2237474"/>
              <a:gd name="connsiteX196" fmla="*/ 2186609 w 12192000"/>
              <a:gd name="connsiteY196" fmla="*/ 2008263 h 2237474"/>
              <a:gd name="connsiteX197" fmla="*/ 2164831 w 12192000"/>
              <a:gd name="connsiteY197" fmla="*/ 2010143 h 2237474"/>
              <a:gd name="connsiteX198" fmla="*/ 2152836 w 12192000"/>
              <a:gd name="connsiteY198" fmla="*/ 2010048 h 2237474"/>
              <a:gd name="connsiteX199" fmla="*/ 2117102 w 12192000"/>
              <a:gd name="connsiteY199" fmla="*/ 2023004 h 2237474"/>
              <a:gd name="connsiteX200" fmla="*/ 2111935 w 12192000"/>
              <a:gd name="connsiteY200" fmla="*/ 2023163 h 2237474"/>
              <a:gd name="connsiteX201" fmla="*/ 2089991 w 12192000"/>
              <a:gd name="connsiteY201" fmla="*/ 2034193 h 2237474"/>
              <a:gd name="connsiteX202" fmla="*/ 2058061 w 12192000"/>
              <a:gd name="connsiteY202" fmla="*/ 2047942 h 2237474"/>
              <a:gd name="connsiteX203" fmla="*/ 2055737 w 12192000"/>
              <a:gd name="connsiteY203" fmla="*/ 2047704 h 2237474"/>
              <a:gd name="connsiteX204" fmla="*/ 2042244 w 12192000"/>
              <a:gd name="connsiteY204" fmla="*/ 2055560 h 2237474"/>
              <a:gd name="connsiteX205" fmla="*/ 1976224 w 12192000"/>
              <a:gd name="connsiteY205" fmla="*/ 2074257 h 2237474"/>
              <a:gd name="connsiteX206" fmla="*/ 1877728 w 12192000"/>
              <a:gd name="connsiteY206" fmla="*/ 2101004 h 2237474"/>
              <a:gd name="connsiteX207" fmla="*/ 1759056 w 12192000"/>
              <a:gd name="connsiteY207" fmla="*/ 2125608 h 2237474"/>
              <a:gd name="connsiteX208" fmla="*/ 1637948 w 12192000"/>
              <a:gd name="connsiteY208" fmla="*/ 2172597 h 2237474"/>
              <a:gd name="connsiteX209" fmla="*/ 1434549 w 12192000"/>
              <a:gd name="connsiteY209" fmla="*/ 2234522 h 2237474"/>
              <a:gd name="connsiteX210" fmla="*/ 1398481 w 12192000"/>
              <a:gd name="connsiteY210" fmla="*/ 2237074 h 2237474"/>
              <a:gd name="connsiteX211" fmla="*/ 1398407 w 12192000"/>
              <a:gd name="connsiteY211" fmla="*/ 2237095 h 2237474"/>
              <a:gd name="connsiteX212" fmla="*/ 1370962 w 12192000"/>
              <a:gd name="connsiteY212" fmla="*/ 2237474 h 2237474"/>
              <a:gd name="connsiteX213" fmla="*/ 1356367 w 12192000"/>
              <a:gd name="connsiteY213" fmla="*/ 2235089 h 2237474"/>
              <a:gd name="connsiteX214" fmla="*/ 1324828 w 12192000"/>
              <a:gd name="connsiteY214" fmla="*/ 2231968 h 2237474"/>
              <a:gd name="connsiteX215" fmla="*/ 1297744 w 12192000"/>
              <a:gd name="connsiteY215" fmla="*/ 2235849 h 2237474"/>
              <a:gd name="connsiteX216" fmla="*/ 1286236 w 12192000"/>
              <a:gd name="connsiteY216" fmla="*/ 2233135 h 2237474"/>
              <a:gd name="connsiteX217" fmla="*/ 1283504 w 12192000"/>
              <a:gd name="connsiteY217" fmla="*/ 2233797 h 2237474"/>
              <a:gd name="connsiteX218" fmla="*/ 1279765 w 12192000"/>
              <a:gd name="connsiteY218" fmla="*/ 2229639 h 2237474"/>
              <a:gd name="connsiteX219" fmla="*/ 1195347 w 12192000"/>
              <a:gd name="connsiteY219" fmla="*/ 2212354 h 2237474"/>
              <a:gd name="connsiteX220" fmla="*/ 970251 w 12192000"/>
              <a:gd name="connsiteY220" fmla="*/ 2221029 h 2237474"/>
              <a:gd name="connsiteX221" fmla="*/ 812914 w 12192000"/>
              <a:gd name="connsiteY221" fmla="*/ 2202752 h 2237474"/>
              <a:gd name="connsiteX222" fmla="*/ 800195 w 12192000"/>
              <a:gd name="connsiteY222" fmla="*/ 2209407 h 2237474"/>
              <a:gd name="connsiteX223" fmla="*/ 784978 w 12192000"/>
              <a:gd name="connsiteY223" fmla="*/ 2212360 h 2237474"/>
              <a:gd name="connsiteX224" fmla="*/ 681987 w 12192000"/>
              <a:gd name="connsiteY224" fmla="*/ 2216757 h 2237474"/>
              <a:gd name="connsiteX225" fmla="*/ 669923 w 12192000"/>
              <a:gd name="connsiteY225" fmla="*/ 2211682 h 2237474"/>
              <a:gd name="connsiteX226" fmla="*/ 648680 w 12192000"/>
              <a:gd name="connsiteY226" fmla="*/ 2206229 h 2237474"/>
              <a:gd name="connsiteX227" fmla="*/ 597225 w 12192000"/>
              <a:gd name="connsiteY227" fmla="*/ 2180999 h 2237474"/>
              <a:gd name="connsiteX228" fmla="*/ 558449 w 12192000"/>
              <a:gd name="connsiteY228" fmla="*/ 2182346 h 2237474"/>
              <a:gd name="connsiteX229" fmla="*/ 550517 w 12192000"/>
              <a:gd name="connsiteY229" fmla="*/ 2182060 h 2237474"/>
              <a:gd name="connsiteX230" fmla="*/ 550309 w 12192000"/>
              <a:gd name="connsiteY230" fmla="*/ 2181825 h 2237474"/>
              <a:gd name="connsiteX231" fmla="*/ 541836 w 12192000"/>
              <a:gd name="connsiteY231" fmla="*/ 2181063 h 2237474"/>
              <a:gd name="connsiteX232" fmla="*/ 536057 w 12192000"/>
              <a:gd name="connsiteY232" fmla="*/ 2181537 h 2237474"/>
              <a:gd name="connsiteX233" fmla="*/ 520671 w 12192000"/>
              <a:gd name="connsiteY233" fmla="*/ 2180980 h 2237474"/>
              <a:gd name="connsiteX234" fmla="*/ 515024 w 12192000"/>
              <a:gd name="connsiteY234" fmla="*/ 2179258 h 2237474"/>
              <a:gd name="connsiteX235" fmla="*/ 512278 w 12192000"/>
              <a:gd name="connsiteY235" fmla="*/ 2176369 h 2237474"/>
              <a:gd name="connsiteX236" fmla="*/ 480419 w 12192000"/>
              <a:gd name="connsiteY236" fmla="*/ 2167807 h 2237474"/>
              <a:gd name="connsiteX237" fmla="*/ 413835 w 12192000"/>
              <a:gd name="connsiteY237" fmla="*/ 2156783 h 2237474"/>
              <a:gd name="connsiteX238" fmla="*/ 376513 w 12192000"/>
              <a:gd name="connsiteY238" fmla="*/ 2154014 h 2237474"/>
              <a:gd name="connsiteX239" fmla="*/ 273386 w 12192000"/>
              <a:gd name="connsiteY239" fmla="*/ 2142551 h 2237474"/>
              <a:gd name="connsiteX240" fmla="*/ 169207 w 12192000"/>
              <a:gd name="connsiteY240" fmla="*/ 2128100 h 2237474"/>
              <a:gd name="connsiteX241" fmla="*/ 93149 w 12192000"/>
              <a:gd name="connsiteY241" fmla="*/ 2105324 h 2237474"/>
              <a:gd name="connsiteX242" fmla="*/ 88109 w 12192000"/>
              <a:gd name="connsiteY242" fmla="*/ 2106704 h 2237474"/>
              <a:gd name="connsiteX243" fmla="*/ 80022 w 12192000"/>
              <a:gd name="connsiteY243" fmla="*/ 2107254 h 2237474"/>
              <a:gd name="connsiteX244" fmla="*/ 79717 w 12192000"/>
              <a:gd name="connsiteY244" fmla="*/ 2107046 h 2237474"/>
              <a:gd name="connsiteX245" fmla="*/ 72352 w 12192000"/>
              <a:gd name="connsiteY245" fmla="*/ 2107991 h 2237474"/>
              <a:gd name="connsiteX246" fmla="*/ 37645 w 12192000"/>
              <a:gd name="connsiteY246" fmla="*/ 2115401 h 2237474"/>
              <a:gd name="connsiteX247" fmla="*/ 4572 w 12192000"/>
              <a:gd name="connsiteY247" fmla="*/ 2111091 h 2237474"/>
              <a:gd name="connsiteX248" fmla="*/ 0 w 12192000"/>
              <a:gd name="connsiteY248" fmla="*/ 2110468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810 w 12192000"/>
              <a:gd name="connsiteY144" fmla="*/ 1797886 h 2237474"/>
              <a:gd name="connsiteX145" fmla="*/ 4379064 w 12192000"/>
              <a:gd name="connsiteY145" fmla="*/ 1817177 h 2237474"/>
              <a:gd name="connsiteX146" fmla="*/ 4319209 w 12192000"/>
              <a:gd name="connsiteY146" fmla="*/ 1834833 h 2237474"/>
              <a:gd name="connsiteX147" fmla="*/ 4306907 w 12192000"/>
              <a:gd name="connsiteY147" fmla="*/ 1841641 h 2237474"/>
              <a:gd name="connsiteX148" fmla="*/ 4290981 w 12192000"/>
              <a:gd name="connsiteY148" fmla="*/ 1839677 h 2237474"/>
              <a:gd name="connsiteX149" fmla="*/ 4285792 w 12192000"/>
              <a:gd name="connsiteY149" fmla="*/ 1836231 h 2237474"/>
              <a:gd name="connsiteX150" fmla="*/ 4238372 w 12192000"/>
              <a:gd name="connsiteY150" fmla="*/ 1851480 h 2237474"/>
              <a:gd name="connsiteX151" fmla="*/ 4232517 w 12192000"/>
              <a:gd name="connsiteY151" fmla="*/ 1852567 h 2237474"/>
              <a:gd name="connsiteX152" fmla="*/ 4191732 w 12192000"/>
              <a:gd name="connsiteY152" fmla="*/ 1857328 h 2237474"/>
              <a:gd name="connsiteX153" fmla="*/ 4065532 w 12192000"/>
              <a:gd name="connsiteY153" fmla="*/ 1855477 h 2237474"/>
              <a:gd name="connsiteX154" fmla="*/ 4028460 w 12192000"/>
              <a:gd name="connsiteY154" fmla="*/ 1855137 h 2237474"/>
              <a:gd name="connsiteX155" fmla="*/ 4002267 w 12192000"/>
              <a:gd name="connsiteY155" fmla="*/ 1852352 h 2237474"/>
              <a:gd name="connsiteX156" fmla="*/ 3931396 w 12192000"/>
              <a:gd name="connsiteY156" fmla="*/ 1858915 h 2237474"/>
              <a:gd name="connsiteX157" fmla="*/ 3812162 w 12192000"/>
              <a:gd name="connsiteY157" fmla="*/ 1875501 h 2237474"/>
              <a:gd name="connsiteX158" fmla="*/ 3767672 w 12192000"/>
              <a:gd name="connsiteY158" fmla="*/ 1874600 h 2237474"/>
              <a:gd name="connsiteX159" fmla="*/ 3764741 w 12192000"/>
              <a:gd name="connsiteY159" fmla="*/ 1869433 h 2237474"/>
              <a:gd name="connsiteX160" fmla="*/ 3751332 w 12192000"/>
              <a:gd name="connsiteY160" fmla="*/ 1869854 h 2237474"/>
              <a:gd name="connsiteX161" fmla="*/ 3748155 w 12192000"/>
              <a:gd name="connsiteY161" fmla="*/ 1868903 h 2237474"/>
              <a:gd name="connsiteX162" fmla="*/ 3729530 w 12192000"/>
              <a:gd name="connsiteY162" fmla="*/ 1864513 h 2237474"/>
              <a:gd name="connsiteX163" fmla="*/ 3680177 w 12192000"/>
              <a:gd name="connsiteY163" fmla="*/ 1881552 h 2237474"/>
              <a:gd name="connsiteX164" fmla="*/ 3567259 w 12192000"/>
              <a:gd name="connsiteY164" fmla="*/ 1893482 h 2237474"/>
              <a:gd name="connsiteX165" fmla="*/ 3405770 w 12192000"/>
              <a:gd name="connsiteY165" fmla="*/ 1904591 h 2237474"/>
              <a:gd name="connsiteX166" fmla="*/ 3280097 w 12192000"/>
              <a:gd name="connsiteY166" fmla="*/ 1919610 h 2237474"/>
              <a:gd name="connsiteX167" fmla="*/ 3123424 w 12192000"/>
              <a:gd name="connsiteY167" fmla="*/ 1952930 h 2237474"/>
              <a:gd name="connsiteX168" fmla="*/ 3009910 w 12192000"/>
              <a:gd name="connsiteY168" fmla="*/ 1957866 h 2237474"/>
              <a:gd name="connsiteX169" fmla="*/ 2995934 w 12192000"/>
              <a:gd name="connsiteY169" fmla="*/ 1967085 h 2237474"/>
              <a:gd name="connsiteX170" fmla="*/ 2980071 w 12192000"/>
              <a:gd name="connsiteY170" fmla="*/ 1972988 h 2237474"/>
              <a:gd name="connsiteX171" fmla="*/ 2978094 w 12192000"/>
              <a:gd name="connsiteY171" fmla="*/ 1972369 h 2237474"/>
              <a:gd name="connsiteX172" fmla="*/ 2942858 w 12192000"/>
              <a:gd name="connsiteY172" fmla="*/ 1981367 h 2237474"/>
              <a:gd name="connsiteX173" fmla="*/ 2875436 w 12192000"/>
              <a:gd name="connsiteY173" fmla="*/ 1996977 h 2237474"/>
              <a:gd name="connsiteX174" fmla="*/ 2874892 w 12192000"/>
              <a:gd name="connsiteY174" fmla="*/ 1996085 h 2237474"/>
              <a:gd name="connsiteX175" fmla="*/ 2864145 w 12192000"/>
              <a:gd name="connsiteY175" fmla="*/ 1994061 h 2237474"/>
              <a:gd name="connsiteX176" fmla="*/ 2843662 w 12192000"/>
              <a:gd name="connsiteY176" fmla="*/ 1992498 h 2237474"/>
              <a:gd name="connsiteX177" fmla="*/ 2796128 w 12192000"/>
              <a:gd name="connsiteY177" fmla="*/ 1976403 h 2237474"/>
              <a:gd name="connsiteX178" fmla="*/ 2756784 w 12192000"/>
              <a:gd name="connsiteY178" fmla="*/ 1985116 h 2237474"/>
              <a:gd name="connsiteX179" fmla="*/ 2748833 w 12192000"/>
              <a:gd name="connsiteY179" fmla="*/ 1986323 h 2237474"/>
              <a:gd name="connsiteX180" fmla="*/ 2748661 w 12192000"/>
              <a:gd name="connsiteY180" fmla="*/ 1986122 h 2237474"/>
              <a:gd name="connsiteX181" fmla="*/ 2740251 w 12192000"/>
              <a:gd name="connsiteY181" fmla="*/ 1986946 h 2237474"/>
              <a:gd name="connsiteX182" fmla="*/ 2718916 w 12192000"/>
              <a:gd name="connsiteY182" fmla="*/ 1990867 h 2237474"/>
              <a:gd name="connsiteX183" fmla="*/ 2713522 w 12192000"/>
              <a:gd name="connsiteY183" fmla="*/ 1990173 h 2237474"/>
              <a:gd name="connsiteX184" fmla="*/ 2680597 w 12192000"/>
              <a:gd name="connsiteY184" fmla="*/ 1984996 h 2237474"/>
              <a:gd name="connsiteX185" fmla="*/ 2578178 w 12192000"/>
              <a:gd name="connsiteY185" fmla="*/ 1990531 h 2237474"/>
              <a:gd name="connsiteX186" fmla="*/ 2476147 w 12192000"/>
              <a:gd name="connsiteY186" fmla="*/ 1998305 h 2237474"/>
              <a:gd name="connsiteX187" fmla="*/ 2373568 w 12192000"/>
              <a:gd name="connsiteY187" fmla="*/ 2003219 h 2237474"/>
              <a:gd name="connsiteX188" fmla="*/ 2321399 w 12192000"/>
              <a:gd name="connsiteY188" fmla="*/ 1989467 h 2237474"/>
              <a:gd name="connsiteX189" fmla="*/ 2315525 w 12192000"/>
              <a:gd name="connsiteY189" fmla="*/ 1989708 h 2237474"/>
              <a:gd name="connsiteX190" fmla="*/ 2300792 w 12192000"/>
              <a:gd name="connsiteY190" fmla="*/ 1994290 h 2237474"/>
              <a:gd name="connsiteX191" fmla="*/ 2295469 w 12192000"/>
              <a:gd name="connsiteY191" fmla="*/ 1996659 h 2237474"/>
              <a:gd name="connsiteX192" fmla="*/ 2287219 w 12192000"/>
              <a:gd name="connsiteY192" fmla="*/ 1998750 h 2237474"/>
              <a:gd name="connsiteX193" fmla="*/ 2286948 w 12192000"/>
              <a:gd name="connsiteY193" fmla="*/ 1998596 h 2237474"/>
              <a:gd name="connsiteX194" fmla="*/ 2243069 w 12192000"/>
              <a:gd name="connsiteY194" fmla="*/ 2015111 h 2237474"/>
              <a:gd name="connsiteX195" fmla="*/ 2186609 w 12192000"/>
              <a:gd name="connsiteY195" fmla="*/ 2008263 h 2237474"/>
              <a:gd name="connsiteX196" fmla="*/ 2164831 w 12192000"/>
              <a:gd name="connsiteY196" fmla="*/ 2010143 h 2237474"/>
              <a:gd name="connsiteX197" fmla="*/ 2152836 w 12192000"/>
              <a:gd name="connsiteY197" fmla="*/ 2010048 h 2237474"/>
              <a:gd name="connsiteX198" fmla="*/ 2117102 w 12192000"/>
              <a:gd name="connsiteY198" fmla="*/ 2023004 h 2237474"/>
              <a:gd name="connsiteX199" fmla="*/ 2111935 w 12192000"/>
              <a:gd name="connsiteY199" fmla="*/ 2023163 h 2237474"/>
              <a:gd name="connsiteX200" fmla="*/ 2089991 w 12192000"/>
              <a:gd name="connsiteY200" fmla="*/ 2034193 h 2237474"/>
              <a:gd name="connsiteX201" fmla="*/ 2058061 w 12192000"/>
              <a:gd name="connsiteY201" fmla="*/ 2047942 h 2237474"/>
              <a:gd name="connsiteX202" fmla="*/ 2055737 w 12192000"/>
              <a:gd name="connsiteY202" fmla="*/ 2047704 h 2237474"/>
              <a:gd name="connsiteX203" fmla="*/ 2042244 w 12192000"/>
              <a:gd name="connsiteY203" fmla="*/ 2055560 h 2237474"/>
              <a:gd name="connsiteX204" fmla="*/ 1976224 w 12192000"/>
              <a:gd name="connsiteY204" fmla="*/ 2074257 h 2237474"/>
              <a:gd name="connsiteX205" fmla="*/ 1877728 w 12192000"/>
              <a:gd name="connsiteY205" fmla="*/ 2101004 h 2237474"/>
              <a:gd name="connsiteX206" fmla="*/ 1759056 w 12192000"/>
              <a:gd name="connsiteY206" fmla="*/ 2125608 h 2237474"/>
              <a:gd name="connsiteX207" fmla="*/ 1637948 w 12192000"/>
              <a:gd name="connsiteY207" fmla="*/ 2172597 h 2237474"/>
              <a:gd name="connsiteX208" fmla="*/ 1434549 w 12192000"/>
              <a:gd name="connsiteY208" fmla="*/ 2234522 h 2237474"/>
              <a:gd name="connsiteX209" fmla="*/ 1398481 w 12192000"/>
              <a:gd name="connsiteY209" fmla="*/ 2237074 h 2237474"/>
              <a:gd name="connsiteX210" fmla="*/ 1398407 w 12192000"/>
              <a:gd name="connsiteY210" fmla="*/ 2237095 h 2237474"/>
              <a:gd name="connsiteX211" fmla="*/ 1370962 w 12192000"/>
              <a:gd name="connsiteY211" fmla="*/ 2237474 h 2237474"/>
              <a:gd name="connsiteX212" fmla="*/ 1356367 w 12192000"/>
              <a:gd name="connsiteY212" fmla="*/ 2235089 h 2237474"/>
              <a:gd name="connsiteX213" fmla="*/ 1324828 w 12192000"/>
              <a:gd name="connsiteY213" fmla="*/ 2231968 h 2237474"/>
              <a:gd name="connsiteX214" fmla="*/ 1297744 w 12192000"/>
              <a:gd name="connsiteY214" fmla="*/ 2235849 h 2237474"/>
              <a:gd name="connsiteX215" fmla="*/ 1286236 w 12192000"/>
              <a:gd name="connsiteY215" fmla="*/ 2233135 h 2237474"/>
              <a:gd name="connsiteX216" fmla="*/ 1283504 w 12192000"/>
              <a:gd name="connsiteY216" fmla="*/ 2233797 h 2237474"/>
              <a:gd name="connsiteX217" fmla="*/ 1279765 w 12192000"/>
              <a:gd name="connsiteY217" fmla="*/ 2229639 h 2237474"/>
              <a:gd name="connsiteX218" fmla="*/ 1195347 w 12192000"/>
              <a:gd name="connsiteY218" fmla="*/ 2212354 h 2237474"/>
              <a:gd name="connsiteX219" fmla="*/ 970251 w 12192000"/>
              <a:gd name="connsiteY219" fmla="*/ 2221029 h 2237474"/>
              <a:gd name="connsiteX220" fmla="*/ 812914 w 12192000"/>
              <a:gd name="connsiteY220" fmla="*/ 2202752 h 2237474"/>
              <a:gd name="connsiteX221" fmla="*/ 800195 w 12192000"/>
              <a:gd name="connsiteY221" fmla="*/ 2209407 h 2237474"/>
              <a:gd name="connsiteX222" fmla="*/ 784978 w 12192000"/>
              <a:gd name="connsiteY222" fmla="*/ 2212360 h 2237474"/>
              <a:gd name="connsiteX223" fmla="*/ 681987 w 12192000"/>
              <a:gd name="connsiteY223" fmla="*/ 2216757 h 2237474"/>
              <a:gd name="connsiteX224" fmla="*/ 669923 w 12192000"/>
              <a:gd name="connsiteY224" fmla="*/ 2211682 h 2237474"/>
              <a:gd name="connsiteX225" fmla="*/ 648680 w 12192000"/>
              <a:gd name="connsiteY225" fmla="*/ 2206229 h 2237474"/>
              <a:gd name="connsiteX226" fmla="*/ 597225 w 12192000"/>
              <a:gd name="connsiteY226" fmla="*/ 2180999 h 2237474"/>
              <a:gd name="connsiteX227" fmla="*/ 558449 w 12192000"/>
              <a:gd name="connsiteY227" fmla="*/ 2182346 h 2237474"/>
              <a:gd name="connsiteX228" fmla="*/ 550517 w 12192000"/>
              <a:gd name="connsiteY228" fmla="*/ 2182060 h 2237474"/>
              <a:gd name="connsiteX229" fmla="*/ 550309 w 12192000"/>
              <a:gd name="connsiteY229" fmla="*/ 2181825 h 2237474"/>
              <a:gd name="connsiteX230" fmla="*/ 541836 w 12192000"/>
              <a:gd name="connsiteY230" fmla="*/ 2181063 h 2237474"/>
              <a:gd name="connsiteX231" fmla="*/ 536057 w 12192000"/>
              <a:gd name="connsiteY231" fmla="*/ 2181537 h 2237474"/>
              <a:gd name="connsiteX232" fmla="*/ 520671 w 12192000"/>
              <a:gd name="connsiteY232" fmla="*/ 2180980 h 2237474"/>
              <a:gd name="connsiteX233" fmla="*/ 515024 w 12192000"/>
              <a:gd name="connsiteY233" fmla="*/ 2179258 h 2237474"/>
              <a:gd name="connsiteX234" fmla="*/ 512278 w 12192000"/>
              <a:gd name="connsiteY234" fmla="*/ 2176369 h 2237474"/>
              <a:gd name="connsiteX235" fmla="*/ 480419 w 12192000"/>
              <a:gd name="connsiteY235" fmla="*/ 2167807 h 2237474"/>
              <a:gd name="connsiteX236" fmla="*/ 413835 w 12192000"/>
              <a:gd name="connsiteY236" fmla="*/ 2156783 h 2237474"/>
              <a:gd name="connsiteX237" fmla="*/ 376513 w 12192000"/>
              <a:gd name="connsiteY237" fmla="*/ 2154014 h 2237474"/>
              <a:gd name="connsiteX238" fmla="*/ 273386 w 12192000"/>
              <a:gd name="connsiteY238" fmla="*/ 2142551 h 2237474"/>
              <a:gd name="connsiteX239" fmla="*/ 169207 w 12192000"/>
              <a:gd name="connsiteY239" fmla="*/ 2128100 h 2237474"/>
              <a:gd name="connsiteX240" fmla="*/ 93149 w 12192000"/>
              <a:gd name="connsiteY240" fmla="*/ 2105324 h 2237474"/>
              <a:gd name="connsiteX241" fmla="*/ 88109 w 12192000"/>
              <a:gd name="connsiteY241" fmla="*/ 2106704 h 2237474"/>
              <a:gd name="connsiteX242" fmla="*/ 80022 w 12192000"/>
              <a:gd name="connsiteY242" fmla="*/ 2107254 h 2237474"/>
              <a:gd name="connsiteX243" fmla="*/ 79717 w 12192000"/>
              <a:gd name="connsiteY243" fmla="*/ 2107046 h 2237474"/>
              <a:gd name="connsiteX244" fmla="*/ 72352 w 12192000"/>
              <a:gd name="connsiteY244" fmla="*/ 2107991 h 2237474"/>
              <a:gd name="connsiteX245" fmla="*/ 37645 w 12192000"/>
              <a:gd name="connsiteY245" fmla="*/ 2115401 h 2237474"/>
              <a:gd name="connsiteX246" fmla="*/ 4572 w 12192000"/>
              <a:gd name="connsiteY246" fmla="*/ 2111091 h 2237474"/>
              <a:gd name="connsiteX247" fmla="*/ 0 w 12192000"/>
              <a:gd name="connsiteY247" fmla="*/ 2110468 h 2237474"/>
              <a:gd name="connsiteX248" fmla="*/ 0 w 12192000"/>
              <a:gd name="connsiteY2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459810 w 12192000"/>
              <a:gd name="connsiteY143" fmla="*/ 1797886 h 2237474"/>
              <a:gd name="connsiteX144" fmla="*/ 4379064 w 12192000"/>
              <a:gd name="connsiteY144" fmla="*/ 1817177 h 2237474"/>
              <a:gd name="connsiteX145" fmla="*/ 4319209 w 12192000"/>
              <a:gd name="connsiteY145" fmla="*/ 1834833 h 2237474"/>
              <a:gd name="connsiteX146" fmla="*/ 4306907 w 12192000"/>
              <a:gd name="connsiteY146" fmla="*/ 1841641 h 2237474"/>
              <a:gd name="connsiteX147" fmla="*/ 4290981 w 12192000"/>
              <a:gd name="connsiteY147" fmla="*/ 1839677 h 2237474"/>
              <a:gd name="connsiteX148" fmla="*/ 4285792 w 12192000"/>
              <a:gd name="connsiteY148" fmla="*/ 1836231 h 2237474"/>
              <a:gd name="connsiteX149" fmla="*/ 4238372 w 12192000"/>
              <a:gd name="connsiteY149" fmla="*/ 1851480 h 2237474"/>
              <a:gd name="connsiteX150" fmla="*/ 4232517 w 12192000"/>
              <a:gd name="connsiteY150" fmla="*/ 1852567 h 2237474"/>
              <a:gd name="connsiteX151" fmla="*/ 4191732 w 12192000"/>
              <a:gd name="connsiteY151" fmla="*/ 1857328 h 2237474"/>
              <a:gd name="connsiteX152" fmla="*/ 4065532 w 12192000"/>
              <a:gd name="connsiteY152" fmla="*/ 1855477 h 2237474"/>
              <a:gd name="connsiteX153" fmla="*/ 4028460 w 12192000"/>
              <a:gd name="connsiteY153" fmla="*/ 1855137 h 2237474"/>
              <a:gd name="connsiteX154" fmla="*/ 4002267 w 12192000"/>
              <a:gd name="connsiteY154" fmla="*/ 1852352 h 2237474"/>
              <a:gd name="connsiteX155" fmla="*/ 3931396 w 12192000"/>
              <a:gd name="connsiteY155" fmla="*/ 1858915 h 2237474"/>
              <a:gd name="connsiteX156" fmla="*/ 3812162 w 12192000"/>
              <a:gd name="connsiteY156" fmla="*/ 1875501 h 2237474"/>
              <a:gd name="connsiteX157" fmla="*/ 3767672 w 12192000"/>
              <a:gd name="connsiteY157" fmla="*/ 1874600 h 2237474"/>
              <a:gd name="connsiteX158" fmla="*/ 3764741 w 12192000"/>
              <a:gd name="connsiteY158" fmla="*/ 1869433 h 2237474"/>
              <a:gd name="connsiteX159" fmla="*/ 3751332 w 12192000"/>
              <a:gd name="connsiteY159" fmla="*/ 1869854 h 2237474"/>
              <a:gd name="connsiteX160" fmla="*/ 3748155 w 12192000"/>
              <a:gd name="connsiteY160" fmla="*/ 1868903 h 2237474"/>
              <a:gd name="connsiteX161" fmla="*/ 3729530 w 12192000"/>
              <a:gd name="connsiteY161" fmla="*/ 1864513 h 2237474"/>
              <a:gd name="connsiteX162" fmla="*/ 3680177 w 12192000"/>
              <a:gd name="connsiteY162" fmla="*/ 1881552 h 2237474"/>
              <a:gd name="connsiteX163" fmla="*/ 3567259 w 12192000"/>
              <a:gd name="connsiteY163" fmla="*/ 1893482 h 2237474"/>
              <a:gd name="connsiteX164" fmla="*/ 3405770 w 12192000"/>
              <a:gd name="connsiteY164" fmla="*/ 1904591 h 2237474"/>
              <a:gd name="connsiteX165" fmla="*/ 3280097 w 12192000"/>
              <a:gd name="connsiteY165" fmla="*/ 1919610 h 2237474"/>
              <a:gd name="connsiteX166" fmla="*/ 3123424 w 12192000"/>
              <a:gd name="connsiteY166" fmla="*/ 1952930 h 2237474"/>
              <a:gd name="connsiteX167" fmla="*/ 3009910 w 12192000"/>
              <a:gd name="connsiteY167" fmla="*/ 1957866 h 2237474"/>
              <a:gd name="connsiteX168" fmla="*/ 2995934 w 12192000"/>
              <a:gd name="connsiteY168" fmla="*/ 1967085 h 2237474"/>
              <a:gd name="connsiteX169" fmla="*/ 2980071 w 12192000"/>
              <a:gd name="connsiteY169" fmla="*/ 1972988 h 2237474"/>
              <a:gd name="connsiteX170" fmla="*/ 2978094 w 12192000"/>
              <a:gd name="connsiteY170" fmla="*/ 1972369 h 2237474"/>
              <a:gd name="connsiteX171" fmla="*/ 2942858 w 12192000"/>
              <a:gd name="connsiteY171" fmla="*/ 1981367 h 2237474"/>
              <a:gd name="connsiteX172" fmla="*/ 2875436 w 12192000"/>
              <a:gd name="connsiteY172" fmla="*/ 1996977 h 2237474"/>
              <a:gd name="connsiteX173" fmla="*/ 2874892 w 12192000"/>
              <a:gd name="connsiteY173" fmla="*/ 1996085 h 2237474"/>
              <a:gd name="connsiteX174" fmla="*/ 2864145 w 12192000"/>
              <a:gd name="connsiteY174" fmla="*/ 1994061 h 2237474"/>
              <a:gd name="connsiteX175" fmla="*/ 2843662 w 12192000"/>
              <a:gd name="connsiteY175" fmla="*/ 1992498 h 2237474"/>
              <a:gd name="connsiteX176" fmla="*/ 2796128 w 12192000"/>
              <a:gd name="connsiteY176" fmla="*/ 1976403 h 2237474"/>
              <a:gd name="connsiteX177" fmla="*/ 2756784 w 12192000"/>
              <a:gd name="connsiteY177" fmla="*/ 1985116 h 2237474"/>
              <a:gd name="connsiteX178" fmla="*/ 2748833 w 12192000"/>
              <a:gd name="connsiteY178" fmla="*/ 1986323 h 2237474"/>
              <a:gd name="connsiteX179" fmla="*/ 2748661 w 12192000"/>
              <a:gd name="connsiteY179" fmla="*/ 1986122 h 2237474"/>
              <a:gd name="connsiteX180" fmla="*/ 2740251 w 12192000"/>
              <a:gd name="connsiteY180" fmla="*/ 1986946 h 2237474"/>
              <a:gd name="connsiteX181" fmla="*/ 2718916 w 12192000"/>
              <a:gd name="connsiteY181" fmla="*/ 1990867 h 2237474"/>
              <a:gd name="connsiteX182" fmla="*/ 2713522 w 12192000"/>
              <a:gd name="connsiteY182" fmla="*/ 1990173 h 2237474"/>
              <a:gd name="connsiteX183" fmla="*/ 2680597 w 12192000"/>
              <a:gd name="connsiteY183" fmla="*/ 1984996 h 2237474"/>
              <a:gd name="connsiteX184" fmla="*/ 2578178 w 12192000"/>
              <a:gd name="connsiteY184" fmla="*/ 1990531 h 2237474"/>
              <a:gd name="connsiteX185" fmla="*/ 2476147 w 12192000"/>
              <a:gd name="connsiteY185" fmla="*/ 1998305 h 2237474"/>
              <a:gd name="connsiteX186" fmla="*/ 2373568 w 12192000"/>
              <a:gd name="connsiteY186" fmla="*/ 2003219 h 2237474"/>
              <a:gd name="connsiteX187" fmla="*/ 2321399 w 12192000"/>
              <a:gd name="connsiteY187" fmla="*/ 1989467 h 2237474"/>
              <a:gd name="connsiteX188" fmla="*/ 2315525 w 12192000"/>
              <a:gd name="connsiteY188" fmla="*/ 1989708 h 2237474"/>
              <a:gd name="connsiteX189" fmla="*/ 2300792 w 12192000"/>
              <a:gd name="connsiteY189" fmla="*/ 1994290 h 2237474"/>
              <a:gd name="connsiteX190" fmla="*/ 2295469 w 12192000"/>
              <a:gd name="connsiteY190" fmla="*/ 1996659 h 2237474"/>
              <a:gd name="connsiteX191" fmla="*/ 2287219 w 12192000"/>
              <a:gd name="connsiteY191" fmla="*/ 1998750 h 2237474"/>
              <a:gd name="connsiteX192" fmla="*/ 2286948 w 12192000"/>
              <a:gd name="connsiteY192" fmla="*/ 1998596 h 2237474"/>
              <a:gd name="connsiteX193" fmla="*/ 2243069 w 12192000"/>
              <a:gd name="connsiteY193" fmla="*/ 2015111 h 2237474"/>
              <a:gd name="connsiteX194" fmla="*/ 2186609 w 12192000"/>
              <a:gd name="connsiteY194" fmla="*/ 2008263 h 2237474"/>
              <a:gd name="connsiteX195" fmla="*/ 2164831 w 12192000"/>
              <a:gd name="connsiteY195" fmla="*/ 2010143 h 2237474"/>
              <a:gd name="connsiteX196" fmla="*/ 2152836 w 12192000"/>
              <a:gd name="connsiteY196" fmla="*/ 2010048 h 2237474"/>
              <a:gd name="connsiteX197" fmla="*/ 2117102 w 12192000"/>
              <a:gd name="connsiteY197" fmla="*/ 2023004 h 2237474"/>
              <a:gd name="connsiteX198" fmla="*/ 2111935 w 12192000"/>
              <a:gd name="connsiteY198" fmla="*/ 2023163 h 2237474"/>
              <a:gd name="connsiteX199" fmla="*/ 2089991 w 12192000"/>
              <a:gd name="connsiteY199" fmla="*/ 2034193 h 2237474"/>
              <a:gd name="connsiteX200" fmla="*/ 2058061 w 12192000"/>
              <a:gd name="connsiteY200" fmla="*/ 2047942 h 2237474"/>
              <a:gd name="connsiteX201" fmla="*/ 2055737 w 12192000"/>
              <a:gd name="connsiteY201" fmla="*/ 2047704 h 2237474"/>
              <a:gd name="connsiteX202" fmla="*/ 2042244 w 12192000"/>
              <a:gd name="connsiteY202" fmla="*/ 2055560 h 2237474"/>
              <a:gd name="connsiteX203" fmla="*/ 1976224 w 12192000"/>
              <a:gd name="connsiteY203" fmla="*/ 2074257 h 2237474"/>
              <a:gd name="connsiteX204" fmla="*/ 1877728 w 12192000"/>
              <a:gd name="connsiteY204" fmla="*/ 2101004 h 2237474"/>
              <a:gd name="connsiteX205" fmla="*/ 1759056 w 12192000"/>
              <a:gd name="connsiteY205" fmla="*/ 2125608 h 2237474"/>
              <a:gd name="connsiteX206" fmla="*/ 1637948 w 12192000"/>
              <a:gd name="connsiteY206" fmla="*/ 2172597 h 2237474"/>
              <a:gd name="connsiteX207" fmla="*/ 1434549 w 12192000"/>
              <a:gd name="connsiteY207" fmla="*/ 2234522 h 2237474"/>
              <a:gd name="connsiteX208" fmla="*/ 1398481 w 12192000"/>
              <a:gd name="connsiteY208" fmla="*/ 2237074 h 2237474"/>
              <a:gd name="connsiteX209" fmla="*/ 1398407 w 12192000"/>
              <a:gd name="connsiteY209" fmla="*/ 2237095 h 2237474"/>
              <a:gd name="connsiteX210" fmla="*/ 1370962 w 12192000"/>
              <a:gd name="connsiteY210" fmla="*/ 2237474 h 2237474"/>
              <a:gd name="connsiteX211" fmla="*/ 1356367 w 12192000"/>
              <a:gd name="connsiteY211" fmla="*/ 2235089 h 2237474"/>
              <a:gd name="connsiteX212" fmla="*/ 1324828 w 12192000"/>
              <a:gd name="connsiteY212" fmla="*/ 2231968 h 2237474"/>
              <a:gd name="connsiteX213" fmla="*/ 1297744 w 12192000"/>
              <a:gd name="connsiteY213" fmla="*/ 2235849 h 2237474"/>
              <a:gd name="connsiteX214" fmla="*/ 1286236 w 12192000"/>
              <a:gd name="connsiteY214" fmla="*/ 2233135 h 2237474"/>
              <a:gd name="connsiteX215" fmla="*/ 1283504 w 12192000"/>
              <a:gd name="connsiteY215" fmla="*/ 2233797 h 2237474"/>
              <a:gd name="connsiteX216" fmla="*/ 1279765 w 12192000"/>
              <a:gd name="connsiteY216" fmla="*/ 2229639 h 2237474"/>
              <a:gd name="connsiteX217" fmla="*/ 1195347 w 12192000"/>
              <a:gd name="connsiteY217" fmla="*/ 2212354 h 2237474"/>
              <a:gd name="connsiteX218" fmla="*/ 970251 w 12192000"/>
              <a:gd name="connsiteY218" fmla="*/ 2221029 h 2237474"/>
              <a:gd name="connsiteX219" fmla="*/ 812914 w 12192000"/>
              <a:gd name="connsiteY219" fmla="*/ 2202752 h 2237474"/>
              <a:gd name="connsiteX220" fmla="*/ 800195 w 12192000"/>
              <a:gd name="connsiteY220" fmla="*/ 2209407 h 2237474"/>
              <a:gd name="connsiteX221" fmla="*/ 784978 w 12192000"/>
              <a:gd name="connsiteY221" fmla="*/ 2212360 h 2237474"/>
              <a:gd name="connsiteX222" fmla="*/ 681987 w 12192000"/>
              <a:gd name="connsiteY222" fmla="*/ 2216757 h 2237474"/>
              <a:gd name="connsiteX223" fmla="*/ 669923 w 12192000"/>
              <a:gd name="connsiteY223" fmla="*/ 2211682 h 2237474"/>
              <a:gd name="connsiteX224" fmla="*/ 648680 w 12192000"/>
              <a:gd name="connsiteY224" fmla="*/ 2206229 h 2237474"/>
              <a:gd name="connsiteX225" fmla="*/ 597225 w 12192000"/>
              <a:gd name="connsiteY225" fmla="*/ 2180999 h 2237474"/>
              <a:gd name="connsiteX226" fmla="*/ 558449 w 12192000"/>
              <a:gd name="connsiteY226" fmla="*/ 2182346 h 2237474"/>
              <a:gd name="connsiteX227" fmla="*/ 550517 w 12192000"/>
              <a:gd name="connsiteY227" fmla="*/ 2182060 h 2237474"/>
              <a:gd name="connsiteX228" fmla="*/ 550309 w 12192000"/>
              <a:gd name="connsiteY228" fmla="*/ 2181825 h 2237474"/>
              <a:gd name="connsiteX229" fmla="*/ 541836 w 12192000"/>
              <a:gd name="connsiteY229" fmla="*/ 2181063 h 2237474"/>
              <a:gd name="connsiteX230" fmla="*/ 536057 w 12192000"/>
              <a:gd name="connsiteY230" fmla="*/ 2181537 h 2237474"/>
              <a:gd name="connsiteX231" fmla="*/ 520671 w 12192000"/>
              <a:gd name="connsiteY231" fmla="*/ 2180980 h 2237474"/>
              <a:gd name="connsiteX232" fmla="*/ 515024 w 12192000"/>
              <a:gd name="connsiteY232" fmla="*/ 2179258 h 2237474"/>
              <a:gd name="connsiteX233" fmla="*/ 512278 w 12192000"/>
              <a:gd name="connsiteY233" fmla="*/ 2176369 h 2237474"/>
              <a:gd name="connsiteX234" fmla="*/ 480419 w 12192000"/>
              <a:gd name="connsiteY234" fmla="*/ 2167807 h 2237474"/>
              <a:gd name="connsiteX235" fmla="*/ 413835 w 12192000"/>
              <a:gd name="connsiteY235" fmla="*/ 2156783 h 2237474"/>
              <a:gd name="connsiteX236" fmla="*/ 376513 w 12192000"/>
              <a:gd name="connsiteY236" fmla="*/ 2154014 h 2237474"/>
              <a:gd name="connsiteX237" fmla="*/ 273386 w 12192000"/>
              <a:gd name="connsiteY237" fmla="*/ 2142551 h 2237474"/>
              <a:gd name="connsiteX238" fmla="*/ 169207 w 12192000"/>
              <a:gd name="connsiteY238" fmla="*/ 2128100 h 2237474"/>
              <a:gd name="connsiteX239" fmla="*/ 93149 w 12192000"/>
              <a:gd name="connsiteY239" fmla="*/ 2105324 h 2237474"/>
              <a:gd name="connsiteX240" fmla="*/ 88109 w 12192000"/>
              <a:gd name="connsiteY240" fmla="*/ 2106704 h 2237474"/>
              <a:gd name="connsiteX241" fmla="*/ 80022 w 12192000"/>
              <a:gd name="connsiteY241" fmla="*/ 2107254 h 2237474"/>
              <a:gd name="connsiteX242" fmla="*/ 79717 w 12192000"/>
              <a:gd name="connsiteY242" fmla="*/ 2107046 h 2237474"/>
              <a:gd name="connsiteX243" fmla="*/ 72352 w 12192000"/>
              <a:gd name="connsiteY243" fmla="*/ 2107991 h 2237474"/>
              <a:gd name="connsiteX244" fmla="*/ 37645 w 12192000"/>
              <a:gd name="connsiteY244" fmla="*/ 2115401 h 2237474"/>
              <a:gd name="connsiteX245" fmla="*/ 4572 w 12192000"/>
              <a:gd name="connsiteY245" fmla="*/ 2111091 h 2237474"/>
              <a:gd name="connsiteX246" fmla="*/ 0 w 12192000"/>
              <a:gd name="connsiteY246" fmla="*/ 2110468 h 2237474"/>
              <a:gd name="connsiteX247" fmla="*/ 0 w 12192000"/>
              <a:gd name="connsiteY2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53307 w 12192000"/>
              <a:gd name="connsiteY117" fmla="*/ 1815450 h 2237474"/>
              <a:gd name="connsiteX118" fmla="*/ 5364192 w 12192000"/>
              <a:gd name="connsiteY118" fmla="*/ 1826074 h 2237474"/>
              <a:gd name="connsiteX119" fmla="*/ 5350380 w 12192000"/>
              <a:gd name="connsiteY119" fmla="*/ 1830891 h 2237474"/>
              <a:gd name="connsiteX120" fmla="*/ 5259633 w 12192000"/>
              <a:gd name="connsiteY120" fmla="*/ 1837160 h 2237474"/>
              <a:gd name="connsiteX121" fmla="*/ 5197513 w 12192000"/>
              <a:gd name="connsiteY121" fmla="*/ 1844718 h 2237474"/>
              <a:gd name="connsiteX122" fmla="*/ 5184170 w 12192000"/>
              <a:gd name="connsiteY122" fmla="*/ 1849402 h 2237474"/>
              <a:gd name="connsiteX123" fmla="*/ 5168852 w 12192000"/>
              <a:gd name="connsiteY123" fmla="*/ 1844846 h 2237474"/>
              <a:gd name="connsiteX124" fmla="*/ 5164370 w 12192000"/>
              <a:gd name="connsiteY124" fmla="*/ 1840597 h 2237474"/>
              <a:gd name="connsiteX125" fmla="*/ 5114927 w 12192000"/>
              <a:gd name="connsiteY125" fmla="*/ 1847827 h 2237474"/>
              <a:gd name="connsiteX126" fmla="*/ 5108970 w 12192000"/>
              <a:gd name="connsiteY126" fmla="*/ 1847935 h 2237474"/>
              <a:gd name="connsiteX127" fmla="*/ 5067961 w 12192000"/>
              <a:gd name="connsiteY127" fmla="*/ 1845917 h 2237474"/>
              <a:gd name="connsiteX128" fmla="*/ 5007075 w 12192000"/>
              <a:gd name="connsiteY128" fmla="*/ 1838626 h 2237474"/>
              <a:gd name="connsiteX129" fmla="*/ 4944087 w 12192000"/>
              <a:gd name="connsiteY129" fmla="*/ 1823332 h 2237474"/>
              <a:gd name="connsiteX130" fmla="*/ 4907662 w 12192000"/>
              <a:gd name="connsiteY130" fmla="*/ 1816900 h 2237474"/>
              <a:gd name="connsiteX131" fmla="*/ 4882386 w 12192000"/>
              <a:gd name="connsiteY131" fmla="*/ 1809844 h 2237474"/>
              <a:gd name="connsiteX132" fmla="*/ 4811440 w 12192000"/>
              <a:gd name="connsiteY132" fmla="*/ 1804655 h 2237474"/>
              <a:gd name="connsiteX133" fmla="*/ 4691075 w 12192000"/>
              <a:gd name="connsiteY133" fmla="*/ 1801389 h 2237474"/>
              <a:gd name="connsiteX134" fmla="*/ 4647449 w 12192000"/>
              <a:gd name="connsiteY134" fmla="*/ 1793181 h 2237474"/>
              <a:gd name="connsiteX135" fmla="*/ 4645504 w 12192000"/>
              <a:gd name="connsiteY135" fmla="*/ 1787606 h 2237474"/>
              <a:gd name="connsiteX136" fmla="*/ 4632229 w 12192000"/>
              <a:gd name="connsiteY136" fmla="*/ 1785815 h 2237474"/>
              <a:gd name="connsiteX137" fmla="*/ 4629273 w 12192000"/>
              <a:gd name="connsiteY137" fmla="*/ 1784355 h 2237474"/>
              <a:gd name="connsiteX138" fmla="*/ 4611738 w 12192000"/>
              <a:gd name="connsiteY138" fmla="*/ 1776964 h 2237474"/>
              <a:gd name="connsiteX139" fmla="*/ 4560070 w 12192000"/>
              <a:gd name="connsiteY139" fmla="*/ 1785640 h 2237474"/>
              <a:gd name="connsiteX140" fmla="*/ 4536503 w 12192000"/>
              <a:gd name="connsiteY140" fmla="*/ 1785334 h 2237474"/>
              <a:gd name="connsiteX141" fmla="*/ 4513724 w 12192000"/>
              <a:gd name="connsiteY141" fmla="*/ 1791996 h 2237474"/>
              <a:gd name="connsiteX142" fmla="*/ 4459810 w 12192000"/>
              <a:gd name="connsiteY142" fmla="*/ 1797886 h 2237474"/>
              <a:gd name="connsiteX143" fmla="*/ 4379064 w 12192000"/>
              <a:gd name="connsiteY143" fmla="*/ 1817177 h 2237474"/>
              <a:gd name="connsiteX144" fmla="*/ 4319209 w 12192000"/>
              <a:gd name="connsiteY144" fmla="*/ 1834833 h 2237474"/>
              <a:gd name="connsiteX145" fmla="*/ 4306907 w 12192000"/>
              <a:gd name="connsiteY145" fmla="*/ 1841641 h 2237474"/>
              <a:gd name="connsiteX146" fmla="*/ 4290981 w 12192000"/>
              <a:gd name="connsiteY146" fmla="*/ 1839677 h 2237474"/>
              <a:gd name="connsiteX147" fmla="*/ 4285792 w 12192000"/>
              <a:gd name="connsiteY147" fmla="*/ 1836231 h 2237474"/>
              <a:gd name="connsiteX148" fmla="*/ 4238372 w 12192000"/>
              <a:gd name="connsiteY148" fmla="*/ 1851480 h 2237474"/>
              <a:gd name="connsiteX149" fmla="*/ 4232517 w 12192000"/>
              <a:gd name="connsiteY149" fmla="*/ 1852567 h 2237474"/>
              <a:gd name="connsiteX150" fmla="*/ 4191732 w 12192000"/>
              <a:gd name="connsiteY150" fmla="*/ 1857328 h 2237474"/>
              <a:gd name="connsiteX151" fmla="*/ 4065532 w 12192000"/>
              <a:gd name="connsiteY151" fmla="*/ 1855477 h 2237474"/>
              <a:gd name="connsiteX152" fmla="*/ 4028460 w 12192000"/>
              <a:gd name="connsiteY152" fmla="*/ 1855137 h 2237474"/>
              <a:gd name="connsiteX153" fmla="*/ 4002267 w 12192000"/>
              <a:gd name="connsiteY153" fmla="*/ 1852352 h 2237474"/>
              <a:gd name="connsiteX154" fmla="*/ 3931396 w 12192000"/>
              <a:gd name="connsiteY154" fmla="*/ 1858915 h 2237474"/>
              <a:gd name="connsiteX155" fmla="*/ 3812162 w 12192000"/>
              <a:gd name="connsiteY155" fmla="*/ 1875501 h 2237474"/>
              <a:gd name="connsiteX156" fmla="*/ 3767672 w 12192000"/>
              <a:gd name="connsiteY156" fmla="*/ 1874600 h 2237474"/>
              <a:gd name="connsiteX157" fmla="*/ 3764741 w 12192000"/>
              <a:gd name="connsiteY157" fmla="*/ 1869433 h 2237474"/>
              <a:gd name="connsiteX158" fmla="*/ 3751332 w 12192000"/>
              <a:gd name="connsiteY158" fmla="*/ 1869854 h 2237474"/>
              <a:gd name="connsiteX159" fmla="*/ 3748155 w 12192000"/>
              <a:gd name="connsiteY159" fmla="*/ 1868903 h 2237474"/>
              <a:gd name="connsiteX160" fmla="*/ 3729530 w 12192000"/>
              <a:gd name="connsiteY160" fmla="*/ 1864513 h 2237474"/>
              <a:gd name="connsiteX161" fmla="*/ 3680177 w 12192000"/>
              <a:gd name="connsiteY161" fmla="*/ 1881552 h 2237474"/>
              <a:gd name="connsiteX162" fmla="*/ 3567259 w 12192000"/>
              <a:gd name="connsiteY162" fmla="*/ 1893482 h 2237474"/>
              <a:gd name="connsiteX163" fmla="*/ 3405770 w 12192000"/>
              <a:gd name="connsiteY163" fmla="*/ 1904591 h 2237474"/>
              <a:gd name="connsiteX164" fmla="*/ 3280097 w 12192000"/>
              <a:gd name="connsiteY164" fmla="*/ 1919610 h 2237474"/>
              <a:gd name="connsiteX165" fmla="*/ 3123424 w 12192000"/>
              <a:gd name="connsiteY165" fmla="*/ 1952930 h 2237474"/>
              <a:gd name="connsiteX166" fmla="*/ 3009910 w 12192000"/>
              <a:gd name="connsiteY166" fmla="*/ 1957866 h 2237474"/>
              <a:gd name="connsiteX167" fmla="*/ 2995934 w 12192000"/>
              <a:gd name="connsiteY167" fmla="*/ 1967085 h 2237474"/>
              <a:gd name="connsiteX168" fmla="*/ 2980071 w 12192000"/>
              <a:gd name="connsiteY168" fmla="*/ 1972988 h 2237474"/>
              <a:gd name="connsiteX169" fmla="*/ 2978094 w 12192000"/>
              <a:gd name="connsiteY169" fmla="*/ 1972369 h 2237474"/>
              <a:gd name="connsiteX170" fmla="*/ 2942858 w 12192000"/>
              <a:gd name="connsiteY170" fmla="*/ 1981367 h 2237474"/>
              <a:gd name="connsiteX171" fmla="*/ 2875436 w 12192000"/>
              <a:gd name="connsiteY171" fmla="*/ 1996977 h 2237474"/>
              <a:gd name="connsiteX172" fmla="*/ 2874892 w 12192000"/>
              <a:gd name="connsiteY172" fmla="*/ 1996085 h 2237474"/>
              <a:gd name="connsiteX173" fmla="*/ 2864145 w 12192000"/>
              <a:gd name="connsiteY173" fmla="*/ 1994061 h 2237474"/>
              <a:gd name="connsiteX174" fmla="*/ 2843662 w 12192000"/>
              <a:gd name="connsiteY174" fmla="*/ 1992498 h 2237474"/>
              <a:gd name="connsiteX175" fmla="*/ 2796128 w 12192000"/>
              <a:gd name="connsiteY175" fmla="*/ 1976403 h 2237474"/>
              <a:gd name="connsiteX176" fmla="*/ 2756784 w 12192000"/>
              <a:gd name="connsiteY176" fmla="*/ 1985116 h 2237474"/>
              <a:gd name="connsiteX177" fmla="*/ 2748833 w 12192000"/>
              <a:gd name="connsiteY177" fmla="*/ 1986323 h 2237474"/>
              <a:gd name="connsiteX178" fmla="*/ 2748661 w 12192000"/>
              <a:gd name="connsiteY178" fmla="*/ 1986122 h 2237474"/>
              <a:gd name="connsiteX179" fmla="*/ 2740251 w 12192000"/>
              <a:gd name="connsiteY179" fmla="*/ 1986946 h 2237474"/>
              <a:gd name="connsiteX180" fmla="*/ 2718916 w 12192000"/>
              <a:gd name="connsiteY180" fmla="*/ 1990867 h 2237474"/>
              <a:gd name="connsiteX181" fmla="*/ 2713522 w 12192000"/>
              <a:gd name="connsiteY181" fmla="*/ 1990173 h 2237474"/>
              <a:gd name="connsiteX182" fmla="*/ 2680597 w 12192000"/>
              <a:gd name="connsiteY182" fmla="*/ 1984996 h 2237474"/>
              <a:gd name="connsiteX183" fmla="*/ 2578178 w 12192000"/>
              <a:gd name="connsiteY183" fmla="*/ 1990531 h 2237474"/>
              <a:gd name="connsiteX184" fmla="*/ 2476147 w 12192000"/>
              <a:gd name="connsiteY184" fmla="*/ 1998305 h 2237474"/>
              <a:gd name="connsiteX185" fmla="*/ 2373568 w 12192000"/>
              <a:gd name="connsiteY185" fmla="*/ 2003219 h 2237474"/>
              <a:gd name="connsiteX186" fmla="*/ 2321399 w 12192000"/>
              <a:gd name="connsiteY186" fmla="*/ 1989467 h 2237474"/>
              <a:gd name="connsiteX187" fmla="*/ 2315525 w 12192000"/>
              <a:gd name="connsiteY187" fmla="*/ 1989708 h 2237474"/>
              <a:gd name="connsiteX188" fmla="*/ 2300792 w 12192000"/>
              <a:gd name="connsiteY188" fmla="*/ 1994290 h 2237474"/>
              <a:gd name="connsiteX189" fmla="*/ 2295469 w 12192000"/>
              <a:gd name="connsiteY189" fmla="*/ 1996659 h 2237474"/>
              <a:gd name="connsiteX190" fmla="*/ 2287219 w 12192000"/>
              <a:gd name="connsiteY190" fmla="*/ 1998750 h 2237474"/>
              <a:gd name="connsiteX191" fmla="*/ 2286948 w 12192000"/>
              <a:gd name="connsiteY191" fmla="*/ 1998596 h 2237474"/>
              <a:gd name="connsiteX192" fmla="*/ 2243069 w 12192000"/>
              <a:gd name="connsiteY192" fmla="*/ 2015111 h 2237474"/>
              <a:gd name="connsiteX193" fmla="*/ 2186609 w 12192000"/>
              <a:gd name="connsiteY193" fmla="*/ 2008263 h 2237474"/>
              <a:gd name="connsiteX194" fmla="*/ 2164831 w 12192000"/>
              <a:gd name="connsiteY194" fmla="*/ 2010143 h 2237474"/>
              <a:gd name="connsiteX195" fmla="*/ 2152836 w 12192000"/>
              <a:gd name="connsiteY195" fmla="*/ 2010048 h 2237474"/>
              <a:gd name="connsiteX196" fmla="*/ 2117102 w 12192000"/>
              <a:gd name="connsiteY196" fmla="*/ 2023004 h 2237474"/>
              <a:gd name="connsiteX197" fmla="*/ 2111935 w 12192000"/>
              <a:gd name="connsiteY197" fmla="*/ 2023163 h 2237474"/>
              <a:gd name="connsiteX198" fmla="*/ 2089991 w 12192000"/>
              <a:gd name="connsiteY198" fmla="*/ 2034193 h 2237474"/>
              <a:gd name="connsiteX199" fmla="*/ 2058061 w 12192000"/>
              <a:gd name="connsiteY199" fmla="*/ 2047942 h 2237474"/>
              <a:gd name="connsiteX200" fmla="*/ 2055737 w 12192000"/>
              <a:gd name="connsiteY200" fmla="*/ 2047704 h 2237474"/>
              <a:gd name="connsiteX201" fmla="*/ 2042244 w 12192000"/>
              <a:gd name="connsiteY201" fmla="*/ 2055560 h 2237474"/>
              <a:gd name="connsiteX202" fmla="*/ 1976224 w 12192000"/>
              <a:gd name="connsiteY202" fmla="*/ 2074257 h 2237474"/>
              <a:gd name="connsiteX203" fmla="*/ 1877728 w 12192000"/>
              <a:gd name="connsiteY203" fmla="*/ 2101004 h 2237474"/>
              <a:gd name="connsiteX204" fmla="*/ 1759056 w 12192000"/>
              <a:gd name="connsiteY204" fmla="*/ 2125608 h 2237474"/>
              <a:gd name="connsiteX205" fmla="*/ 1637948 w 12192000"/>
              <a:gd name="connsiteY205" fmla="*/ 2172597 h 2237474"/>
              <a:gd name="connsiteX206" fmla="*/ 1434549 w 12192000"/>
              <a:gd name="connsiteY206" fmla="*/ 2234522 h 2237474"/>
              <a:gd name="connsiteX207" fmla="*/ 1398481 w 12192000"/>
              <a:gd name="connsiteY207" fmla="*/ 2237074 h 2237474"/>
              <a:gd name="connsiteX208" fmla="*/ 1398407 w 12192000"/>
              <a:gd name="connsiteY208" fmla="*/ 2237095 h 2237474"/>
              <a:gd name="connsiteX209" fmla="*/ 1370962 w 12192000"/>
              <a:gd name="connsiteY209" fmla="*/ 2237474 h 2237474"/>
              <a:gd name="connsiteX210" fmla="*/ 1356367 w 12192000"/>
              <a:gd name="connsiteY210" fmla="*/ 2235089 h 2237474"/>
              <a:gd name="connsiteX211" fmla="*/ 1324828 w 12192000"/>
              <a:gd name="connsiteY211" fmla="*/ 2231968 h 2237474"/>
              <a:gd name="connsiteX212" fmla="*/ 1297744 w 12192000"/>
              <a:gd name="connsiteY212" fmla="*/ 2235849 h 2237474"/>
              <a:gd name="connsiteX213" fmla="*/ 1286236 w 12192000"/>
              <a:gd name="connsiteY213" fmla="*/ 2233135 h 2237474"/>
              <a:gd name="connsiteX214" fmla="*/ 1283504 w 12192000"/>
              <a:gd name="connsiteY214" fmla="*/ 2233797 h 2237474"/>
              <a:gd name="connsiteX215" fmla="*/ 1279765 w 12192000"/>
              <a:gd name="connsiteY215" fmla="*/ 2229639 h 2237474"/>
              <a:gd name="connsiteX216" fmla="*/ 1195347 w 12192000"/>
              <a:gd name="connsiteY216" fmla="*/ 2212354 h 2237474"/>
              <a:gd name="connsiteX217" fmla="*/ 970251 w 12192000"/>
              <a:gd name="connsiteY217" fmla="*/ 2221029 h 2237474"/>
              <a:gd name="connsiteX218" fmla="*/ 812914 w 12192000"/>
              <a:gd name="connsiteY218" fmla="*/ 2202752 h 2237474"/>
              <a:gd name="connsiteX219" fmla="*/ 800195 w 12192000"/>
              <a:gd name="connsiteY219" fmla="*/ 2209407 h 2237474"/>
              <a:gd name="connsiteX220" fmla="*/ 784978 w 12192000"/>
              <a:gd name="connsiteY220" fmla="*/ 2212360 h 2237474"/>
              <a:gd name="connsiteX221" fmla="*/ 681987 w 12192000"/>
              <a:gd name="connsiteY221" fmla="*/ 2216757 h 2237474"/>
              <a:gd name="connsiteX222" fmla="*/ 669923 w 12192000"/>
              <a:gd name="connsiteY222" fmla="*/ 2211682 h 2237474"/>
              <a:gd name="connsiteX223" fmla="*/ 648680 w 12192000"/>
              <a:gd name="connsiteY223" fmla="*/ 2206229 h 2237474"/>
              <a:gd name="connsiteX224" fmla="*/ 597225 w 12192000"/>
              <a:gd name="connsiteY224" fmla="*/ 2180999 h 2237474"/>
              <a:gd name="connsiteX225" fmla="*/ 558449 w 12192000"/>
              <a:gd name="connsiteY225" fmla="*/ 2182346 h 2237474"/>
              <a:gd name="connsiteX226" fmla="*/ 550517 w 12192000"/>
              <a:gd name="connsiteY226" fmla="*/ 2182060 h 2237474"/>
              <a:gd name="connsiteX227" fmla="*/ 550309 w 12192000"/>
              <a:gd name="connsiteY227" fmla="*/ 2181825 h 2237474"/>
              <a:gd name="connsiteX228" fmla="*/ 541836 w 12192000"/>
              <a:gd name="connsiteY228" fmla="*/ 2181063 h 2237474"/>
              <a:gd name="connsiteX229" fmla="*/ 536057 w 12192000"/>
              <a:gd name="connsiteY229" fmla="*/ 2181537 h 2237474"/>
              <a:gd name="connsiteX230" fmla="*/ 520671 w 12192000"/>
              <a:gd name="connsiteY230" fmla="*/ 2180980 h 2237474"/>
              <a:gd name="connsiteX231" fmla="*/ 515024 w 12192000"/>
              <a:gd name="connsiteY231" fmla="*/ 2179258 h 2237474"/>
              <a:gd name="connsiteX232" fmla="*/ 512278 w 12192000"/>
              <a:gd name="connsiteY232" fmla="*/ 2176369 h 2237474"/>
              <a:gd name="connsiteX233" fmla="*/ 480419 w 12192000"/>
              <a:gd name="connsiteY233" fmla="*/ 2167807 h 2237474"/>
              <a:gd name="connsiteX234" fmla="*/ 413835 w 12192000"/>
              <a:gd name="connsiteY234" fmla="*/ 2156783 h 2237474"/>
              <a:gd name="connsiteX235" fmla="*/ 376513 w 12192000"/>
              <a:gd name="connsiteY235" fmla="*/ 2154014 h 2237474"/>
              <a:gd name="connsiteX236" fmla="*/ 273386 w 12192000"/>
              <a:gd name="connsiteY236" fmla="*/ 2142551 h 2237474"/>
              <a:gd name="connsiteX237" fmla="*/ 169207 w 12192000"/>
              <a:gd name="connsiteY237" fmla="*/ 2128100 h 2237474"/>
              <a:gd name="connsiteX238" fmla="*/ 93149 w 12192000"/>
              <a:gd name="connsiteY238" fmla="*/ 2105324 h 2237474"/>
              <a:gd name="connsiteX239" fmla="*/ 88109 w 12192000"/>
              <a:gd name="connsiteY239" fmla="*/ 2106704 h 2237474"/>
              <a:gd name="connsiteX240" fmla="*/ 80022 w 12192000"/>
              <a:gd name="connsiteY240" fmla="*/ 2107254 h 2237474"/>
              <a:gd name="connsiteX241" fmla="*/ 79717 w 12192000"/>
              <a:gd name="connsiteY241" fmla="*/ 2107046 h 2237474"/>
              <a:gd name="connsiteX242" fmla="*/ 72352 w 12192000"/>
              <a:gd name="connsiteY242" fmla="*/ 2107991 h 2237474"/>
              <a:gd name="connsiteX243" fmla="*/ 37645 w 12192000"/>
              <a:gd name="connsiteY243" fmla="*/ 2115401 h 2237474"/>
              <a:gd name="connsiteX244" fmla="*/ 4572 w 12192000"/>
              <a:gd name="connsiteY244" fmla="*/ 2111091 h 2237474"/>
              <a:gd name="connsiteX245" fmla="*/ 0 w 12192000"/>
              <a:gd name="connsiteY245" fmla="*/ 2110468 h 2237474"/>
              <a:gd name="connsiteX246" fmla="*/ 0 w 12192000"/>
              <a:gd name="connsiteY2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29273 w 12192000"/>
              <a:gd name="connsiteY136" fmla="*/ 1784355 h 2237474"/>
              <a:gd name="connsiteX137" fmla="*/ 4611738 w 12192000"/>
              <a:gd name="connsiteY137" fmla="*/ 1776964 h 2237474"/>
              <a:gd name="connsiteX138" fmla="*/ 4560070 w 12192000"/>
              <a:gd name="connsiteY138" fmla="*/ 1785640 h 2237474"/>
              <a:gd name="connsiteX139" fmla="*/ 4536503 w 12192000"/>
              <a:gd name="connsiteY139" fmla="*/ 1785334 h 2237474"/>
              <a:gd name="connsiteX140" fmla="*/ 4513724 w 12192000"/>
              <a:gd name="connsiteY140" fmla="*/ 1791996 h 2237474"/>
              <a:gd name="connsiteX141" fmla="*/ 4459810 w 12192000"/>
              <a:gd name="connsiteY141" fmla="*/ 1797886 h 2237474"/>
              <a:gd name="connsiteX142" fmla="*/ 4379064 w 12192000"/>
              <a:gd name="connsiteY142" fmla="*/ 1817177 h 2237474"/>
              <a:gd name="connsiteX143" fmla="*/ 4319209 w 12192000"/>
              <a:gd name="connsiteY143" fmla="*/ 1834833 h 2237474"/>
              <a:gd name="connsiteX144" fmla="*/ 4306907 w 12192000"/>
              <a:gd name="connsiteY144" fmla="*/ 1841641 h 2237474"/>
              <a:gd name="connsiteX145" fmla="*/ 4290981 w 12192000"/>
              <a:gd name="connsiteY145" fmla="*/ 1839677 h 2237474"/>
              <a:gd name="connsiteX146" fmla="*/ 4285792 w 12192000"/>
              <a:gd name="connsiteY146" fmla="*/ 1836231 h 2237474"/>
              <a:gd name="connsiteX147" fmla="*/ 4238372 w 12192000"/>
              <a:gd name="connsiteY147" fmla="*/ 1851480 h 2237474"/>
              <a:gd name="connsiteX148" fmla="*/ 4232517 w 12192000"/>
              <a:gd name="connsiteY148" fmla="*/ 1852567 h 2237474"/>
              <a:gd name="connsiteX149" fmla="*/ 4191732 w 12192000"/>
              <a:gd name="connsiteY149" fmla="*/ 1857328 h 2237474"/>
              <a:gd name="connsiteX150" fmla="*/ 4065532 w 12192000"/>
              <a:gd name="connsiteY150" fmla="*/ 1855477 h 2237474"/>
              <a:gd name="connsiteX151" fmla="*/ 4028460 w 12192000"/>
              <a:gd name="connsiteY151" fmla="*/ 1855137 h 2237474"/>
              <a:gd name="connsiteX152" fmla="*/ 4002267 w 12192000"/>
              <a:gd name="connsiteY152" fmla="*/ 1852352 h 2237474"/>
              <a:gd name="connsiteX153" fmla="*/ 3931396 w 12192000"/>
              <a:gd name="connsiteY153" fmla="*/ 1858915 h 2237474"/>
              <a:gd name="connsiteX154" fmla="*/ 3812162 w 12192000"/>
              <a:gd name="connsiteY154" fmla="*/ 1875501 h 2237474"/>
              <a:gd name="connsiteX155" fmla="*/ 3767672 w 12192000"/>
              <a:gd name="connsiteY155" fmla="*/ 1874600 h 2237474"/>
              <a:gd name="connsiteX156" fmla="*/ 3764741 w 12192000"/>
              <a:gd name="connsiteY156" fmla="*/ 1869433 h 2237474"/>
              <a:gd name="connsiteX157" fmla="*/ 3751332 w 12192000"/>
              <a:gd name="connsiteY157" fmla="*/ 1869854 h 2237474"/>
              <a:gd name="connsiteX158" fmla="*/ 3748155 w 12192000"/>
              <a:gd name="connsiteY158" fmla="*/ 1868903 h 2237474"/>
              <a:gd name="connsiteX159" fmla="*/ 3729530 w 12192000"/>
              <a:gd name="connsiteY159" fmla="*/ 1864513 h 2237474"/>
              <a:gd name="connsiteX160" fmla="*/ 3680177 w 12192000"/>
              <a:gd name="connsiteY160" fmla="*/ 1881552 h 2237474"/>
              <a:gd name="connsiteX161" fmla="*/ 3567259 w 12192000"/>
              <a:gd name="connsiteY161" fmla="*/ 1893482 h 2237474"/>
              <a:gd name="connsiteX162" fmla="*/ 3405770 w 12192000"/>
              <a:gd name="connsiteY162" fmla="*/ 1904591 h 2237474"/>
              <a:gd name="connsiteX163" fmla="*/ 3280097 w 12192000"/>
              <a:gd name="connsiteY163" fmla="*/ 1919610 h 2237474"/>
              <a:gd name="connsiteX164" fmla="*/ 3123424 w 12192000"/>
              <a:gd name="connsiteY164" fmla="*/ 1952930 h 2237474"/>
              <a:gd name="connsiteX165" fmla="*/ 3009910 w 12192000"/>
              <a:gd name="connsiteY165" fmla="*/ 1957866 h 2237474"/>
              <a:gd name="connsiteX166" fmla="*/ 2995934 w 12192000"/>
              <a:gd name="connsiteY166" fmla="*/ 1967085 h 2237474"/>
              <a:gd name="connsiteX167" fmla="*/ 2980071 w 12192000"/>
              <a:gd name="connsiteY167" fmla="*/ 1972988 h 2237474"/>
              <a:gd name="connsiteX168" fmla="*/ 2978094 w 12192000"/>
              <a:gd name="connsiteY168" fmla="*/ 1972369 h 2237474"/>
              <a:gd name="connsiteX169" fmla="*/ 2942858 w 12192000"/>
              <a:gd name="connsiteY169" fmla="*/ 1981367 h 2237474"/>
              <a:gd name="connsiteX170" fmla="*/ 2875436 w 12192000"/>
              <a:gd name="connsiteY170" fmla="*/ 1996977 h 2237474"/>
              <a:gd name="connsiteX171" fmla="*/ 2874892 w 12192000"/>
              <a:gd name="connsiteY171" fmla="*/ 1996085 h 2237474"/>
              <a:gd name="connsiteX172" fmla="*/ 2864145 w 12192000"/>
              <a:gd name="connsiteY172" fmla="*/ 1994061 h 2237474"/>
              <a:gd name="connsiteX173" fmla="*/ 2843662 w 12192000"/>
              <a:gd name="connsiteY173" fmla="*/ 1992498 h 2237474"/>
              <a:gd name="connsiteX174" fmla="*/ 2796128 w 12192000"/>
              <a:gd name="connsiteY174" fmla="*/ 1976403 h 2237474"/>
              <a:gd name="connsiteX175" fmla="*/ 2756784 w 12192000"/>
              <a:gd name="connsiteY175" fmla="*/ 1985116 h 2237474"/>
              <a:gd name="connsiteX176" fmla="*/ 2748833 w 12192000"/>
              <a:gd name="connsiteY176" fmla="*/ 1986323 h 2237474"/>
              <a:gd name="connsiteX177" fmla="*/ 2748661 w 12192000"/>
              <a:gd name="connsiteY177" fmla="*/ 1986122 h 2237474"/>
              <a:gd name="connsiteX178" fmla="*/ 2740251 w 12192000"/>
              <a:gd name="connsiteY178" fmla="*/ 1986946 h 2237474"/>
              <a:gd name="connsiteX179" fmla="*/ 2718916 w 12192000"/>
              <a:gd name="connsiteY179" fmla="*/ 1990867 h 2237474"/>
              <a:gd name="connsiteX180" fmla="*/ 2713522 w 12192000"/>
              <a:gd name="connsiteY180" fmla="*/ 1990173 h 2237474"/>
              <a:gd name="connsiteX181" fmla="*/ 2680597 w 12192000"/>
              <a:gd name="connsiteY181" fmla="*/ 1984996 h 2237474"/>
              <a:gd name="connsiteX182" fmla="*/ 2578178 w 12192000"/>
              <a:gd name="connsiteY182" fmla="*/ 1990531 h 2237474"/>
              <a:gd name="connsiteX183" fmla="*/ 2476147 w 12192000"/>
              <a:gd name="connsiteY183" fmla="*/ 1998305 h 2237474"/>
              <a:gd name="connsiteX184" fmla="*/ 2373568 w 12192000"/>
              <a:gd name="connsiteY184" fmla="*/ 2003219 h 2237474"/>
              <a:gd name="connsiteX185" fmla="*/ 2321399 w 12192000"/>
              <a:gd name="connsiteY185" fmla="*/ 1989467 h 2237474"/>
              <a:gd name="connsiteX186" fmla="*/ 2315525 w 12192000"/>
              <a:gd name="connsiteY186" fmla="*/ 1989708 h 2237474"/>
              <a:gd name="connsiteX187" fmla="*/ 2300792 w 12192000"/>
              <a:gd name="connsiteY187" fmla="*/ 1994290 h 2237474"/>
              <a:gd name="connsiteX188" fmla="*/ 2295469 w 12192000"/>
              <a:gd name="connsiteY188" fmla="*/ 1996659 h 2237474"/>
              <a:gd name="connsiteX189" fmla="*/ 2287219 w 12192000"/>
              <a:gd name="connsiteY189" fmla="*/ 1998750 h 2237474"/>
              <a:gd name="connsiteX190" fmla="*/ 2286948 w 12192000"/>
              <a:gd name="connsiteY190" fmla="*/ 1998596 h 2237474"/>
              <a:gd name="connsiteX191" fmla="*/ 2243069 w 12192000"/>
              <a:gd name="connsiteY191" fmla="*/ 2015111 h 2237474"/>
              <a:gd name="connsiteX192" fmla="*/ 2186609 w 12192000"/>
              <a:gd name="connsiteY192" fmla="*/ 2008263 h 2237474"/>
              <a:gd name="connsiteX193" fmla="*/ 2164831 w 12192000"/>
              <a:gd name="connsiteY193" fmla="*/ 2010143 h 2237474"/>
              <a:gd name="connsiteX194" fmla="*/ 2152836 w 12192000"/>
              <a:gd name="connsiteY194" fmla="*/ 2010048 h 2237474"/>
              <a:gd name="connsiteX195" fmla="*/ 2117102 w 12192000"/>
              <a:gd name="connsiteY195" fmla="*/ 2023004 h 2237474"/>
              <a:gd name="connsiteX196" fmla="*/ 2111935 w 12192000"/>
              <a:gd name="connsiteY196" fmla="*/ 2023163 h 2237474"/>
              <a:gd name="connsiteX197" fmla="*/ 2089991 w 12192000"/>
              <a:gd name="connsiteY197" fmla="*/ 2034193 h 2237474"/>
              <a:gd name="connsiteX198" fmla="*/ 2058061 w 12192000"/>
              <a:gd name="connsiteY198" fmla="*/ 2047942 h 2237474"/>
              <a:gd name="connsiteX199" fmla="*/ 2055737 w 12192000"/>
              <a:gd name="connsiteY199" fmla="*/ 2047704 h 2237474"/>
              <a:gd name="connsiteX200" fmla="*/ 2042244 w 12192000"/>
              <a:gd name="connsiteY200" fmla="*/ 2055560 h 2237474"/>
              <a:gd name="connsiteX201" fmla="*/ 1976224 w 12192000"/>
              <a:gd name="connsiteY201" fmla="*/ 2074257 h 2237474"/>
              <a:gd name="connsiteX202" fmla="*/ 1877728 w 12192000"/>
              <a:gd name="connsiteY202" fmla="*/ 2101004 h 2237474"/>
              <a:gd name="connsiteX203" fmla="*/ 1759056 w 12192000"/>
              <a:gd name="connsiteY203" fmla="*/ 2125608 h 2237474"/>
              <a:gd name="connsiteX204" fmla="*/ 1637948 w 12192000"/>
              <a:gd name="connsiteY204" fmla="*/ 2172597 h 2237474"/>
              <a:gd name="connsiteX205" fmla="*/ 1434549 w 12192000"/>
              <a:gd name="connsiteY205" fmla="*/ 2234522 h 2237474"/>
              <a:gd name="connsiteX206" fmla="*/ 1398481 w 12192000"/>
              <a:gd name="connsiteY206" fmla="*/ 2237074 h 2237474"/>
              <a:gd name="connsiteX207" fmla="*/ 1398407 w 12192000"/>
              <a:gd name="connsiteY207" fmla="*/ 2237095 h 2237474"/>
              <a:gd name="connsiteX208" fmla="*/ 1370962 w 12192000"/>
              <a:gd name="connsiteY208" fmla="*/ 2237474 h 2237474"/>
              <a:gd name="connsiteX209" fmla="*/ 1356367 w 12192000"/>
              <a:gd name="connsiteY209" fmla="*/ 2235089 h 2237474"/>
              <a:gd name="connsiteX210" fmla="*/ 1324828 w 12192000"/>
              <a:gd name="connsiteY210" fmla="*/ 2231968 h 2237474"/>
              <a:gd name="connsiteX211" fmla="*/ 1297744 w 12192000"/>
              <a:gd name="connsiteY211" fmla="*/ 2235849 h 2237474"/>
              <a:gd name="connsiteX212" fmla="*/ 1286236 w 12192000"/>
              <a:gd name="connsiteY212" fmla="*/ 2233135 h 2237474"/>
              <a:gd name="connsiteX213" fmla="*/ 1283504 w 12192000"/>
              <a:gd name="connsiteY213" fmla="*/ 2233797 h 2237474"/>
              <a:gd name="connsiteX214" fmla="*/ 1279765 w 12192000"/>
              <a:gd name="connsiteY214" fmla="*/ 2229639 h 2237474"/>
              <a:gd name="connsiteX215" fmla="*/ 1195347 w 12192000"/>
              <a:gd name="connsiteY215" fmla="*/ 2212354 h 2237474"/>
              <a:gd name="connsiteX216" fmla="*/ 970251 w 12192000"/>
              <a:gd name="connsiteY216" fmla="*/ 2221029 h 2237474"/>
              <a:gd name="connsiteX217" fmla="*/ 812914 w 12192000"/>
              <a:gd name="connsiteY217" fmla="*/ 2202752 h 2237474"/>
              <a:gd name="connsiteX218" fmla="*/ 800195 w 12192000"/>
              <a:gd name="connsiteY218" fmla="*/ 2209407 h 2237474"/>
              <a:gd name="connsiteX219" fmla="*/ 784978 w 12192000"/>
              <a:gd name="connsiteY219" fmla="*/ 2212360 h 2237474"/>
              <a:gd name="connsiteX220" fmla="*/ 681987 w 12192000"/>
              <a:gd name="connsiteY220" fmla="*/ 2216757 h 2237474"/>
              <a:gd name="connsiteX221" fmla="*/ 669923 w 12192000"/>
              <a:gd name="connsiteY221" fmla="*/ 2211682 h 2237474"/>
              <a:gd name="connsiteX222" fmla="*/ 648680 w 12192000"/>
              <a:gd name="connsiteY222" fmla="*/ 2206229 h 2237474"/>
              <a:gd name="connsiteX223" fmla="*/ 597225 w 12192000"/>
              <a:gd name="connsiteY223" fmla="*/ 2180999 h 2237474"/>
              <a:gd name="connsiteX224" fmla="*/ 558449 w 12192000"/>
              <a:gd name="connsiteY224" fmla="*/ 2182346 h 2237474"/>
              <a:gd name="connsiteX225" fmla="*/ 550517 w 12192000"/>
              <a:gd name="connsiteY225" fmla="*/ 2182060 h 2237474"/>
              <a:gd name="connsiteX226" fmla="*/ 550309 w 12192000"/>
              <a:gd name="connsiteY226" fmla="*/ 2181825 h 2237474"/>
              <a:gd name="connsiteX227" fmla="*/ 541836 w 12192000"/>
              <a:gd name="connsiteY227" fmla="*/ 2181063 h 2237474"/>
              <a:gd name="connsiteX228" fmla="*/ 536057 w 12192000"/>
              <a:gd name="connsiteY228" fmla="*/ 2181537 h 2237474"/>
              <a:gd name="connsiteX229" fmla="*/ 520671 w 12192000"/>
              <a:gd name="connsiteY229" fmla="*/ 2180980 h 2237474"/>
              <a:gd name="connsiteX230" fmla="*/ 515024 w 12192000"/>
              <a:gd name="connsiteY230" fmla="*/ 2179258 h 2237474"/>
              <a:gd name="connsiteX231" fmla="*/ 512278 w 12192000"/>
              <a:gd name="connsiteY231" fmla="*/ 2176369 h 2237474"/>
              <a:gd name="connsiteX232" fmla="*/ 480419 w 12192000"/>
              <a:gd name="connsiteY232" fmla="*/ 2167807 h 2237474"/>
              <a:gd name="connsiteX233" fmla="*/ 413835 w 12192000"/>
              <a:gd name="connsiteY233" fmla="*/ 2156783 h 2237474"/>
              <a:gd name="connsiteX234" fmla="*/ 376513 w 12192000"/>
              <a:gd name="connsiteY234" fmla="*/ 2154014 h 2237474"/>
              <a:gd name="connsiteX235" fmla="*/ 273386 w 12192000"/>
              <a:gd name="connsiteY235" fmla="*/ 2142551 h 2237474"/>
              <a:gd name="connsiteX236" fmla="*/ 169207 w 12192000"/>
              <a:gd name="connsiteY236" fmla="*/ 2128100 h 2237474"/>
              <a:gd name="connsiteX237" fmla="*/ 93149 w 12192000"/>
              <a:gd name="connsiteY237" fmla="*/ 2105324 h 2237474"/>
              <a:gd name="connsiteX238" fmla="*/ 88109 w 12192000"/>
              <a:gd name="connsiteY238" fmla="*/ 2106704 h 2237474"/>
              <a:gd name="connsiteX239" fmla="*/ 80022 w 12192000"/>
              <a:gd name="connsiteY239" fmla="*/ 2107254 h 2237474"/>
              <a:gd name="connsiteX240" fmla="*/ 79717 w 12192000"/>
              <a:gd name="connsiteY240" fmla="*/ 2107046 h 2237474"/>
              <a:gd name="connsiteX241" fmla="*/ 72352 w 12192000"/>
              <a:gd name="connsiteY241" fmla="*/ 2107991 h 2237474"/>
              <a:gd name="connsiteX242" fmla="*/ 37645 w 12192000"/>
              <a:gd name="connsiteY242" fmla="*/ 2115401 h 2237474"/>
              <a:gd name="connsiteX243" fmla="*/ 4572 w 12192000"/>
              <a:gd name="connsiteY243" fmla="*/ 2111091 h 2237474"/>
              <a:gd name="connsiteX244" fmla="*/ 0 w 12192000"/>
              <a:gd name="connsiteY244" fmla="*/ 2110468 h 2237474"/>
              <a:gd name="connsiteX245" fmla="*/ 0 w 12192000"/>
              <a:gd name="connsiteY2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11738 w 12192000"/>
              <a:gd name="connsiteY136" fmla="*/ 1776964 h 2237474"/>
              <a:gd name="connsiteX137" fmla="*/ 4560070 w 12192000"/>
              <a:gd name="connsiteY137" fmla="*/ 1785640 h 2237474"/>
              <a:gd name="connsiteX138" fmla="*/ 4536503 w 12192000"/>
              <a:gd name="connsiteY138" fmla="*/ 1785334 h 2237474"/>
              <a:gd name="connsiteX139" fmla="*/ 4513724 w 12192000"/>
              <a:gd name="connsiteY139" fmla="*/ 1791996 h 2237474"/>
              <a:gd name="connsiteX140" fmla="*/ 4459810 w 12192000"/>
              <a:gd name="connsiteY140" fmla="*/ 1797886 h 2237474"/>
              <a:gd name="connsiteX141" fmla="*/ 4379064 w 12192000"/>
              <a:gd name="connsiteY141" fmla="*/ 1817177 h 2237474"/>
              <a:gd name="connsiteX142" fmla="*/ 4319209 w 12192000"/>
              <a:gd name="connsiteY142" fmla="*/ 1834833 h 2237474"/>
              <a:gd name="connsiteX143" fmla="*/ 4306907 w 12192000"/>
              <a:gd name="connsiteY143" fmla="*/ 1841641 h 2237474"/>
              <a:gd name="connsiteX144" fmla="*/ 4290981 w 12192000"/>
              <a:gd name="connsiteY144" fmla="*/ 1839677 h 2237474"/>
              <a:gd name="connsiteX145" fmla="*/ 4285792 w 12192000"/>
              <a:gd name="connsiteY145" fmla="*/ 1836231 h 2237474"/>
              <a:gd name="connsiteX146" fmla="*/ 4238372 w 12192000"/>
              <a:gd name="connsiteY146" fmla="*/ 1851480 h 2237474"/>
              <a:gd name="connsiteX147" fmla="*/ 4232517 w 12192000"/>
              <a:gd name="connsiteY147" fmla="*/ 1852567 h 2237474"/>
              <a:gd name="connsiteX148" fmla="*/ 4191732 w 12192000"/>
              <a:gd name="connsiteY148" fmla="*/ 1857328 h 2237474"/>
              <a:gd name="connsiteX149" fmla="*/ 4065532 w 12192000"/>
              <a:gd name="connsiteY149" fmla="*/ 1855477 h 2237474"/>
              <a:gd name="connsiteX150" fmla="*/ 4028460 w 12192000"/>
              <a:gd name="connsiteY150" fmla="*/ 1855137 h 2237474"/>
              <a:gd name="connsiteX151" fmla="*/ 4002267 w 12192000"/>
              <a:gd name="connsiteY151" fmla="*/ 1852352 h 2237474"/>
              <a:gd name="connsiteX152" fmla="*/ 3931396 w 12192000"/>
              <a:gd name="connsiteY152" fmla="*/ 1858915 h 2237474"/>
              <a:gd name="connsiteX153" fmla="*/ 3812162 w 12192000"/>
              <a:gd name="connsiteY153" fmla="*/ 1875501 h 2237474"/>
              <a:gd name="connsiteX154" fmla="*/ 3767672 w 12192000"/>
              <a:gd name="connsiteY154" fmla="*/ 1874600 h 2237474"/>
              <a:gd name="connsiteX155" fmla="*/ 3764741 w 12192000"/>
              <a:gd name="connsiteY155" fmla="*/ 1869433 h 2237474"/>
              <a:gd name="connsiteX156" fmla="*/ 3751332 w 12192000"/>
              <a:gd name="connsiteY156" fmla="*/ 1869854 h 2237474"/>
              <a:gd name="connsiteX157" fmla="*/ 3748155 w 12192000"/>
              <a:gd name="connsiteY157" fmla="*/ 1868903 h 2237474"/>
              <a:gd name="connsiteX158" fmla="*/ 3729530 w 12192000"/>
              <a:gd name="connsiteY158" fmla="*/ 1864513 h 2237474"/>
              <a:gd name="connsiteX159" fmla="*/ 3680177 w 12192000"/>
              <a:gd name="connsiteY159" fmla="*/ 1881552 h 2237474"/>
              <a:gd name="connsiteX160" fmla="*/ 3567259 w 12192000"/>
              <a:gd name="connsiteY160" fmla="*/ 1893482 h 2237474"/>
              <a:gd name="connsiteX161" fmla="*/ 3405770 w 12192000"/>
              <a:gd name="connsiteY161" fmla="*/ 1904591 h 2237474"/>
              <a:gd name="connsiteX162" fmla="*/ 3280097 w 12192000"/>
              <a:gd name="connsiteY162" fmla="*/ 1919610 h 2237474"/>
              <a:gd name="connsiteX163" fmla="*/ 3123424 w 12192000"/>
              <a:gd name="connsiteY163" fmla="*/ 1952930 h 2237474"/>
              <a:gd name="connsiteX164" fmla="*/ 3009910 w 12192000"/>
              <a:gd name="connsiteY164" fmla="*/ 1957866 h 2237474"/>
              <a:gd name="connsiteX165" fmla="*/ 2995934 w 12192000"/>
              <a:gd name="connsiteY165" fmla="*/ 1967085 h 2237474"/>
              <a:gd name="connsiteX166" fmla="*/ 2980071 w 12192000"/>
              <a:gd name="connsiteY166" fmla="*/ 1972988 h 2237474"/>
              <a:gd name="connsiteX167" fmla="*/ 2978094 w 12192000"/>
              <a:gd name="connsiteY167" fmla="*/ 1972369 h 2237474"/>
              <a:gd name="connsiteX168" fmla="*/ 2942858 w 12192000"/>
              <a:gd name="connsiteY168" fmla="*/ 1981367 h 2237474"/>
              <a:gd name="connsiteX169" fmla="*/ 2875436 w 12192000"/>
              <a:gd name="connsiteY169" fmla="*/ 1996977 h 2237474"/>
              <a:gd name="connsiteX170" fmla="*/ 2874892 w 12192000"/>
              <a:gd name="connsiteY170" fmla="*/ 1996085 h 2237474"/>
              <a:gd name="connsiteX171" fmla="*/ 2864145 w 12192000"/>
              <a:gd name="connsiteY171" fmla="*/ 1994061 h 2237474"/>
              <a:gd name="connsiteX172" fmla="*/ 2843662 w 12192000"/>
              <a:gd name="connsiteY172" fmla="*/ 1992498 h 2237474"/>
              <a:gd name="connsiteX173" fmla="*/ 2796128 w 12192000"/>
              <a:gd name="connsiteY173" fmla="*/ 1976403 h 2237474"/>
              <a:gd name="connsiteX174" fmla="*/ 2756784 w 12192000"/>
              <a:gd name="connsiteY174" fmla="*/ 1985116 h 2237474"/>
              <a:gd name="connsiteX175" fmla="*/ 2748833 w 12192000"/>
              <a:gd name="connsiteY175" fmla="*/ 1986323 h 2237474"/>
              <a:gd name="connsiteX176" fmla="*/ 2748661 w 12192000"/>
              <a:gd name="connsiteY176" fmla="*/ 1986122 h 2237474"/>
              <a:gd name="connsiteX177" fmla="*/ 2740251 w 12192000"/>
              <a:gd name="connsiteY177" fmla="*/ 1986946 h 2237474"/>
              <a:gd name="connsiteX178" fmla="*/ 2718916 w 12192000"/>
              <a:gd name="connsiteY178" fmla="*/ 1990867 h 2237474"/>
              <a:gd name="connsiteX179" fmla="*/ 2713522 w 12192000"/>
              <a:gd name="connsiteY179" fmla="*/ 1990173 h 2237474"/>
              <a:gd name="connsiteX180" fmla="*/ 2680597 w 12192000"/>
              <a:gd name="connsiteY180" fmla="*/ 1984996 h 2237474"/>
              <a:gd name="connsiteX181" fmla="*/ 2578178 w 12192000"/>
              <a:gd name="connsiteY181" fmla="*/ 1990531 h 2237474"/>
              <a:gd name="connsiteX182" fmla="*/ 2476147 w 12192000"/>
              <a:gd name="connsiteY182" fmla="*/ 1998305 h 2237474"/>
              <a:gd name="connsiteX183" fmla="*/ 2373568 w 12192000"/>
              <a:gd name="connsiteY183" fmla="*/ 2003219 h 2237474"/>
              <a:gd name="connsiteX184" fmla="*/ 2321399 w 12192000"/>
              <a:gd name="connsiteY184" fmla="*/ 1989467 h 2237474"/>
              <a:gd name="connsiteX185" fmla="*/ 2315525 w 12192000"/>
              <a:gd name="connsiteY185" fmla="*/ 1989708 h 2237474"/>
              <a:gd name="connsiteX186" fmla="*/ 2300792 w 12192000"/>
              <a:gd name="connsiteY186" fmla="*/ 1994290 h 2237474"/>
              <a:gd name="connsiteX187" fmla="*/ 2295469 w 12192000"/>
              <a:gd name="connsiteY187" fmla="*/ 1996659 h 2237474"/>
              <a:gd name="connsiteX188" fmla="*/ 2287219 w 12192000"/>
              <a:gd name="connsiteY188" fmla="*/ 1998750 h 2237474"/>
              <a:gd name="connsiteX189" fmla="*/ 2286948 w 12192000"/>
              <a:gd name="connsiteY189" fmla="*/ 1998596 h 2237474"/>
              <a:gd name="connsiteX190" fmla="*/ 2243069 w 12192000"/>
              <a:gd name="connsiteY190" fmla="*/ 2015111 h 2237474"/>
              <a:gd name="connsiteX191" fmla="*/ 2186609 w 12192000"/>
              <a:gd name="connsiteY191" fmla="*/ 2008263 h 2237474"/>
              <a:gd name="connsiteX192" fmla="*/ 2164831 w 12192000"/>
              <a:gd name="connsiteY192" fmla="*/ 2010143 h 2237474"/>
              <a:gd name="connsiteX193" fmla="*/ 2152836 w 12192000"/>
              <a:gd name="connsiteY193" fmla="*/ 2010048 h 2237474"/>
              <a:gd name="connsiteX194" fmla="*/ 2117102 w 12192000"/>
              <a:gd name="connsiteY194" fmla="*/ 2023004 h 2237474"/>
              <a:gd name="connsiteX195" fmla="*/ 2111935 w 12192000"/>
              <a:gd name="connsiteY195" fmla="*/ 2023163 h 2237474"/>
              <a:gd name="connsiteX196" fmla="*/ 2089991 w 12192000"/>
              <a:gd name="connsiteY196" fmla="*/ 2034193 h 2237474"/>
              <a:gd name="connsiteX197" fmla="*/ 2058061 w 12192000"/>
              <a:gd name="connsiteY197" fmla="*/ 2047942 h 2237474"/>
              <a:gd name="connsiteX198" fmla="*/ 2055737 w 12192000"/>
              <a:gd name="connsiteY198" fmla="*/ 2047704 h 2237474"/>
              <a:gd name="connsiteX199" fmla="*/ 2042244 w 12192000"/>
              <a:gd name="connsiteY199" fmla="*/ 2055560 h 2237474"/>
              <a:gd name="connsiteX200" fmla="*/ 1976224 w 12192000"/>
              <a:gd name="connsiteY200" fmla="*/ 2074257 h 2237474"/>
              <a:gd name="connsiteX201" fmla="*/ 1877728 w 12192000"/>
              <a:gd name="connsiteY201" fmla="*/ 2101004 h 2237474"/>
              <a:gd name="connsiteX202" fmla="*/ 1759056 w 12192000"/>
              <a:gd name="connsiteY202" fmla="*/ 2125608 h 2237474"/>
              <a:gd name="connsiteX203" fmla="*/ 1637948 w 12192000"/>
              <a:gd name="connsiteY203" fmla="*/ 2172597 h 2237474"/>
              <a:gd name="connsiteX204" fmla="*/ 1434549 w 12192000"/>
              <a:gd name="connsiteY204" fmla="*/ 2234522 h 2237474"/>
              <a:gd name="connsiteX205" fmla="*/ 1398481 w 12192000"/>
              <a:gd name="connsiteY205" fmla="*/ 2237074 h 2237474"/>
              <a:gd name="connsiteX206" fmla="*/ 1398407 w 12192000"/>
              <a:gd name="connsiteY206" fmla="*/ 2237095 h 2237474"/>
              <a:gd name="connsiteX207" fmla="*/ 1370962 w 12192000"/>
              <a:gd name="connsiteY207" fmla="*/ 2237474 h 2237474"/>
              <a:gd name="connsiteX208" fmla="*/ 1356367 w 12192000"/>
              <a:gd name="connsiteY208" fmla="*/ 2235089 h 2237474"/>
              <a:gd name="connsiteX209" fmla="*/ 1324828 w 12192000"/>
              <a:gd name="connsiteY209" fmla="*/ 2231968 h 2237474"/>
              <a:gd name="connsiteX210" fmla="*/ 1297744 w 12192000"/>
              <a:gd name="connsiteY210" fmla="*/ 2235849 h 2237474"/>
              <a:gd name="connsiteX211" fmla="*/ 1286236 w 12192000"/>
              <a:gd name="connsiteY211" fmla="*/ 2233135 h 2237474"/>
              <a:gd name="connsiteX212" fmla="*/ 1283504 w 12192000"/>
              <a:gd name="connsiteY212" fmla="*/ 2233797 h 2237474"/>
              <a:gd name="connsiteX213" fmla="*/ 1279765 w 12192000"/>
              <a:gd name="connsiteY213" fmla="*/ 2229639 h 2237474"/>
              <a:gd name="connsiteX214" fmla="*/ 1195347 w 12192000"/>
              <a:gd name="connsiteY214" fmla="*/ 2212354 h 2237474"/>
              <a:gd name="connsiteX215" fmla="*/ 970251 w 12192000"/>
              <a:gd name="connsiteY215" fmla="*/ 2221029 h 2237474"/>
              <a:gd name="connsiteX216" fmla="*/ 812914 w 12192000"/>
              <a:gd name="connsiteY216" fmla="*/ 2202752 h 2237474"/>
              <a:gd name="connsiteX217" fmla="*/ 800195 w 12192000"/>
              <a:gd name="connsiteY217" fmla="*/ 2209407 h 2237474"/>
              <a:gd name="connsiteX218" fmla="*/ 784978 w 12192000"/>
              <a:gd name="connsiteY218" fmla="*/ 2212360 h 2237474"/>
              <a:gd name="connsiteX219" fmla="*/ 681987 w 12192000"/>
              <a:gd name="connsiteY219" fmla="*/ 2216757 h 2237474"/>
              <a:gd name="connsiteX220" fmla="*/ 669923 w 12192000"/>
              <a:gd name="connsiteY220" fmla="*/ 2211682 h 2237474"/>
              <a:gd name="connsiteX221" fmla="*/ 648680 w 12192000"/>
              <a:gd name="connsiteY221" fmla="*/ 2206229 h 2237474"/>
              <a:gd name="connsiteX222" fmla="*/ 597225 w 12192000"/>
              <a:gd name="connsiteY222" fmla="*/ 2180999 h 2237474"/>
              <a:gd name="connsiteX223" fmla="*/ 558449 w 12192000"/>
              <a:gd name="connsiteY223" fmla="*/ 2182346 h 2237474"/>
              <a:gd name="connsiteX224" fmla="*/ 550517 w 12192000"/>
              <a:gd name="connsiteY224" fmla="*/ 2182060 h 2237474"/>
              <a:gd name="connsiteX225" fmla="*/ 550309 w 12192000"/>
              <a:gd name="connsiteY225" fmla="*/ 2181825 h 2237474"/>
              <a:gd name="connsiteX226" fmla="*/ 541836 w 12192000"/>
              <a:gd name="connsiteY226" fmla="*/ 2181063 h 2237474"/>
              <a:gd name="connsiteX227" fmla="*/ 536057 w 12192000"/>
              <a:gd name="connsiteY227" fmla="*/ 2181537 h 2237474"/>
              <a:gd name="connsiteX228" fmla="*/ 520671 w 12192000"/>
              <a:gd name="connsiteY228" fmla="*/ 2180980 h 2237474"/>
              <a:gd name="connsiteX229" fmla="*/ 515024 w 12192000"/>
              <a:gd name="connsiteY229" fmla="*/ 2179258 h 2237474"/>
              <a:gd name="connsiteX230" fmla="*/ 512278 w 12192000"/>
              <a:gd name="connsiteY230" fmla="*/ 2176369 h 2237474"/>
              <a:gd name="connsiteX231" fmla="*/ 480419 w 12192000"/>
              <a:gd name="connsiteY231" fmla="*/ 2167807 h 2237474"/>
              <a:gd name="connsiteX232" fmla="*/ 413835 w 12192000"/>
              <a:gd name="connsiteY232" fmla="*/ 2156783 h 2237474"/>
              <a:gd name="connsiteX233" fmla="*/ 376513 w 12192000"/>
              <a:gd name="connsiteY233" fmla="*/ 2154014 h 2237474"/>
              <a:gd name="connsiteX234" fmla="*/ 273386 w 12192000"/>
              <a:gd name="connsiteY234" fmla="*/ 2142551 h 2237474"/>
              <a:gd name="connsiteX235" fmla="*/ 169207 w 12192000"/>
              <a:gd name="connsiteY235" fmla="*/ 2128100 h 2237474"/>
              <a:gd name="connsiteX236" fmla="*/ 93149 w 12192000"/>
              <a:gd name="connsiteY236" fmla="*/ 2105324 h 2237474"/>
              <a:gd name="connsiteX237" fmla="*/ 88109 w 12192000"/>
              <a:gd name="connsiteY237" fmla="*/ 2106704 h 2237474"/>
              <a:gd name="connsiteX238" fmla="*/ 80022 w 12192000"/>
              <a:gd name="connsiteY238" fmla="*/ 2107254 h 2237474"/>
              <a:gd name="connsiteX239" fmla="*/ 79717 w 12192000"/>
              <a:gd name="connsiteY239" fmla="*/ 2107046 h 2237474"/>
              <a:gd name="connsiteX240" fmla="*/ 72352 w 12192000"/>
              <a:gd name="connsiteY240" fmla="*/ 2107991 h 2237474"/>
              <a:gd name="connsiteX241" fmla="*/ 37645 w 12192000"/>
              <a:gd name="connsiteY241" fmla="*/ 2115401 h 2237474"/>
              <a:gd name="connsiteX242" fmla="*/ 4572 w 12192000"/>
              <a:gd name="connsiteY242" fmla="*/ 2111091 h 2237474"/>
              <a:gd name="connsiteX243" fmla="*/ 0 w 12192000"/>
              <a:gd name="connsiteY243" fmla="*/ 2110468 h 2237474"/>
              <a:gd name="connsiteX244" fmla="*/ 0 w 12192000"/>
              <a:gd name="connsiteY2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11738 w 12192000"/>
              <a:gd name="connsiteY135" fmla="*/ 1776964 h 2237474"/>
              <a:gd name="connsiteX136" fmla="*/ 4560070 w 12192000"/>
              <a:gd name="connsiteY136" fmla="*/ 1785640 h 2237474"/>
              <a:gd name="connsiteX137" fmla="*/ 4536503 w 12192000"/>
              <a:gd name="connsiteY137" fmla="*/ 1785334 h 2237474"/>
              <a:gd name="connsiteX138" fmla="*/ 4513724 w 12192000"/>
              <a:gd name="connsiteY138" fmla="*/ 1791996 h 2237474"/>
              <a:gd name="connsiteX139" fmla="*/ 4459810 w 12192000"/>
              <a:gd name="connsiteY139" fmla="*/ 1797886 h 2237474"/>
              <a:gd name="connsiteX140" fmla="*/ 4379064 w 12192000"/>
              <a:gd name="connsiteY140" fmla="*/ 1817177 h 2237474"/>
              <a:gd name="connsiteX141" fmla="*/ 4319209 w 12192000"/>
              <a:gd name="connsiteY141" fmla="*/ 1834833 h 2237474"/>
              <a:gd name="connsiteX142" fmla="*/ 4306907 w 12192000"/>
              <a:gd name="connsiteY142" fmla="*/ 1841641 h 2237474"/>
              <a:gd name="connsiteX143" fmla="*/ 4290981 w 12192000"/>
              <a:gd name="connsiteY143" fmla="*/ 1839677 h 2237474"/>
              <a:gd name="connsiteX144" fmla="*/ 4285792 w 12192000"/>
              <a:gd name="connsiteY144" fmla="*/ 1836231 h 2237474"/>
              <a:gd name="connsiteX145" fmla="*/ 4238372 w 12192000"/>
              <a:gd name="connsiteY145" fmla="*/ 1851480 h 2237474"/>
              <a:gd name="connsiteX146" fmla="*/ 4232517 w 12192000"/>
              <a:gd name="connsiteY146" fmla="*/ 1852567 h 2237474"/>
              <a:gd name="connsiteX147" fmla="*/ 4191732 w 12192000"/>
              <a:gd name="connsiteY147" fmla="*/ 1857328 h 2237474"/>
              <a:gd name="connsiteX148" fmla="*/ 4065532 w 12192000"/>
              <a:gd name="connsiteY148" fmla="*/ 1855477 h 2237474"/>
              <a:gd name="connsiteX149" fmla="*/ 4028460 w 12192000"/>
              <a:gd name="connsiteY149" fmla="*/ 1855137 h 2237474"/>
              <a:gd name="connsiteX150" fmla="*/ 4002267 w 12192000"/>
              <a:gd name="connsiteY150" fmla="*/ 1852352 h 2237474"/>
              <a:gd name="connsiteX151" fmla="*/ 3931396 w 12192000"/>
              <a:gd name="connsiteY151" fmla="*/ 1858915 h 2237474"/>
              <a:gd name="connsiteX152" fmla="*/ 3812162 w 12192000"/>
              <a:gd name="connsiteY152" fmla="*/ 1875501 h 2237474"/>
              <a:gd name="connsiteX153" fmla="*/ 3767672 w 12192000"/>
              <a:gd name="connsiteY153" fmla="*/ 1874600 h 2237474"/>
              <a:gd name="connsiteX154" fmla="*/ 3764741 w 12192000"/>
              <a:gd name="connsiteY154" fmla="*/ 1869433 h 2237474"/>
              <a:gd name="connsiteX155" fmla="*/ 3751332 w 12192000"/>
              <a:gd name="connsiteY155" fmla="*/ 1869854 h 2237474"/>
              <a:gd name="connsiteX156" fmla="*/ 3748155 w 12192000"/>
              <a:gd name="connsiteY156" fmla="*/ 1868903 h 2237474"/>
              <a:gd name="connsiteX157" fmla="*/ 3729530 w 12192000"/>
              <a:gd name="connsiteY157" fmla="*/ 1864513 h 2237474"/>
              <a:gd name="connsiteX158" fmla="*/ 3680177 w 12192000"/>
              <a:gd name="connsiteY158" fmla="*/ 1881552 h 2237474"/>
              <a:gd name="connsiteX159" fmla="*/ 3567259 w 12192000"/>
              <a:gd name="connsiteY159" fmla="*/ 1893482 h 2237474"/>
              <a:gd name="connsiteX160" fmla="*/ 3405770 w 12192000"/>
              <a:gd name="connsiteY160" fmla="*/ 1904591 h 2237474"/>
              <a:gd name="connsiteX161" fmla="*/ 3280097 w 12192000"/>
              <a:gd name="connsiteY161" fmla="*/ 1919610 h 2237474"/>
              <a:gd name="connsiteX162" fmla="*/ 3123424 w 12192000"/>
              <a:gd name="connsiteY162" fmla="*/ 1952930 h 2237474"/>
              <a:gd name="connsiteX163" fmla="*/ 3009910 w 12192000"/>
              <a:gd name="connsiteY163" fmla="*/ 1957866 h 2237474"/>
              <a:gd name="connsiteX164" fmla="*/ 2995934 w 12192000"/>
              <a:gd name="connsiteY164" fmla="*/ 1967085 h 2237474"/>
              <a:gd name="connsiteX165" fmla="*/ 2980071 w 12192000"/>
              <a:gd name="connsiteY165" fmla="*/ 1972988 h 2237474"/>
              <a:gd name="connsiteX166" fmla="*/ 2978094 w 12192000"/>
              <a:gd name="connsiteY166" fmla="*/ 1972369 h 2237474"/>
              <a:gd name="connsiteX167" fmla="*/ 2942858 w 12192000"/>
              <a:gd name="connsiteY167" fmla="*/ 1981367 h 2237474"/>
              <a:gd name="connsiteX168" fmla="*/ 2875436 w 12192000"/>
              <a:gd name="connsiteY168" fmla="*/ 1996977 h 2237474"/>
              <a:gd name="connsiteX169" fmla="*/ 2874892 w 12192000"/>
              <a:gd name="connsiteY169" fmla="*/ 1996085 h 2237474"/>
              <a:gd name="connsiteX170" fmla="*/ 2864145 w 12192000"/>
              <a:gd name="connsiteY170" fmla="*/ 1994061 h 2237474"/>
              <a:gd name="connsiteX171" fmla="*/ 2843662 w 12192000"/>
              <a:gd name="connsiteY171" fmla="*/ 1992498 h 2237474"/>
              <a:gd name="connsiteX172" fmla="*/ 2796128 w 12192000"/>
              <a:gd name="connsiteY172" fmla="*/ 1976403 h 2237474"/>
              <a:gd name="connsiteX173" fmla="*/ 2756784 w 12192000"/>
              <a:gd name="connsiteY173" fmla="*/ 1985116 h 2237474"/>
              <a:gd name="connsiteX174" fmla="*/ 2748833 w 12192000"/>
              <a:gd name="connsiteY174" fmla="*/ 1986323 h 2237474"/>
              <a:gd name="connsiteX175" fmla="*/ 2748661 w 12192000"/>
              <a:gd name="connsiteY175" fmla="*/ 1986122 h 2237474"/>
              <a:gd name="connsiteX176" fmla="*/ 2740251 w 12192000"/>
              <a:gd name="connsiteY176" fmla="*/ 1986946 h 2237474"/>
              <a:gd name="connsiteX177" fmla="*/ 2718916 w 12192000"/>
              <a:gd name="connsiteY177" fmla="*/ 1990867 h 2237474"/>
              <a:gd name="connsiteX178" fmla="*/ 2713522 w 12192000"/>
              <a:gd name="connsiteY178" fmla="*/ 1990173 h 2237474"/>
              <a:gd name="connsiteX179" fmla="*/ 2680597 w 12192000"/>
              <a:gd name="connsiteY179" fmla="*/ 1984996 h 2237474"/>
              <a:gd name="connsiteX180" fmla="*/ 2578178 w 12192000"/>
              <a:gd name="connsiteY180" fmla="*/ 1990531 h 2237474"/>
              <a:gd name="connsiteX181" fmla="*/ 2476147 w 12192000"/>
              <a:gd name="connsiteY181" fmla="*/ 1998305 h 2237474"/>
              <a:gd name="connsiteX182" fmla="*/ 2373568 w 12192000"/>
              <a:gd name="connsiteY182" fmla="*/ 2003219 h 2237474"/>
              <a:gd name="connsiteX183" fmla="*/ 2321399 w 12192000"/>
              <a:gd name="connsiteY183" fmla="*/ 1989467 h 2237474"/>
              <a:gd name="connsiteX184" fmla="*/ 2315525 w 12192000"/>
              <a:gd name="connsiteY184" fmla="*/ 1989708 h 2237474"/>
              <a:gd name="connsiteX185" fmla="*/ 2300792 w 12192000"/>
              <a:gd name="connsiteY185" fmla="*/ 1994290 h 2237474"/>
              <a:gd name="connsiteX186" fmla="*/ 2295469 w 12192000"/>
              <a:gd name="connsiteY186" fmla="*/ 1996659 h 2237474"/>
              <a:gd name="connsiteX187" fmla="*/ 2287219 w 12192000"/>
              <a:gd name="connsiteY187" fmla="*/ 1998750 h 2237474"/>
              <a:gd name="connsiteX188" fmla="*/ 2286948 w 12192000"/>
              <a:gd name="connsiteY188" fmla="*/ 1998596 h 2237474"/>
              <a:gd name="connsiteX189" fmla="*/ 2243069 w 12192000"/>
              <a:gd name="connsiteY189" fmla="*/ 2015111 h 2237474"/>
              <a:gd name="connsiteX190" fmla="*/ 2186609 w 12192000"/>
              <a:gd name="connsiteY190" fmla="*/ 2008263 h 2237474"/>
              <a:gd name="connsiteX191" fmla="*/ 2164831 w 12192000"/>
              <a:gd name="connsiteY191" fmla="*/ 2010143 h 2237474"/>
              <a:gd name="connsiteX192" fmla="*/ 2152836 w 12192000"/>
              <a:gd name="connsiteY192" fmla="*/ 2010048 h 2237474"/>
              <a:gd name="connsiteX193" fmla="*/ 2117102 w 12192000"/>
              <a:gd name="connsiteY193" fmla="*/ 2023004 h 2237474"/>
              <a:gd name="connsiteX194" fmla="*/ 2111935 w 12192000"/>
              <a:gd name="connsiteY194" fmla="*/ 2023163 h 2237474"/>
              <a:gd name="connsiteX195" fmla="*/ 2089991 w 12192000"/>
              <a:gd name="connsiteY195" fmla="*/ 2034193 h 2237474"/>
              <a:gd name="connsiteX196" fmla="*/ 2058061 w 12192000"/>
              <a:gd name="connsiteY196" fmla="*/ 2047942 h 2237474"/>
              <a:gd name="connsiteX197" fmla="*/ 2055737 w 12192000"/>
              <a:gd name="connsiteY197" fmla="*/ 2047704 h 2237474"/>
              <a:gd name="connsiteX198" fmla="*/ 2042244 w 12192000"/>
              <a:gd name="connsiteY198" fmla="*/ 2055560 h 2237474"/>
              <a:gd name="connsiteX199" fmla="*/ 1976224 w 12192000"/>
              <a:gd name="connsiteY199" fmla="*/ 2074257 h 2237474"/>
              <a:gd name="connsiteX200" fmla="*/ 1877728 w 12192000"/>
              <a:gd name="connsiteY200" fmla="*/ 2101004 h 2237474"/>
              <a:gd name="connsiteX201" fmla="*/ 1759056 w 12192000"/>
              <a:gd name="connsiteY201" fmla="*/ 2125608 h 2237474"/>
              <a:gd name="connsiteX202" fmla="*/ 1637948 w 12192000"/>
              <a:gd name="connsiteY202" fmla="*/ 2172597 h 2237474"/>
              <a:gd name="connsiteX203" fmla="*/ 1434549 w 12192000"/>
              <a:gd name="connsiteY203" fmla="*/ 2234522 h 2237474"/>
              <a:gd name="connsiteX204" fmla="*/ 1398481 w 12192000"/>
              <a:gd name="connsiteY204" fmla="*/ 2237074 h 2237474"/>
              <a:gd name="connsiteX205" fmla="*/ 1398407 w 12192000"/>
              <a:gd name="connsiteY205" fmla="*/ 2237095 h 2237474"/>
              <a:gd name="connsiteX206" fmla="*/ 1370962 w 12192000"/>
              <a:gd name="connsiteY206" fmla="*/ 2237474 h 2237474"/>
              <a:gd name="connsiteX207" fmla="*/ 1356367 w 12192000"/>
              <a:gd name="connsiteY207" fmla="*/ 2235089 h 2237474"/>
              <a:gd name="connsiteX208" fmla="*/ 1324828 w 12192000"/>
              <a:gd name="connsiteY208" fmla="*/ 2231968 h 2237474"/>
              <a:gd name="connsiteX209" fmla="*/ 1297744 w 12192000"/>
              <a:gd name="connsiteY209" fmla="*/ 2235849 h 2237474"/>
              <a:gd name="connsiteX210" fmla="*/ 1286236 w 12192000"/>
              <a:gd name="connsiteY210" fmla="*/ 2233135 h 2237474"/>
              <a:gd name="connsiteX211" fmla="*/ 1283504 w 12192000"/>
              <a:gd name="connsiteY211" fmla="*/ 2233797 h 2237474"/>
              <a:gd name="connsiteX212" fmla="*/ 1279765 w 12192000"/>
              <a:gd name="connsiteY212" fmla="*/ 2229639 h 2237474"/>
              <a:gd name="connsiteX213" fmla="*/ 1195347 w 12192000"/>
              <a:gd name="connsiteY213" fmla="*/ 2212354 h 2237474"/>
              <a:gd name="connsiteX214" fmla="*/ 970251 w 12192000"/>
              <a:gd name="connsiteY214" fmla="*/ 2221029 h 2237474"/>
              <a:gd name="connsiteX215" fmla="*/ 812914 w 12192000"/>
              <a:gd name="connsiteY215" fmla="*/ 2202752 h 2237474"/>
              <a:gd name="connsiteX216" fmla="*/ 800195 w 12192000"/>
              <a:gd name="connsiteY216" fmla="*/ 2209407 h 2237474"/>
              <a:gd name="connsiteX217" fmla="*/ 784978 w 12192000"/>
              <a:gd name="connsiteY217" fmla="*/ 2212360 h 2237474"/>
              <a:gd name="connsiteX218" fmla="*/ 681987 w 12192000"/>
              <a:gd name="connsiteY218" fmla="*/ 2216757 h 2237474"/>
              <a:gd name="connsiteX219" fmla="*/ 669923 w 12192000"/>
              <a:gd name="connsiteY219" fmla="*/ 2211682 h 2237474"/>
              <a:gd name="connsiteX220" fmla="*/ 648680 w 12192000"/>
              <a:gd name="connsiteY220" fmla="*/ 2206229 h 2237474"/>
              <a:gd name="connsiteX221" fmla="*/ 597225 w 12192000"/>
              <a:gd name="connsiteY221" fmla="*/ 2180999 h 2237474"/>
              <a:gd name="connsiteX222" fmla="*/ 558449 w 12192000"/>
              <a:gd name="connsiteY222" fmla="*/ 2182346 h 2237474"/>
              <a:gd name="connsiteX223" fmla="*/ 550517 w 12192000"/>
              <a:gd name="connsiteY223" fmla="*/ 2182060 h 2237474"/>
              <a:gd name="connsiteX224" fmla="*/ 550309 w 12192000"/>
              <a:gd name="connsiteY224" fmla="*/ 2181825 h 2237474"/>
              <a:gd name="connsiteX225" fmla="*/ 541836 w 12192000"/>
              <a:gd name="connsiteY225" fmla="*/ 2181063 h 2237474"/>
              <a:gd name="connsiteX226" fmla="*/ 536057 w 12192000"/>
              <a:gd name="connsiteY226" fmla="*/ 2181537 h 2237474"/>
              <a:gd name="connsiteX227" fmla="*/ 520671 w 12192000"/>
              <a:gd name="connsiteY227" fmla="*/ 2180980 h 2237474"/>
              <a:gd name="connsiteX228" fmla="*/ 515024 w 12192000"/>
              <a:gd name="connsiteY228" fmla="*/ 2179258 h 2237474"/>
              <a:gd name="connsiteX229" fmla="*/ 512278 w 12192000"/>
              <a:gd name="connsiteY229" fmla="*/ 2176369 h 2237474"/>
              <a:gd name="connsiteX230" fmla="*/ 480419 w 12192000"/>
              <a:gd name="connsiteY230" fmla="*/ 2167807 h 2237474"/>
              <a:gd name="connsiteX231" fmla="*/ 413835 w 12192000"/>
              <a:gd name="connsiteY231" fmla="*/ 2156783 h 2237474"/>
              <a:gd name="connsiteX232" fmla="*/ 376513 w 12192000"/>
              <a:gd name="connsiteY232" fmla="*/ 2154014 h 2237474"/>
              <a:gd name="connsiteX233" fmla="*/ 273386 w 12192000"/>
              <a:gd name="connsiteY233" fmla="*/ 2142551 h 2237474"/>
              <a:gd name="connsiteX234" fmla="*/ 169207 w 12192000"/>
              <a:gd name="connsiteY234" fmla="*/ 2128100 h 2237474"/>
              <a:gd name="connsiteX235" fmla="*/ 93149 w 12192000"/>
              <a:gd name="connsiteY235" fmla="*/ 2105324 h 2237474"/>
              <a:gd name="connsiteX236" fmla="*/ 88109 w 12192000"/>
              <a:gd name="connsiteY236" fmla="*/ 2106704 h 2237474"/>
              <a:gd name="connsiteX237" fmla="*/ 80022 w 12192000"/>
              <a:gd name="connsiteY237" fmla="*/ 2107254 h 2237474"/>
              <a:gd name="connsiteX238" fmla="*/ 79717 w 12192000"/>
              <a:gd name="connsiteY238" fmla="*/ 2107046 h 2237474"/>
              <a:gd name="connsiteX239" fmla="*/ 72352 w 12192000"/>
              <a:gd name="connsiteY239" fmla="*/ 2107991 h 2237474"/>
              <a:gd name="connsiteX240" fmla="*/ 37645 w 12192000"/>
              <a:gd name="connsiteY240" fmla="*/ 2115401 h 2237474"/>
              <a:gd name="connsiteX241" fmla="*/ 4572 w 12192000"/>
              <a:gd name="connsiteY241" fmla="*/ 2111091 h 2237474"/>
              <a:gd name="connsiteX242" fmla="*/ 0 w 12192000"/>
              <a:gd name="connsiteY242" fmla="*/ 2110468 h 2237474"/>
              <a:gd name="connsiteX243" fmla="*/ 0 w 12192000"/>
              <a:gd name="connsiteY2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11738 w 12192000"/>
              <a:gd name="connsiteY134" fmla="*/ 1776964 h 2237474"/>
              <a:gd name="connsiteX135" fmla="*/ 4560070 w 12192000"/>
              <a:gd name="connsiteY135" fmla="*/ 1785640 h 2237474"/>
              <a:gd name="connsiteX136" fmla="*/ 4536503 w 12192000"/>
              <a:gd name="connsiteY136" fmla="*/ 1785334 h 2237474"/>
              <a:gd name="connsiteX137" fmla="*/ 4513724 w 12192000"/>
              <a:gd name="connsiteY137" fmla="*/ 1791996 h 2237474"/>
              <a:gd name="connsiteX138" fmla="*/ 4459810 w 12192000"/>
              <a:gd name="connsiteY138" fmla="*/ 1797886 h 2237474"/>
              <a:gd name="connsiteX139" fmla="*/ 4379064 w 12192000"/>
              <a:gd name="connsiteY139" fmla="*/ 1817177 h 2237474"/>
              <a:gd name="connsiteX140" fmla="*/ 4319209 w 12192000"/>
              <a:gd name="connsiteY140" fmla="*/ 1834833 h 2237474"/>
              <a:gd name="connsiteX141" fmla="*/ 4306907 w 12192000"/>
              <a:gd name="connsiteY141" fmla="*/ 1841641 h 2237474"/>
              <a:gd name="connsiteX142" fmla="*/ 4290981 w 12192000"/>
              <a:gd name="connsiteY142" fmla="*/ 1839677 h 2237474"/>
              <a:gd name="connsiteX143" fmla="*/ 4285792 w 12192000"/>
              <a:gd name="connsiteY143" fmla="*/ 1836231 h 2237474"/>
              <a:gd name="connsiteX144" fmla="*/ 4238372 w 12192000"/>
              <a:gd name="connsiteY144" fmla="*/ 1851480 h 2237474"/>
              <a:gd name="connsiteX145" fmla="*/ 4232517 w 12192000"/>
              <a:gd name="connsiteY145" fmla="*/ 1852567 h 2237474"/>
              <a:gd name="connsiteX146" fmla="*/ 4191732 w 12192000"/>
              <a:gd name="connsiteY146" fmla="*/ 1857328 h 2237474"/>
              <a:gd name="connsiteX147" fmla="*/ 4065532 w 12192000"/>
              <a:gd name="connsiteY147" fmla="*/ 1855477 h 2237474"/>
              <a:gd name="connsiteX148" fmla="*/ 4028460 w 12192000"/>
              <a:gd name="connsiteY148" fmla="*/ 1855137 h 2237474"/>
              <a:gd name="connsiteX149" fmla="*/ 4002267 w 12192000"/>
              <a:gd name="connsiteY149" fmla="*/ 1852352 h 2237474"/>
              <a:gd name="connsiteX150" fmla="*/ 3931396 w 12192000"/>
              <a:gd name="connsiteY150" fmla="*/ 1858915 h 2237474"/>
              <a:gd name="connsiteX151" fmla="*/ 3812162 w 12192000"/>
              <a:gd name="connsiteY151" fmla="*/ 1875501 h 2237474"/>
              <a:gd name="connsiteX152" fmla="*/ 3767672 w 12192000"/>
              <a:gd name="connsiteY152" fmla="*/ 1874600 h 2237474"/>
              <a:gd name="connsiteX153" fmla="*/ 3764741 w 12192000"/>
              <a:gd name="connsiteY153" fmla="*/ 1869433 h 2237474"/>
              <a:gd name="connsiteX154" fmla="*/ 3751332 w 12192000"/>
              <a:gd name="connsiteY154" fmla="*/ 1869854 h 2237474"/>
              <a:gd name="connsiteX155" fmla="*/ 3748155 w 12192000"/>
              <a:gd name="connsiteY155" fmla="*/ 1868903 h 2237474"/>
              <a:gd name="connsiteX156" fmla="*/ 3729530 w 12192000"/>
              <a:gd name="connsiteY156" fmla="*/ 1864513 h 2237474"/>
              <a:gd name="connsiteX157" fmla="*/ 3680177 w 12192000"/>
              <a:gd name="connsiteY157" fmla="*/ 1881552 h 2237474"/>
              <a:gd name="connsiteX158" fmla="*/ 3567259 w 12192000"/>
              <a:gd name="connsiteY158" fmla="*/ 1893482 h 2237474"/>
              <a:gd name="connsiteX159" fmla="*/ 3405770 w 12192000"/>
              <a:gd name="connsiteY159" fmla="*/ 1904591 h 2237474"/>
              <a:gd name="connsiteX160" fmla="*/ 3280097 w 12192000"/>
              <a:gd name="connsiteY160" fmla="*/ 1919610 h 2237474"/>
              <a:gd name="connsiteX161" fmla="*/ 3123424 w 12192000"/>
              <a:gd name="connsiteY161" fmla="*/ 1952930 h 2237474"/>
              <a:gd name="connsiteX162" fmla="*/ 3009910 w 12192000"/>
              <a:gd name="connsiteY162" fmla="*/ 1957866 h 2237474"/>
              <a:gd name="connsiteX163" fmla="*/ 2995934 w 12192000"/>
              <a:gd name="connsiteY163" fmla="*/ 1967085 h 2237474"/>
              <a:gd name="connsiteX164" fmla="*/ 2980071 w 12192000"/>
              <a:gd name="connsiteY164" fmla="*/ 1972988 h 2237474"/>
              <a:gd name="connsiteX165" fmla="*/ 2978094 w 12192000"/>
              <a:gd name="connsiteY165" fmla="*/ 1972369 h 2237474"/>
              <a:gd name="connsiteX166" fmla="*/ 2942858 w 12192000"/>
              <a:gd name="connsiteY166" fmla="*/ 1981367 h 2237474"/>
              <a:gd name="connsiteX167" fmla="*/ 2875436 w 12192000"/>
              <a:gd name="connsiteY167" fmla="*/ 1996977 h 2237474"/>
              <a:gd name="connsiteX168" fmla="*/ 2874892 w 12192000"/>
              <a:gd name="connsiteY168" fmla="*/ 1996085 h 2237474"/>
              <a:gd name="connsiteX169" fmla="*/ 2864145 w 12192000"/>
              <a:gd name="connsiteY169" fmla="*/ 1994061 h 2237474"/>
              <a:gd name="connsiteX170" fmla="*/ 2843662 w 12192000"/>
              <a:gd name="connsiteY170" fmla="*/ 1992498 h 2237474"/>
              <a:gd name="connsiteX171" fmla="*/ 2796128 w 12192000"/>
              <a:gd name="connsiteY171" fmla="*/ 1976403 h 2237474"/>
              <a:gd name="connsiteX172" fmla="*/ 2756784 w 12192000"/>
              <a:gd name="connsiteY172" fmla="*/ 1985116 h 2237474"/>
              <a:gd name="connsiteX173" fmla="*/ 2748833 w 12192000"/>
              <a:gd name="connsiteY173" fmla="*/ 1986323 h 2237474"/>
              <a:gd name="connsiteX174" fmla="*/ 2748661 w 12192000"/>
              <a:gd name="connsiteY174" fmla="*/ 1986122 h 2237474"/>
              <a:gd name="connsiteX175" fmla="*/ 2740251 w 12192000"/>
              <a:gd name="connsiteY175" fmla="*/ 1986946 h 2237474"/>
              <a:gd name="connsiteX176" fmla="*/ 2718916 w 12192000"/>
              <a:gd name="connsiteY176" fmla="*/ 1990867 h 2237474"/>
              <a:gd name="connsiteX177" fmla="*/ 2713522 w 12192000"/>
              <a:gd name="connsiteY177" fmla="*/ 1990173 h 2237474"/>
              <a:gd name="connsiteX178" fmla="*/ 2680597 w 12192000"/>
              <a:gd name="connsiteY178" fmla="*/ 1984996 h 2237474"/>
              <a:gd name="connsiteX179" fmla="*/ 2578178 w 12192000"/>
              <a:gd name="connsiteY179" fmla="*/ 1990531 h 2237474"/>
              <a:gd name="connsiteX180" fmla="*/ 2476147 w 12192000"/>
              <a:gd name="connsiteY180" fmla="*/ 1998305 h 2237474"/>
              <a:gd name="connsiteX181" fmla="*/ 2373568 w 12192000"/>
              <a:gd name="connsiteY181" fmla="*/ 2003219 h 2237474"/>
              <a:gd name="connsiteX182" fmla="*/ 2321399 w 12192000"/>
              <a:gd name="connsiteY182" fmla="*/ 1989467 h 2237474"/>
              <a:gd name="connsiteX183" fmla="*/ 2315525 w 12192000"/>
              <a:gd name="connsiteY183" fmla="*/ 1989708 h 2237474"/>
              <a:gd name="connsiteX184" fmla="*/ 2300792 w 12192000"/>
              <a:gd name="connsiteY184" fmla="*/ 1994290 h 2237474"/>
              <a:gd name="connsiteX185" fmla="*/ 2295469 w 12192000"/>
              <a:gd name="connsiteY185" fmla="*/ 1996659 h 2237474"/>
              <a:gd name="connsiteX186" fmla="*/ 2287219 w 12192000"/>
              <a:gd name="connsiteY186" fmla="*/ 1998750 h 2237474"/>
              <a:gd name="connsiteX187" fmla="*/ 2286948 w 12192000"/>
              <a:gd name="connsiteY187" fmla="*/ 1998596 h 2237474"/>
              <a:gd name="connsiteX188" fmla="*/ 2243069 w 12192000"/>
              <a:gd name="connsiteY188" fmla="*/ 2015111 h 2237474"/>
              <a:gd name="connsiteX189" fmla="*/ 2186609 w 12192000"/>
              <a:gd name="connsiteY189" fmla="*/ 2008263 h 2237474"/>
              <a:gd name="connsiteX190" fmla="*/ 2164831 w 12192000"/>
              <a:gd name="connsiteY190" fmla="*/ 2010143 h 2237474"/>
              <a:gd name="connsiteX191" fmla="*/ 2152836 w 12192000"/>
              <a:gd name="connsiteY191" fmla="*/ 2010048 h 2237474"/>
              <a:gd name="connsiteX192" fmla="*/ 2117102 w 12192000"/>
              <a:gd name="connsiteY192" fmla="*/ 2023004 h 2237474"/>
              <a:gd name="connsiteX193" fmla="*/ 2111935 w 12192000"/>
              <a:gd name="connsiteY193" fmla="*/ 2023163 h 2237474"/>
              <a:gd name="connsiteX194" fmla="*/ 2089991 w 12192000"/>
              <a:gd name="connsiteY194" fmla="*/ 2034193 h 2237474"/>
              <a:gd name="connsiteX195" fmla="*/ 2058061 w 12192000"/>
              <a:gd name="connsiteY195" fmla="*/ 2047942 h 2237474"/>
              <a:gd name="connsiteX196" fmla="*/ 2055737 w 12192000"/>
              <a:gd name="connsiteY196" fmla="*/ 2047704 h 2237474"/>
              <a:gd name="connsiteX197" fmla="*/ 2042244 w 12192000"/>
              <a:gd name="connsiteY197" fmla="*/ 2055560 h 2237474"/>
              <a:gd name="connsiteX198" fmla="*/ 1976224 w 12192000"/>
              <a:gd name="connsiteY198" fmla="*/ 2074257 h 2237474"/>
              <a:gd name="connsiteX199" fmla="*/ 1877728 w 12192000"/>
              <a:gd name="connsiteY199" fmla="*/ 2101004 h 2237474"/>
              <a:gd name="connsiteX200" fmla="*/ 1759056 w 12192000"/>
              <a:gd name="connsiteY200" fmla="*/ 2125608 h 2237474"/>
              <a:gd name="connsiteX201" fmla="*/ 1637948 w 12192000"/>
              <a:gd name="connsiteY201" fmla="*/ 2172597 h 2237474"/>
              <a:gd name="connsiteX202" fmla="*/ 1434549 w 12192000"/>
              <a:gd name="connsiteY202" fmla="*/ 2234522 h 2237474"/>
              <a:gd name="connsiteX203" fmla="*/ 1398481 w 12192000"/>
              <a:gd name="connsiteY203" fmla="*/ 2237074 h 2237474"/>
              <a:gd name="connsiteX204" fmla="*/ 1398407 w 12192000"/>
              <a:gd name="connsiteY204" fmla="*/ 2237095 h 2237474"/>
              <a:gd name="connsiteX205" fmla="*/ 1370962 w 12192000"/>
              <a:gd name="connsiteY205" fmla="*/ 2237474 h 2237474"/>
              <a:gd name="connsiteX206" fmla="*/ 1356367 w 12192000"/>
              <a:gd name="connsiteY206" fmla="*/ 2235089 h 2237474"/>
              <a:gd name="connsiteX207" fmla="*/ 1324828 w 12192000"/>
              <a:gd name="connsiteY207" fmla="*/ 2231968 h 2237474"/>
              <a:gd name="connsiteX208" fmla="*/ 1297744 w 12192000"/>
              <a:gd name="connsiteY208" fmla="*/ 2235849 h 2237474"/>
              <a:gd name="connsiteX209" fmla="*/ 1286236 w 12192000"/>
              <a:gd name="connsiteY209" fmla="*/ 2233135 h 2237474"/>
              <a:gd name="connsiteX210" fmla="*/ 1283504 w 12192000"/>
              <a:gd name="connsiteY210" fmla="*/ 2233797 h 2237474"/>
              <a:gd name="connsiteX211" fmla="*/ 1279765 w 12192000"/>
              <a:gd name="connsiteY211" fmla="*/ 2229639 h 2237474"/>
              <a:gd name="connsiteX212" fmla="*/ 1195347 w 12192000"/>
              <a:gd name="connsiteY212" fmla="*/ 2212354 h 2237474"/>
              <a:gd name="connsiteX213" fmla="*/ 970251 w 12192000"/>
              <a:gd name="connsiteY213" fmla="*/ 2221029 h 2237474"/>
              <a:gd name="connsiteX214" fmla="*/ 812914 w 12192000"/>
              <a:gd name="connsiteY214" fmla="*/ 2202752 h 2237474"/>
              <a:gd name="connsiteX215" fmla="*/ 800195 w 12192000"/>
              <a:gd name="connsiteY215" fmla="*/ 2209407 h 2237474"/>
              <a:gd name="connsiteX216" fmla="*/ 784978 w 12192000"/>
              <a:gd name="connsiteY216" fmla="*/ 2212360 h 2237474"/>
              <a:gd name="connsiteX217" fmla="*/ 681987 w 12192000"/>
              <a:gd name="connsiteY217" fmla="*/ 2216757 h 2237474"/>
              <a:gd name="connsiteX218" fmla="*/ 669923 w 12192000"/>
              <a:gd name="connsiteY218" fmla="*/ 2211682 h 2237474"/>
              <a:gd name="connsiteX219" fmla="*/ 648680 w 12192000"/>
              <a:gd name="connsiteY219" fmla="*/ 2206229 h 2237474"/>
              <a:gd name="connsiteX220" fmla="*/ 597225 w 12192000"/>
              <a:gd name="connsiteY220" fmla="*/ 2180999 h 2237474"/>
              <a:gd name="connsiteX221" fmla="*/ 558449 w 12192000"/>
              <a:gd name="connsiteY221" fmla="*/ 2182346 h 2237474"/>
              <a:gd name="connsiteX222" fmla="*/ 550517 w 12192000"/>
              <a:gd name="connsiteY222" fmla="*/ 2182060 h 2237474"/>
              <a:gd name="connsiteX223" fmla="*/ 550309 w 12192000"/>
              <a:gd name="connsiteY223" fmla="*/ 2181825 h 2237474"/>
              <a:gd name="connsiteX224" fmla="*/ 541836 w 12192000"/>
              <a:gd name="connsiteY224" fmla="*/ 2181063 h 2237474"/>
              <a:gd name="connsiteX225" fmla="*/ 536057 w 12192000"/>
              <a:gd name="connsiteY225" fmla="*/ 2181537 h 2237474"/>
              <a:gd name="connsiteX226" fmla="*/ 520671 w 12192000"/>
              <a:gd name="connsiteY226" fmla="*/ 2180980 h 2237474"/>
              <a:gd name="connsiteX227" fmla="*/ 515024 w 12192000"/>
              <a:gd name="connsiteY227" fmla="*/ 2179258 h 2237474"/>
              <a:gd name="connsiteX228" fmla="*/ 512278 w 12192000"/>
              <a:gd name="connsiteY228" fmla="*/ 2176369 h 2237474"/>
              <a:gd name="connsiteX229" fmla="*/ 480419 w 12192000"/>
              <a:gd name="connsiteY229" fmla="*/ 2167807 h 2237474"/>
              <a:gd name="connsiteX230" fmla="*/ 413835 w 12192000"/>
              <a:gd name="connsiteY230" fmla="*/ 2156783 h 2237474"/>
              <a:gd name="connsiteX231" fmla="*/ 376513 w 12192000"/>
              <a:gd name="connsiteY231" fmla="*/ 2154014 h 2237474"/>
              <a:gd name="connsiteX232" fmla="*/ 273386 w 12192000"/>
              <a:gd name="connsiteY232" fmla="*/ 2142551 h 2237474"/>
              <a:gd name="connsiteX233" fmla="*/ 169207 w 12192000"/>
              <a:gd name="connsiteY233" fmla="*/ 2128100 h 2237474"/>
              <a:gd name="connsiteX234" fmla="*/ 93149 w 12192000"/>
              <a:gd name="connsiteY234" fmla="*/ 2105324 h 2237474"/>
              <a:gd name="connsiteX235" fmla="*/ 88109 w 12192000"/>
              <a:gd name="connsiteY235" fmla="*/ 2106704 h 2237474"/>
              <a:gd name="connsiteX236" fmla="*/ 80022 w 12192000"/>
              <a:gd name="connsiteY236" fmla="*/ 2107254 h 2237474"/>
              <a:gd name="connsiteX237" fmla="*/ 79717 w 12192000"/>
              <a:gd name="connsiteY237" fmla="*/ 2107046 h 2237474"/>
              <a:gd name="connsiteX238" fmla="*/ 72352 w 12192000"/>
              <a:gd name="connsiteY238" fmla="*/ 2107991 h 2237474"/>
              <a:gd name="connsiteX239" fmla="*/ 37645 w 12192000"/>
              <a:gd name="connsiteY239" fmla="*/ 2115401 h 2237474"/>
              <a:gd name="connsiteX240" fmla="*/ 4572 w 12192000"/>
              <a:gd name="connsiteY240" fmla="*/ 2111091 h 2237474"/>
              <a:gd name="connsiteX241" fmla="*/ 0 w 12192000"/>
              <a:gd name="connsiteY241" fmla="*/ 2110468 h 2237474"/>
              <a:gd name="connsiteX242" fmla="*/ 0 w 12192000"/>
              <a:gd name="connsiteY2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306907 w 12192000"/>
              <a:gd name="connsiteY140" fmla="*/ 1841641 h 2237474"/>
              <a:gd name="connsiteX141" fmla="*/ 4290981 w 12192000"/>
              <a:gd name="connsiteY141" fmla="*/ 1839677 h 2237474"/>
              <a:gd name="connsiteX142" fmla="*/ 4285792 w 12192000"/>
              <a:gd name="connsiteY142" fmla="*/ 1836231 h 2237474"/>
              <a:gd name="connsiteX143" fmla="*/ 4238372 w 12192000"/>
              <a:gd name="connsiteY143" fmla="*/ 1851480 h 2237474"/>
              <a:gd name="connsiteX144" fmla="*/ 4232517 w 12192000"/>
              <a:gd name="connsiteY144" fmla="*/ 1852567 h 2237474"/>
              <a:gd name="connsiteX145" fmla="*/ 4191732 w 12192000"/>
              <a:gd name="connsiteY145" fmla="*/ 1857328 h 2237474"/>
              <a:gd name="connsiteX146" fmla="*/ 4065532 w 12192000"/>
              <a:gd name="connsiteY146" fmla="*/ 1855477 h 2237474"/>
              <a:gd name="connsiteX147" fmla="*/ 4028460 w 12192000"/>
              <a:gd name="connsiteY147" fmla="*/ 1855137 h 2237474"/>
              <a:gd name="connsiteX148" fmla="*/ 4002267 w 12192000"/>
              <a:gd name="connsiteY148" fmla="*/ 1852352 h 2237474"/>
              <a:gd name="connsiteX149" fmla="*/ 3931396 w 12192000"/>
              <a:gd name="connsiteY149" fmla="*/ 1858915 h 2237474"/>
              <a:gd name="connsiteX150" fmla="*/ 3812162 w 12192000"/>
              <a:gd name="connsiteY150" fmla="*/ 1875501 h 2237474"/>
              <a:gd name="connsiteX151" fmla="*/ 3767672 w 12192000"/>
              <a:gd name="connsiteY151" fmla="*/ 1874600 h 2237474"/>
              <a:gd name="connsiteX152" fmla="*/ 3764741 w 12192000"/>
              <a:gd name="connsiteY152" fmla="*/ 1869433 h 2237474"/>
              <a:gd name="connsiteX153" fmla="*/ 3751332 w 12192000"/>
              <a:gd name="connsiteY153" fmla="*/ 1869854 h 2237474"/>
              <a:gd name="connsiteX154" fmla="*/ 3748155 w 12192000"/>
              <a:gd name="connsiteY154" fmla="*/ 1868903 h 2237474"/>
              <a:gd name="connsiteX155" fmla="*/ 3729530 w 12192000"/>
              <a:gd name="connsiteY155" fmla="*/ 1864513 h 2237474"/>
              <a:gd name="connsiteX156" fmla="*/ 3680177 w 12192000"/>
              <a:gd name="connsiteY156" fmla="*/ 1881552 h 2237474"/>
              <a:gd name="connsiteX157" fmla="*/ 3567259 w 12192000"/>
              <a:gd name="connsiteY157" fmla="*/ 1893482 h 2237474"/>
              <a:gd name="connsiteX158" fmla="*/ 3405770 w 12192000"/>
              <a:gd name="connsiteY158" fmla="*/ 1904591 h 2237474"/>
              <a:gd name="connsiteX159" fmla="*/ 3280097 w 12192000"/>
              <a:gd name="connsiteY159" fmla="*/ 1919610 h 2237474"/>
              <a:gd name="connsiteX160" fmla="*/ 3123424 w 12192000"/>
              <a:gd name="connsiteY160" fmla="*/ 1952930 h 2237474"/>
              <a:gd name="connsiteX161" fmla="*/ 3009910 w 12192000"/>
              <a:gd name="connsiteY161" fmla="*/ 1957866 h 2237474"/>
              <a:gd name="connsiteX162" fmla="*/ 2995934 w 12192000"/>
              <a:gd name="connsiteY162" fmla="*/ 1967085 h 2237474"/>
              <a:gd name="connsiteX163" fmla="*/ 2980071 w 12192000"/>
              <a:gd name="connsiteY163" fmla="*/ 1972988 h 2237474"/>
              <a:gd name="connsiteX164" fmla="*/ 2978094 w 12192000"/>
              <a:gd name="connsiteY164" fmla="*/ 1972369 h 2237474"/>
              <a:gd name="connsiteX165" fmla="*/ 2942858 w 12192000"/>
              <a:gd name="connsiteY165" fmla="*/ 1981367 h 2237474"/>
              <a:gd name="connsiteX166" fmla="*/ 2875436 w 12192000"/>
              <a:gd name="connsiteY166" fmla="*/ 1996977 h 2237474"/>
              <a:gd name="connsiteX167" fmla="*/ 2874892 w 12192000"/>
              <a:gd name="connsiteY167" fmla="*/ 1996085 h 2237474"/>
              <a:gd name="connsiteX168" fmla="*/ 2864145 w 12192000"/>
              <a:gd name="connsiteY168" fmla="*/ 1994061 h 2237474"/>
              <a:gd name="connsiteX169" fmla="*/ 2843662 w 12192000"/>
              <a:gd name="connsiteY169" fmla="*/ 1992498 h 2237474"/>
              <a:gd name="connsiteX170" fmla="*/ 2796128 w 12192000"/>
              <a:gd name="connsiteY170" fmla="*/ 1976403 h 2237474"/>
              <a:gd name="connsiteX171" fmla="*/ 2756784 w 12192000"/>
              <a:gd name="connsiteY171" fmla="*/ 1985116 h 2237474"/>
              <a:gd name="connsiteX172" fmla="*/ 2748833 w 12192000"/>
              <a:gd name="connsiteY172" fmla="*/ 1986323 h 2237474"/>
              <a:gd name="connsiteX173" fmla="*/ 2748661 w 12192000"/>
              <a:gd name="connsiteY173" fmla="*/ 1986122 h 2237474"/>
              <a:gd name="connsiteX174" fmla="*/ 2740251 w 12192000"/>
              <a:gd name="connsiteY174" fmla="*/ 1986946 h 2237474"/>
              <a:gd name="connsiteX175" fmla="*/ 2718916 w 12192000"/>
              <a:gd name="connsiteY175" fmla="*/ 1990867 h 2237474"/>
              <a:gd name="connsiteX176" fmla="*/ 2713522 w 12192000"/>
              <a:gd name="connsiteY176" fmla="*/ 1990173 h 2237474"/>
              <a:gd name="connsiteX177" fmla="*/ 2680597 w 12192000"/>
              <a:gd name="connsiteY177" fmla="*/ 1984996 h 2237474"/>
              <a:gd name="connsiteX178" fmla="*/ 2578178 w 12192000"/>
              <a:gd name="connsiteY178" fmla="*/ 1990531 h 2237474"/>
              <a:gd name="connsiteX179" fmla="*/ 2476147 w 12192000"/>
              <a:gd name="connsiteY179" fmla="*/ 1998305 h 2237474"/>
              <a:gd name="connsiteX180" fmla="*/ 2373568 w 12192000"/>
              <a:gd name="connsiteY180" fmla="*/ 2003219 h 2237474"/>
              <a:gd name="connsiteX181" fmla="*/ 2321399 w 12192000"/>
              <a:gd name="connsiteY181" fmla="*/ 1989467 h 2237474"/>
              <a:gd name="connsiteX182" fmla="*/ 2315525 w 12192000"/>
              <a:gd name="connsiteY182" fmla="*/ 1989708 h 2237474"/>
              <a:gd name="connsiteX183" fmla="*/ 2300792 w 12192000"/>
              <a:gd name="connsiteY183" fmla="*/ 1994290 h 2237474"/>
              <a:gd name="connsiteX184" fmla="*/ 2295469 w 12192000"/>
              <a:gd name="connsiteY184" fmla="*/ 1996659 h 2237474"/>
              <a:gd name="connsiteX185" fmla="*/ 2287219 w 12192000"/>
              <a:gd name="connsiteY185" fmla="*/ 1998750 h 2237474"/>
              <a:gd name="connsiteX186" fmla="*/ 2286948 w 12192000"/>
              <a:gd name="connsiteY186" fmla="*/ 1998596 h 2237474"/>
              <a:gd name="connsiteX187" fmla="*/ 2243069 w 12192000"/>
              <a:gd name="connsiteY187" fmla="*/ 2015111 h 2237474"/>
              <a:gd name="connsiteX188" fmla="*/ 2186609 w 12192000"/>
              <a:gd name="connsiteY188" fmla="*/ 2008263 h 2237474"/>
              <a:gd name="connsiteX189" fmla="*/ 2164831 w 12192000"/>
              <a:gd name="connsiteY189" fmla="*/ 2010143 h 2237474"/>
              <a:gd name="connsiteX190" fmla="*/ 2152836 w 12192000"/>
              <a:gd name="connsiteY190" fmla="*/ 2010048 h 2237474"/>
              <a:gd name="connsiteX191" fmla="*/ 2117102 w 12192000"/>
              <a:gd name="connsiteY191" fmla="*/ 2023004 h 2237474"/>
              <a:gd name="connsiteX192" fmla="*/ 2111935 w 12192000"/>
              <a:gd name="connsiteY192" fmla="*/ 2023163 h 2237474"/>
              <a:gd name="connsiteX193" fmla="*/ 2089991 w 12192000"/>
              <a:gd name="connsiteY193" fmla="*/ 2034193 h 2237474"/>
              <a:gd name="connsiteX194" fmla="*/ 2058061 w 12192000"/>
              <a:gd name="connsiteY194" fmla="*/ 2047942 h 2237474"/>
              <a:gd name="connsiteX195" fmla="*/ 2055737 w 12192000"/>
              <a:gd name="connsiteY195" fmla="*/ 2047704 h 2237474"/>
              <a:gd name="connsiteX196" fmla="*/ 2042244 w 12192000"/>
              <a:gd name="connsiteY196" fmla="*/ 2055560 h 2237474"/>
              <a:gd name="connsiteX197" fmla="*/ 1976224 w 12192000"/>
              <a:gd name="connsiteY197" fmla="*/ 2074257 h 2237474"/>
              <a:gd name="connsiteX198" fmla="*/ 1877728 w 12192000"/>
              <a:gd name="connsiteY198" fmla="*/ 2101004 h 2237474"/>
              <a:gd name="connsiteX199" fmla="*/ 1759056 w 12192000"/>
              <a:gd name="connsiteY199" fmla="*/ 2125608 h 2237474"/>
              <a:gd name="connsiteX200" fmla="*/ 1637948 w 12192000"/>
              <a:gd name="connsiteY200" fmla="*/ 2172597 h 2237474"/>
              <a:gd name="connsiteX201" fmla="*/ 1434549 w 12192000"/>
              <a:gd name="connsiteY201" fmla="*/ 2234522 h 2237474"/>
              <a:gd name="connsiteX202" fmla="*/ 1398481 w 12192000"/>
              <a:gd name="connsiteY202" fmla="*/ 2237074 h 2237474"/>
              <a:gd name="connsiteX203" fmla="*/ 1398407 w 12192000"/>
              <a:gd name="connsiteY203" fmla="*/ 2237095 h 2237474"/>
              <a:gd name="connsiteX204" fmla="*/ 1370962 w 12192000"/>
              <a:gd name="connsiteY204" fmla="*/ 2237474 h 2237474"/>
              <a:gd name="connsiteX205" fmla="*/ 1356367 w 12192000"/>
              <a:gd name="connsiteY205" fmla="*/ 2235089 h 2237474"/>
              <a:gd name="connsiteX206" fmla="*/ 1324828 w 12192000"/>
              <a:gd name="connsiteY206" fmla="*/ 2231968 h 2237474"/>
              <a:gd name="connsiteX207" fmla="*/ 1297744 w 12192000"/>
              <a:gd name="connsiteY207" fmla="*/ 2235849 h 2237474"/>
              <a:gd name="connsiteX208" fmla="*/ 1286236 w 12192000"/>
              <a:gd name="connsiteY208" fmla="*/ 2233135 h 2237474"/>
              <a:gd name="connsiteX209" fmla="*/ 1283504 w 12192000"/>
              <a:gd name="connsiteY209" fmla="*/ 2233797 h 2237474"/>
              <a:gd name="connsiteX210" fmla="*/ 1279765 w 12192000"/>
              <a:gd name="connsiteY210" fmla="*/ 2229639 h 2237474"/>
              <a:gd name="connsiteX211" fmla="*/ 1195347 w 12192000"/>
              <a:gd name="connsiteY211" fmla="*/ 2212354 h 2237474"/>
              <a:gd name="connsiteX212" fmla="*/ 970251 w 12192000"/>
              <a:gd name="connsiteY212" fmla="*/ 2221029 h 2237474"/>
              <a:gd name="connsiteX213" fmla="*/ 812914 w 12192000"/>
              <a:gd name="connsiteY213" fmla="*/ 2202752 h 2237474"/>
              <a:gd name="connsiteX214" fmla="*/ 800195 w 12192000"/>
              <a:gd name="connsiteY214" fmla="*/ 2209407 h 2237474"/>
              <a:gd name="connsiteX215" fmla="*/ 784978 w 12192000"/>
              <a:gd name="connsiteY215" fmla="*/ 2212360 h 2237474"/>
              <a:gd name="connsiteX216" fmla="*/ 681987 w 12192000"/>
              <a:gd name="connsiteY216" fmla="*/ 2216757 h 2237474"/>
              <a:gd name="connsiteX217" fmla="*/ 669923 w 12192000"/>
              <a:gd name="connsiteY217" fmla="*/ 2211682 h 2237474"/>
              <a:gd name="connsiteX218" fmla="*/ 648680 w 12192000"/>
              <a:gd name="connsiteY218" fmla="*/ 2206229 h 2237474"/>
              <a:gd name="connsiteX219" fmla="*/ 597225 w 12192000"/>
              <a:gd name="connsiteY219" fmla="*/ 2180999 h 2237474"/>
              <a:gd name="connsiteX220" fmla="*/ 558449 w 12192000"/>
              <a:gd name="connsiteY220" fmla="*/ 2182346 h 2237474"/>
              <a:gd name="connsiteX221" fmla="*/ 550517 w 12192000"/>
              <a:gd name="connsiteY221" fmla="*/ 2182060 h 2237474"/>
              <a:gd name="connsiteX222" fmla="*/ 550309 w 12192000"/>
              <a:gd name="connsiteY222" fmla="*/ 2181825 h 2237474"/>
              <a:gd name="connsiteX223" fmla="*/ 541836 w 12192000"/>
              <a:gd name="connsiteY223" fmla="*/ 2181063 h 2237474"/>
              <a:gd name="connsiteX224" fmla="*/ 536057 w 12192000"/>
              <a:gd name="connsiteY224" fmla="*/ 2181537 h 2237474"/>
              <a:gd name="connsiteX225" fmla="*/ 520671 w 12192000"/>
              <a:gd name="connsiteY225" fmla="*/ 2180980 h 2237474"/>
              <a:gd name="connsiteX226" fmla="*/ 515024 w 12192000"/>
              <a:gd name="connsiteY226" fmla="*/ 2179258 h 2237474"/>
              <a:gd name="connsiteX227" fmla="*/ 512278 w 12192000"/>
              <a:gd name="connsiteY227" fmla="*/ 2176369 h 2237474"/>
              <a:gd name="connsiteX228" fmla="*/ 480419 w 12192000"/>
              <a:gd name="connsiteY228" fmla="*/ 2167807 h 2237474"/>
              <a:gd name="connsiteX229" fmla="*/ 413835 w 12192000"/>
              <a:gd name="connsiteY229" fmla="*/ 2156783 h 2237474"/>
              <a:gd name="connsiteX230" fmla="*/ 376513 w 12192000"/>
              <a:gd name="connsiteY230" fmla="*/ 2154014 h 2237474"/>
              <a:gd name="connsiteX231" fmla="*/ 273386 w 12192000"/>
              <a:gd name="connsiteY231" fmla="*/ 2142551 h 2237474"/>
              <a:gd name="connsiteX232" fmla="*/ 169207 w 12192000"/>
              <a:gd name="connsiteY232" fmla="*/ 2128100 h 2237474"/>
              <a:gd name="connsiteX233" fmla="*/ 93149 w 12192000"/>
              <a:gd name="connsiteY233" fmla="*/ 2105324 h 2237474"/>
              <a:gd name="connsiteX234" fmla="*/ 88109 w 12192000"/>
              <a:gd name="connsiteY234" fmla="*/ 2106704 h 2237474"/>
              <a:gd name="connsiteX235" fmla="*/ 80022 w 12192000"/>
              <a:gd name="connsiteY235" fmla="*/ 2107254 h 2237474"/>
              <a:gd name="connsiteX236" fmla="*/ 79717 w 12192000"/>
              <a:gd name="connsiteY236" fmla="*/ 2107046 h 2237474"/>
              <a:gd name="connsiteX237" fmla="*/ 72352 w 12192000"/>
              <a:gd name="connsiteY237" fmla="*/ 2107991 h 2237474"/>
              <a:gd name="connsiteX238" fmla="*/ 37645 w 12192000"/>
              <a:gd name="connsiteY238" fmla="*/ 2115401 h 2237474"/>
              <a:gd name="connsiteX239" fmla="*/ 4572 w 12192000"/>
              <a:gd name="connsiteY239" fmla="*/ 2111091 h 2237474"/>
              <a:gd name="connsiteX240" fmla="*/ 0 w 12192000"/>
              <a:gd name="connsiteY240" fmla="*/ 2110468 h 2237474"/>
              <a:gd name="connsiteX241" fmla="*/ 0 w 12192000"/>
              <a:gd name="connsiteY2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64741 w 12192000"/>
              <a:gd name="connsiteY151" fmla="*/ 1869433 h 2237474"/>
              <a:gd name="connsiteX152" fmla="*/ 3751332 w 12192000"/>
              <a:gd name="connsiteY152" fmla="*/ 1869854 h 2237474"/>
              <a:gd name="connsiteX153" fmla="*/ 3748155 w 12192000"/>
              <a:gd name="connsiteY153" fmla="*/ 1868903 h 2237474"/>
              <a:gd name="connsiteX154" fmla="*/ 3729530 w 12192000"/>
              <a:gd name="connsiteY154" fmla="*/ 1864513 h 2237474"/>
              <a:gd name="connsiteX155" fmla="*/ 3680177 w 12192000"/>
              <a:gd name="connsiteY155" fmla="*/ 1881552 h 2237474"/>
              <a:gd name="connsiteX156" fmla="*/ 3567259 w 12192000"/>
              <a:gd name="connsiteY156" fmla="*/ 1893482 h 2237474"/>
              <a:gd name="connsiteX157" fmla="*/ 3405770 w 12192000"/>
              <a:gd name="connsiteY157" fmla="*/ 1904591 h 2237474"/>
              <a:gd name="connsiteX158" fmla="*/ 3280097 w 12192000"/>
              <a:gd name="connsiteY158" fmla="*/ 1919610 h 2237474"/>
              <a:gd name="connsiteX159" fmla="*/ 3123424 w 12192000"/>
              <a:gd name="connsiteY159" fmla="*/ 1952930 h 2237474"/>
              <a:gd name="connsiteX160" fmla="*/ 3009910 w 12192000"/>
              <a:gd name="connsiteY160" fmla="*/ 1957866 h 2237474"/>
              <a:gd name="connsiteX161" fmla="*/ 2995934 w 12192000"/>
              <a:gd name="connsiteY161" fmla="*/ 1967085 h 2237474"/>
              <a:gd name="connsiteX162" fmla="*/ 2980071 w 12192000"/>
              <a:gd name="connsiteY162" fmla="*/ 1972988 h 2237474"/>
              <a:gd name="connsiteX163" fmla="*/ 2978094 w 12192000"/>
              <a:gd name="connsiteY163" fmla="*/ 1972369 h 2237474"/>
              <a:gd name="connsiteX164" fmla="*/ 2942858 w 12192000"/>
              <a:gd name="connsiteY164" fmla="*/ 1981367 h 2237474"/>
              <a:gd name="connsiteX165" fmla="*/ 2875436 w 12192000"/>
              <a:gd name="connsiteY165" fmla="*/ 1996977 h 2237474"/>
              <a:gd name="connsiteX166" fmla="*/ 2874892 w 12192000"/>
              <a:gd name="connsiteY166" fmla="*/ 1996085 h 2237474"/>
              <a:gd name="connsiteX167" fmla="*/ 2864145 w 12192000"/>
              <a:gd name="connsiteY167" fmla="*/ 1994061 h 2237474"/>
              <a:gd name="connsiteX168" fmla="*/ 2843662 w 12192000"/>
              <a:gd name="connsiteY168" fmla="*/ 1992498 h 2237474"/>
              <a:gd name="connsiteX169" fmla="*/ 2796128 w 12192000"/>
              <a:gd name="connsiteY169" fmla="*/ 1976403 h 2237474"/>
              <a:gd name="connsiteX170" fmla="*/ 2756784 w 12192000"/>
              <a:gd name="connsiteY170" fmla="*/ 1985116 h 2237474"/>
              <a:gd name="connsiteX171" fmla="*/ 2748833 w 12192000"/>
              <a:gd name="connsiteY171" fmla="*/ 1986323 h 2237474"/>
              <a:gd name="connsiteX172" fmla="*/ 2748661 w 12192000"/>
              <a:gd name="connsiteY172" fmla="*/ 1986122 h 2237474"/>
              <a:gd name="connsiteX173" fmla="*/ 2740251 w 12192000"/>
              <a:gd name="connsiteY173" fmla="*/ 1986946 h 2237474"/>
              <a:gd name="connsiteX174" fmla="*/ 2718916 w 12192000"/>
              <a:gd name="connsiteY174" fmla="*/ 1990867 h 2237474"/>
              <a:gd name="connsiteX175" fmla="*/ 2713522 w 12192000"/>
              <a:gd name="connsiteY175" fmla="*/ 1990173 h 2237474"/>
              <a:gd name="connsiteX176" fmla="*/ 2680597 w 12192000"/>
              <a:gd name="connsiteY176" fmla="*/ 1984996 h 2237474"/>
              <a:gd name="connsiteX177" fmla="*/ 2578178 w 12192000"/>
              <a:gd name="connsiteY177" fmla="*/ 1990531 h 2237474"/>
              <a:gd name="connsiteX178" fmla="*/ 2476147 w 12192000"/>
              <a:gd name="connsiteY178" fmla="*/ 1998305 h 2237474"/>
              <a:gd name="connsiteX179" fmla="*/ 2373568 w 12192000"/>
              <a:gd name="connsiteY179" fmla="*/ 2003219 h 2237474"/>
              <a:gd name="connsiteX180" fmla="*/ 2321399 w 12192000"/>
              <a:gd name="connsiteY180" fmla="*/ 1989467 h 2237474"/>
              <a:gd name="connsiteX181" fmla="*/ 2315525 w 12192000"/>
              <a:gd name="connsiteY181" fmla="*/ 1989708 h 2237474"/>
              <a:gd name="connsiteX182" fmla="*/ 2300792 w 12192000"/>
              <a:gd name="connsiteY182" fmla="*/ 1994290 h 2237474"/>
              <a:gd name="connsiteX183" fmla="*/ 2295469 w 12192000"/>
              <a:gd name="connsiteY183" fmla="*/ 1996659 h 2237474"/>
              <a:gd name="connsiteX184" fmla="*/ 2287219 w 12192000"/>
              <a:gd name="connsiteY184" fmla="*/ 1998750 h 2237474"/>
              <a:gd name="connsiteX185" fmla="*/ 2286948 w 12192000"/>
              <a:gd name="connsiteY185" fmla="*/ 1998596 h 2237474"/>
              <a:gd name="connsiteX186" fmla="*/ 2243069 w 12192000"/>
              <a:gd name="connsiteY186" fmla="*/ 2015111 h 2237474"/>
              <a:gd name="connsiteX187" fmla="*/ 2186609 w 12192000"/>
              <a:gd name="connsiteY187" fmla="*/ 2008263 h 2237474"/>
              <a:gd name="connsiteX188" fmla="*/ 2164831 w 12192000"/>
              <a:gd name="connsiteY188" fmla="*/ 2010143 h 2237474"/>
              <a:gd name="connsiteX189" fmla="*/ 2152836 w 12192000"/>
              <a:gd name="connsiteY189" fmla="*/ 2010048 h 2237474"/>
              <a:gd name="connsiteX190" fmla="*/ 2117102 w 12192000"/>
              <a:gd name="connsiteY190" fmla="*/ 2023004 h 2237474"/>
              <a:gd name="connsiteX191" fmla="*/ 2111935 w 12192000"/>
              <a:gd name="connsiteY191" fmla="*/ 2023163 h 2237474"/>
              <a:gd name="connsiteX192" fmla="*/ 2089991 w 12192000"/>
              <a:gd name="connsiteY192" fmla="*/ 2034193 h 2237474"/>
              <a:gd name="connsiteX193" fmla="*/ 2058061 w 12192000"/>
              <a:gd name="connsiteY193" fmla="*/ 2047942 h 2237474"/>
              <a:gd name="connsiteX194" fmla="*/ 2055737 w 12192000"/>
              <a:gd name="connsiteY194" fmla="*/ 2047704 h 2237474"/>
              <a:gd name="connsiteX195" fmla="*/ 2042244 w 12192000"/>
              <a:gd name="connsiteY195" fmla="*/ 2055560 h 2237474"/>
              <a:gd name="connsiteX196" fmla="*/ 1976224 w 12192000"/>
              <a:gd name="connsiteY196" fmla="*/ 2074257 h 2237474"/>
              <a:gd name="connsiteX197" fmla="*/ 1877728 w 12192000"/>
              <a:gd name="connsiteY197" fmla="*/ 2101004 h 2237474"/>
              <a:gd name="connsiteX198" fmla="*/ 1759056 w 12192000"/>
              <a:gd name="connsiteY198" fmla="*/ 2125608 h 2237474"/>
              <a:gd name="connsiteX199" fmla="*/ 1637948 w 12192000"/>
              <a:gd name="connsiteY199" fmla="*/ 2172597 h 2237474"/>
              <a:gd name="connsiteX200" fmla="*/ 1434549 w 12192000"/>
              <a:gd name="connsiteY200" fmla="*/ 2234522 h 2237474"/>
              <a:gd name="connsiteX201" fmla="*/ 1398481 w 12192000"/>
              <a:gd name="connsiteY201" fmla="*/ 2237074 h 2237474"/>
              <a:gd name="connsiteX202" fmla="*/ 1398407 w 12192000"/>
              <a:gd name="connsiteY202" fmla="*/ 2237095 h 2237474"/>
              <a:gd name="connsiteX203" fmla="*/ 1370962 w 12192000"/>
              <a:gd name="connsiteY203" fmla="*/ 2237474 h 2237474"/>
              <a:gd name="connsiteX204" fmla="*/ 1356367 w 12192000"/>
              <a:gd name="connsiteY204" fmla="*/ 2235089 h 2237474"/>
              <a:gd name="connsiteX205" fmla="*/ 1324828 w 12192000"/>
              <a:gd name="connsiteY205" fmla="*/ 2231968 h 2237474"/>
              <a:gd name="connsiteX206" fmla="*/ 1297744 w 12192000"/>
              <a:gd name="connsiteY206" fmla="*/ 2235849 h 2237474"/>
              <a:gd name="connsiteX207" fmla="*/ 1286236 w 12192000"/>
              <a:gd name="connsiteY207" fmla="*/ 2233135 h 2237474"/>
              <a:gd name="connsiteX208" fmla="*/ 1283504 w 12192000"/>
              <a:gd name="connsiteY208" fmla="*/ 2233797 h 2237474"/>
              <a:gd name="connsiteX209" fmla="*/ 1279765 w 12192000"/>
              <a:gd name="connsiteY209" fmla="*/ 2229639 h 2237474"/>
              <a:gd name="connsiteX210" fmla="*/ 1195347 w 12192000"/>
              <a:gd name="connsiteY210" fmla="*/ 2212354 h 2237474"/>
              <a:gd name="connsiteX211" fmla="*/ 970251 w 12192000"/>
              <a:gd name="connsiteY211" fmla="*/ 2221029 h 2237474"/>
              <a:gd name="connsiteX212" fmla="*/ 812914 w 12192000"/>
              <a:gd name="connsiteY212" fmla="*/ 2202752 h 2237474"/>
              <a:gd name="connsiteX213" fmla="*/ 800195 w 12192000"/>
              <a:gd name="connsiteY213" fmla="*/ 2209407 h 2237474"/>
              <a:gd name="connsiteX214" fmla="*/ 784978 w 12192000"/>
              <a:gd name="connsiteY214" fmla="*/ 2212360 h 2237474"/>
              <a:gd name="connsiteX215" fmla="*/ 681987 w 12192000"/>
              <a:gd name="connsiteY215" fmla="*/ 2216757 h 2237474"/>
              <a:gd name="connsiteX216" fmla="*/ 669923 w 12192000"/>
              <a:gd name="connsiteY216" fmla="*/ 2211682 h 2237474"/>
              <a:gd name="connsiteX217" fmla="*/ 648680 w 12192000"/>
              <a:gd name="connsiteY217" fmla="*/ 2206229 h 2237474"/>
              <a:gd name="connsiteX218" fmla="*/ 597225 w 12192000"/>
              <a:gd name="connsiteY218" fmla="*/ 2180999 h 2237474"/>
              <a:gd name="connsiteX219" fmla="*/ 558449 w 12192000"/>
              <a:gd name="connsiteY219" fmla="*/ 2182346 h 2237474"/>
              <a:gd name="connsiteX220" fmla="*/ 550517 w 12192000"/>
              <a:gd name="connsiteY220" fmla="*/ 2182060 h 2237474"/>
              <a:gd name="connsiteX221" fmla="*/ 550309 w 12192000"/>
              <a:gd name="connsiteY221" fmla="*/ 2181825 h 2237474"/>
              <a:gd name="connsiteX222" fmla="*/ 541836 w 12192000"/>
              <a:gd name="connsiteY222" fmla="*/ 2181063 h 2237474"/>
              <a:gd name="connsiteX223" fmla="*/ 536057 w 12192000"/>
              <a:gd name="connsiteY223" fmla="*/ 2181537 h 2237474"/>
              <a:gd name="connsiteX224" fmla="*/ 520671 w 12192000"/>
              <a:gd name="connsiteY224" fmla="*/ 2180980 h 2237474"/>
              <a:gd name="connsiteX225" fmla="*/ 515024 w 12192000"/>
              <a:gd name="connsiteY225" fmla="*/ 2179258 h 2237474"/>
              <a:gd name="connsiteX226" fmla="*/ 512278 w 12192000"/>
              <a:gd name="connsiteY226" fmla="*/ 2176369 h 2237474"/>
              <a:gd name="connsiteX227" fmla="*/ 480419 w 12192000"/>
              <a:gd name="connsiteY227" fmla="*/ 2167807 h 2237474"/>
              <a:gd name="connsiteX228" fmla="*/ 413835 w 12192000"/>
              <a:gd name="connsiteY228" fmla="*/ 2156783 h 2237474"/>
              <a:gd name="connsiteX229" fmla="*/ 376513 w 12192000"/>
              <a:gd name="connsiteY229" fmla="*/ 2154014 h 2237474"/>
              <a:gd name="connsiteX230" fmla="*/ 273386 w 12192000"/>
              <a:gd name="connsiteY230" fmla="*/ 2142551 h 2237474"/>
              <a:gd name="connsiteX231" fmla="*/ 169207 w 12192000"/>
              <a:gd name="connsiteY231" fmla="*/ 2128100 h 2237474"/>
              <a:gd name="connsiteX232" fmla="*/ 93149 w 12192000"/>
              <a:gd name="connsiteY232" fmla="*/ 2105324 h 2237474"/>
              <a:gd name="connsiteX233" fmla="*/ 88109 w 12192000"/>
              <a:gd name="connsiteY233" fmla="*/ 2106704 h 2237474"/>
              <a:gd name="connsiteX234" fmla="*/ 80022 w 12192000"/>
              <a:gd name="connsiteY234" fmla="*/ 2107254 h 2237474"/>
              <a:gd name="connsiteX235" fmla="*/ 79717 w 12192000"/>
              <a:gd name="connsiteY235" fmla="*/ 2107046 h 2237474"/>
              <a:gd name="connsiteX236" fmla="*/ 72352 w 12192000"/>
              <a:gd name="connsiteY236" fmla="*/ 2107991 h 2237474"/>
              <a:gd name="connsiteX237" fmla="*/ 37645 w 12192000"/>
              <a:gd name="connsiteY237" fmla="*/ 2115401 h 2237474"/>
              <a:gd name="connsiteX238" fmla="*/ 4572 w 12192000"/>
              <a:gd name="connsiteY238" fmla="*/ 2111091 h 2237474"/>
              <a:gd name="connsiteX239" fmla="*/ 0 w 12192000"/>
              <a:gd name="connsiteY239" fmla="*/ 2110468 h 2237474"/>
              <a:gd name="connsiteX240" fmla="*/ 0 w 12192000"/>
              <a:gd name="connsiteY2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48155 w 12192000"/>
              <a:gd name="connsiteY152" fmla="*/ 1868903 h 2237474"/>
              <a:gd name="connsiteX153" fmla="*/ 3729530 w 12192000"/>
              <a:gd name="connsiteY153" fmla="*/ 1864513 h 2237474"/>
              <a:gd name="connsiteX154" fmla="*/ 3680177 w 12192000"/>
              <a:gd name="connsiteY154" fmla="*/ 1881552 h 2237474"/>
              <a:gd name="connsiteX155" fmla="*/ 3567259 w 12192000"/>
              <a:gd name="connsiteY155" fmla="*/ 1893482 h 2237474"/>
              <a:gd name="connsiteX156" fmla="*/ 3405770 w 12192000"/>
              <a:gd name="connsiteY156" fmla="*/ 1904591 h 2237474"/>
              <a:gd name="connsiteX157" fmla="*/ 3280097 w 12192000"/>
              <a:gd name="connsiteY157" fmla="*/ 1919610 h 2237474"/>
              <a:gd name="connsiteX158" fmla="*/ 3123424 w 12192000"/>
              <a:gd name="connsiteY158" fmla="*/ 1952930 h 2237474"/>
              <a:gd name="connsiteX159" fmla="*/ 3009910 w 12192000"/>
              <a:gd name="connsiteY159" fmla="*/ 1957866 h 2237474"/>
              <a:gd name="connsiteX160" fmla="*/ 2995934 w 12192000"/>
              <a:gd name="connsiteY160" fmla="*/ 1967085 h 2237474"/>
              <a:gd name="connsiteX161" fmla="*/ 2980071 w 12192000"/>
              <a:gd name="connsiteY161" fmla="*/ 1972988 h 2237474"/>
              <a:gd name="connsiteX162" fmla="*/ 2978094 w 12192000"/>
              <a:gd name="connsiteY162" fmla="*/ 1972369 h 2237474"/>
              <a:gd name="connsiteX163" fmla="*/ 2942858 w 12192000"/>
              <a:gd name="connsiteY163" fmla="*/ 1981367 h 2237474"/>
              <a:gd name="connsiteX164" fmla="*/ 2875436 w 12192000"/>
              <a:gd name="connsiteY164" fmla="*/ 1996977 h 2237474"/>
              <a:gd name="connsiteX165" fmla="*/ 2874892 w 12192000"/>
              <a:gd name="connsiteY165" fmla="*/ 1996085 h 2237474"/>
              <a:gd name="connsiteX166" fmla="*/ 2864145 w 12192000"/>
              <a:gd name="connsiteY166" fmla="*/ 1994061 h 2237474"/>
              <a:gd name="connsiteX167" fmla="*/ 2843662 w 12192000"/>
              <a:gd name="connsiteY167" fmla="*/ 1992498 h 2237474"/>
              <a:gd name="connsiteX168" fmla="*/ 2796128 w 12192000"/>
              <a:gd name="connsiteY168" fmla="*/ 1976403 h 2237474"/>
              <a:gd name="connsiteX169" fmla="*/ 2756784 w 12192000"/>
              <a:gd name="connsiteY169" fmla="*/ 1985116 h 2237474"/>
              <a:gd name="connsiteX170" fmla="*/ 2748833 w 12192000"/>
              <a:gd name="connsiteY170" fmla="*/ 1986323 h 2237474"/>
              <a:gd name="connsiteX171" fmla="*/ 2748661 w 12192000"/>
              <a:gd name="connsiteY171" fmla="*/ 1986122 h 2237474"/>
              <a:gd name="connsiteX172" fmla="*/ 2740251 w 12192000"/>
              <a:gd name="connsiteY172" fmla="*/ 1986946 h 2237474"/>
              <a:gd name="connsiteX173" fmla="*/ 2718916 w 12192000"/>
              <a:gd name="connsiteY173" fmla="*/ 1990867 h 2237474"/>
              <a:gd name="connsiteX174" fmla="*/ 2713522 w 12192000"/>
              <a:gd name="connsiteY174" fmla="*/ 1990173 h 2237474"/>
              <a:gd name="connsiteX175" fmla="*/ 2680597 w 12192000"/>
              <a:gd name="connsiteY175" fmla="*/ 1984996 h 2237474"/>
              <a:gd name="connsiteX176" fmla="*/ 2578178 w 12192000"/>
              <a:gd name="connsiteY176" fmla="*/ 1990531 h 2237474"/>
              <a:gd name="connsiteX177" fmla="*/ 2476147 w 12192000"/>
              <a:gd name="connsiteY177" fmla="*/ 1998305 h 2237474"/>
              <a:gd name="connsiteX178" fmla="*/ 2373568 w 12192000"/>
              <a:gd name="connsiteY178" fmla="*/ 2003219 h 2237474"/>
              <a:gd name="connsiteX179" fmla="*/ 2321399 w 12192000"/>
              <a:gd name="connsiteY179" fmla="*/ 1989467 h 2237474"/>
              <a:gd name="connsiteX180" fmla="*/ 2315525 w 12192000"/>
              <a:gd name="connsiteY180" fmla="*/ 1989708 h 2237474"/>
              <a:gd name="connsiteX181" fmla="*/ 2300792 w 12192000"/>
              <a:gd name="connsiteY181" fmla="*/ 1994290 h 2237474"/>
              <a:gd name="connsiteX182" fmla="*/ 2295469 w 12192000"/>
              <a:gd name="connsiteY182" fmla="*/ 1996659 h 2237474"/>
              <a:gd name="connsiteX183" fmla="*/ 2287219 w 12192000"/>
              <a:gd name="connsiteY183" fmla="*/ 1998750 h 2237474"/>
              <a:gd name="connsiteX184" fmla="*/ 2286948 w 12192000"/>
              <a:gd name="connsiteY184" fmla="*/ 1998596 h 2237474"/>
              <a:gd name="connsiteX185" fmla="*/ 2243069 w 12192000"/>
              <a:gd name="connsiteY185" fmla="*/ 2015111 h 2237474"/>
              <a:gd name="connsiteX186" fmla="*/ 2186609 w 12192000"/>
              <a:gd name="connsiteY186" fmla="*/ 2008263 h 2237474"/>
              <a:gd name="connsiteX187" fmla="*/ 2164831 w 12192000"/>
              <a:gd name="connsiteY187" fmla="*/ 2010143 h 2237474"/>
              <a:gd name="connsiteX188" fmla="*/ 2152836 w 12192000"/>
              <a:gd name="connsiteY188" fmla="*/ 2010048 h 2237474"/>
              <a:gd name="connsiteX189" fmla="*/ 2117102 w 12192000"/>
              <a:gd name="connsiteY189" fmla="*/ 2023004 h 2237474"/>
              <a:gd name="connsiteX190" fmla="*/ 2111935 w 12192000"/>
              <a:gd name="connsiteY190" fmla="*/ 2023163 h 2237474"/>
              <a:gd name="connsiteX191" fmla="*/ 2089991 w 12192000"/>
              <a:gd name="connsiteY191" fmla="*/ 2034193 h 2237474"/>
              <a:gd name="connsiteX192" fmla="*/ 2058061 w 12192000"/>
              <a:gd name="connsiteY192" fmla="*/ 2047942 h 2237474"/>
              <a:gd name="connsiteX193" fmla="*/ 2055737 w 12192000"/>
              <a:gd name="connsiteY193" fmla="*/ 2047704 h 2237474"/>
              <a:gd name="connsiteX194" fmla="*/ 2042244 w 12192000"/>
              <a:gd name="connsiteY194" fmla="*/ 2055560 h 2237474"/>
              <a:gd name="connsiteX195" fmla="*/ 1976224 w 12192000"/>
              <a:gd name="connsiteY195" fmla="*/ 2074257 h 2237474"/>
              <a:gd name="connsiteX196" fmla="*/ 1877728 w 12192000"/>
              <a:gd name="connsiteY196" fmla="*/ 2101004 h 2237474"/>
              <a:gd name="connsiteX197" fmla="*/ 1759056 w 12192000"/>
              <a:gd name="connsiteY197" fmla="*/ 2125608 h 2237474"/>
              <a:gd name="connsiteX198" fmla="*/ 1637948 w 12192000"/>
              <a:gd name="connsiteY198" fmla="*/ 2172597 h 2237474"/>
              <a:gd name="connsiteX199" fmla="*/ 1434549 w 12192000"/>
              <a:gd name="connsiteY199" fmla="*/ 2234522 h 2237474"/>
              <a:gd name="connsiteX200" fmla="*/ 1398481 w 12192000"/>
              <a:gd name="connsiteY200" fmla="*/ 2237074 h 2237474"/>
              <a:gd name="connsiteX201" fmla="*/ 1398407 w 12192000"/>
              <a:gd name="connsiteY201" fmla="*/ 2237095 h 2237474"/>
              <a:gd name="connsiteX202" fmla="*/ 1370962 w 12192000"/>
              <a:gd name="connsiteY202" fmla="*/ 2237474 h 2237474"/>
              <a:gd name="connsiteX203" fmla="*/ 1356367 w 12192000"/>
              <a:gd name="connsiteY203" fmla="*/ 2235089 h 2237474"/>
              <a:gd name="connsiteX204" fmla="*/ 1324828 w 12192000"/>
              <a:gd name="connsiteY204" fmla="*/ 2231968 h 2237474"/>
              <a:gd name="connsiteX205" fmla="*/ 1297744 w 12192000"/>
              <a:gd name="connsiteY205" fmla="*/ 2235849 h 2237474"/>
              <a:gd name="connsiteX206" fmla="*/ 1286236 w 12192000"/>
              <a:gd name="connsiteY206" fmla="*/ 2233135 h 2237474"/>
              <a:gd name="connsiteX207" fmla="*/ 1283504 w 12192000"/>
              <a:gd name="connsiteY207" fmla="*/ 2233797 h 2237474"/>
              <a:gd name="connsiteX208" fmla="*/ 1279765 w 12192000"/>
              <a:gd name="connsiteY208" fmla="*/ 2229639 h 2237474"/>
              <a:gd name="connsiteX209" fmla="*/ 1195347 w 12192000"/>
              <a:gd name="connsiteY209" fmla="*/ 2212354 h 2237474"/>
              <a:gd name="connsiteX210" fmla="*/ 970251 w 12192000"/>
              <a:gd name="connsiteY210" fmla="*/ 2221029 h 2237474"/>
              <a:gd name="connsiteX211" fmla="*/ 812914 w 12192000"/>
              <a:gd name="connsiteY211" fmla="*/ 2202752 h 2237474"/>
              <a:gd name="connsiteX212" fmla="*/ 800195 w 12192000"/>
              <a:gd name="connsiteY212" fmla="*/ 2209407 h 2237474"/>
              <a:gd name="connsiteX213" fmla="*/ 784978 w 12192000"/>
              <a:gd name="connsiteY213" fmla="*/ 2212360 h 2237474"/>
              <a:gd name="connsiteX214" fmla="*/ 681987 w 12192000"/>
              <a:gd name="connsiteY214" fmla="*/ 2216757 h 2237474"/>
              <a:gd name="connsiteX215" fmla="*/ 669923 w 12192000"/>
              <a:gd name="connsiteY215" fmla="*/ 2211682 h 2237474"/>
              <a:gd name="connsiteX216" fmla="*/ 648680 w 12192000"/>
              <a:gd name="connsiteY216" fmla="*/ 2206229 h 2237474"/>
              <a:gd name="connsiteX217" fmla="*/ 597225 w 12192000"/>
              <a:gd name="connsiteY217" fmla="*/ 2180999 h 2237474"/>
              <a:gd name="connsiteX218" fmla="*/ 558449 w 12192000"/>
              <a:gd name="connsiteY218" fmla="*/ 2182346 h 2237474"/>
              <a:gd name="connsiteX219" fmla="*/ 550517 w 12192000"/>
              <a:gd name="connsiteY219" fmla="*/ 2182060 h 2237474"/>
              <a:gd name="connsiteX220" fmla="*/ 550309 w 12192000"/>
              <a:gd name="connsiteY220" fmla="*/ 2181825 h 2237474"/>
              <a:gd name="connsiteX221" fmla="*/ 541836 w 12192000"/>
              <a:gd name="connsiteY221" fmla="*/ 2181063 h 2237474"/>
              <a:gd name="connsiteX222" fmla="*/ 536057 w 12192000"/>
              <a:gd name="connsiteY222" fmla="*/ 2181537 h 2237474"/>
              <a:gd name="connsiteX223" fmla="*/ 520671 w 12192000"/>
              <a:gd name="connsiteY223" fmla="*/ 2180980 h 2237474"/>
              <a:gd name="connsiteX224" fmla="*/ 515024 w 12192000"/>
              <a:gd name="connsiteY224" fmla="*/ 2179258 h 2237474"/>
              <a:gd name="connsiteX225" fmla="*/ 512278 w 12192000"/>
              <a:gd name="connsiteY225" fmla="*/ 2176369 h 2237474"/>
              <a:gd name="connsiteX226" fmla="*/ 480419 w 12192000"/>
              <a:gd name="connsiteY226" fmla="*/ 2167807 h 2237474"/>
              <a:gd name="connsiteX227" fmla="*/ 413835 w 12192000"/>
              <a:gd name="connsiteY227" fmla="*/ 2156783 h 2237474"/>
              <a:gd name="connsiteX228" fmla="*/ 376513 w 12192000"/>
              <a:gd name="connsiteY228" fmla="*/ 2154014 h 2237474"/>
              <a:gd name="connsiteX229" fmla="*/ 273386 w 12192000"/>
              <a:gd name="connsiteY229" fmla="*/ 2142551 h 2237474"/>
              <a:gd name="connsiteX230" fmla="*/ 169207 w 12192000"/>
              <a:gd name="connsiteY230" fmla="*/ 2128100 h 2237474"/>
              <a:gd name="connsiteX231" fmla="*/ 93149 w 12192000"/>
              <a:gd name="connsiteY231" fmla="*/ 2105324 h 2237474"/>
              <a:gd name="connsiteX232" fmla="*/ 88109 w 12192000"/>
              <a:gd name="connsiteY232" fmla="*/ 2106704 h 2237474"/>
              <a:gd name="connsiteX233" fmla="*/ 80022 w 12192000"/>
              <a:gd name="connsiteY233" fmla="*/ 2107254 h 2237474"/>
              <a:gd name="connsiteX234" fmla="*/ 79717 w 12192000"/>
              <a:gd name="connsiteY234" fmla="*/ 2107046 h 2237474"/>
              <a:gd name="connsiteX235" fmla="*/ 72352 w 12192000"/>
              <a:gd name="connsiteY235" fmla="*/ 2107991 h 2237474"/>
              <a:gd name="connsiteX236" fmla="*/ 37645 w 12192000"/>
              <a:gd name="connsiteY236" fmla="*/ 2115401 h 2237474"/>
              <a:gd name="connsiteX237" fmla="*/ 4572 w 12192000"/>
              <a:gd name="connsiteY237" fmla="*/ 2111091 h 2237474"/>
              <a:gd name="connsiteX238" fmla="*/ 0 w 12192000"/>
              <a:gd name="connsiteY238" fmla="*/ 2110468 h 2237474"/>
              <a:gd name="connsiteX239" fmla="*/ 0 w 12192000"/>
              <a:gd name="connsiteY2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29530 w 12192000"/>
              <a:gd name="connsiteY152" fmla="*/ 1864513 h 2237474"/>
              <a:gd name="connsiteX153" fmla="*/ 3680177 w 12192000"/>
              <a:gd name="connsiteY153" fmla="*/ 1881552 h 2237474"/>
              <a:gd name="connsiteX154" fmla="*/ 3567259 w 12192000"/>
              <a:gd name="connsiteY154" fmla="*/ 1893482 h 2237474"/>
              <a:gd name="connsiteX155" fmla="*/ 3405770 w 12192000"/>
              <a:gd name="connsiteY155" fmla="*/ 1904591 h 2237474"/>
              <a:gd name="connsiteX156" fmla="*/ 3280097 w 12192000"/>
              <a:gd name="connsiteY156" fmla="*/ 1919610 h 2237474"/>
              <a:gd name="connsiteX157" fmla="*/ 3123424 w 12192000"/>
              <a:gd name="connsiteY157" fmla="*/ 1952930 h 2237474"/>
              <a:gd name="connsiteX158" fmla="*/ 3009910 w 12192000"/>
              <a:gd name="connsiteY158" fmla="*/ 1957866 h 2237474"/>
              <a:gd name="connsiteX159" fmla="*/ 2995934 w 12192000"/>
              <a:gd name="connsiteY159" fmla="*/ 1967085 h 2237474"/>
              <a:gd name="connsiteX160" fmla="*/ 2980071 w 12192000"/>
              <a:gd name="connsiteY160" fmla="*/ 1972988 h 2237474"/>
              <a:gd name="connsiteX161" fmla="*/ 2978094 w 12192000"/>
              <a:gd name="connsiteY161" fmla="*/ 1972369 h 2237474"/>
              <a:gd name="connsiteX162" fmla="*/ 2942858 w 12192000"/>
              <a:gd name="connsiteY162" fmla="*/ 1981367 h 2237474"/>
              <a:gd name="connsiteX163" fmla="*/ 2875436 w 12192000"/>
              <a:gd name="connsiteY163" fmla="*/ 1996977 h 2237474"/>
              <a:gd name="connsiteX164" fmla="*/ 2874892 w 12192000"/>
              <a:gd name="connsiteY164" fmla="*/ 1996085 h 2237474"/>
              <a:gd name="connsiteX165" fmla="*/ 2864145 w 12192000"/>
              <a:gd name="connsiteY165" fmla="*/ 1994061 h 2237474"/>
              <a:gd name="connsiteX166" fmla="*/ 2843662 w 12192000"/>
              <a:gd name="connsiteY166" fmla="*/ 1992498 h 2237474"/>
              <a:gd name="connsiteX167" fmla="*/ 2796128 w 12192000"/>
              <a:gd name="connsiteY167" fmla="*/ 1976403 h 2237474"/>
              <a:gd name="connsiteX168" fmla="*/ 2756784 w 12192000"/>
              <a:gd name="connsiteY168" fmla="*/ 1985116 h 2237474"/>
              <a:gd name="connsiteX169" fmla="*/ 2748833 w 12192000"/>
              <a:gd name="connsiteY169" fmla="*/ 1986323 h 2237474"/>
              <a:gd name="connsiteX170" fmla="*/ 2748661 w 12192000"/>
              <a:gd name="connsiteY170" fmla="*/ 1986122 h 2237474"/>
              <a:gd name="connsiteX171" fmla="*/ 2740251 w 12192000"/>
              <a:gd name="connsiteY171" fmla="*/ 1986946 h 2237474"/>
              <a:gd name="connsiteX172" fmla="*/ 2718916 w 12192000"/>
              <a:gd name="connsiteY172" fmla="*/ 1990867 h 2237474"/>
              <a:gd name="connsiteX173" fmla="*/ 2713522 w 12192000"/>
              <a:gd name="connsiteY173" fmla="*/ 1990173 h 2237474"/>
              <a:gd name="connsiteX174" fmla="*/ 2680597 w 12192000"/>
              <a:gd name="connsiteY174" fmla="*/ 1984996 h 2237474"/>
              <a:gd name="connsiteX175" fmla="*/ 2578178 w 12192000"/>
              <a:gd name="connsiteY175" fmla="*/ 1990531 h 2237474"/>
              <a:gd name="connsiteX176" fmla="*/ 2476147 w 12192000"/>
              <a:gd name="connsiteY176" fmla="*/ 1998305 h 2237474"/>
              <a:gd name="connsiteX177" fmla="*/ 2373568 w 12192000"/>
              <a:gd name="connsiteY177" fmla="*/ 2003219 h 2237474"/>
              <a:gd name="connsiteX178" fmla="*/ 2321399 w 12192000"/>
              <a:gd name="connsiteY178" fmla="*/ 1989467 h 2237474"/>
              <a:gd name="connsiteX179" fmla="*/ 2315525 w 12192000"/>
              <a:gd name="connsiteY179" fmla="*/ 1989708 h 2237474"/>
              <a:gd name="connsiteX180" fmla="*/ 2300792 w 12192000"/>
              <a:gd name="connsiteY180" fmla="*/ 1994290 h 2237474"/>
              <a:gd name="connsiteX181" fmla="*/ 2295469 w 12192000"/>
              <a:gd name="connsiteY181" fmla="*/ 1996659 h 2237474"/>
              <a:gd name="connsiteX182" fmla="*/ 2287219 w 12192000"/>
              <a:gd name="connsiteY182" fmla="*/ 1998750 h 2237474"/>
              <a:gd name="connsiteX183" fmla="*/ 2286948 w 12192000"/>
              <a:gd name="connsiteY183" fmla="*/ 1998596 h 2237474"/>
              <a:gd name="connsiteX184" fmla="*/ 2243069 w 12192000"/>
              <a:gd name="connsiteY184" fmla="*/ 2015111 h 2237474"/>
              <a:gd name="connsiteX185" fmla="*/ 2186609 w 12192000"/>
              <a:gd name="connsiteY185" fmla="*/ 2008263 h 2237474"/>
              <a:gd name="connsiteX186" fmla="*/ 2164831 w 12192000"/>
              <a:gd name="connsiteY186" fmla="*/ 2010143 h 2237474"/>
              <a:gd name="connsiteX187" fmla="*/ 2152836 w 12192000"/>
              <a:gd name="connsiteY187" fmla="*/ 2010048 h 2237474"/>
              <a:gd name="connsiteX188" fmla="*/ 2117102 w 12192000"/>
              <a:gd name="connsiteY188" fmla="*/ 2023004 h 2237474"/>
              <a:gd name="connsiteX189" fmla="*/ 2111935 w 12192000"/>
              <a:gd name="connsiteY189" fmla="*/ 2023163 h 2237474"/>
              <a:gd name="connsiteX190" fmla="*/ 2089991 w 12192000"/>
              <a:gd name="connsiteY190" fmla="*/ 2034193 h 2237474"/>
              <a:gd name="connsiteX191" fmla="*/ 2058061 w 12192000"/>
              <a:gd name="connsiteY191" fmla="*/ 2047942 h 2237474"/>
              <a:gd name="connsiteX192" fmla="*/ 2055737 w 12192000"/>
              <a:gd name="connsiteY192" fmla="*/ 2047704 h 2237474"/>
              <a:gd name="connsiteX193" fmla="*/ 2042244 w 12192000"/>
              <a:gd name="connsiteY193" fmla="*/ 2055560 h 2237474"/>
              <a:gd name="connsiteX194" fmla="*/ 1976224 w 12192000"/>
              <a:gd name="connsiteY194" fmla="*/ 2074257 h 2237474"/>
              <a:gd name="connsiteX195" fmla="*/ 1877728 w 12192000"/>
              <a:gd name="connsiteY195" fmla="*/ 2101004 h 2237474"/>
              <a:gd name="connsiteX196" fmla="*/ 1759056 w 12192000"/>
              <a:gd name="connsiteY196" fmla="*/ 2125608 h 2237474"/>
              <a:gd name="connsiteX197" fmla="*/ 1637948 w 12192000"/>
              <a:gd name="connsiteY197" fmla="*/ 2172597 h 2237474"/>
              <a:gd name="connsiteX198" fmla="*/ 1434549 w 12192000"/>
              <a:gd name="connsiteY198" fmla="*/ 2234522 h 2237474"/>
              <a:gd name="connsiteX199" fmla="*/ 1398481 w 12192000"/>
              <a:gd name="connsiteY199" fmla="*/ 2237074 h 2237474"/>
              <a:gd name="connsiteX200" fmla="*/ 1398407 w 12192000"/>
              <a:gd name="connsiteY200" fmla="*/ 2237095 h 2237474"/>
              <a:gd name="connsiteX201" fmla="*/ 1370962 w 12192000"/>
              <a:gd name="connsiteY201" fmla="*/ 2237474 h 2237474"/>
              <a:gd name="connsiteX202" fmla="*/ 1356367 w 12192000"/>
              <a:gd name="connsiteY202" fmla="*/ 2235089 h 2237474"/>
              <a:gd name="connsiteX203" fmla="*/ 1324828 w 12192000"/>
              <a:gd name="connsiteY203" fmla="*/ 2231968 h 2237474"/>
              <a:gd name="connsiteX204" fmla="*/ 1297744 w 12192000"/>
              <a:gd name="connsiteY204" fmla="*/ 2235849 h 2237474"/>
              <a:gd name="connsiteX205" fmla="*/ 1286236 w 12192000"/>
              <a:gd name="connsiteY205" fmla="*/ 2233135 h 2237474"/>
              <a:gd name="connsiteX206" fmla="*/ 1283504 w 12192000"/>
              <a:gd name="connsiteY206" fmla="*/ 2233797 h 2237474"/>
              <a:gd name="connsiteX207" fmla="*/ 1279765 w 12192000"/>
              <a:gd name="connsiteY207" fmla="*/ 2229639 h 2237474"/>
              <a:gd name="connsiteX208" fmla="*/ 1195347 w 12192000"/>
              <a:gd name="connsiteY208" fmla="*/ 2212354 h 2237474"/>
              <a:gd name="connsiteX209" fmla="*/ 970251 w 12192000"/>
              <a:gd name="connsiteY209" fmla="*/ 2221029 h 2237474"/>
              <a:gd name="connsiteX210" fmla="*/ 812914 w 12192000"/>
              <a:gd name="connsiteY210" fmla="*/ 2202752 h 2237474"/>
              <a:gd name="connsiteX211" fmla="*/ 800195 w 12192000"/>
              <a:gd name="connsiteY211" fmla="*/ 2209407 h 2237474"/>
              <a:gd name="connsiteX212" fmla="*/ 784978 w 12192000"/>
              <a:gd name="connsiteY212" fmla="*/ 2212360 h 2237474"/>
              <a:gd name="connsiteX213" fmla="*/ 681987 w 12192000"/>
              <a:gd name="connsiteY213" fmla="*/ 2216757 h 2237474"/>
              <a:gd name="connsiteX214" fmla="*/ 669923 w 12192000"/>
              <a:gd name="connsiteY214" fmla="*/ 2211682 h 2237474"/>
              <a:gd name="connsiteX215" fmla="*/ 648680 w 12192000"/>
              <a:gd name="connsiteY215" fmla="*/ 2206229 h 2237474"/>
              <a:gd name="connsiteX216" fmla="*/ 597225 w 12192000"/>
              <a:gd name="connsiteY216" fmla="*/ 2180999 h 2237474"/>
              <a:gd name="connsiteX217" fmla="*/ 558449 w 12192000"/>
              <a:gd name="connsiteY217" fmla="*/ 2182346 h 2237474"/>
              <a:gd name="connsiteX218" fmla="*/ 550517 w 12192000"/>
              <a:gd name="connsiteY218" fmla="*/ 2182060 h 2237474"/>
              <a:gd name="connsiteX219" fmla="*/ 550309 w 12192000"/>
              <a:gd name="connsiteY219" fmla="*/ 2181825 h 2237474"/>
              <a:gd name="connsiteX220" fmla="*/ 541836 w 12192000"/>
              <a:gd name="connsiteY220" fmla="*/ 2181063 h 2237474"/>
              <a:gd name="connsiteX221" fmla="*/ 536057 w 12192000"/>
              <a:gd name="connsiteY221" fmla="*/ 2181537 h 2237474"/>
              <a:gd name="connsiteX222" fmla="*/ 520671 w 12192000"/>
              <a:gd name="connsiteY222" fmla="*/ 2180980 h 2237474"/>
              <a:gd name="connsiteX223" fmla="*/ 515024 w 12192000"/>
              <a:gd name="connsiteY223" fmla="*/ 2179258 h 2237474"/>
              <a:gd name="connsiteX224" fmla="*/ 512278 w 12192000"/>
              <a:gd name="connsiteY224" fmla="*/ 2176369 h 2237474"/>
              <a:gd name="connsiteX225" fmla="*/ 480419 w 12192000"/>
              <a:gd name="connsiteY225" fmla="*/ 2167807 h 2237474"/>
              <a:gd name="connsiteX226" fmla="*/ 413835 w 12192000"/>
              <a:gd name="connsiteY226" fmla="*/ 2156783 h 2237474"/>
              <a:gd name="connsiteX227" fmla="*/ 376513 w 12192000"/>
              <a:gd name="connsiteY227" fmla="*/ 2154014 h 2237474"/>
              <a:gd name="connsiteX228" fmla="*/ 273386 w 12192000"/>
              <a:gd name="connsiteY228" fmla="*/ 2142551 h 2237474"/>
              <a:gd name="connsiteX229" fmla="*/ 169207 w 12192000"/>
              <a:gd name="connsiteY229" fmla="*/ 2128100 h 2237474"/>
              <a:gd name="connsiteX230" fmla="*/ 93149 w 12192000"/>
              <a:gd name="connsiteY230" fmla="*/ 2105324 h 2237474"/>
              <a:gd name="connsiteX231" fmla="*/ 88109 w 12192000"/>
              <a:gd name="connsiteY231" fmla="*/ 2106704 h 2237474"/>
              <a:gd name="connsiteX232" fmla="*/ 80022 w 12192000"/>
              <a:gd name="connsiteY232" fmla="*/ 2107254 h 2237474"/>
              <a:gd name="connsiteX233" fmla="*/ 79717 w 12192000"/>
              <a:gd name="connsiteY233" fmla="*/ 2107046 h 2237474"/>
              <a:gd name="connsiteX234" fmla="*/ 72352 w 12192000"/>
              <a:gd name="connsiteY234" fmla="*/ 2107991 h 2237474"/>
              <a:gd name="connsiteX235" fmla="*/ 37645 w 12192000"/>
              <a:gd name="connsiteY235" fmla="*/ 2115401 h 2237474"/>
              <a:gd name="connsiteX236" fmla="*/ 4572 w 12192000"/>
              <a:gd name="connsiteY236" fmla="*/ 2111091 h 2237474"/>
              <a:gd name="connsiteX237" fmla="*/ 0 w 12192000"/>
              <a:gd name="connsiteY237" fmla="*/ 2110468 h 2237474"/>
              <a:gd name="connsiteX238" fmla="*/ 0 w 12192000"/>
              <a:gd name="connsiteY23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29530 w 12192000"/>
              <a:gd name="connsiteY151" fmla="*/ 1864513 h 2237474"/>
              <a:gd name="connsiteX152" fmla="*/ 3680177 w 12192000"/>
              <a:gd name="connsiteY152" fmla="*/ 1881552 h 2237474"/>
              <a:gd name="connsiteX153" fmla="*/ 3567259 w 12192000"/>
              <a:gd name="connsiteY153" fmla="*/ 1893482 h 2237474"/>
              <a:gd name="connsiteX154" fmla="*/ 3405770 w 12192000"/>
              <a:gd name="connsiteY154" fmla="*/ 1904591 h 2237474"/>
              <a:gd name="connsiteX155" fmla="*/ 3280097 w 12192000"/>
              <a:gd name="connsiteY155" fmla="*/ 1919610 h 2237474"/>
              <a:gd name="connsiteX156" fmla="*/ 3123424 w 12192000"/>
              <a:gd name="connsiteY156" fmla="*/ 1952930 h 2237474"/>
              <a:gd name="connsiteX157" fmla="*/ 3009910 w 12192000"/>
              <a:gd name="connsiteY157" fmla="*/ 1957866 h 2237474"/>
              <a:gd name="connsiteX158" fmla="*/ 2995934 w 12192000"/>
              <a:gd name="connsiteY158" fmla="*/ 1967085 h 2237474"/>
              <a:gd name="connsiteX159" fmla="*/ 2980071 w 12192000"/>
              <a:gd name="connsiteY159" fmla="*/ 1972988 h 2237474"/>
              <a:gd name="connsiteX160" fmla="*/ 2978094 w 12192000"/>
              <a:gd name="connsiteY160" fmla="*/ 1972369 h 2237474"/>
              <a:gd name="connsiteX161" fmla="*/ 2942858 w 12192000"/>
              <a:gd name="connsiteY161" fmla="*/ 1981367 h 2237474"/>
              <a:gd name="connsiteX162" fmla="*/ 2875436 w 12192000"/>
              <a:gd name="connsiteY162" fmla="*/ 1996977 h 2237474"/>
              <a:gd name="connsiteX163" fmla="*/ 2874892 w 12192000"/>
              <a:gd name="connsiteY163" fmla="*/ 1996085 h 2237474"/>
              <a:gd name="connsiteX164" fmla="*/ 2864145 w 12192000"/>
              <a:gd name="connsiteY164" fmla="*/ 1994061 h 2237474"/>
              <a:gd name="connsiteX165" fmla="*/ 2843662 w 12192000"/>
              <a:gd name="connsiteY165" fmla="*/ 1992498 h 2237474"/>
              <a:gd name="connsiteX166" fmla="*/ 2796128 w 12192000"/>
              <a:gd name="connsiteY166" fmla="*/ 1976403 h 2237474"/>
              <a:gd name="connsiteX167" fmla="*/ 2756784 w 12192000"/>
              <a:gd name="connsiteY167" fmla="*/ 1985116 h 2237474"/>
              <a:gd name="connsiteX168" fmla="*/ 2748833 w 12192000"/>
              <a:gd name="connsiteY168" fmla="*/ 1986323 h 2237474"/>
              <a:gd name="connsiteX169" fmla="*/ 2748661 w 12192000"/>
              <a:gd name="connsiteY169" fmla="*/ 1986122 h 2237474"/>
              <a:gd name="connsiteX170" fmla="*/ 2740251 w 12192000"/>
              <a:gd name="connsiteY170" fmla="*/ 1986946 h 2237474"/>
              <a:gd name="connsiteX171" fmla="*/ 2718916 w 12192000"/>
              <a:gd name="connsiteY171" fmla="*/ 1990867 h 2237474"/>
              <a:gd name="connsiteX172" fmla="*/ 2713522 w 12192000"/>
              <a:gd name="connsiteY172" fmla="*/ 1990173 h 2237474"/>
              <a:gd name="connsiteX173" fmla="*/ 2680597 w 12192000"/>
              <a:gd name="connsiteY173" fmla="*/ 1984996 h 2237474"/>
              <a:gd name="connsiteX174" fmla="*/ 2578178 w 12192000"/>
              <a:gd name="connsiteY174" fmla="*/ 1990531 h 2237474"/>
              <a:gd name="connsiteX175" fmla="*/ 2476147 w 12192000"/>
              <a:gd name="connsiteY175" fmla="*/ 1998305 h 2237474"/>
              <a:gd name="connsiteX176" fmla="*/ 2373568 w 12192000"/>
              <a:gd name="connsiteY176" fmla="*/ 2003219 h 2237474"/>
              <a:gd name="connsiteX177" fmla="*/ 2321399 w 12192000"/>
              <a:gd name="connsiteY177" fmla="*/ 1989467 h 2237474"/>
              <a:gd name="connsiteX178" fmla="*/ 2315525 w 12192000"/>
              <a:gd name="connsiteY178" fmla="*/ 1989708 h 2237474"/>
              <a:gd name="connsiteX179" fmla="*/ 2300792 w 12192000"/>
              <a:gd name="connsiteY179" fmla="*/ 1994290 h 2237474"/>
              <a:gd name="connsiteX180" fmla="*/ 2295469 w 12192000"/>
              <a:gd name="connsiteY180" fmla="*/ 1996659 h 2237474"/>
              <a:gd name="connsiteX181" fmla="*/ 2287219 w 12192000"/>
              <a:gd name="connsiteY181" fmla="*/ 1998750 h 2237474"/>
              <a:gd name="connsiteX182" fmla="*/ 2286948 w 12192000"/>
              <a:gd name="connsiteY182" fmla="*/ 1998596 h 2237474"/>
              <a:gd name="connsiteX183" fmla="*/ 2243069 w 12192000"/>
              <a:gd name="connsiteY183" fmla="*/ 2015111 h 2237474"/>
              <a:gd name="connsiteX184" fmla="*/ 2186609 w 12192000"/>
              <a:gd name="connsiteY184" fmla="*/ 2008263 h 2237474"/>
              <a:gd name="connsiteX185" fmla="*/ 2164831 w 12192000"/>
              <a:gd name="connsiteY185" fmla="*/ 2010143 h 2237474"/>
              <a:gd name="connsiteX186" fmla="*/ 2152836 w 12192000"/>
              <a:gd name="connsiteY186" fmla="*/ 2010048 h 2237474"/>
              <a:gd name="connsiteX187" fmla="*/ 2117102 w 12192000"/>
              <a:gd name="connsiteY187" fmla="*/ 2023004 h 2237474"/>
              <a:gd name="connsiteX188" fmla="*/ 2111935 w 12192000"/>
              <a:gd name="connsiteY188" fmla="*/ 2023163 h 2237474"/>
              <a:gd name="connsiteX189" fmla="*/ 2089991 w 12192000"/>
              <a:gd name="connsiteY189" fmla="*/ 2034193 h 2237474"/>
              <a:gd name="connsiteX190" fmla="*/ 2058061 w 12192000"/>
              <a:gd name="connsiteY190" fmla="*/ 2047942 h 2237474"/>
              <a:gd name="connsiteX191" fmla="*/ 2055737 w 12192000"/>
              <a:gd name="connsiteY191" fmla="*/ 2047704 h 2237474"/>
              <a:gd name="connsiteX192" fmla="*/ 2042244 w 12192000"/>
              <a:gd name="connsiteY192" fmla="*/ 2055560 h 2237474"/>
              <a:gd name="connsiteX193" fmla="*/ 1976224 w 12192000"/>
              <a:gd name="connsiteY193" fmla="*/ 2074257 h 2237474"/>
              <a:gd name="connsiteX194" fmla="*/ 1877728 w 12192000"/>
              <a:gd name="connsiteY194" fmla="*/ 2101004 h 2237474"/>
              <a:gd name="connsiteX195" fmla="*/ 1759056 w 12192000"/>
              <a:gd name="connsiteY195" fmla="*/ 2125608 h 2237474"/>
              <a:gd name="connsiteX196" fmla="*/ 1637948 w 12192000"/>
              <a:gd name="connsiteY196" fmla="*/ 2172597 h 2237474"/>
              <a:gd name="connsiteX197" fmla="*/ 1434549 w 12192000"/>
              <a:gd name="connsiteY197" fmla="*/ 2234522 h 2237474"/>
              <a:gd name="connsiteX198" fmla="*/ 1398481 w 12192000"/>
              <a:gd name="connsiteY198" fmla="*/ 2237074 h 2237474"/>
              <a:gd name="connsiteX199" fmla="*/ 1398407 w 12192000"/>
              <a:gd name="connsiteY199" fmla="*/ 2237095 h 2237474"/>
              <a:gd name="connsiteX200" fmla="*/ 1370962 w 12192000"/>
              <a:gd name="connsiteY200" fmla="*/ 2237474 h 2237474"/>
              <a:gd name="connsiteX201" fmla="*/ 1356367 w 12192000"/>
              <a:gd name="connsiteY201" fmla="*/ 2235089 h 2237474"/>
              <a:gd name="connsiteX202" fmla="*/ 1324828 w 12192000"/>
              <a:gd name="connsiteY202" fmla="*/ 2231968 h 2237474"/>
              <a:gd name="connsiteX203" fmla="*/ 1297744 w 12192000"/>
              <a:gd name="connsiteY203" fmla="*/ 2235849 h 2237474"/>
              <a:gd name="connsiteX204" fmla="*/ 1286236 w 12192000"/>
              <a:gd name="connsiteY204" fmla="*/ 2233135 h 2237474"/>
              <a:gd name="connsiteX205" fmla="*/ 1283504 w 12192000"/>
              <a:gd name="connsiteY205" fmla="*/ 2233797 h 2237474"/>
              <a:gd name="connsiteX206" fmla="*/ 1279765 w 12192000"/>
              <a:gd name="connsiteY206" fmla="*/ 2229639 h 2237474"/>
              <a:gd name="connsiteX207" fmla="*/ 1195347 w 12192000"/>
              <a:gd name="connsiteY207" fmla="*/ 2212354 h 2237474"/>
              <a:gd name="connsiteX208" fmla="*/ 970251 w 12192000"/>
              <a:gd name="connsiteY208" fmla="*/ 2221029 h 2237474"/>
              <a:gd name="connsiteX209" fmla="*/ 812914 w 12192000"/>
              <a:gd name="connsiteY209" fmla="*/ 2202752 h 2237474"/>
              <a:gd name="connsiteX210" fmla="*/ 800195 w 12192000"/>
              <a:gd name="connsiteY210" fmla="*/ 2209407 h 2237474"/>
              <a:gd name="connsiteX211" fmla="*/ 784978 w 12192000"/>
              <a:gd name="connsiteY211" fmla="*/ 2212360 h 2237474"/>
              <a:gd name="connsiteX212" fmla="*/ 681987 w 12192000"/>
              <a:gd name="connsiteY212" fmla="*/ 2216757 h 2237474"/>
              <a:gd name="connsiteX213" fmla="*/ 669923 w 12192000"/>
              <a:gd name="connsiteY213" fmla="*/ 2211682 h 2237474"/>
              <a:gd name="connsiteX214" fmla="*/ 648680 w 12192000"/>
              <a:gd name="connsiteY214" fmla="*/ 2206229 h 2237474"/>
              <a:gd name="connsiteX215" fmla="*/ 597225 w 12192000"/>
              <a:gd name="connsiteY215" fmla="*/ 2180999 h 2237474"/>
              <a:gd name="connsiteX216" fmla="*/ 558449 w 12192000"/>
              <a:gd name="connsiteY216" fmla="*/ 2182346 h 2237474"/>
              <a:gd name="connsiteX217" fmla="*/ 550517 w 12192000"/>
              <a:gd name="connsiteY217" fmla="*/ 2182060 h 2237474"/>
              <a:gd name="connsiteX218" fmla="*/ 550309 w 12192000"/>
              <a:gd name="connsiteY218" fmla="*/ 2181825 h 2237474"/>
              <a:gd name="connsiteX219" fmla="*/ 541836 w 12192000"/>
              <a:gd name="connsiteY219" fmla="*/ 2181063 h 2237474"/>
              <a:gd name="connsiteX220" fmla="*/ 536057 w 12192000"/>
              <a:gd name="connsiteY220" fmla="*/ 2181537 h 2237474"/>
              <a:gd name="connsiteX221" fmla="*/ 520671 w 12192000"/>
              <a:gd name="connsiteY221" fmla="*/ 2180980 h 2237474"/>
              <a:gd name="connsiteX222" fmla="*/ 515024 w 12192000"/>
              <a:gd name="connsiteY222" fmla="*/ 2179258 h 2237474"/>
              <a:gd name="connsiteX223" fmla="*/ 512278 w 12192000"/>
              <a:gd name="connsiteY223" fmla="*/ 2176369 h 2237474"/>
              <a:gd name="connsiteX224" fmla="*/ 480419 w 12192000"/>
              <a:gd name="connsiteY224" fmla="*/ 2167807 h 2237474"/>
              <a:gd name="connsiteX225" fmla="*/ 413835 w 12192000"/>
              <a:gd name="connsiteY225" fmla="*/ 2156783 h 2237474"/>
              <a:gd name="connsiteX226" fmla="*/ 376513 w 12192000"/>
              <a:gd name="connsiteY226" fmla="*/ 2154014 h 2237474"/>
              <a:gd name="connsiteX227" fmla="*/ 273386 w 12192000"/>
              <a:gd name="connsiteY227" fmla="*/ 2142551 h 2237474"/>
              <a:gd name="connsiteX228" fmla="*/ 169207 w 12192000"/>
              <a:gd name="connsiteY228" fmla="*/ 2128100 h 2237474"/>
              <a:gd name="connsiteX229" fmla="*/ 93149 w 12192000"/>
              <a:gd name="connsiteY229" fmla="*/ 2105324 h 2237474"/>
              <a:gd name="connsiteX230" fmla="*/ 88109 w 12192000"/>
              <a:gd name="connsiteY230" fmla="*/ 2106704 h 2237474"/>
              <a:gd name="connsiteX231" fmla="*/ 80022 w 12192000"/>
              <a:gd name="connsiteY231" fmla="*/ 2107254 h 2237474"/>
              <a:gd name="connsiteX232" fmla="*/ 79717 w 12192000"/>
              <a:gd name="connsiteY232" fmla="*/ 2107046 h 2237474"/>
              <a:gd name="connsiteX233" fmla="*/ 72352 w 12192000"/>
              <a:gd name="connsiteY233" fmla="*/ 2107991 h 2237474"/>
              <a:gd name="connsiteX234" fmla="*/ 37645 w 12192000"/>
              <a:gd name="connsiteY234" fmla="*/ 2115401 h 2237474"/>
              <a:gd name="connsiteX235" fmla="*/ 4572 w 12192000"/>
              <a:gd name="connsiteY235" fmla="*/ 2111091 h 2237474"/>
              <a:gd name="connsiteX236" fmla="*/ 0 w 12192000"/>
              <a:gd name="connsiteY236" fmla="*/ 2110468 h 2237474"/>
              <a:gd name="connsiteX237" fmla="*/ 0 w 12192000"/>
              <a:gd name="connsiteY23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29530 w 12192000"/>
              <a:gd name="connsiteY150" fmla="*/ 1864513 h 2237474"/>
              <a:gd name="connsiteX151" fmla="*/ 3680177 w 12192000"/>
              <a:gd name="connsiteY151" fmla="*/ 1881552 h 2237474"/>
              <a:gd name="connsiteX152" fmla="*/ 3567259 w 12192000"/>
              <a:gd name="connsiteY152" fmla="*/ 1893482 h 2237474"/>
              <a:gd name="connsiteX153" fmla="*/ 3405770 w 12192000"/>
              <a:gd name="connsiteY153" fmla="*/ 1904591 h 2237474"/>
              <a:gd name="connsiteX154" fmla="*/ 3280097 w 12192000"/>
              <a:gd name="connsiteY154" fmla="*/ 1919610 h 2237474"/>
              <a:gd name="connsiteX155" fmla="*/ 3123424 w 12192000"/>
              <a:gd name="connsiteY155" fmla="*/ 1952930 h 2237474"/>
              <a:gd name="connsiteX156" fmla="*/ 3009910 w 12192000"/>
              <a:gd name="connsiteY156" fmla="*/ 1957866 h 2237474"/>
              <a:gd name="connsiteX157" fmla="*/ 2995934 w 12192000"/>
              <a:gd name="connsiteY157" fmla="*/ 1967085 h 2237474"/>
              <a:gd name="connsiteX158" fmla="*/ 2980071 w 12192000"/>
              <a:gd name="connsiteY158" fmla="*/ 1972988 h 2237474"/>
              <a:gd name="connsiteX159" fmla="*/ 2978094 w 12192000"/>
              <a:gd name="connsiteY159" fmla="*/ 1972369 h 2237474"/>
              <a:gd name="connsiteX160" fmla="*/ 2942858 w 12192000"/>
              <a:gd name="connsiteY160" fmla="*/ 1981367 h 2237474"/>
              <a:gd name="connsiteX161" fmla="*/ 2875436 w 12192000"/>
              <a:gd name="connsiteY161" fmla="*/ 1996977 h 2237474"/>
              <a:gd name="connsiteX162" fmla="*/ 2874892 w 12192000"/>
              <a:gd name="connsiteY162" fmla="*/ 1996085 h 2237474"/>
              <a:gd name="connsiteX163" fmla="*/ 2864145 w 12192000"/>
              <a:gd name="connsiteY163" fmla="*/ 1994061 h 2237474"/>
              <a:gd name="connsiteX164" fmla="*/ 2843662 w 12192000"/>
              <a:gd name="connsiteY164" fmla="*/ 1992498 h 2237474"/>
              <a:gd name="connsiteX165" fmla="*/ 2796128 w 12192000"/>
              <a:gd name="connsiteY165" fmla="*/ 1976403 h 2237474"/>
              <a:gd name="connsiteX166" fmla="*/ 2756784 w 12192000"/>
              <a:gd name="connsiteY166" fmla="*/ 1985116 h 2237474"/>
              <a:gd name="connsiteX167" fmla="*/ 2748833 w 12192000"/>
              <a:gd name="connsiteY167" fmla="*/ 1986323 h 2237474"/>
              <a:gd name="connsiteX168" fmla="*/ 2748661 w 12192000"/>
              <a:gd name="connsiteY168" fmla="*/ 1986122 h 2237474"/>
              <a:gd name="connsiteX169" fmla="*/ 2740251 w 12192000"/>
              <a:gd name="connsiteY169" fmla="*/ 1986946 h 2237474"/>
              <a:gd name="connsiteX170" fmla="*/ 2718916 w 12192000"/>
              <a:gd name="connsiteY170" fmla="*/ 1990867 h 2237474"/>
              <a:gd name="connsiteX171" fmla="*/ 2713522 w 12192000"/>
              <a:gd name="connsiteY171" fmla="*/ 1990173 h 2237474"/>
              <a:gd name="connsiteX172" fmla="*/ 2680597 w 12192000"/>
              <a:gd name="connsiteY172" fmla="*/ 1984996 h 2237474"/>
              <a:gd name="connsiteX173" fmla="*/ 2578178 w 12192000"/>
              <a:gd name="connsiteY173" fmla="*/ 1990531 h 2237474"/>
              <a:gd name="connsiteX174" fmla="*/ 2476147 w 12192000"/>
              <a:gd name="connsiteY174" fmla="*/ 1998305 h 2237474"/>
              <a:gd name="connsiteX175" fmla="*/ 2373568 w 12192000"/>
              <a:gd name="connsiteY175" fmla="*/ 2003219 h 2237474"/>
              <a:gd name="connsiteX176" fmla="*/ 2321399 w 12192000"/>
              <a:gd name="connsiteY176" fmla="*/ 1989467 h 2237474"/>
              <a:gd name="connsiteX177" fmla="*/ 2315525 w 12192000"/>
              <a:gd name="connsiteY177" fmla="*/ 1989708 h 2237474"/>
              <a:gd name="connsiteX178" fmla="*/ 2300792 w 12192000"/>
              <a:gd name="connsiteY178" fmla="*/ 1994290 h 2237474"/>
              <a:gd name="connsiteX179" fmla="*/ 2295469 w 12192000"/>
              <a:gd name="connsiteY179" fmla="*/ 1996659 h 2237474"/>
              <a:gd name="connsiteX180" fmla="*/ 2287219 w 12192000"/>
              <a:gd name="connsiteY180" fmla="*/ 1998750 h 2237474"/>
              <a:gd name="connsiteX181" fmla="*/ 2286948 w 12192000"/>
              <a:gd name="connsiteY181" fmla="*/ 1998596 h 2237474"/>
              <a:gd name="connsiteX182" fmla="*/ 2243069 w 12192000"/>
              <a:gd name="connsiteY182" fmla="*/ 2015111 h 2237474"/>
              <a:gd name="connsiteX183" fmla="*/ 2186609 w 12192000"/>
              <a:gd name="connsiteY183" fmla="*/ 2008263 h 2237474"/>
              <a:gd name="connsiteX184" fmla="*/ 2164831 w 12192000"/>
              <a:gd name="connsiteY184" fmla="*/ 2010143 h 2237474"/>
              <a:gd name="connsiteX185" fmla="*/ 2152836 w 12192000"/>
              <a:gd name="connsiteY185" fmla="*/ 2010048 h 2237474"/>
              <a:gd name="connsiteX186" fmla="*/ 2117102 w 12192000"/>
              <a:gd name="connsiteY186" fmla="*/ 2023004 h 2237474"/>
              <a:gd name="connsiteX187" fmla="*/ 2111935 w 12192000"/>
              <a:gd name="connsiteY187" fmla="*/ 2023163 h 2237474"/>
              <a:gd name="connsiteX188" fmla="*/ 2089991 w 12192000"/>
              <a:gd name="connsiteY188" fmla="*/ 2034193 h 2237474"/>
              <a:gd name="connsiteX189" fmla="*/ 2058061 w 12192000"/>
              <a:gd name="connsiteY189" fmla="*/ 2047942 h 2237474"/>
              <a:gd name="connsiteX190" fmla="*/ 2055737 w 12192000"/>
              <a:gd name="connsiteY190" fmla="*/ 2047704 h 2237474"/>
              <a:gd name="connsiteX191" fmla="*/ 2042244 w 12192000"/>
              <a:gd name="connsiteY191" fmla="*/ 2055560 h 2237474"/>
              <a:gd name="connsiteX192" fmla="*/ 1976224 w 12192000"/>
              <a:gd name="connsiteY192" fmla="*/ 2074257 h 2237474"/>
              <a:gd name="connsiteX193" fmla="*/ 1877728 w 12192000"/>
              <a:gd name="connsiteY193" fmla="*/ 2101004 h 2237474"/>
              <a:gd name="connsiteX194" fmla="*/ 1759056 w 12192000"/>
              <a:gd name="connsiteY194" fmla="*/ 2125608 h 2237474"/>
              <a:gd name="connsiteX195" fmla="*/ 1637948 w 12192000"/>
              <a:gd name="connsiteY195" fmla="*/ 2172597 h 2237474"/>
              <a:gd name="connsiteX196" fmla="*/ 1434549 w 12192000"/>
              <a:gd name="connsiteY196" fmla="*/ 2234522 h 2237474"/>
              <a:gd name="connsiteX197" fmla="*/ 1398481 w 12192000"/>
              <a:gd name="connsiteY197" fmla="*/ 2237074 h 2237474"/>
              <a:gd name="connsiteX198" fmla="*/ 1398407 w 12192000"/>
              <a:gd name="connsiteY198" fmla="*/ 2237095 h 2237474"/>
              <a:gd name="connsiteX199" fmla="*/ 1370962 w 12192000"/>
              <a:gd name="connsiteY199" fmla="*/ 2237474 h 2237474"/>
              <a:gd name="connsiteX200" fmla="*/ 1356367 w 12192000"/>
              <a:gd name="connsiteY200" fmla="*/ 2235089 h 2237474"/>
              <a:gd name="connsiteX201" fmla="*/ 1324828 w 12192000"/>
              <a:gd name="connsiteY201" fmla="*/ 2231968 h 2237474"/>
              <a:gd name="connsiteX202" fmla="*/ 1297744 w 12192000"/>
              <a:gd name="connsiteY202" fmla="*/ 2235849 h 2237474"/>
              <a:gd name="connsiteX203" fmla="*/ 1286236 w 12192000"/>
              <a:gd name="connsiteY203" fmla="*/ 2233135 h 2237474"/>
              <a:gd name="connsiteX204" fmla="*/ 1283504 w 12192000"/>
              <a:gd name="connsiteY204" fmla="*/ 2233797 h 2237474"/>
              <a:gd name="connsiteX205" fmla="*/ 1279765 w 12192000"/>
              <a:gd name="connsiteY205" fmla="*/ 2229639 h 2237474"/>
              <a:gd name="connsiteX206" fmla="*/ 1195347 w 12192000"/>
              <a:gd name="connsiteY206" fmla="*/ 2212354 h 2237474"/>
              <a:gd name="connsiteX207" fmla="*/ 970251 w 12192000"/>
              <a:gd name="connsiteY207" fmla="*/ 2221029 h 2237474"/>
              <a:gd name="connsiteX208" fmla="*/ 812914 w 12192000"/>
              <a:gd name="connsiteY208" fmla="*/ 2202752 h 2237474"/>
              <a:gd name="connsiteX209" fmla="*/ 800195 w 12192000"/>
              <a:gd name="connsiteY209" fmla="*/ 2209407 h 2237474"/>
              <a:gd name="connsiteX210" fmla="*/ 784978 w 12192000"/>
              <a:gd name="connsiteY210" fmla="*/ 2212360 h 2237474"/>
              <a:gd name="connsiteX211" fmla="*/ 681987 w 12192000"/>
              <a:gd name="connsiteY211" fmla="*/ 2216757 h 2237474"/>
              <a:gd name="connsiteX212" fmla="*/ 669923 w 12192000"/>
              <a:gd name="connsiteY212" fmla="*/ 2211682 h 2237474"/>
              <a:gd name="connsiteX213" fmla="*/ 648680 w 12192000"/>
              <a:gd name="connsiteY213" fmla="*/ 2206229 h 2237474"/>
              <a:gd name="connsiteX214" fmla="*/ 597225 w 12192000"/>
              <a:gd name="connsiteY214" fmla="*/ 2180999 h 2237474"/>
              <a:gd name="connsiteX215" fmla="*/ 558449 w 12192000"/>
              <a:gd name="connsiteY215" fmla="*/ 2182346 h 2237474"/>
              <a:gd name="connsiteX216" fmla="*/ 550517 w 12192000"/>
              <a:gd name="connsiteY216" fmla="*/ 2182060 h 2237474"/>
              <a:gd name="connsiteX217" fmla="*/ 550309 w 12192000"/>
              <a:gd name="connsiteY217" fmla="*/ 2181825 h 2237474"/>
              <a:gd name="connsiteX218" fmla="*/ 541836 w 12192000"/>
              <a:gd name="connsiteY218" fmla="*/ 2181063 h 2237474"/>
              <a:gd name="connsiteX219" fmla="*/ 536057 w 12192000"/>
              <a:gd name="connsiteY219" fmla="*/ 2181537 h 2237474"/>
              <a:gd name="connsiteX220" fmla="*/ 520671 w 12192000"/>
              <a:gd name="connsiteY220" fmla="*/ 2180980 h 2237474"/>
              <a:gd name="connsiteX221" fmla="*/ 515024 w 12192000"/>
              <a:gd name="connsiteY221" fmla="*/ 2179258 h 2237474"/>
              <a:gd name="connsiteX222" fmla="*/ 512278 w 12192000"/>
              <a:gd name="connsiteY222" fmla="*/ 2176369 h 2237474"/>
              <a:gd name="connsiteX223" fmla="*/ 480419 w 12192000"/>
              <a:gd name="connsiteY223" fmla="*/ 2167807 h 2237474"/>
              <a:gd name="connsiteX224" fmla="*/ 413835 w 12192000"/>
              <a:gd name="connsiteY224" fmla="*/ 2156783 h 2237474"/>
              <a:gd name="connsiteX225" fmla="*/ 376513 w 12192000"/>
              <a:gd name="connsiteY225" fmla="*/ 2154014 h 2237474"/>
              <a:gd name="connsiteX226" fmla="*/ 273386 w 12192000"/>
              <a:gd name="connsiteY226" fmla="*/ 2142551 h 2237474"/>
              <a:gd name="connsiteX227" fmla="*/ 169207 w 12192000"/>
              <a:gd name="connsiteY227" fmla="*/ 2128100 h 2237474"/>
              <a:gd name="connsiteX228" fmla="*/ 93149 w 12192000"/>
              <a:gd name="connsiteY228" fmla="*/ 2105324 h 2237474"/>
              <a:gd name="connsiteX229" fmla="*/ 88109 w 12192000"/>
              <a:gd name="connsiteY229" fmla="*/ 2106704 h 2237474"/>
              <a:gd name="connsiteX230" fmla="*/ 80022 w 12192000"/>
              <a:gd name="connsiteY230" fmla="*/ 2107254 h 2237474"/>
              <a:gd name="connsiteX231" fmla="*/ 79717 w 12192000"/>
              <a:gd name="connsiteY231" fmla="*/ 2107046 h 2237474"/>
              <a:gd name="connsiteX232" fmla="*/ 72352 w 12192000"/>
              <a:gd name="connsiteY232" fmla="*/ 2107991 h 2237474"/>
              <a:gd name="connsiteX233" fmla="*/ 37645 w 12192000"/>
              <a:gd name="connsiteY233" fmla="*/ 2115401 h 2237474"/>
              <a:gd name="connsiteX234" fmla="*/ 4572 w 12192000"/>
              <a:gd name="connsiteY234" fmla="*/ 2111091 h 2237474"/>
              <a:gd name="connsiteX235" fmla="*/ 0 w 12192000"/>
              <a:gd name="connsiteY235" fmla="*/ 2110468 h 2237474"/>
              <a:gd name="connsiteX236" fmla="*/ 0 w 12192000"/>
              <a:gd name="connsiteY23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43319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08541 w 12192000"/>
              <a:gd name="connsiteY102" fmla="*/ 1668757 h 2237474"/>
              <a:gd name="connsiteX103" fmla="*/ 6471012 w 12192000"/>
              <a:gd name="connsiteY103" fmla="*/ 1678604 h 2237474"/>
              <a:gd name="connsiteX104" fmla="*/ 6415265 w 12192000"/>
              <a:gd name="connsiteY104" fmla="*/ 1665317 h 2237474"/>
              <a:gd name="connsiteX105" fmla="*/ 6364035 w 12192000"/>
              <a:gd name="connsiteY105" fmla="*/ 1667683 h 2237474"/>
              <a:gd name="connsiteX106" fmla="*/ 6280959 w 12192000"/>
              <a:gd name="connsiteY106" fmla="*/ 1689329 h 2237474"/>
              <a:gd name="connsiteX107" fmla="*/ 6243319 w 12192000"/>
              <a:gd name="connsiteY107" fmla="*/ 1695560 h 2237474"/>
              <a:gd name="connsiteX108" fmla="*/ 6098321 w 12192000"/>
              <a:gd name="connsiteY108" fmla="*/ 1721646 h 2237474"/>
              <a:gd name="connsiteX109" fmla="*/ 5880652 w 12192000"/>
              <a:gd name="connsiteY109" fmla="*/ 1779643 h 2237474"/>
              <a:gd name="connsiteX110" fmla="*/ 5785959 w 12192000"/>
              <a:gd name="connsiteY110" fmla="*/ 1775307 h 2237474"/>
              <a:gd name="connsiteX111" fmla="*/ 5643534 w 12192000"/>
              <a:gd name="connsiteY111" fmla="*/ 1802919 h 2237474"/>
              <a:gd name="connsiteX112" fmla="*/ 5518799 w 12192000"/>
              <a:gd name="connsiteY112" fmla="*/ 1818312 h 2237474"/>
              <a:gd name="connsiteX113" fmla="*/ 5505014 w 12192000"/>
              <a:gd name="connsiteY113" fmla="*/ 1819259 h 2237474"/>
              <a:gd name="connsiteX114" fmla="*/ 5453307 w 12192000"/>
              <a:gd name="connsiteY114" fmla="*/ 1815450 h 2237474"/>
              <a:gd name="connsiteX115" fmla="*/ 5364192 w 12192000"/>
              <a:gd name="connsiteY115" fmla="*/ 1826074 h 2237474"/>
              <a:gd name="connsiteX116" fmla="*/ 5350380 w 12192000"/>
              <a:gd name="connsiteY116" fmla="*/ 1830891 h 2237474"/>
              <a:gd name="connsiteX117" fmla="*/ 5259633 w 12192000"/>
              <a:gd name="connsiteY117" fmla="*/ 1837160 h 2237474"/>
              <a:gd name="connsiteX118" fmla="*/ 5197513 w 12192000"/>
              <a:gd name="connsiteY118" fmla="*/ 1844718 h 2237474"/>
              <a:gd name="connsiteX119" fmla="*/ 5184170 w 12192000"/>
              <a:gd name="connsiteY119" fmla="*/ 1849402 h 2237474"/>
              <a:gd name="connsiteX120" fmla="*/ 5168852 w 12192000"/>
              <a:gd name="connsiteY120" fmla="*/ 1844846 h 2237474"/>
              <a:gd name="connsiteX121" fmla="*/ 5164370 w 12192000"/>
              <a:gd name="connsiteY121" fmla="*/ 1840597 h 2237474"/>
              <a:gd name="connsiteX122" fmla="*/ 5114927 w 12192000"/>
              <a:gd name="connsiteY122" fmla="*/ 1847827 h 2237474"/>
              <a:gd name="connsiteX123" fmla="*/ 5108970 w 12192000"/>
              <a:gd name="connsiteY123" fmla="*/ 1847935 h 2237474"/>
              <a:gd name="connsiteX124" fmla="*/ 5067961 w 12192000"/>
              <a:gd name="connsiteY124" fmla="*/ 1845917 h 2237474"/>
              <a:gd name="connsiteX125" fmla="*/ 5007075 w 12192000"/>
              <a:gd name="connsiteY125" fmla="*/ 1838626 h 2237474"/>
              <a:gd name="connsiteX126" fmla="*/ 4944087 w 12192000"/>
              <a:gd name="connsiteY126" fmla="*/ 1823332 h 2237474"/>
              <a:gd name="connsiteX127" fmla="*/ 4907662 w 12192000"/>
              <a:gd name="connsiteY127" fmla="*/ 1816900 h 2237474"/>
              <a:gd name="connsiteX128" fmla="*/ 4882386 w 12192000"/>
              <a:gd name="connsiteY128" fmla="*/ 1809844 h 2237474"/>
              <a:gd name="connsiteX129" fmla="*/ 4811440 w 12192000"/>
              <a:gd name="connsiteY129" fmla="*/ 1804655 h 2237474"/>
              <a:gd name="connsiteX130" fmla="*/ 4691075 w 12192000"/>
              <a:gd name="connsiteY130" fmla="*/ 1801389 h 2237474"/>
              <a:gd name="connsiteX131" fmla="*/ 4611738 w 12192000"/>
              <a:gd name="connsiteY131" fmla="*/ 1776964 h 2237474"/>
              <a:gd name="connsiteX132" fmla="*/ 4560070 w 12192000"/>
              <a:gd name="connsiteY132" fmla="*/ 1785640 h 2237474"/>
              <a:gd name="connsiteX133" fmla="*/ 4536503 w 12192000"/>
              <a:gd name="connsiteY133" fmla="*/ 1785334 h 2237474"/>
              <a:gd name="connsiteX134" fmla="*/ 4513724 w 12192000"/>
              <a:gd name="connsiteY134" fmla="*/ 1791996 h 2237474"/>
              <a:gd name="connsiteX135" fmla="*/ 4459810 w 12192000"/>
              <a:gd name="connsiteY135" fmla="*/ 1797886 h 2237474"/>
              <a:gd name="connsiteX136" fmla="*/ 4379064 w 12192000"/>
              <a:gd name="connsiteY136" fmla="*/ 1817177 h 2237474"/>
              <a:gd name="connsiteX137" fmla="*/ 4319209 w 12192000"/>
              <a:gd name="connsiteY137" fmla="*/ 1834833 h 2237474"/>
              <a:gd name="connsiteX138" fmla="*/ 4290981 w 12192000"/>
              <a:gd name="connsiteY138" fmla="*/ 1839677 h 2237474"/>
              <a:gd name="connsiteX139" fmla="*/ 4285792 w 12192000"/>
              <a:gd name="connsiteY139" fmla="*/ 1836231 h 2237474"/>
              <a:gd name="connsiteX140" fmla="*/ 4238372 w 12192000"/>
              <a:gd name="connsiteY140" fmla="*/ 1851480 h 2237474"/>
              <a:gd name="connsiteX141" fmla="*/ 4232517 w 12192000"/>
              <a:gd name="connsiteY141" fmla="*/ 1852567 h 2237474"/>
              <a:gd name="connsiteX142" fmla="*/ 4191732 w 12192000"/>
              <a:gd name="connsiteY142" fmla="*/ 1857328 h 2237474"/>
              <a:gd name="connsiteX143" fmla="*/ 4065532 w 12192000"/>
              <a:gd name="connsiteY143" fmla="*/ 1855477 h 2237474"/>
              <a:gd name="connsiteX144" fmla="*/ 4028460 w 12192000"/>
              <a:gd name="connsiteY144" fmla="*/ 1855137 h 2237474"/>
              <a:gd name="connsiteX145" fmla="*/ 4002267 w 12192000"/>
              <a:gd name="connsiteY145" fmla="*/ 1852352 h 2237474"/>
              <a:gd name="connsiteX146" fmla="*/ 3931396 w 12192000"/>
              <a:gd name="connsiteY146" fmla="*/ 1858915 h 2237474"/>
              <a:gd name="connsiteX147" fmla="*/ 3812162 w 12192000"/>
              <a:gd name="connsiteY147" fmla="*/ 1875501 h 2237474"/>
              <a:gd name="connsiteX148" fmla="*/ 3729530 w 12192000"/>
              <a:gd name="connsiteY148" fmla="*/ 1864513 h 2237474"/>
              <a:gd name="connsiteX149" fmla="*/ 3680177 w 12192000"/>
              <a:gd name="connsiteY149" fmla="*/ 1881552 h 2237474"/>
              <a:gd name="connsiteX150" fmla="*/ 3567259 w 12192000"/>
              <a:gd name="connsiteY150" fmla="*/ 1893482 h 2237474"/>
              <a:gd name="connsiteX151" fmla="*/ 3405770 w 12192000"/>
              <a:gd name="connsiteY151" fmla="*/ 1904591 h 2237474"/>
              <a:gd name="connsiteX152" fmla="*/ 3280097 w 12192000"/>
              <a:gd name="connsiteY152" fmla="*/ 1919610 h 2237474"/>
              <a:gd name="connsiteX153" fmla="*/ 3123424 w 12192000"/>
              <a:gd name="connsiteY153" fmla="*/ 1952930 h 2237474"/>
              <a:gd name="connsiteX154" fmla="*/ 3009910 w 12192000"/>
              <a:gd name="connsiteY154" fmla="*/ 1957866 h 2237474"/>
              <a:gd name="connsiteX155" fmla="*/ 2995934 w 12192000"/>
              <a:gd name="connsiteY155" fmla="*/ 1967085 h 2237474"/>
              <a:gd name="connsiteX156" fmla="*/ 2980071 w 12192000"/>
              <a:gd name="connsiteY156" fmla="*/ 1972988 h 2237474"/>
              <a:gd name="connsiteX157" fmla="*/ 2978094 w 12192000"/>
              <a:gd name="connsiteY157" fmla="*/ 1972369 h 2237474"/>
              <a:gd name="connsiteX158" fmla="*/ 2942858 w 12192000"/>
              <a:gd name="connsiteY158" fmla="*/ 1981367 h 2237474"/>
              <a:gd name="connsiteX159" fmla="*/ 2875436 w 12192000"/>
              <a:gd name="connsiteY159" fmla="*/ 1996977 h 2237474"/>
              <a:gd name="connsiteX160" fmla="*/ 2874892 w 12192000"/>
              <a:gd name="connsiteY160" fmla="*/ 1996085 h 2237474"/>
              <a:gd name="connsiteX161" fmla="*/ 2864145 w 12192000"/>
              <a:gd name="connsiteY161" fmla="*/ 1994061 h 2237474"/>
              <a:gd name="connsiteX162" fmla="*/ 2843662 w 12192000"/>
              <a:gd name="connsiteY162" fmla="*/ 1992498 h 2237474"/>
              <a:gd name="connsiteX163" fmla="*/ 2796128 w 12192000"/>
              <a:gd name="connsiteY163" fmla="*/ 1976403 h 2237474"/>
              <a:gd name="connsiteX164" fmla="*/ 2756784 w 12192000"/>
              <a:gd name="connsiteY164" fmla="*/ 1985116 h 2237474"/>
              <a:gd name="connsiteX165" fmla="*/ 2748833 w 12192000"/>
              <a:gd name="connsiteY165" fmla="*/ 1986323 h 2237474"/>
              <a:gd name="connsiteX166" fmla="*/ 2748661 w 12192000"/>
              <a:gd name="connsiteY166" fmla="*/ 1986122 h 2237474"/>
              <a:gd name="connsiteX167" fmla="*/ 2740251 w 12192000"/>
              <a:gd name="connsiteY167" fmla="*/ 1986946 h 2237474"/>
              <a:gd name="connsiteX168" fmla="*/ 2718916 w 12192000"/>
              <a:gd name="connsiteY168" fmla="*/ 1990867 h 2237474"/>
              <a:gd name="connsiteX169" fmla="*/ 2713522 w 12192000"/>
              <a:gd name="connsiteY169" fmla="*/ 1990173 h 2237474"/>
              <a:gd name="connsiteX170" fmla="*/ 2680597 w 12192000"/>
              <a:gd name="connsiteY170" fmla="*/ 1984996 h 2237474"/>
              <a:gd name="connsiteX171" fmla="*/ 2578178 w 12192000"/>
              <a:gd name="connsiteY171" fmla="*/ 1990531 h 2237474"/>
              <a:gd name="connsiteX172" fmla="*/ 2476147 w 12192000"/>
              <a:gd name="connsiteY172" fmla="*/ 1998305 h 2237474"/>
              <a:gd name="connsiteX173" fmla="*/ 2373568 w 12192000"/>
              <a:gd name="connsiteY173" fmla="*/ 2003219 h 2237474"/>
              <a:gd name="connsiteX174" fmla="*/ 2321399 w 12192000"/>
              <a:gd name="connsiteY174" fmla="*/ 1989467 h 2237474"/>
              <a:gd name="connsiteX175" fmla="*/ 2315525 w 12192000"/>
              <a:gd name="connsiteY175" fmla="*/ 1989708 h 2237474"/>
              <a:gd name="connsiteX176" fmla="*/ 2300792 w 12192000"/>
              <a:gd name="connsiteY176" fmla="*/ 1994290 h 2237474"/>
              <a:gd name="connsiteX177" fmla="*/ 2295469 w 12192000"/>
              <a:gd name="connsiteY177" fmla="*/ 1996659 h 2237474"/>
              <a:gd name="connsiteX178" fmla="*/ 2287219 w 12192000"/>
              <a:gd name="connsiteY178" fmla="*/ 1998750 h 2237474"/>
              <a:gd name="connsiteX179" fmla="*/ 2286948 w 12192000"/>
              <a:gd name="connsiteY179" fmla="*/ 1998596 h 2237474"/>
              <a:gd name="connsiteX180" fmla="*/ 2243069 w 12192000"/>
              <a:gd name="connsiteY180" fmla="*/ 2015111 h 2237474"/>
              <a:gd name="connsiteX181" fmla="*/ 2186609 w 12192000"/>
              <a:gd name="connsiteY181" fmla="*/ 2008263 h 2237474"/>
              <a:gd name="connsiteX182" fmla="*/ 2164831 w 12192000"/>
              <a:gd name="connsiteY182" fmla="*/ 2010143 h 2237474"/>
              <a:gd name="connsiteX183" fmla="*/ 2152836 w 12192000"/>
              <a:gd name="connsiteY183" fmla="*/ 2010048 h 2237474"/>
              <a:gd name="connsiteX184" fmla="*/ 2117102 w 12192000"/>
              <a:gd name="connsiteY184" fmla="*/ 2023004 h 2237474"/>
              <a:gd name="connsiteX185" fmla="*/ 2111935 w 12192000"/>
              <a:gd name="connsiteY185" fmla="*/ 2023163 h 2237474"/>
              <a:gd name="connsiteX186" fmla="*/ 2089991 w 12192000"/>
              <a:gd name="connsiteY186" fmla="*/ 2034193 h 2237474"/>
              <a:gd name="connsiteX187" fmla="*/ 2058061 w 12192000"/>
              <a:gd name="connsiteY187" fmla="*/ 2047942 h 2237474"/>
              <a:gd name="connsiteX188" fmla="*/ 2055737 w 12192000"/>
              <a:gd name="connsiteY188" fmla="*/ 2047704 h 2237474"/>
              <a:gd name="connsiteX189" fmla="*/ 2042244 w 12192000"/>
              <a:gd name="connsiteY189" fmla="*/ 2055560 h 2237474"/>
              <a:gd name="connsiteX190" fmla="*/ 1976224 w 12192000"/>
              <a:gd name="connsiteY190" fmla="*/ 2074257 h 2237474"/>
              <a:gd name="connsiteX191" fmla="*/ 1877728 w 12192000"/>
              <a:gd name="connsiteY191" fmla="*/ 2101004 h 2237474"/>
              <a:gd name="connsiteX192" fmla="*/ 1759056 w 12192000"/>
              <a:gd name="connsiteY192" fmla="*/ 2125608 h 2237474"/>
              <a:gd name="connsiteX193" fmla="*/ 1637948 w 12192000"/>
              <a:gd name="connsiteY193" fmla="*/ 2172597 h 2237474"/>
              <a:gd name="connsiteX194" fmla="*/ 1434549 w 12192000"/>
              <a:gd name="connsiteY194" fmla="*/ 2234522 h 2237474"/>
              <a:gd name="connsiteX195" fmla="*/ 1398481 w 12192000"/>
              <a:gd name="connsiteY195" fmla="*/ 2237074 h 2237474"/>
              <a:gd name="connsiteX196" fmla="*/ 1398407 w 12192000"/>
              <a:gd name="connsiteY196" fmla="*/ 2237095 h 2237474"/>
              <a:gd name="connsiteX197" fmla="*/ 1370962 w 12192000"/>
              <a:gd name="connsiteY197" fmla="*/ 2237474 h 2237474"/>
              <a:gd name="connsiteX198" fmla="*/ 1356367 w 12192000"/>
              <a:gd name="connsiteY198" fmla="*/ 2235089 h 2237474"/>
              <a:gd name="connsiteX199" fmla="*/ 1324828 w 12192000"/>
              <a:gd name="connsiteY199" fmla="*/ 2231968 h 2237474"/>
              <a:gd name="connsiteX200" fmla="*/ 1297744 w 12192000"/>
              <a:gd name="connsiteY200" fmla="*/ 2235849 h 2237474"/>
              <a:gd name="connsiteX201" fmla="*/ 1286236 w 12192000"/>
              <a:gd name="connsiteY201" fmla="*/ 2233135 h 2237474"/>
              <a:gd name="connsiteX202" fmla="*/ 1283504 w 12192000"/>
              <a:gd name="connsiteY202" fmla="*/ 2233797 h 2237474"/>
              <a:gd name="connsiteX203" fmla="*/ 1279765 w 12192000"/>
              <a:gd name="connsiteY203" fmla="*/ 2229639 h 2237474"/>
              <a:gd name="connsiteX204" fmla="*/ 1195347 w 12192000"/>
              <a:gd name="connsiteY204" fmla="*/ 2212354 h 2237474"/>
              <a:gd name="connsiteX205" fmla="*/ 970251 w 12192000"/>
              <a:gd name="connsiteY205" fmla="*/ 2221029 h 2237474"/>
              <a:gd name="connsiteX206" fmla="*/ 812914 w 12192000"/>
              <a:gd name="connsiteY206" fmla="*/ 2202752 h 2237474"/>
              <a:gd name="connsiteX207" fmla="*/ 800195 w 12192000"/>
              <a:gd name="connsiteY207" fmla="*/ 2209407 h 2237474"/>
              <a:gd name="connsiteX208" fmla="*/ 784978 w 12192000"/>
              <a:gd name="connsiteY208" fmla="*/ 2212360 h 2237474"/>
              <a:gd name="connsiteX209" fmla="*/ 681987 w 12192000"/>
              <a:gd name="connsiteY209" fmla="*/ 2216757 h 2237474"/>
              <a:gd name="connsiteX210" fmla="*/ 669923 w 12192000"/>
              <a:gd name="connsiteY210" fmla="*/ 2211682 h 2237474"/>
              <a:gd name="connsiteX211" fmla="*/ 648680 w 12192000"/>
              <a:gd name="connsiteY211" fmla="*/ 2206229 h 2237474"/>
              <a:gd name="connsiteX212" fmla="*/ 597225 w 12192000"/>
              <a:gd name="connsiteY212" fmla="*/ 2180999 h 2237474"/>
              <a:gd name="connsiteX213" fmla="*/ 558449 w 12192000"/>
              <a:gd name="connsiteY213" fmla="*/ 2182346 h 2237474"/>
              <a:gd name="connsiteX214" fmla="*/ 550517 w 12192000"/>
              <a:gd name="connsiteY214" fmla="*/ 2182060 h 2237474"/>
              <a:gd name="connsiteX215" fmla="*/ 550309 w 12192000"/>
              <a:gd name="connsiteY215" fmla="*/ 2181825 h 2237474"/>
              <a:gd name="connsiteX216" fmla="*/ 541836 w 12192000"/>
              <a:gd name="connsiteY216" fmla="*/ 2181063 h 2237474"/>
              <a:gd name="connsiteX217" fmla="*/ 536057 w 12192000"/>
              <a:gd name="connsiteY217" fmla="*/ 2181537 h 2237474"/>
              <a:gd name="connsiteX218" fmla="*/ 520671 w 12192000"/>
              <a:gd name="connsiteY218" fmla="*/ 2180980 h 2237474"/>
              <a:gd name="connsiteX219" fmla="*/ 515024 w 12192000"/>
              <a:gd name="connsiteY219" fmla="*/ 2179258 h 2237474"/>
              <a:gd name="connsiteX220" fmla="*/ 512278 w 12192000"/>
              <a:gd name="connsiteY220" fmla="*/ 2176369 h 2237474"/>
              <a:gd name="connsiteX221" fmla="*/ 480419 w 12192000"/>
              <a:gd name="connsiteY221" fmla="*/ 2167807 h 2237474"/>
              <a:gd name="connsiteX222" fmla="*/ 413835 w 12192000"/>
              <a:gd name="connsiteY222" fmla="*/ 2156783 h 2237474"/>
              <a:gd name="connsiteX223" fmla="*/ 376513 w 12192000"/>
              <a:gd name="connsiteY223" fmla="*/ 2154014 h 2237474"/>
              <a:gd name="connsiteX224" fmla="*/ 273386 w 12192000"/>
              <a:gd name="connsiteY224" fmla="*/ 2142551 h 2237474"/>
              <a:gd name="connsiteX225" fmla="*/ 169207 w 12192000"/>
              <a:gd name="connsiteY225" fmla="*/ 2128100 h 2237474"/>
              <a:gd name="connsiteX226" fmla="*/ 93149 w 12192000"/>
              <a:gd name="connsiteY226" fmla="*/ 2105324 h 2237474"/>
              <a:gd name="connsiteX227" fmla="*/ 88109 w 12192000"/>
              <a:gd name="connsiteY227" fmla="*/ 2106704 h 2237474"/>
              <a:gd name="connsiteX228" fmla="*/ 80022 w 12192000"/>
              <a:gd name="connsiteY228" fmla="*/ 2107254 h 2237474"/>
              <a:gd name="connsiteX229" fmla="*/ 79717 w 12192000"/>
              <a:gd name="connsiteY229" fmla="*/ 2107046 h 2237474"/>
              <a:gd name="connsiteX230" fmla="*/ 72352 w 12192000"/>
              <a:gd name="connsiteY230" fmla="*/ 2107991 h 2237474"/>
              <a:gd name="connsiteX231" fmla="*/ 37645 w 12192000"/>
              <a:gd name="connsiteY231" fmla="*/ 2115401 h 2237474"/>
              <a:gd name="connsiteX232" fmla="*/ 4572 w 12192000"/>
              <a:gd name="connsiteY232" fmla="*/ 2111091 h 2237474"/>
              <a:gd name="connsiteX233" fmla="*/ 0 w 12192000"/>
              <a:gd name="connsiteY233" fmla="*/ 2110468 h 2237474"/>
              <a:gd name="connsiteX234" fmla="*/ 0 w 12192000"/>
              <a:gd name="connsiteY23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16595 w 12192000"/>
              <a:gd name="connsiteY100" fmla="*/ 1667475 h 2237474"/>
              <a:gd name="connsiteX101" fmla="*/ 6508541 w 12192000"/>
              <a:gd name="connsiteY101" fmla="*/ 1668757 h 2237474"/>
              <a:gd name="connsiteX102" fmla="*/ 6471012 w 12192000"/>
              <a:gd name="connsiteY102" fmla="*/ 1678604 h 2237474"/>
              <a:gd name="connsiteX103" fmla="*/ 6415265 w 12192000"/>
              <a:gd name="connsiteY103" fmla="*/ 1665317 h 2237474"/>
              <a:gd name="connsiteX104" fmla="*/ 6364035 w 12192000"/>
              <a:gd name="connsiteY104" fmla="*/ 1667683 h 2237474"/>
              <a:gd name="connsiteX105" fmla="*/ 6280959 w 12192000"/>
              <a:gd name="connsiteY105" fmla="*/ 1689329 h 2237474"/>
              <a:gd name="connsiteX106" fmla="*/ 6243319 w 12192000"/>
              <a:gd name="connsiteY106" fmla="*/ 1695560 h 2237474"/>
              <a:gd name="connsiteX107" fmla="*/ 6098321 w 12192000"/>
              <a:gd name="connsiteY107" fmla="*/ 1721646 h 2237474"/>
              <a:gd name="connsiteX108" fmla="*/ 5880652 w 12192000"/>
              <a:gd name="connsiteY108" fmla="*/ 1779643 h 2237474"/>
              <a:gd name="connsiteX109" fmla="*/ 5785959 w 12192000"/>
              <a:gd name="connsiteY109" fmla="*/ 1775307 h 2237474"/>
              <a:gd name="connsiteX110" fmla="*/ 5643534 w 12192000"/>
              <a:gd name="connsiteY110" fmla="*/ 1802919 h 2237474"/>
              <a:gd name="connsiteX111" fmla="*/ 5518799 w 12192000"/>
              <a:gd name="connsiteY111" fmla="*/ 1818312 h 2237474"/>
              <a:gd name="connsiteX112" fmla="*/ 5505014 w 12192000"/>
              <a:gd name="connsiteY112" fmla="*/ 1819259 h 2237474"/>
              <a:gd name="connsiteX113" fmla="*/ 5453307 w 12192000"/>
              <a:gd name="connsiteY113" fmla="*/ 1815450 h 2237474"/>
              <a:gd name="connsiteX114" fmla="*/ 5364192 w 12192000"/>
              <a:gd name="connsiteY114" fmla="*/ 1826074 h 2237474"/>
              <a:gd name="connsiteX115" fmla="*/ 5350380 w 12192000"/>
              <a:gd name="connsiteY115" fmla="*/ 1830891 h 2237474"/>
              <a:gd name="connsiteX116" fmla="*/ 5259633 w 12192000"/>
              <a:gd name="connsiteY116" fmla="*/ 1837160 h 2237474"/>
              <a:gd name="connsiteX117" fmla="*/ 5197513 w 12192000"/>
              <a:gd name="connsiteY117" fmla="*/ 1844718 h 2237474"/>
              <a:gd name="connsiteX118" fmla="*/ 5184170 w 12192000"/>
              <a:gd name="connsiteY118" fmla="*/ 1849402 h 2237474"/>
              <a:gd name="connsiteX119" fmla="*/ 5168852 w 12192000"/>
              <a:gd name="connsiteY119" fmla="*/ 1844846 h 2237474"/>
              <a:gd name="connsiteX120" fmla="*/ 5164370 w 12192000"/>
              <a:gd name="connsiteY120" fmla="*/ 1840597 h 2237474"/>
              <a:gd name="connsiteX121" fmla="*/ 5114927 w 12192000"/>
              <a:gd name="connsiteY121" fmla="*/ 1847827 h 2237474"/>
              <a:gd name="connsiteX122" fmla="*/ 5108970 w 12192000"/>
              <a:gd name="connsiteY122" fmla="*/ 1847935 h 2237474"/>
              <a:gd name="connsiteX123" fmla="*/ 5067961 w 12192000"/>
              <a:gd name="connsiteY123" fmla="*/ 1845917 h 2237474"/>
              <a:gd name="connsiteX124" fmla="*/ 5007075 w 12192000"/>
              <a:gd name="connsiteY124" fmla="*/ 1838626 h 2237474"/>
              <a:gd name="connsiteX125" fmla="*/ 4944087 w 12192000"/>
              <a:gd name="connsiteY125" fmla="*/ 1823332 h 2237474"/>
              <a:gd name="connsiteX126" fmla="*/ 4907662 w 12192000"/>
              <a:gd name="connsiteY126" fmla="*/ 1816900 h 2237474"/>
              <a:gd name="connsiteX127" fmla="*/ 4882386 w 12192000"/>
              <a:gd name="connsiteY127" fmla="*/ 1809844 h 2237474"/>
              <a:gd name="connsiteX128" fmla="*/ 4811440 w 12192000"/>
              <a:gd name="connsiteY128" fmla="*/ 1804655 h 2237474"/>
              <a:gd name="connsiteX129" fmla="*/ 4691075 w 12192000"/>
              <a:gd name="connsiteY129" fmla="*/ 1801389 h 2237474"/>
              <a:gd name="connsiteX130" fmla="*/ 4611738 w 12192000"/>
              <a:gd name="connsiteY130" fmla="*/ 1776964 h 2237474"/>
              <a:gd name="connsiteX131" fmla="*/ 4560070 w 12192000"/>
              <a:gd name="connsiteY131" fmla="*/ 1785640 h 2237474"/>
              <a:gd name="connsiteX132" fmla="*/ 4536503 w 12192000"/>
              <a:gd name="connsiteY132" fmla="*/ 1785334 h 2237474"/>
              <a:gd name="connsiteX133" fmla="*/ 4513724 w 12192000"/>
              <a:gd name="connsiteY133" fmla="*/ 1791996 h 2237474"/>
              <a:gd name="connsiteX134" fmla="*/ 4459810 w 12192000"/>
              <a:gd name="connsiteY134" fmla="*/ 1797886 h 2237474"/>
              <a:gd name="connsiteX135" fmla="*/ 4379064 w 12192000"/>
              <a:gd name="connsiteY135" fmla="*/ 1817177 h 2237474"/>
              <a:gd name="connsiteX136" fmla="*/ 4319209 w 12192000"/>
              <a:gd name="connsiteY136" fmla="*/ 1834833 h 2237474"/>
              <a:gd name="connsiteX137" fmla="*/ 4290981 w 12192000"/>
              <a:gd name="connsiteY137" fmla="*/ 1839677 h 2237474"/>
              <a:gd name="connsiteX138" fmla="*/ 4285792 w 12192000"/>
              <a:gd name="connsiteY138" fmla="*/ 1836231 h 2237474"/>
              <a:gd name="connsiteX139" fmla="*/ 4238372 w 12192000"/>
              <a:gd name="connsiteY139" fmla="*/ 1851480 h 2237474"/>
              <a:gd name="connsiteX140" fmla="*/ 4232517 w 12192000"/>
              <a:gd name="connsiteY140" fmla="*/ 1852567 h 2237474"/>
              <a:gd name="connsiteX141" fmla="*/ 4191732 w 12192000"/>
              <a:gd name="connsiteY141" fmla="*/ 1857328 h 2237474"/>
              <a:gd name="connsiteX142" fmla="*/ 4065532 w 12192000"/>
              <a:gd name="connsiteY142" fmla="*/ 1855477 h 2237474"/>
              <a:gd name="connsiteX143" fmla="*/ 4028460 w 12192000"/>
              <a:gd name="connsiteY143" fmla="*/ 1855137 h 2237474"/>
              <a:gd name="connsiteX144" fmla="*/ 4002267 w 12192000"/>
              <a:gd name="connsiteY144" fmla="*/ 1852352 h 2237474"/>
              <a:gd name="connsiteX145" fmla="*/ 3931396 w 12192000"/>
              <a:gd name="connsiteY145" fmla="*/ 1858915 h 2237474"/>
              <a:gd name="connsiteX146" fmla="*/ 3812162 w 12192000"/>
              <a:gd name="connsiteY146" fmla="*/ 1875501 h 2237474"/>
              <a:gd name="connsiteX147" fmla="*/ 3729530 w 12192000"/>
              <a:gd name="connsiteY147" fmla="*/ 1864513 h 2237474"/>
              <a:gd name="connsiteX148" fmla="*/ 3680177 w 12192000"/>
              <a:gd name="connsiteY148" fmla="*/ 1881552 h 2237474"/>
              <a:gd name="connsiteX149" fmla="*/ 3567259 w 12192000"/>
              <a:gd name="connsiteY149" fmla="*/ 1893482 h 2237474"/>
              <a:gd name="connsiteX150" fmla="*/ 3405770 w 12192000"/>
              <a:gd name="connsiteY150" fmla="*/ 1904591 h 2237474"/>
              <a:gd name="connsiteX151" fmla="*/ 3280097 w 12192000"/>
              <a:gd name="connsiteY151" fmla="*/ 1919610 h 2237474"/>
              <a:gd name="connsiteX152" fmla="*/ 3123424 w 12192000"/>
              <a:gd name="connsiteY152" fmla="*/ 1952930 h 2237474"/>
              <a:gd name="connsiteX153" fmla="*/ 3009910 w 12192000"/>
              <a:gd name="connsiteY153" fmla="*/ 1957866 h 2237474"/>
              <a:gd name="connsiteX154" fmla="*/ 2995934 w 12192000"/>
              <a:gd name="connsiteY154" fmla="*/ 1967085 h 2237474"/>
              <a:gd name="connsiteX155" fmla="*/ 2980071 w 12192000"/>
              <a:gd name="connsiteY155" fmla="*/ 1972988 h 2237474"/>
              <a:gd name="connsiteX156" fmla="*/ 2978094 w 12192000"/>
              <a:gd name="connsiteY156" fmla="*/ 1972369 h 2237474"/>
              <a:gd name="connsiteX157" fmla="*/ 2942858 w 12192000"/>
              <a:gd name="connsiteY157" fmla="*/ 1981367 h 2237474"/>
              <a:gd name="connsiteX158" fmla="*/ 2875436 w 12192000"/>
              <a:gd name="connsiteY158" fmla="*/ 1996977 h 2237474"/>
              <a:gd name="connsiteX159" fmla="*/ 2874892 w 12192000"/>
              <a:gd name="connsiteY159" fmla="*/ 1996085 h 2237474"/>
              <a:gd name="connsiteX160" fmla="*/ 2864145 w 12192000"/>
              <a:gd name="connsiteY160" fmla="*/ 1994061 h 2237474"/>
              <a:gd name="connsiteX161" fmla="*/ 2843662 w 12192000"/>
              <a:gd name="connsiteY161" fmla="*/ 1992498 h 2237474"/>
              <a:gd name="connsiteX162" fmla="*/ 2796128 w 12192000"/>
              <a:gd name="connsiteY162" fmla="*/ 1976403 h 2237474"/>
              <a:gd name="connsiteX163" fmla="*/ 2756784 w 12192000"/>
              <a:gd name="connsiteY163" fmla="*/ 1985116 h 2237474"/>
              <a:gd name="connsiteX164" fmla="*/ 2748833 w 12192000"/>
              <a:gd name="connsiteY164" fmla="*/ 1986323 h 2237474"/>
              <a:gd name="connsiteX165" fmla="*/ 2748661 w 12192000"/>
              <a:gd name="connsiteY165" fmla="*/ 1986122 h 2237474"/>
              <a:gd name="connsiteX166" fmla="*/ 2740251 w 12192000"/>
              <a:gd name="connsiteY166" fmla="*/ 1986946 h 2237474"/>
              <a:gd name="connsiteX167" fmla="*/ 2718916 w 12192000"/>
              <a:gd name="connsiteY167" fmla="*/ 1990867 h 2237474"/>
              <a:gd name="connsiteX168" fmla="*/ 2713522 w 12192000"/>
              <a:gd name="connsiteY168" fmla="*/ 1990173 h 2237474"/>
              <a:gd name="connsiteX169" fmla="*/ 2680597 w 12192000"/>
              <a:gd name="connsiteY169" fmla="*/ 1984996 h 2237474"/>
              <a:gd name="connsiteX170" fmla="*/ 2578178 w 12192000"/>
              <a:gd name="connsiteY170" fmla="*/ 1990531 h 2237474"/>
              <a:gd name="connsiteX171" fmla="*/ 2476147 w 12192000"/>
              <a:gd name="connsiteY171" fmla="*/ 1998305 h 2237474"/>
              <a:gd name="connsiteX172" fmla="*/ 2373568 w 12192000"/>
              <a:gd name="connsiteY172" fmla="*/ 2003219 h 2237474"/>
              <a:gd name="connsiteX173" fmla="*/ 2321399 w 12192000"/>
              <a:gd name="connsiteY173" fmla="*/ 1989467 h 2237474"/>
              <a:gd name="connsiteX174" fmla="*/ 2315525 w 12192000"/>
              <a:gd name="connsiteY174" fmla="*/ 1989708 h 2237474"/>
              <a:gd name="connsiteX175" fmla="*/ 2300792 w 12192000"/>
              <a:gd name="connsiteY175" fmla="*/ 1994290 h 2237474"/>
              <a:gd name="connsiteX176" fmla="*/ 2295469 w 12192000"/>
              <a:gd name="connsiteY176" fmla="*/ 1996659 h 2237474"/>
              <a:gd name="connsiteX177" fmla="*/ 2287219 w 12192000"/>
              <a:gd name="connsiteY177" fmla="*/ 1998750 h 2237474"/>
              <a:gd name="connsiteX178" fmla="*/ 2286948 w 12192000"/>
              <a:gd name="connsiteY178" fmla="*/ 1998596 h 2237474"/>
              <a:gd name="connsiteX179" fmla="*/ 2243069 w 12192000"/>
              <a:gd name="connsiteY179" fmla="*/ 2015111 h 2237474"/>
              <a:gd name="connsiteX180" fmla="*/ 2186609 w 12192000"/>
              <a:gd name="connsiteY180" fmla="*/ 2008263 h 2237474"/>
              <a:gd name="connsiteX181" fmla="*/ 2164831 w 12192000"/>
              <a:gd name="connsiteY181" fmla="*/ 2010143 h 2237474"/>
              <a:gd name="connsiteX182" fmla="*/ 2152836 w 12192000"/>
              <a:gd name="connsiteY182" fmla="*/ 2010048 h 2237474"/>
              <a:gd name="connsiteX183" fmla="*/ 2117102 w 12192000"/>
              <a:gd name="connsiteY183" fmla="*/ 2023004 h 2237474"/>
              <a:gd name="connsiteX184" fmla="*/ 2111935 w 12192000"/>
              <a:gd name="connsiteY184" fmla="*/ 2023163 h 2237474"/>
              <a:gd name="connsiteX185" fmla="*/ 2089991 w 12192000"/>
              <a:gd name="connsiteY185" fmla="*/ 2034193 h 2237474"/>
              <a:gd name="connsiteX186" fmla="*/ 2058061 w 12192000"/>
              <a:gd name="connsiteY186" fmla="*/ 2047942 h 2237474"/>
              <a:gd name="connsiteX187" fmla="*/ 2055737 w 12192000"/>
              <a:gd name="connsiteY187" fmla="*/ 2047704 h 2237474"/>
              <a:gd name="connsiteX188" fmla="*/ 2042244 w 12192000"/>
              <a:gd name="connsiteY188" fmla="*/ 2055560 h 2237474"/>
              <a:gd name="connsiteX189" fmla="*/ 1976224 w 12192000"/>
              <a:gd name="connsiteY189" fmla="*/ 2074257 h 2237474"/>
              <a:gd name="connsiteX190" fmla="*/ 1877728 w 12192000"/>
              <a:gd name="connsiteY190" fmla="*/ 2101004 h 2237474"/>
              <a:gd name="connsiteX191" fmla="*/ 1759056 w 12192000"/>
              <a:gd name="connsiteY191" fmla="*/ 2125608 h 2237474"/>
              <a:gd name="connsiteX192" fmla="*/ 1637948 w 12192000"/>
              <a:gd name="connsiteY192" fmla="*/ 2172597 h 2237474"/>
              <a:gd name="connsiteX193" fmla="*/ 1434549 w 12192000"/>
              <a:gd name="connsiteY193" fmla="*/ 2234522 h 2237474"/>
              <a:gd name="connsiteX194" fmla="*/ 1398481 w 12192000"/>
              <a:gd name="connsiteY194" fmla="*/ 2237074 h 2237474"/>
              <a:gd name="connsiteX195" fmla="*/ 1398407 w 12192000"/>
              <a:gd name="connsiteY195" fmla="*/ 2237095 h 2237474"/>
              <a:gd name="connsiteX196" fmla="*/ 1370962 w 12192000"/>
              <a:gd name="connsiteY196" fmla="*/ 2237474 h 2237474"/>
              <a:gd name="connsiteX197" fmla="*/ 1356367 w 12192000"/>
              <a:gd name="connsiteY197" fmla="*/ 2235089 h 2237474"/>
              <a:gd name="connsiteX198" fmla="*/ 1324828 w 12192000"/>
              <a:gd name="connsiteY198" fmla="*/ 2231968 h 2237474"/>
              <a:gd name="connsiteX199" fmla="*/ 1297744 w 12192000"/>
              <a:gd name="connsiteY199" fmla="*/ 2235849 h 2237474"/>
              <a:gd name="connsiteX200" fmla="*/ 1286236 w 12192000"/>
              <a:gd name="connsiteY200" fmla="*/ 2233135 h 2237474"/>
              <a:gd name="connsiteX201" fmla="*/ 1283504 w 12192000"/>
              <a:gd name="connsiteY201" fmla="*/ 2233797 h 2237474"/>
              <a:gd name="connsiteX202" fmla="*/ 1279765 w 12192000"/>
              <a:gd name="connsiteY202" fmla="*/ 2229639 h 2237474"/>
              <a:gd name="connsiteX203" fmla="*/ 1195347 w 12192000"/>
              <a:gd name="connsiteY203" fmla="*/ 2212354 h 2237474"/>
              <a:gd name="connsiteX204" fmla="*/ 970251 w 12192000"/>
              <a:gd name="connsiteY204" fmla="*/ 2221029 h 2237474"/>
              <a:gd name="connsiteX205" fmla="*/ 812914 w 12192000"/>
              <a:gd name="connsiteY205" fmla="*/ 2202752 h 2237474"/>
              <a:gd name="connsiteX206" fmla="*/ 800195 w 12192000"/>
              <a:gd name="connsiteY206" fmla="*/ 2209407 h 2237474"/>
              <a:gd name="connsiteX207" fmla="*/ 784978 w 12192000"/>
              <a:gd name="connsiteY207" fmla="*/ 2212360 h 2237474"/>
              <a:gd name="connsiteX208" fmla="*/ 681987 w 12192000"/>
              <a:gd name="connsiteY208" fmla="*/ 2216757 h 2237474"/>
              <a:gd name="connsiteX209" fmla="*/ 669923 w 12192000"/>
              <a:gd name="connsiteY209" fmla="*/ 2211682 h 2237474"/>
              <a:gd name="connsiteX210" fmla="*/ 648680 w 12192000"/>
              <a:gd name="connsiteY210" fmla="*/ 2206229 h 2237474"/>
              <a:gd name="connsiteX211" fmla="*/ 597225 w 12192000"/>
              <a:gd name="connsiteY211" fmla="*/ 2180999 h 2237474"/>
              <a:gd name="connsiteX212" fmla="*/ 558449 w 12192000"/>
              <a:gd name="connsiteY212" fmla="*/ 2182346 h 2237474"/>
              <a:gd name="connsiteX213" fmla="*/ 550517 w 12192000"/>
              <a:gd name="connsiteY213" fmla="*/ 2182060 h 2237474"/>
              <a:gd name="connsiteX214" fmla="*/ 550309 w 12192000"/>
              <a:gd name="connsiteY214" fmla="*/ 2181825 h 2237474"/>
              <a:gd name="connsiteX215" fmla="*/ 541836 w 12192000"/>
              <a:gd name="connsiteY215" fmla="*/ 2181063 h 2237474"/>
              <a:gd name="connsiteX216" fmla="*/ 536057 w 12192000"/>
              <a:gd name="connsiteY216" fmla="*/ 2181537 h 2237474"/>
              <a:gd name="connsiteX217" fmla="*/ 520671 w 12192000"/>
              <a:gd name="connsiteY217" fmla="*/ 2180980 h 2237474"/>
              <a:gd name="connsiteX218" fmla="*/ 515024 w 12192000"/>
              <a:gd name="connsiteY218" fmla="*/ 2179258 h 2237474"/>
              <a:gd name="connsiteX219" fmla="*/ 512278 w 12192000"/>
              <a:gd name="connsiteY219" fmla="*/ 2176369 h 2237474"/>
              <a:gd name="connsiteX220" fmla="*/ 480419 w 12192000"/>
              <a:gd name="connsiteY220" fmla="*/ 2167807 h 2237474"/>
              <a:gd name="connsiteX221" fmla="*/ 413835 w 12192000"/>
              <a:gd name="connsiteY221" fmla="*/ 2156783 h 2237474"/>
              <a:gd name="connsiteX222" fmla="*/ 376513 w 12192000"/>
              <a:gd name="connsiteY222" fmla="*/ 2154014 h 2237474"/>
              <a:gd name="connsiteX223" fmla="*/ 273386 w 12192000"/>
              <a:gd name="connsiteY223" fmla="*/ 2142551 h 2237474"/>
              <a:gd name="connsiteX224" fmla="*/ 169207 w 12192000"/>
              <a:gd name="connsiteY224" fmla="*/ 2128100 h 2237474"/>
              <a:gd name="connsiteX225" fmla="*/ 93149 w 12192000"/>
              <a:gd name="connsiteY225" fmla="*/ 2105324 h 2237474"/>
              <a:gd name="connsiteX226" fmla="*/ 88109 w 12192000"/>
              <a:gd name="connsiteY226" fmla="*/ 2106704 h 2237474"/>
              <a:gd name="connsiteX227" fmla="*/ 80022 w 12192000"/>
              <a:gd name="connsiteY227" fmla="*/ 2107254 h 2237474"/>
              <a:gd name="connsiteX228" fmla="*/ 79717 w 12192000"/>
              <a:gd name="connsiteY228" fmla="*/ 2107046 h 2237474"/>
              <a:gd name="connsiteX229" fmla="*/ 72352 w 12192000"/>
              <a:gd name="connsiteY229" fmla="*/ 2107991 h 2237474"/>
              <a:gd name="connsiteX230" fmla="*/ 37645 w 12192000"/>
              <a:gd name="connsiteY230" fmla="*/ 2115401 h 2237474"/>
              <a:gd name="connsiteX231" fmla="*/ 4572 w 12192000"/>
              <a:gd name="connsiteY231" fmla="*/ 2111091 h 2237474"/>
              <a:gd name="connsiteX232" fmla="*/ 0 w 12192000"/>
              <a:gd name="connsiteY232" fmla="*/ 2110468 h 2237474"/>
              <a:gd name="connsiteX233" fmla="*/ 0 w 12192000"/>
              <a:gd name="connsiteY23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16595 w 12192000"/>
              <a:gd name="connsiteY99" fmla="*/ 1667475 h 2237474"/>
              <a:gd name="connsiteX100" fmla="*/ 6508541 w 12192000"/>
              <a:gd name="connsiteY100" fmla="*/ 1668757 h 2237474"/>
              <a:gd name="connsiteX101" fmla="*/ 6471012 w 12192000"/>
              <a:gd name="connsiteY101" fmla="*/ 1678604 h 2237474"/>
              <a:gd name="connsiteX102" fmla="*/ 6415265 w 12192000"/>
              <a:gd name="connsiteY102" fmla="*/ 1665317 h 2237474"/>
              <a:gd name="connsiteX103" fmla="*/ 6364035 w 12192000"/>
              <a:gd name="connsiteY103" fmla="*/ 1667683 h 2237474"/>
              <a:gd name="connsiteX104" fmla="*/ 6280959 w 12192000"/>
              <a:gd name="connsiteY104" fmla="*/ 1689329 h 2237474"/>
              <a:gd name="connsiteX105" fmla="*/ 6243319 w 12192000"/>
              <a:gd name="connsiteY105" fmla="*/ 1695560 h 2237474"/>
              <a:gd name="connsiteX106" fmla="*/ 6098321 w 12192000"/>
              <a:gd name="connsiteY106" fmla="*/ 1721646 h 2237474"/>
              <a:gd name="connsiteX107" fmla="*/ 5880652 w 12192000"/>
              <a:gd name="connsiteY107" fmla="*/ 1779643 h 2237474"/>
              <a:gd name="connsiteX108" fmla="*/ 5785959 w 12192000"/>
              <a:gd name="connsiteY108" fmla="*/ 1775307 h 2237474"/>
              <a:gd name="connsiteX109" fmla="*/ 5643534 w 12192000"/>
              <a:gd name="connsiteY109" fmla="*/ 1802919 h 2237474"/>
              <a:gd name="connsiteX110" fmla="*/ 5518799 w 12192000"/>
              <a:gd name="connsiteY110" fmla="*/ 1818312 h 2237474"/>
              <a:gd name="connsiteX111" fmla="*/ 5505014 w 12192000"/>
              <a:gd name="connsiteY111" fmla="*/ 1819259 h 2237474"/>
              <a:gd name="connsiteX112" fmla="*/ 5453307 w 12192000"/>
              <a:gd name="connsiteY112" fmla="*/ 1815450 h 2237474"/>
              <a:gd name="connsiteX113" fmla="*/ 5364192 w 12192000"/>
              <a:gd name="connsiteY113" fmla="*/ 1826074 h 2237474"/>
              <a:gd name="connsiteX114" fmla="*/ 5350380 w 12192000"/>
              <a:gd name="connsiteY114" fmla="*/ 1830891 h 2237474"/>
              <a:gd name="connsiteX115" fmla="*/ 5259633 w 12192000"/>
              <a:gd name="connsiteY115" fmla="*/ 1837160 h 2237474"/>
              <a:gd name="connsiteX116" fmla="*/ 5197513 w 12192000"/>
              <a:gd name="connsiteY116" fmla="*/ 1844718 h 2237474"/>
              <a:gd name="connsiteX117" fmla="*/ 5184170 w 12192000"/>
              <a:gd name="connsiteY117" fmla="*/ 1849402 h 2237474"/>
              <a:gd name="connsiteX118" fmla="*/ 5168852 w 12192000"/>
              <a:gd name="connsiteY118" fmla="*/ 1844846 h 2237474"/>
              <a:gd name="connsiteX119" fmla="*/ 5164370 w 12192000"/>
              <a:gd name="connsiteY119" fmla="*/ 1840597 h 2237474"/>
              <a:gd name="connsiteX120" fmla="*/ 5114927 w 12192000"/>
              <a:gd name="connsiteY120" fmla="*/ 1847827 h 2237474"/>
              <a:gd name="connsiteX121" fmla="*/ 5108970 w 12192000"/>
              <a:gd name="connsiteY121" fmla="*/ 1847935 h 2237474"/>
              <a:gd name="connsiteX122" fmla="*/ 5067961 w 12192000"/>
              <a:gd name="connsiteY122" fmla="*/ 1845917 h 2237474"/>
              <a:gd name="connsiteX123" fmla="*/ 5007075 w 12192000"/>
              <a:gd name="connsiteY123" fmla="*/ 1838626 h 2237474"/>
              <a:gd name="connsiteX124" fmla="*/ 4944087 w 12192000"/>
              <a:gd name="connsiteY124" fmla="*/ 1823332 h 2237474"/>
              <a:gd name="connsiteX125" fmla="*/ 4907662 w 12192000"/>
              <a:gd name="connsiteY125" fmla="*/ 1816900 h 2237474"/>
              <a:gd name="connsiteX126" fmla="*/ 4882386 w 12192000"/>
              <a:gd name="connsiteY126" fmla="*/ 1809844 h 2237474"/>
              <a:gd name="connsiteX127" fmla="*/ 4811440 w 12192000"/>
              <a:gd name="connsiteY127" fmla="*/ 1804655 h 2237474"/>
              <a:gd name="connsiteX128" fmla="*/ 4691075 w 12192000"/>
              <a:gd name="connsiteY128" fmla="*/ 1801389 h 2237474"/>
              <a:gd name="connsiteX129" fmla="*/ 4611738 w 12192000"/>
              <a:gd name="connsiteY129" fmla="*/ 1776964 h 2237474"/>
              <a:gd name="connsiteX130" fmla="*/ 4560070 w 12192000"/>
              <a:gd name="connsiteY130" fmla="*/ 1785640 h 2237474"/>
              <a:gd name="connsiteX131" fmla="*/ 4536503 w 12192000"/>
              <a:gd name="connsiteY131" fmla="*/ 1785334 h 2237474"/>
              <a:gd name="connsiteX132" fmla="*/ 4513724 w 12192000"/>
              <a:gd name="connsiteY132" fmla="*/ 1791996 h 2237474"/>
              <a:gd name="connsiteX133" fmla="*/ 4459810 w 12192000"/>
              <a:gd name="connsiteY133" fmla="*/ 1797886 h 2237474"/>
              <a:gd name="connsiteX134" fmla="*/ 4379064 w 12192000"/>
              <a:gd name="connsiteY134" fmla="*/ 1817177 h 2237474"/>
              <a:gd name="connsiteX135" fmla="*/ 4319209 w 12192000"/>
              <a:gd name="connsiteY135" fmla="*/ 1834833 h 2237474"/>
              <a:gd name="connsiteX136" fmla="*/ 4290981 w 12192000"/>
              <a:gd name="connsiteY136" fmla="*/ 1839677 h 2237474"/>
              <a:gd name="connsiteX137" fmla="*/ 4285792 w 12192000"/>
              <a:gd name="connsiteY137" fmla="*/ 1836231 h 2237474"/>
              <a:gd name="connsiteX138" fmla="*/ 4238372 w 12192000"/>
              <a:gd name="connsiteY138" fmla="*/ 1851480 h 2237474"/>
              <a:gd name="connsiteX139" fmla="*/ 4232517 w 12192000"/>
              <a:gd name="connsiteY139" fmla="*/ 1852567 h 2237474"/>
              <a:gd name="connsiteX140" fmla="*/ 4191732 w 12192000"/>
              <a:gd name="connsiteY140" fmla="*/ 1857328 h 2237474"/>
              <a:gd name="connsiteX141" fmla="*/ 4065532 w 12192000"/>
              <a:gd name="connsiteY141" fmla="*/ 1855477 h 2237474"/>
              <a:gd name="connsiteX142" fmla="*/ 4028460 w 12192000"/>
              <a:gd name="connsiteY142" fmla="*/ 1855137 h 2237474"/>
              <a:gd name="connsiteX143" fmla="*/ 4002267 w 12192000"/>
              <a:gd name="connsiteY143" fmla="*/ 1852352 h 2237474"/>
              <a:gd name="connsiteX144" fmla="*/ 3931396 w 12192000"/>
              <a:gd name="connsiteY144" fmla="*/ 1858915 h 2237474"/>
              <a:gd name="connsiteX145" fmla="*/ 3812162 w 12192000"/>
              <a:gd name="connsiteY145" fmla="*/ 1875501 h 2237474"/>
              <a:gd name="connsiteX146" fmla="*/ 3729530 w 12192000"/>
              <a:gd name="connsiteY146" fmla="*/ 1864513 h 2237474"/>
              <a:gd name="connsiteX147" fmla="*/ 3680177 w 12192000"/>
              <a:gd name="connsiteY147" fmla="*/ 1881552 h 2237474"/>
              <a:gd name="connsiteX148" fmla="*/ 3567259 w 12192000"/>
              <a:gd name="connsiteY148" fmla="*/ 1893482 h 2237474"/>
              <a:gd name="connsiteX149" fmla="*/ 3405770 w 12192000"/>
              <a:gd name="connsiteY149" fmla="*/ 1904591 h 2237474"/>
              <a:gd name="connsiteX150" fmla="*/ 3280097 w 12192000"/>
              <a:gd name="connsiteY150" fmla="*/ 1919610 h 2237474"/>
              <a:gd name="connsiteX151" fmla="*/ 3123424 w 12192000"/>
              <a:gd name="connsiteY151" fmla="*/ 1952930 h 2237474"/>
              <a:gd name="connsiteX152" fmla="*/ 3009910 w 12192000"/>
              <a:gd name="connsiteY152" fmla="*/ 1957866 h 2237474"/>
              <a:gd name="connsiteX153" fmla="*/ 2995934 w 12192000"/>
              <a:gd name="connsiteY153" fmla="*/ 1967085 h 2237474"/>
              <a:gd name="connsiteX154" fmla="*/ 2980071 w 12192000"/>
              <a:gd name="connsiteY154" fmla="*/ 1972988 h 2237474"/>
              <a:gd name="connsiteX155" fmla="*/ 2978094 w 12192000"/>
              <a:gd name="connsiteY155" fmla="*/ 1972369 h 2237474"/>
              <a:gd name="connsiteX156" fmla="*/ 2942858 w 12192000"/>
              <a:gd name="connsiteY156" fmla="*/ 1981367 h 2237474"/>
              <a:gd name="connsiteX157" fmla="*/ 2875436 w 12192000"/>
              <a:gd name="connsiteY157" fmla="*/ 1996977 h 2237474"/>
              <a:gd name="connsiteX158" fmla="*/ 2874892 w 12192000"/>
              <a:gd name="connsiteY158" fmla="*/ 1996085 h 2237474"/>
              <a:gd name="connsiteX159" fmla="*/ 2864145 w 12192000"/>
              <a:gd name="connsiteY159" fmla="*/ 1994061 h 2237474"/>
              <a:gd name="connsiteX160" fmla="*/ 2843662 w 12192000"/>
              <a:gd name="connsiteY160" fmla="*/ 1992498 h 2237474"/>
              <a:gd name="connsiteX161" fmla="*/ 2796128 w 12192000"/>
              <a:gd name="connsiteY161" fmla="*/ 1976403 h 2237474"/>
              <a:gd name="connsiteX162" fmla="*/ 2756784 w 12192000"/>
              <a:gd name="connsiteY162" fmla="*/ 1985116 h 2237474"/>
              <a:gd name="connsiteX163" fmla="*/ 2748833 w 12192000"/>
              <a:gd name="connsiteY163" fmla="*/ 1986323 h 2237474"/>
              <a:gd name="connsiteX164" fmla="*/ 2748661 w 12192000"/>
              <a:gd name="connsiteY164" fmla="*/ 1986122 h 2237474"/>
              <a:gd name="connsiteX165" fmla="*/ 2740251 w 12192000"/>
              <a:gd name="connsiteY165" fmla="*/ 1986946 h 2237474"/>
              <a:gd name="connsiteX166" fmla="*/ 2718916 w 12192000"/>
              <a:gd name="connsiteY166" fmla="*/ 1990867 h 2237474"/>
              <a:gd name="connsiteX167" fmla="*/ 2713522 w 12192000"/>
              <a:gd name="connsiteY167" fmla="*/ 1990173 h 2237474"/>
              <a:gd name="connsiteX168" fmla="*/ 2680597 w 12192000"/>
              <a:gd name="connsiteY168" fmla="*/ 1984996 h 2237474"/>
              <a:gd name="connsiteX169" fmla="*/ 2578178 w 12192000"/>
              <a:gd name="connsiteY169" fmla="*/ 1990531 h 2237474"/>
              <a:gd name="connsiteX170" fmla="*/ 2476147 w 12192000"/>
              <a:gd name="connsiteY170" fmla="*/ 1998305 h 2237474"/>
              <a:gd name="connsiteX171" fmla="*/ 2373568 w 12192000"/>
              <a:gd name="connsiteY171" fmla="*/ 2003219 h 2237474"/>
              <a:gd name="connsiteX172" fmla="*/ 2321399 w 12192000"/>
              <a:gd name="connsiteY172" fmla="*/ 1989467 h 2237474"/>
              <a:gd name="connsiteX173" fmla="*/ 2315525 w 12192000"/>
              <a:gd name="connsiteY173" fmla="*/ 1989708 h 2237474"/>
              <a:gd name="connsiteX174" fmla="*/ 2300792 w 12192000"/>
              <a:gd name="connsiteY174" fmla="*/ 1994290 h 2237474"/>
              <a:gd name="connsiteX175" fmla="*/ 2295469 w 12192000"/>
              <a:gd name="connsiteY175" fmla="*/ 1996659 h 2237474"/>
              <a:gd name="connsiteX176" fmla="*/ 2287219 w 12192000"/>
              <a:gd name="connsiteY176" fmla="*/ 1998750 h 2237474"/>
              <a:gd name="connsiteX177" fmla="*/ 2286948 w 12192000"/>
              <a:gd name="connsiteY177" fmla="*/ 1998596 h 2237474"/>
              <a:gd name="connsiteX178" fmla="*/ 2243069 w 12192000"/>
              <a:gd name="connsiteY178" fmla="*/ 2015111 h 2237474"/>
              <a:gd name="connsiteX179" fmla="*/ 2186609 w 12192000"/>
              <a:gd name="connsiteY179" fmla="*/ 2008263 h 2237474"/>
              <a:gd name="connsiteX180" fmla="*/ 2164831 w 12192000"/>
              <a:gd name="connsiteY180" fmla="*/ 2010143 h 2237474"/>
              <a:gd name="connsiteX181" fmla="*/ 2152836 w 12192000"/>
              <a:gd name="connsiteY181" fmla="*/ 2010048 h 2237474"/>
              <a:gd name="connsiteX182" fmla="*/ 2117102 w 12192000"/>
              <a:gd name="connsiteY182" fmla="*/ 2023004 h 2237474"/>
              <a:gd name="connsiteX183" fmla="*/ 2111935 w 12192000"/>
              <a:gd name="connsiteY183" fmla="*/ 2023163 h 2237474"/>
              <a:gd name="connsiteX184" fmla="*/ 2089991 w 12192000"/>
              <a:gd name="connsiteY184" fmla="*/ 2034193 h 2237474"/>
              <a:gd name="connsiteX185" fmla="*/ 2058061 w 12192000"/>
              <a:gd name="connsiteY185" fmla="*/ 2047942 h 2237474"/>
              <a:gd name="connsiteX186" fmla="*/ 2055737 w 12192000"/>
              <a:gd name="connsiteY186" fmla="*/ 2047704 h 2237474"/>
              <a:gd name="connsiteX187" fmla="*/ 2042244 w 12192000"/>
              <a:gd name="connsiteY187" fmla="*/ 2055560 h 2237474"/>
              <a:gd name="connsiteX188" fmla="*/ 1976224 w 12192000"/>
              <a:gd name="connsiteY188" fmla="*/ 2074257 h 2237474"/>
              <a:gd name="connsiteX189" fmla="*/ 1877728 w 12192000"/>
              <a:gd name="connsiteY189" fmla="*/ 2101004 h 2237474"/>
              <a:gd name="connsiteX190" fmla="*/ 1759056 w 12192000"/>
              <a:gd name="connsiteY190" fmla="*/ 2125608 h 2237474"/>
              <a:gd name="connsiteX191" fmla="*/ 1637948 w 12192000"/>
              <a:gd name="connsiteY191" fmla="*/ 2172597 h 2237474"/>
              <a:gd name="connsiteX192" fmla="*/ 1434549 w 12192000"/>
              <a:gd name="connsiteY192" fmla="*/ 2234522 h 2237474"/>
              <a:gd name="connsiteX193" fmla="*/ 1398481 w 12192000"/>
              <a:gd name="connsiteY193" fmla="*/ 2237074 h 2237474"/>
              <a:gd name="connsiteX194" fmla="*/ 1398407 w 12192000"/>
              <a:gd name="connsiteY194" fmla="*/ 2237095 h 2237474"/>
              <a:gd name="connsiteX195" fmla="*/ 1370962 w 12192000"/>
              <a:gd name="connsiteY195" fmla="*/ 2237474 h 2237474"/>
              <a:gd name="connsiteX196" fmla="*/ 1356367 w 12192000"/>
              <a:gd name="connsiteY196" fmla="*/ 2235089 h 2237474"/>
              <a:gd name="connsiteX197" fmla="*/ 1324828 w 12192000"/>
              <a:gd name="connsiteY197" fmla="*/ 2231968 h 2237474"/>
              <a:gd name="connsiteX198" fmla="*/ 1297744 w 12192000"/>
              <a:gd name="connsiteY198" fmla="*/ 2235849 h 2237474"/>
              <a:gd name="connsiteX199" fmla="*/ 1286236 w 12192000"/>
              <a:gd name="connsiteY199" fmla="*/ 2233135 h 2237474"/>
              <a:gd name="connsiteX200" fmla="*/ 1283504 w 12192000"/>
              <a:gd name="connsiteY200" fmla="*/ 2233797 h 2237474"/>
              <a:gd name="connsiteX201" fmla="*/ 1279765 w 12192000"/>
              <a:gd name="connsiteY201" fmla="*/ 2229639 h 2237474"/>
              <a:gd name="connsiteX202" fmla="*/ 1195347 w 12192000"/>
              <a:gd name="connsiteY202" fmla="*/ 2212354 h 2237474"/>
              <a:gd name="connsiteX203" fmla="*/ 970251 w 12192000"/>
              <a:gd name="connsiteY203" fmla="*/ 2221029 h 2237474"/>
              <a:gd name="connsiteX204" fmla="*/ 812914 w 12192000"/>
              <a:gd name="connsiteY204" fmla="*/ 2202752 h 2237474"/>
              <a:gd name="connsiteX205" fmla="*/ 800195 w 12192000"/>
              <a:gd name="connsiteY205" fmla="*/ 2209407 h 2237474"/>
              <a:gd name="connsiteX206" fmla="*/ 784978 w 12192000"/>
              <a:gd name="connsiteY206" fmla="*/ 2212360 h 2237474"/>
              <a:gd name="connsiteX207" fmla="*/ 681987 w 12192000"/>
              <a:gd name="connsiteY207" fmla="*/ 2216757 h 2237474"/>
              <a:gd name="connsiteX208" fmla="*/ 669923 w 12192000"/>
              <a:gd name="connsiteY208" fmla="*/ 2211682 h 2237474"/>
              <a:gd name="connsiteX209" fmla="*/ 648680 w 12192000"/>
              <a:gd name="connsiteY209" fmla="*/ 2206229 h 2237474"/>
              <a:gd name="connsiteX210" fmla="*/ 597225 w 12192000"/>
              <a:gd name="connsiteY210" fmla="*/ 2180999 h 2237474"/>
              <a:gd name="connsiteX211" fmla="*/ 558449 w 12192000"/>
              <a:gd name="connsiteY211" fmla="*/ 2182346 h 2237474"/>
              <a:gd name="connsiteX212" fmla="*/ 550517 w 12192000"/>
              <a:gd name="connsiteY212" fmla="*/ 2182060 h 2237474"/>
              <a:gd name="connsiteX213" fmla="*/ 550309 w 12192000"/>
              <a:gd name="connsiteY213" fmla="*/ 2181825 h 2237474"/>
              <a:gd name="connsiteX214" fmla="*/ 541836 w 12192000"/>
              <a:gd name="connsiteY214" fmla="*/ 2181063 h 2237474"/>
              <a:gd name="connsiteX215" fmla="*/ 536057 w 12192000"/>
              <a:gd name="connsiteY215" fmla="*/ 2181537 h 2237474"/>
              <a:gd name="connsiteX216" fmla="*/ 520671 w 12192000"/>
              <a:gd name="connsiteY216" fmla="*/ 2180980 h 2237474"/>
              <a:gd name="connsiteX217" fmla="*/ 515024 w 12192000"/>
              <a:gd name="connsiteY217" fmla="*/ 2179258 h 2237474"/>
              <a:gd name="connsiteX218" fmla="*/ 512278 w 12192000"/>
              <a:gd name="connsiteY218" fmla="*/ 2176369 h 2237474"/>
              <a:gd name="connsiteX219" fmla="*/ 480419 w 12192000"/>
              <a:gd name="connsiteY219" fmla="*/ 2167807 h 2237474"/>
              <a:gd name="connsiteX220" fmla="*/ 413835 w 12192000"/>
              <a:gd name="connsiteY220" fmla="*/ 2156783 h 2237474"/>
              <a:gd name="connsiteX221" fmla="*/ 376513 w 12192000"/>
              <a:gd name="connsiteY221" fmla="*/ 2154014 h 2237474"/>
              <a:gd name="connsiteX222" fmla="*/ 273386 w 12192000"/>
              <a:gd name="connsiteY222" fmla="*/ 2142551 h 2237474"/>
              <a:gd name="connsiteX223" fmla="*/ 169207 w 12192000"/>
              <a:gd name="connsiteY223" fmla="*/ 2128100 h 2237474"/>
              <a:gd name="connsiteX224" fmla="*/ 93149 w 12192000"/>
              <a:gd name="connsiteY224" fmla="*/ 2105324 h 2237474"/>
              <a:gd name="connsiteX225" fmla="*/ 88109 w 12192000"/>
              <a:gd name="connsiteY225" fmla="*/ 2106704 h 2237474"/>
              <a:gd name="connsiteX226" fmla="*/ 80022 w 12192000"/>
              <a:gd name="connsiteY226" fmla="*/ 2107254 h 2237474"/>
              <a:gd name="connsiteX227" fmla="*/ 79717 w 12192000"/>
              <a:gd name="connsiteY227" fmla="*/ 2107046 h 2237474"/>
              <a:gd name="connsiteX228" fmla="*/ 72352 w 12192000"/>
              <a:gd name="connsiteY228" fmla="*/ 2107991 h 2237474"/>
              <a:gd name="connsiteX229" fmla="*/ 37645 w 12192000"/>
              <a:gd name="connsiteY229" fmla="*/ 2115401 h 2237474"/>
              <a:gd name="connsiteX230" fmla="*/ 4572 w 12192000"/>
              <a:gd name="connsiteY230" fmla="*/ 2111091 h 2237474"/>
              <a:gd name="connsiteX231" fmla="*/ 0 w 12192000"/>
              <a:gd name="connsiteY231" fmla="*/ 2110468 h 2237474"/>
              <a:gd name="connsiteX232" fmla="*/ 0 w 12192000"/>
              <a:gd name="connsiteY23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16595 w 12192000"/>
              <a:gd name="connsiteY98" fmla="*/ 1667475 h 2237474"/>
              <a:gd name="connsiteX99" fmla="*/ 6508541 w 12192000"/>
              <a:gd name="connsiteY99" fmla="*/ 1668757 h 2237474"/>
              <a:gd name="connsiteX100" fmla="*/ 6471012 w 12192000"/>
              <a:gd name="connsiteY100" fmla="*/ 1678604 h 2237474"/>
              <a:gd name="connsiteX101" fmla="*/ 6415265 w 12192000"/>
              <a:gd name="connsiteY101" fmla="*/ 1665317 h 2237474"/>
              <a:gd name="connsiteX102" fmla="*/ 6364035 w 12192000"/>
              <a:gd name="connsiteY102" fmla="*/ 1667683 h 2237474"/>
              <a:gd name="connsiteX103" fmla="*/ 6280959 w 12192000"/>
              <a:gd name="connsiteY103" fmla="*/ 1689329 h 2237474"/>
              <a:gd name="connsiteX104" fmla="*/ 6243319 w 12192000"/>
              <a:gd name="connsiteY104" fmla="*/ 1695560 h 2237474"/>
              <a:gd name="connsiteX105" fmla="*/ 6098321 w 12192000"/>
              <a:gd name="connsiteY105" fmla="*/ 1721646 h 2237474"/>
              <a:gd name="connsiteX106" fmla="*/ 5880652 w 12192000"/>
              <a:gd name="connsiteY106" fmla="*/ 1779643 h 2237474"/>
              <a:gd name="connsiteX107" fmla="*/ 5785959 w 12192000"/>
              <a:gd name="connsiteY107" fmla="*/ 1775307 h 2237474"/>
              <a:gd name="connsiteX108" fmla="*/ 5643534 w 12192000"/>
              <a:gd name="connsiteY108" fmla="*/ 1802919 h 2237474"/>
              <a:gd name="connsiteX109" fmla="*/ 5518799 w 12192000"/>
              <a:gd name="connsiteY109" fmla="*/ 1818312 h 2237474"/>
              <a:gd name="connsiteX110" fmla="*/ 5505014 w 12192000"/>
              <a:gd name="connsiteY110" fmla="*/ 1819259 h 2237474"/>
              <a:gd name="connsiteX111" fmla="*/ 5453307 w 12192000"/>
              <a:gd name="connsiteY111" fmla="*/ 1815450 h 2237474"/>
              <a:gd name="connsiteX112" fmla="*/ 5364192 w 12192000"/>
              <a:gd name="connsiteY112" fmla="*/ 1826074 h 2237474"/>
              <a:gd name="connsiteX113" fmla="*/ 5350380 w 12192000"/>
              <a:gd name="connsiteY113" fmla="*/ 1830891 h 2237474"/>
              <a:gd name="connsiteX114" fmla="*/ 5259633 w 12192000"/>
              <a:gd name="connsiteY114" fmla="*/ 1837160 h 2237474"/>
              <a:gd name="connsiteX115" fmla="*/ 5197513 w 12192000"/>
              <a:gd name="connsiteY115" fmla="*/ 1844718 h 2237474"/>
              <a:gd name="connsiteX116" fmla="*/ 5184170 w 12192000"/>
              <a:gd name="connsiteY116" fmla="*/ 1849402 h 2237474"/>
              <a:gd name="connsiteX117" fmla="*/ 5168852 w 12192000"/>
              <a:gd name="connsiteY117" fmla="*/ 1844846 h 2237474"/>
              <a:gd name="connsiteX118" fmla="*/ 5164370 w 12192000"/>
              <a:gd name="connsiteY118" fmla="*/ 1840597 h 2237474"/>
              <a:gd name="connsiteX119" fmla="*/ 5114927 w 12192000"/>
              <a:gd name="connsiteY119" fmla="*/ 1847827 h 2237474"/>
              <a:gd name="connsiteX120" fmla="*/ 5108970 w 12192000"/>
              <a:gd name="connsiteY120" fmla="*/ 1847935 h 2237474"/>
              <a:gd name="connsiteX121" fmla="*/ 5067961 w 12192000"/>
              <a:gd name="connsiteY121" fmla="*/ 1845917 h 2237474"/>
              <a:gd name="connsiteX122" fmla="*/ 5007075 w 12192000"/>
              <a:gd name="connsiteY122" fmla="*/ 1838626 h 2237474"/>
              <a:gd name="connsiteX123" fmla="*/ 4944087 w 12192000"/>
              <a:gd name="connsiteY123" fmla="*/ 1823332 h 2237474"/>
              <a:gd name="connsiteX124" fmla="*/ 4907662 w 12192000"/>
              <a:gd name="connsiteY124" fmla="*/ 1816900 h 2237474"/>
              <a:gd name="connsiteX125" fmla="*/ 4882386 w 12192000"/>
              <a:gd name="connsiteY125" fmla="*/ 1809844 h 2237474"/>
              <a:gd name="connsiteX126" fmla="*/ 4811440 w 12192000"/>
              <a:gd name="connsiteY126" fmla="*/ 1804655 h 2237474"/>
              <a:gd name="connsiteX127" fmla="*/ 4691075 w 12192000"/>
              <a:gd name="connsiteY127" fmla="*/ 1801389 h 2237474"/>
              <a:gd name="connsiteX128" fmla="*/ 4611738 w 12192000"/>
              <a:gd name="connsiteY128" fmla="*/ 1776964 h 2237474"/>
              <a:gd name="connsiteX129" fmla="*/ 4560070 w 12192000"/>
              <a:gd name="connsiteY129" fmla="*/ 1785640 h 2237474"/>
              <a:gd name="connsiteX130" fmla="*/ 4536503 w 12192000"/>
              <a:gd name="connsiteY130" fmla="*/ 1785334 h 2237474"/>
              <a:gd name="connsiteX131" fmla="*/ 4513724 w 12192000"/>
              <a:gd name="connsiteY131" fmla="*/ 1791996 h 2237474"/>
              <a:gd name="connsiteX132" fmla="*/ 4459810 w 12192000"/>
              <a:gd name="connsiteY132" fmla="*/ 1797886 h 2237474"/>
              <a:gd name="connsiteX133" fmla="*/ 4379064 w 12192000"/>
              <a:gd name="connsiteY133" fmla="*/ 1817177 h 2237474"/>
              <a:gd name="connsiteX134" fmla="*/ 4319209 w 12192000"/>
              <a:gd name="connsiteY134" fmla="*/ 1834833 h 2237474"/>
              <a:gd name="connsiteX135" fmla="*/ 4290981 w 12192000"/>
              <a:gd name="connsiteY135" fmla="*/ 1839677 h 2237474"/>
              <a:gd name="connsiteX136" fmla="*/ 4285792 w 12192000"/>
              <a:gd name="connsiteY136" fmla="*/ 1836231 h 2237474"/>
              <a:gd name="connsiteX137" fmla="*/ 4238372 w 12192000"/>
              <a:gd name="connsiteY137" fmla="*/ 1851480 h 2237474"/>
              <a:gd name="connsiteX138" fmla="*/ 4232517 w 12192000"/>
              <a:gd name="connsiteY138" fmla="*/ 1852567 h 2237474"/>
              <a:gd name="connsiteX139" fmla="*/ 4191732 w 12192000"/>
              <a:gd name="connsiteY139" fmla="*/ 1857328 h 2237474"/>
              <a:gd name="connsiteX140" fmla="*/ 4065532 w 12192000"/>
              <a:gd name="connsiteY140" fmla="*/ 1855477 h 2237474"/>
              <a:gd name="connsiteX141" fmla="*/ 4028460 w 12192000"/>
              <a:gd name="connsiteY141" fmla="*/ 1855137 h 2237474"/>
              <a:gd name="connsiteX142" fmla="*/ 4002267 w 12192000"/>
              <a:gd name="connsiteY142" fmla="*/ 1852352 h 2237474"/>
              <a:gd name="connsiteX143" fmla="*/ 3931396 w 12192000"/>
              <a:gd name="connsiteY143" fmla="*/ 1858915 h 2237474"/>
              <a:gd name="connsiteX144" fmla="*/ 3812162 w 12192000"/>
              <a:gd name="connsiteY144" fmla="*/ 1875501 h 2237474"/>
              <a:gd name="connsiteX145" fmla="*/ 3729530 w 12192000"/>
              <a:gd name="connsiteY145" fmla="*/ 1864513 h 2237474"/>
              <a:gd name="connsiteX146" fmla="*/ 3680177 w 12192000"/>
              <a:gd name="connsiteY146" fmla="*/ 1881552 h 2237474"/>
              <a:gd name="connsiteX147" fmla="*/ 3567259 w 12192000"/>
              <a:gd name="connsiteY147" fmla="*/ 1893482 h 2237474"/>
              <a:gd name="connsiteX148" fmla="*/ 3405770 w 12192000"/>
              <a:gd name="connsiteY148" fmla="*/ 1904591 h 2237474"/>
              <a:gd name="connsiteX149" fmla="*/ 3280097 w 12192000"/>
              <a:gd name="connsiteY149" fmla="*/ 1919610 h 2237474"/>
              <a:gd name="connsiteX150" fmla="*/ 3123424 w 12192000"/>
              <a:gd name="connsiteY150" fmla="*/ 1952930 h 2237474"/>
              <a:gd name="connsiteX151" fmla="*/ 3009910 w 12192000"/>
              <a:gd name="connsiteY151" fmla="*/ 1957866 h 2237474"/>
              <a:gd name="connsiteX152" fmla="*/ 2995934 w 12192000"/>
              <a:gd name="connsiteY152" fmla="*/ 1967085 h 2237474"/>
              <a:gd name="connsiteX153" fmla="*/ 2980071 w 12192000"/>
              <a:gd name="connsiteY153" fmla="*/ 1972988 h 2237474"/>
              <a:gd name="connsiteX154" fmla="*/ 2978094 w 12192000"/>
              <a:gd name="connsiteY154" fmla="*/ 1972369 h 2237474"/>
              <a:gd name="connsiteX155" fmla="*/ 2942858 w 12192000"/>
              <a:gd name="connsiteY155" fmla="*/ 1981367 h 2237474"/>
              <a:gd name="connsiteX156" fmla="*/ 2875436 w 12192000"/>
              <a:gd name="connsiteY156" fmla="*/ 1996977 h 2237474"/>
              <a:gd name="connsiteX157" fmla="*/ 2874892 w 12192000"/>
              <a:gd name="connsiteY157" fmla="*/ 1996085 h 2237474"/>
              <a:gd name="connsiteX158" fmla="*/ 2864145 w 12192000"/>
              <a:gd name="connsiteY158" fmla="*/ 1994061 h 2237474"/>
              <a:gd name="connsiteX159" fmla="*/ 2843662 w 12192000"/>
              <a:gd name="connsiteY159" fmla="*/ 1992498 h 2237474"/>
              <a:gd name="connsiteX160" fmla="*/ 2796128 w 12192000"/>
              <a:gd name="connsiteY160" fmla="*/ 1976403 h 2237474"/>
              <a:gd name="connsiteX161" fmla="*/ 2756784 w 12192000"/>
              <a:gd name="connsiteY161" fmla="*/ 1985116 h 2237474"/>
              <a:gd name="connsiteX162" fmla="*/ 2748833 w 12192000"/>
              <a:gd name="connsiteY162" fmla="*/ 1986323 h 2237474"/>
              <a:gd name="connsiteX163" fmla="*/ 2748661 w 12192000"/>
              <a:gd name="connsiteY163" fmla="*/ 1986122 h 2237474"/>
              <a:gd name="connsiteX164" fmla="*/ 2740251 w 12192000"/>
              <a:gd name="connsiteY164" fmla="*/ 1986946 h 2237474"/>
              <a:gd name="connsiteX165" fmla="*/ 2718916 w 12192000"/>
              <a:gd name="connsiteY165" fmla="*/ 1990867 h 2237474"/>
              <a:gd name="connsiteX166" fmla="*/ 2713522 w 12192000"/>
              <a:gd name="connsiteY166" fmla="*/ 1990173 h 2237474"/>
              <a:gd name="connsiteX167" fmla="*/ 2680597 w 12192000"/>
              <a:gd name="connsiteY167" fmla="*/ 1984996 h 2237474"/>
              <a:gd name="connsiteX168" fmla="*/ 2578178 w 12192000"/>
              <a:gd name="connsiteY168" fmla="*/ 1990531 h 2237474"/>
              <a:gd name="connsiteX169" fmla="*/ 2476147 w 12192000"/>
              <a:gd name="connsiteY169" fmla="*/ 1998305 h 2237474"/>
              <a:gd name="connsiteX170" fmla="*/ 2373568 w 12192000"/>
              <a:gd name="connsiteY170" fmla="*/ 2003219 h 2237474"/>
              <a:gd name="connsiteX171" fmla="*/ 2321399 w 12192000"/>
              <a:gd name="connsiteY171" fmla="*/ 1989467 h 2237474"/>
              <a:gd name="connsiteX172" fmla="*/ 2315525 w 12192000"/>
              <a:gd name="connsiteY172" fmla="*/ 1989708 h 2237474"/>
              <a:gd name="connsiteX173" fmla="*/ 2300792 w 12192000"/>
              <a:gd name="connsiteY173" fmla="*/ 1994290 h 2237474"/>
              <a:gd name="connsiteX174" fmla="*/ 2295469 w 12192000"/>
              <a:gd name="connsiteY174" fmla="*/ 1996659 h 2237474"/>
              <a:gd name="connsiteX175" fmla="*/ 2287219 w 12192000"/>
              <a:gd name="connsiteY175" fmla="*/ 1998750 h 2237474"/>
              <a:gd name="connsiteX176" fmla="*/ 2286948 w 12192000"/>
              <a:gd name="connsiteY176" fmla="*/ 1998596 h 2237474"/>
              <a:gd name="connsiteX177" fmla="*/ 2243069 w 12192000"/>
              <a:gd name="connsiteY177" fmla="*/ 2015111 h 2237474"/>
              <a:gd name="connsiteX178" fmla="*/ 2186609 w 12192000"/>
              <a:gd name="connsiteY178" fmla="*/ 2008263 h 2237474"/>
              <a:gd name="connsiteX179" fmla="*/ 2164831 w 12192000"/>
              <a:gd name="connsiteY179" fmla="*/ 2010143 h 2237474"/>
              <a:gd name="connsiteX180" fmla="*/ 2152836 w 12192000"/>
              <a:gd name="connsiteY180" fmla="*/ 2010048 h 2237474"/>
              <a:gd name="connsiteX181" fmla="*/ 2117102 w 12192000"/>
              <a:gd name="connsiteY181" fmla="*/ 2023004 h 2237474"/>
              <a:gd name="connsiteX182" fmla="*/ 2111935 w 12192000"/>
              <a:gd name="connsiteY182" fmla="*/ 2023163 h 2237474"/>
              <a:gd name="connsiteX183" fmla="*/ 2089991 w 12192000"/>
              <a:gd name="connsiteY183" fmla="*/ 2034193 h 2237474"/>
              <a:gd name="connsiteX184" fmla="*/ 2058061 w 12192000"/>
              <a:gd name="connsiteY184" fmla="*/ 2047942 h 2237474"/>
              <a:gd name="connsiteX185" fmla="*/ 2055737 w 12192000"/>
              <a:gd name="connsiteY185" fmla="*/ 2047704 h 2237474"/>
              <a:gd name="connsiteX186" fmla="*/ 2042244 w 12192000"/>
              <a:gd name="connsiteY186" fmla="*/ 2055560 h 2237474"/>
              <a:gd name="connsiteX187" fmla="*/ 1976224 w 12192000"/>
              <a:gd name="connsiteY187" fmla="*/ 2074257 h 2237474"/>
              <a:gd name="connsiteX188" fmla="*/ 1877728 w 12192000"/>
              <a:gd name="connsiteY188" fmla="*/ 2101004 h 2237474"/>
              <a:gd name="connsiteX189" fmla="*/ 1759056 w 12192000"/>
              <a:gd name="connsiteY189" fmla="*/ 2125608 h 2237474"/>
              <a:gd name="connsiteX190" fmla="*/ 1637948 w 12192000"/>
              <a:gd name="connsiteY190" fmla="*/ 2172597 h 2237474"/>
              <a:gd name="connsiteX191" fmla="*/ 1434549 w 12192000"/>
              <a:gd name="connsiteY191" fmla="*/ 2234522 h 2237474"/>
              <a:gd name="connsiteX192" fmla="*/ 1398481 w 12192000"/>
              <a:gd name="connsiteY192" fmla="*/ 2237074 h 2237474"/>
              <a:gd name="connsiteX193" fmla="*/ 1398407 w 12192000"/>
              <a:gd name="connsiteY193" fmla="*/ 2237095 h 2237474"/>
              <a:gd name="connsiteX194" fmla="*/ 1370962 w 12192000"/>
              <a:gd name="connsiteY194" fmla="*/ 2237474 h 2237474"/>
              <a:gd name="connsiteX195" fmla="*/ 1356367 w 12192000"/>
              <a:gd name="connsiteY195" fmla="*/ 2235089 h 2237474"/>
              <a:gd name="connsiteX196" fmla="*/ 1324828 w 12192000"/>
              <a:gd name="connsiteY196" fmla="*/ 2231968 h 2237474"/>
              <a:gd name="connsiteX197" fmla="*/ 1297744 w 12192000"/>
              <a:gd name="connsiteY197" fmla="*/ 2235849 h 2237474"/>
              <a:gd name="connsiteX198" fmla="*/ 1286236 w 12192000"/>
              <a:gd name="connsiteY198" fmla="*/ 2233135 h 2237474"/>
              <a:gd name="connsiteX199" fmla="*/ 1283504 w 12192000"/>
              <a:gd name="connsiteY199" fmla="*/ 2233797 h 2237474"/>
              <a:gd name="connsiteX200" fmla="*/ 1279765 w 12192000"/>
              <a:gd name="connsiteY200" fmla="*/ 2229639 h 2237474"/>
              <a:gd name="connsiteX201" fmla="*/ 1195347 w 12192000"/>
              <a:gd name="connsiteY201" fmla="*/ 2212354 h 2237474"/>
              <a:gd name="connsiteX202" fmla="*/ 970251 w 12192000"/>
              <a:gd name="connsiteY202" fmla="*/ 2221029 h 2237474"/>
              <a:gd name="connsiteX203" fmla="*/ 812914 w 12192000"/>
              <a:gd name="connsiteY203" fmla="*/ 2202752 h 2237474"/>
              <a:gd name="connsiteX204" fmla="*/ 800195 w 12192000"/>
              <a:gd name="connsiteY204" fmla="*/ 2209407 h 2237474"/>
              <a:gd name="connsiteX205" fmla="*/ 784978 w 12192000"/>
              <a:gd name="connsiteY205" fmla="*/ 2212360 h 2237474"/>
              <a:gd name="connsiteX206" fmla="*/ 681987 w 12192000"/>
              <a:gd name="connsiteY206" fmla="*/ 2216757 h 2237474"/>
              <a:gd name="connsiteX207" fmla="*/ 669923 w 12192000"/>
              <a:gd name="connsiteY207" fmla="*/ 2211682 h 2237474"/>
              <a:gd name="connsiteX208" fmla="*/ 648680 w 12192000"/>
              <a:gd name="connsiteY208" fmla="*/ 2206229 h 2237474"/>
              <a:gd name="connsiteX209" fmla="*/ 597225 w 12192000"/>
              <a:gd name="connsiteY209" fmla="*/ 2180999 h 2237474"/>
              <a:gd name="connsiteX210" fmla="*/ 558449 w 12192000"/>
              <a:gd name="connsiteY210" fmla="*/ 2182346 h 2237474"/>
              <a:gd name="connsiteX211" fmla="*/ 550517 w 12192000"/>
              <a:gd name="connsiteY211" fmla="*/ 2182060 h 2237474"/>
              <a:gd name="connsiteX212" fmla="*/ 550309 w 12192000"/>
              <a:gd name="connsiteY212" fmla="*/ 2181825 h 2237474"/>
              <a:gd name="connsiteX213" fmla="*/ 541836 w 12192000"/>
              <a:gd name="connsiteY213" fmla="*/ 2181063 h 2237474"/>
              <a:gd name="connsiteX214" fmla="*/ 536057 w 12192000"/>
              <a:gd name="connsiteY214" fmla="*/ 2181537 h 2237474"/>
              <a:gd name="connsiteX215" fmla="*/ 520671 w 12192000"/>
              <a:gd name="connsiteY215" fmla="*/ 2180980 h 2237474"/>
              <a:gd name="connsiteX216" fmla="*/ 515024 w 12192000"/>
              <a:gd name="connsiteY216" fmla="*/ 2179258 h 2237474"/>
              <a:gd name="connsiteX217" fmla="*/ 512278 w 12192000"/>
              <a:gd name="connsiteY217" fmla="*/ 2176369 h 2237474"/>
              <a:gd name="connsiteX218" fmla="*/ 480419 w 12192000"/>
              <a:gd name="connsiteY218" fmla="*/ 2167807 h 2237474"/>
              <a:gd name="connsiteX219" fmla="*/ 413835 w 12192000"/>
              <a:gd name="connsiteY219" fmla="*/ 2156783 h 2237474"/>
              <a:gd name="connsiteX220" fmla="*/ 376513 w 12192000"/>
              <a:gd name="connsiteY220" fmla="*/ 2154014 h 2237474"/>
              <a:gd name="connsiteX221" fmla="*/ 273386 w 12192000"/>
              <a:gd name="connsiteY221" fmla="*/ 2142551 h 2237474"/>
              <a:gd name="connsiteX222" fmla="*/ 169207 w 12192000"/>
              <a:gd name="connsiteY222" fmla="*/ 2128100 h 2237474"/>
              <a:gd name="connsiteX223" fmla="*/ 93149 w 12192000"/>
              <a:gd name="connsiteY223" fmla="*/ 2105324 h 2237474"/>
              <a:gd name="connsiteX224" fmla="*/ 88109 w 12192000"/>
              <a:gd name="connsiteY224" fmla="*/ 2106704 h 2237474"/>
              <a:gd name="connsiteX225" fmla="*/ 80022 w 12192000"/>
              <a:gd name="connsiteY225" fmla="*/ 2107254 h 2237474"/>
              <a:gd name="connsiteX226" fmla="*/ 79717 w 12192000"/>
              <a:gd name="connsiteY226" fmla="*/ 2107046 h 2237474"/>
              <a:gd name="connsiteX227" fmla="*/ 72352 w 12192000"/>
              <a:gd name="connsiteY227" fmla="*/ 2107991 h 2237474"/>
              <a:gd name="connsiteX228" fmla="*/ 37645 w 12192000"/>
              <a:gd name="connsiteY228" fmla="*/ 2115401 h 2237474"/>
              <a:gd name="connsiteX229" fmla="*/ 4572 w 12192000"/>
              <a:gd name="connsiteY229" fmla="*/ 2111091 h 2237474"/>
              <a:gd name="connsiteX230" fmla="*/ 0 w 12192000"/>
              <a:gd name="connsiteY230" fmla="*/ 2110468 h 2237474"/>
              <a:gd name="connsiteX231" fmla="*/ 0 w 12192000"/>
              <a:gd name="connsiteY23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16595 w 12192000"/>
              <a:gd name="connsiteY97" fmla="*/ 1667475 h 2237474"/>
              <a:gd name="connsiteX98" fmla="*/ 6508541 w 12192000"/>
              <a:gd name="connsiteY98" fmla="*/ 1668757 h 2237474"/>
              <a:gd name="connsiteX99" fmla="*/ 6471012 w 12192000"/>
              <a:gd name="connsiteY99" fmla="*/ 1678604 h 2237474"/>
              <a:gd name="connsiteX100" fmla="*/ 6415265 w 12192000"/>
              <a:gd name="connsiteY100" fmla="*/ 1665317 h 2237474"/>
              <a:gd name="connsiteX101" fmla="*/ 6364035 w 12192000"/>
              <a:gd name="connsiteY101" fmla="*/ 1667683 h 2237474"/>
              <a:gd name="connsiteX102" fmla="*/ 6280959 w 12192000"/>
              <a:gd name="connsiteY102" fmla="*/ 1689329 h 2237474"/>
              <a:gd name="connsiteX103" fmla="*/ 6243319 w 12192000"/>
              <a:gd name="connsiteY103" fmla="*/ 1695560 h 2237474"/>
              <a:gd name="connsiteX104" fmla="*/ 6098321 w 12192000"/>
              <a:gd name="connsiteY104" fmla="*/ 1721646 h 2237474"/>
              <a:gd name="connsiteX105" fmla="*/ 5880652 w 12192000"/>
              <a:gd name="connsiteY105" fmla="*/ 1779643 h 2237474"/>
              <a:gd name="connsiteX106" fmla="*/ 5785959 w 12192000"/>
              <a:gd name="connsiteY106" fmla="*/ 1775307 h 2237474"/>
              <a:gd name="connsiteX107" fmla="*/ 5643534 w 12192000"/>
              <a:gd name="connsiteY107" fmla="*/ 1802919 h 2237474"/>
              <a:gd name="connsiteX108" fmla="*/ 5518799 w 12192000"/>
              <a:gd name="connsiteY108" fmla="*/ 1818312 h 2237474"/>
              <a:gd name="connsiteX109" fmla="*/ 5505014 w 12192000"/>
              <a:gd name="connsiteY109" fmla="*/ 1819259 h 2237474"/>
              <a:gd name="connsiteX110" fmla="*/ 5453307 w 12192000"/>
              <a:gd name="connsiteY110" fmla="*/ 1815450 h 2237474"/>
              <a:gd name="connsiteX111" fmla="*/ 5364192 w 12192000"/>
              <a:gd name="connsiteY111" fmla="*/ 1826074 h 2237474"/>
              <a:gd name="connsiteX112" fmla="*/ 5350380 w 12192000"/>
              <a:gd name="connsiteY112" fmla="*/ 1830891 h 2237474"/>
              <a:gd name="connsiteX113" fmla="*/ 5259633 w 12192000"/>
              <a:gd name="connsiteY113" fmla="*/ 1837160 h 2237474"/>
              <a:gd name="connsiteX114" fmla="*/ 5197513 w 12192000"/>
              <a:gd name="connsiteY114" fmla="*/ 1844718 h 2237474"/>
              <a:gd name="connsiteX115" fmla="*/ 5184170 w 12192000"/>
              <a:gd name="connsiteY115" fmla="*/ 1849402 h 2237474"/>
              <a:gd name="connsiteX116" fmla="*/ 5168852 w 12192000"/>
              <a:gd name="connsiteY116" fmla="*/ 1844846 h 2237474"/>
              <a:gd name="connsiteX117" fmla="*/ 5164370 w 12192000"/>
              <a:gd name="connsiteY117" fmla="*/ 1840597 h 2237474"/>
              <a:gd name="connsiteX118" fmla="*/ 5114927 w 12192000"/>
              <a:gd name="connsiteY118" fmla="*/ 1847827 h 2237474"/>
              <a:gd name="connsiteX119" fmla="*/ 5108970 w 12192000"/>
              <a:gd name="connsiteY119" fmla="*/ 1847935 h 2237474"/>
              <a:gd name="connsiteX120" fmla="*/ 5067961 w 12192000"/>
              <a:gd name="connsiteY120" fmla="*/ 1845917 h 2237474"/>
              <a:gd name="connsiteX121" fmla="*/ 5007075 w 12192000"/>
              <a:gd name="connsiteY121" fmla="*/ 1838626 h 2237474"/>
              <a:gd name="connsiteX122" fmla="*/ 4944087 w 12192000"/>
              <a:gd name="connsiteY122" fmla="*/ 1823332 h 2237474"/>
              <a:gd name="connsiteX123" fmla="*/ 4907662 w 12192000"/>
              <a:gd name="connsiteY123" fmla="*/ 1816900 h 2237474"/>
              <a:gd name="connsiteX124" fmla="*/ 4882386 w 12192000"/>
              <a:gd name="connsiteY124" fmla="*/ 1809844 h 2237474"/>
              <a:gd name="connsiteX125" fmla="*/ 4811440 w 12192000"/>
              <a:gd name="connsiteY125" fmla="*/ 1804655 h 2237474"/>
              <a:gd name="connsiteX126" fmla="*/ 4691075 w 12192000"/>
              <a:gd name="connsiteY126" fmla="*/ 1801389 h 2237474"/>
              <a:gd name="connsiteX127" fmla="*/ 4611738 w 12192000"/>
              <a:gd name="connsiteY127" fmla="*/ 1776964 h 2237474"/>
              <a:gd name="connsiteX128" fmla="*/ 4560070 w 12192000"/>
              <a:gd name="connsiteY128" fmla="*/ 1785640 h 2237474"/>
              <a:gd name="connsiteX129" fmla="*/ 4536503 w 12192000"/>
              <a:gd name="connsiteY129" fmla="*/ 1785334 h 2237474"/>
              <a:gd name="connsiteX130" fmla="*/ 4513724 w 12192000"/>
              <a:gd name="connsiteY130" fmla="*/ 1791996 h 2237474"/>
              <a:gd name="connsiteX131" fmla="*/ 4459810 w 12192000"/>
              <a:gd name="connsiteY131" fmla="*/ 1797886 h 2237474"/>
              <a:gd name="connsiteX132" fmla="*/ 4379064 w 12192000"/>
              <a:gd name="connsiteY132" fmla="*/ 1817177 h 2237474"/>
              <a:gd name="connsiteX133" fmla="*/ 4319209 w 12192000"/>
              <a:gd name="connsiteY133" fmla="*/ 1834833 h 2237474"/>
              <a:gd name="connsiteX134" fmla="*/ 4290981 w 12192000"/>
              <a:gd name="connsiteY134" fmla="*/ 1839677 h 2237474"/>
              <a:gd name="connsiteX135" fmla="*/ 4285792 w 12192000"/>
              <a:gd name="connsiteY135" fmla="*/ 1836231 h 2237474"/>
              <a:gd name="connsiteX136" fmla="*/ 4238372 w 12192000"/>
              <a:gd name="connsiteY136" fmla="*/ 1851480 h 2237474"/>
              <a:gd name="connsiteX137" fmla="*/ 4232517 w 12192000"/>
              <a:gd name="connsiteY137" fmla="*/ 1852567 h 2237474"/>
              <a:gd name="connsiteX138" fmla="*/ 4191732 w 12192000"/>
              <a:gd name="connsiteY138" fmla="*/ 1857328 h 2237474"/>
              <a:gd name="connsiteX139" fmla="*/ 4065532 w 12192000"/>
              <a:gd name="connsiteY139" fmla="*/ 1855477 h 2237474"/>
              <a:gd name="connsiteX140" fmla="*/ 4028460 w 12192000"/>
              <a:gd name="connsiteY140" fmla="*/ 1855137 h 2237474"/>
              <a:gd name="connsiteX141" fmla="*/ 4002267 w 12192000"/>
              <a:gd name="connsiteY141" fmla="*/ 1852352 h 2237474"/>
              <a:gd name="connsiteX142" fmla="*/ 3931396 w 12192000"/>
              <a:gd name="connsiteY142" fmla="*/ 1858915 h 2237474"/>
              <a:gd name="connsiteX143" fmla="*/ 3812162 w 12192000"/>
              <a:gd name="connsiteY143" fmla="*/ 1875501 h 2237474"/>
              <a:gd name="connsiteX144" fmla="*/ 3729530 w 12192000"/>
              <a:gd name="connsiteY144" fmla="*/ 1864513 h 2237474"/>
              <a:gd name="connsiteX145" fmla="*/ 3680177 w 12192000"/>
              <a:gd name="connsiteY145" fmla="*/ 1881552 h 2237474"/>
              <a:gd name="connsiteX146" fmla="*/ 3567259 w 12192000"/>
              <a:gd name="connsiteY146" fmla="*/ 1893482 h 2237474"/>
              <a:gd name="connsiteX147" fmla="*/ 3405770 w 12192000"/>
              <a:gd name="connsiteY147" fmla="*/ 1904591 h 2237474"/>
              <a:gd name="connsiteX148" fmla="*/ 3280097 w 12192000"/>
              <a:gd name="connsiteY148" fmla="*/ 1919610 h 2237474"/>
              <a:gd name="connsiteX149" fmla="*/ 3123424 w 12192000"/>
              <a:gd name="connsiteY149" fmla="*/ 1952930 h 2237474"/>
              <a:gd name="connsiteX150" fmla="*/ 3009910 w 12192000"/>
              <a:gd name="connsiteY150" fmla="*/ 1957866 h 2237474"/>
              <a:gd name="connsiteX151" fmla="*/ 2995934 w 12192000"/>
              <a:gd name="connsiteY151" fmla="*/ 1967085 h 2237474"/>
              <a:gd name="connsiteX152" fmla="*/ 2980071 w 12192000"/>
              <a:gd name="connsiteY152" fmla="*/ 1972988 h 2237474"/>
              <a:gd name="connsiteX153" fmla="*/ 2978094 w 12192000"/>
              <a:gd name="connsiteY153" fmla="*/ 1972369 h 2237474"/>
              <a:gd name="connsiteX154" fmla="*/ 2942858 w 12192000"/>
              <a:gd name="connsiteY154" fmla="*/ 1981367 h 2237474"/>
              <a:gd name="connsiteX155" fmla="*/ 2875436 w 12192000"/>
              <a:gd name="connsiteY155" fmla="*/ 1996977 h 2237474"/>
              <a:gd name="connsiteX156" fmla="*/ 2874892 w 12192000"/>
              <a:gd name="connsiteY156" fmla="*/ 1996085 h 2237474"/>
              <a:gd name="connsiteX157" fmla="*/ 2864145 w 12192000"/>
              <a:gd name="connsiteY157" fmla="*/ 1994061 h 2237474"/>
              <a:gd name="connsiteX158" fmla="*/ 2843662 w 12192000"/>
              <a:gd name="connsiteY158" fmla="*/ 1992498 h 2237474"/>
              <a:gd name="connsiteX159" fmla="*/ 2796128 w 12192000"/>
              <a:gd name="connsiteY159" fmla="*/ 1976403 h 2237474"/>
              <a:gd name="connsiteX160" fmla="*/ 2756784 w 12192000"/>
              <a:gd name="connsiteY160" fmla="*/ 1985116 h 2237474"/>
              <a:gd name="connsiteX161" fmla="*/ 2748833 w 12192000"/>
              <a:gd name="connsiteY161" fmla="*/ 1986323 h 2237474"/>
              <a:gd name="connsiteX162" fmla="*/ 2748661 w 12192000"/>
              <a:gd name="connsiteY162" fmla="*/ 1986122 h 2237474"/>
              <a:gd name="connsiteX163" fmla="*/ 2740251 w 12192000"/>
              <a:gd name="connsiteY163" fmla="*/ 1986946 h 2237474"/>
              <a:gd name="connsiteX164" fmla="*/ 2718916 w 12192000"/>
              <a:gd name="connsiteY164" fmla="*/ 1990867 h 2237474"/>
              <a:gd name="connsiteX165" fmla="*/ 2713522 w 12192000"/>
              <a:gd name="connsiteY165" fmla="*/ 1990173 h 2237474"/>
              <a:gd name="connsiteX166" fmla="*/ 2680597 w 12192000"/>
              <a:gd name="connsiteY166" fmla="*/ 1984996 h 2237474"/>
              <a:gd name="connsiteX167" fmla="*/ 2578178 w 12192000"/>
              <a:gd name="connsiteY167" fmla="*/ 1990531 h 2237474"/>
              <a:gd name="connsiteX168" fmla="*/ 2476147 w 12192000"/>
              <a:gd name="connsiteY168" fmla="*/ 1998305 h 2237474"/>
              <a:gd name="connsiteX169" fmla="*/ 2373568 w 12192000"/>
              <a:gd name="connsiteY169" fmla="*/ 2003219 h 2237474"/>
              <a:gd name="connsiteX170" fmla="*/ 2321399 w 12192000"/>
              <a:gd name="connsiteY170" fmla="*/ 1989467 h 2237474"/>
              <a:gd name="connsiteX171" fmla="*/ 2315525 w 12192000"/>
              <a:gd name="connsiteY171" fmla="*/ 1989708 h 2237474"/>
              <a:gd name="connsiteX172" fmla="*/ 2300792 w 12192000"/>
              <a:gd name="connsiteY172" fmla="*/ 1994290 h 2237474"/>
              <a:gd name="connsiteX173" fmla="*/ 2295469 w 12192000"/>
              <a:gd name="connsiteY173" fmla="*/ 1996659 h 2237474"/>
              <a:gd name="connsiteX174" fmla="*/ 2287219 w 12192000"/>
              <a:gd name="connsiteY174" fmla="*/ 1998750 h 2237474"/>
              <a:gd name="connsiteX175" fmla="*/ 2286948 w 12192000"/>
              <a:gd name="connsiteY175" fmla="*/ 1998596 h 2237474"/>
              <a:gd name="connsiteX176" fmla="*/ 2243069 w 12192000"/>
              <a:gd name="connsiteY176" fmla="*/ 2015111 h 2237474"/>
              <a:gd name="connsiteX177" fmla="*/ 2186609 w 12192000"/>
              <a:gd name="connsiteY177" fmla="*/ 2008263 h 2237474"/>
              <a:gd name="connsiteX178" fmla="*/ 2164831 w 12192000"/>
              <a:gd name="connsiteY178" fmla="*/ 2010143 h 2237474"/>
              <a:gd name="connsiteX179" fmla="*/ 2152836 w 12192000"/>
              <a:gd name="connsiteY179" fmla="*/ 2010048 h 2237474"/>
              <a:gd name="connsiteX180" fmla="*/ 2117102 w 12192000"/>
              <a:gd name="connsiteY180" fmla="*/ 2023004 h 2237474"/>
              <a:gd name="connsiteX181" fmla="*/ 2111935 w 12192000"/>
              <a:gd name="connsiteY181" fmla="*/ 2023163 h 2237474"/>
              <a:gd name="connsiteX182" fmla="*/ 2089991 w 12192000"/>
              <a:gd name="connsiteY182" fmla="*/ 2034193 h 2237474"/>
              <a:gd name="connsiteX183" fmla="*/ 2058061 w 12192000"/>
              <a:gd name="connsiteY183" fmla="*/ 2047942 h 2237474"/>
              <a:gd name="connsiteX184" fmla="*/ 2055737 w 12192000"/>
              <a:gd name="connsiteY184" fmla="*/ 2047704 h 2237474"/>
              <a:gd name="connsiteX185" fmla="*/ 2042244 w 12192000"/>
              <a:gd name="connsiteY185" fmla="*/ 2055560 h 2237474"/>
              <a:gd name="connsiteX186" fmla="*/ 1976224 w 12192000"/>
              <a:gd name="connsiteY186" fmla="*/ 2074257 h 2237474"/>
              <a:gd name="connsiteX187" fmla="*/ 1877728 w 12192000"/>
              <a:gd name="connsiteY187" fmla="*/ 2101004 h 2237474"/>
              <a:gd name="connsiteX188" fmla="*/ 1759056 w 12192000"/>
              <a:gd name="connsiteY188" fmla="*/ 2125608 h 2237474"/>
              <a:gd name="connsiteX189" fmla="*/ 1637948 w 12192000"/>
              <a:gd name="connsiteY189" fmla="*/ 2172597 h 2237474"/>
              <a:gd name="connsiteX190" fmla="*/ 1434549 w 12192000"/>
              <a:gd name="connsiteY190" fmla="*/ 2234522 h 2237474"/>
              <a:gd name="connsiteX191" fmla="*/ 1398481 w 12192000"/>
              <a:gd name="connsiteY191" fmla="*/ 2237074 h 2237474"/>
              <a:gd name="connsiteX192" fmla="*/ 1398407 w 12192000"/>
              <a:gd name="connsiteY192" fmla="*/ 2237095 h 2237474"/>
              <a:gd name="connsiteX193" fmla="*/ 1370962 w 12192000"/>
              <a:gd name="connsiteY193" fmla="*/ 2237474 h 2237474"/>
              <a:gd name="connsiteX194" fmla="*/ 1356367 w 12192000"/>
              <a:gd name="connsiteY194" fmla="*/ 2235089 h 2237474"/>
              <a:gd name="connsiteX195" fmla="*/ 1324828 w 12192000"/>
              <a:gd name="connsiteY195" fmla="*/ 2231968 h 2237474"/>
              <a:gd name="connsiteX196" fmla="*/ 1297744 w 12192000"/>
              <a:gd name="connsiteY196" fmla="*/ 2235849 h 2237474"/>
              <a:gd name="connsiteX197" fmla="*/ 1286236 w 12192000"/>
              <a:gd name="connsiteY197" fmla="*/ 2233135 h 2237474"/>
              <a:gd name="connsiteX198" fmla="*/ 1283504 w 12192000"/>
              <a:gd name="connsiteY198" fmla="*/ 2233797 h 2237474"/>
              <a:gd name="connsiteX199" fmla="*/ 1279765 w 12192000"/>
              <a:gd name="connsiteY199" fmla="*/ 2229639 h 2237474"/>
              <a:gd name="connsiteX200" fmla="*/ 1195347 w 12192000"/>
              <a:gd name="connsiteY200" fmla="*/ 2212354 h 2237474"/>
              <a:gd name="connsiteX201" fmla="*/ 970251 w 12192000"/>
              <a:gd name="connsiteY201" fmla="*/ 2221029 h 2237474"/>
              <a:gd name="connsiteX202" fmla="*/ 812914 w 12192000"/>
              <a:gd name="connsiteY202" fmla="*/ 2202752 h 2237474"/>
              <a:gd name="connsiteX203" fmla="*/ 800195 w 12192000"/>
              <a:gd name="connsiteY203" fmla="*/ 2209407 h 2237474"/>
              <a:gd name="connsiteX204" fmla="*/ 784978 w 12192000"/>
              <a:gd name="connsiteY204" fmla="*/ 2212360 h 2237474"/>
              <a:gd name="connsiteX205" fmla="*/ 681987 w 12192000"/>
              <a:gd name="connsiteY205" fmla="*/ 2216757 h 2237474"/>
              <a:gd name="connsiteX206" fmla="*/ 669923 w 12192000"/>
              <a:gd name="connsiteY206" fmla="*/ 2211682 h 2237474"/>
              <a:gd name="connsiteX207" fmla="*/ 648680 w 12192000"/>
              <a:gd name="connsiteY207" fmla="*/ 2206229 h 2237474"/>
              <a:gd name="connsiteX208" fmla="*/ 597225 w 12192000"/>
              <a:gd name="connsiteY208" fmla="*/ 2180999 h 2237474"/>
              <a:gd name="connsiteX209" fmla="*/ 558449 w 12192000"/>
              <a:gd name="connsiteY209" fmla="*/ 2182346 h 2237474"/>
              <a:gd name="connsiteX210" fmla="*/ 550517 w 12192000"/>
              <a:gd name="connsiteY210" fmla="*/ 2182060 h 2237474"/>
              <a:gd name="connsiteX211" fmla="*/ 550309 w 12192000"/>
              <a:gd name="connsiteY211" fmla="*/ 2181825 h 2237474"/>
              <a:gd name="connsiteX212" fmla="*/ 541836 w 12192000"/>
              <a:gd name="connsiteY212" fmla="*/ 2181063 h 2237474"/>
              <a:gd name="connsiteX213" fmla="*/ 536057 w 12192000"/>
              <a:gd name="connsiteY213" fmla="*/ 2181537 h 2237474"/>
              <a:gd name="connsiteX214" fmla="*/ 520671 w 12192000"/>
              <a:gd name="connsiteY214" fmla="*/ 2180980 h 2237474"/>
              <a:gd name="connsiteX215" fmla="*/ 515024 w 12192000"/>
              <a:gd name="connsiteY215" fmla="*/ 2179258 h 2237474"/>
              <a:gd name="connsiteX216" fmla="*/ 512278 w 12192000"/>
              <a:gd name="connsiteY216" fmla="*/ 2176369 h 2237474"/>
              <a:gd name="connsiteX217" fmla="*/ 480419 w 12192000"/>
              <a:gd name="connsiteY217" fmla="*/ 2167807 h 2237474"/>
              <a:gd name="connsiteX218" fmla="*/ 413835 w 12192000"/>
              <a:gd name="connsiteY218" fmla="*/ 2156783 h 2237474"/>
              <a:gd name="connsiteX219" fmla="*/ 376513 w 12192000"/>
              <a:gd name="connsiteY219" fmla="*/ 2154014 h 2237474"/>
              <a:gd name="connsiteX220" fmla="*/ 273386 w 12192000"/>
              <a:gd name="connsiteY220" fmla="*/ 2142551 h 2237474"/>
              <a:gd name="connsiteX221" fmla="*/ 169207 w 12192000"/>
              <a:gd name="connsiteY221" fmla="*/ 2128100 h 2237474"/>
              <a:gd name="connsiteX222" fmla="*/ 93149 w 12192000"/>
              <a:gd name="connsiteY222" fmla="*/ 2105324 h 2237474"/>
              <a:gd name="connsiteX223" fmla="*/ 88109 w 12192000"/>
              <a:gd name="connsiteY223" fmla="*/ 2106704 h 2237474"/>
              <a:gd name="connsiteX224" fmla="*/ 80022 w 12192000"/>
              <a:gd name="connsiteY224" fmla="*/ 2107254 h 2237474"/>
              <a:gd name="connsiteX225" fmla="*/ 79717 w 12192000"/>
              <a:gd name="connsiteY225" fmla="*/ 2107046 h 2237474"/>
              <a:gd name="connsiteX226" fmla="*/ 72352 w 12192000"/>
              <a:gd name="connsiteY226" fmla="*/ 2107991 h 2237474"/>
              <a:gd name="connsiteX227" fmla="*/ 37645 w 12192000"/>
              <a:gd name="connsiteY227" fmla="*/ 2115401 h 2237474"/>
              <a:gd name="connsiteX228" fmla="*/ 4572 w 12192000"/>
              <a:gd name="connsiteY228" fmla="*/ 2111091 h 2237474"/>
              <a:gd name="connsiteX229" fmla="*/ 0 w 12192000"/>
              <a:gd name="connsiteY229" fmla="*/ 2110468 h 2237474"/>
              <a:gd name="connsiteX230" fmla="*/ 0 w 12192000"/>
              <a:gd name="connsiteY23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02328 w 12192000"/>
              <a:gd name="connsiteY67" fmla="*/ 1345865 h 2237474"/>
              <a:gd name="connsiteX68" fmla="*/ 7898322 w 12192000"/>
              <a:gd name="connsiteY68" fmla="*/ 1345689 h 2237474"/>
              <a:gd name="connsiteX69" fmla="*/ 7875879 w 12192000"/>
              <a:gd name="connsiteY69" fmla="*/ 1345646 h 2237474"/>
              <a:gd name="connsiteX70" fmla="*/ 7840612 w 12192000"/>
              <a:gd name="connsiteY70" fmla="*/ 1369373 h 2237474"/>
              <a:gd name="connsiteX71" fmla="*/ 7786819 w 12192000"/>
              <a:gd name="connsiteY71" fmla="*/ 1378970 h 2237474"/>
              <a:gd name="connsiteX72" fmla="*/ 7548172 w 12192000"/>
              <a:gd name="connsiteY72" fmla="*/ 1417460 h 2237474"/>
              <a:gd name="connsiteX73" fmla="*/ 7483437 w 12192000"/>
              <a:gd name="connsiteY73" fmla="*/ 1478152 h 2237474"/>
              <a:gd name="connsiteX74" fmla="*/ 7377870 w 12192000"/>
              <a:gd name="connsiteY74" fmla="*/ 1523319 h 2237474"/>
              <a:gd name="connsiteX75" fmla="*/ 7230737 w 12192000"/>
              <a:gd name="connsiteY75" fmla="*/ 1562633 h 2237474"/>
              <a:gd name="connsiteX76" fmla="*/ 7224458 w 12192000"/>
              <a:gd name="connsiteY76" fmla="*/ 1573008 h 2237474"/>
              <a:gd name="connsiteX77" fmla="*/ 7213486 w 12192000"/>
              <a:gd name="connsiteY77" fmla="*/ 1580987 h 2237474"/>
              <a:gd name="connsiteX78" fmla="*/ 7210972 w 12192000"/>
              <a:gd name="connsiteY78" fmla="*/ 1580856 h 2237474"/>
              <a:gd name="connsiteX79" fmla="*/ 7183121 w 12192000"/>
              <a:gd name="connsiteY79" fmla="*/ 1595162 h 2237474"/>
              <a:gd name="connsiteX80" fmla="*/ 7164601 w 12192000"/>
              <a:gd name="connsiteY80" fmla="*/ 1606490 h 2237474"/>
              <a:gd name="connsiteX81" fmla="*/ 7159286 w 12192000"/>
              <a:gd name="connsiteY81" fmla="*/ 1606850 h 2237474"/>
              <a:gd name="connsiteX82" fmla="*/ 7114651 w 12192000"/>
              <a:gd name="connsiteY82" fmla="*/ 1620959 h 2237474"/>
              <a:gd name="connsiteX83" fmla="*/ 7092727 w 12192000"/>
              <a:gd name="connsiteY83" fmla="*/ 1623628 h 2237474"/>
              <a:gd name="connsiteX84" fmla="*/ 7031309 w 12192000"/>
              <a:gd name="connsiteY84" fmla="*/ 1619451 h 2237474"/>
              <a:gd name="connsiteX85" fmla="*/ 6999084 w 12192000"/>
              <a:gd name="connsiteY85" fmla="*/ 1634317 h 2237474"/>
              <a:gd name="connsiteX86" fmla="*/ 6992107 w 12192000"/>
              <a:gd name="connsiteY86" fmla="*/ 1636860 h 2237474"/>
              <a:gd name="connsiteX87" fmla="*/ 6991765 w 12192000"/>
              <a:gd name="connsiteY87" fmla="*/ 1636725 h 2237474"/>
              <a:gd name="connsiteX88" fmla="*/ 6983996 w 12192000"/>
              <a:gd name="connsiteY88" fmla="*/ 1639040 h 2237474"/>
              <a:gd name="connsiteX89" fmla="*/ 6979383 w 12192000"/>
              <a:gd name="connsiteY89" fmla="*/ 1641496 h 2237474"/>
              <a:gd name="connsiteX90" fmla="*/ 6900177 w 12192000"/>
              <a:gd name="connsiteY90" fmla="*/ 1636016 h 2237474"/>
              <a:gd name="connsiteX91" fmla="*/ 6795372 w 12192000"/>
              <a:gd name="connsiteY91" fmla="*/ 1644845 h 2237474"/>
              <a:gd name="connsiteX92" fmla="*/ 6692251 w 12192000"/>
              <a:gd name="connsiteY92" fmla="*/ 1656357 h 2237474"/>
              <a:gd name="connsiteX93" fmla="*/ 6655235 w 12192000"/>
              <a:gd name="connsiteY93" fmla="*/ 1661869 h 2237474"/>
              <a:gd name="connsiteX94" fmla="*/ 6587857 w 12192000"/>
              <a:gd name="connsiteY94" fmla="*/ 1665769 h 2237474"/>
              <a:gd name="connsiteX95" fmla="*/ 6554894 w 12192000"/>
              <a:gd name="connsiteY95" fmla="*/ 1664428 h 2237474"/>
              <a:gd name="connsiteX96" fmla="*/ 6516595 w 12192000"/>
              <a:gd name="connsiteY96" fmla="*/ 1667475 h 2237474"/>
              <a:gd name="connsiteX97" fmla="*/ 6508541 w 12192000"/>
              <a:gd name="connsiteY97" fmla="*/ 1668757 h 2237474"/>
              <a:gd name="connsiteX98" fmla="*/ 6471012 w 12192000"/>
              <a:gd name="connsiteY98" fmla="*/ 1678604 h 2237474"/>
              <a:gd name="connsiteX99" fmla="*/ 6415265 w 12192000"/>
              <a:gd name="connsiteY99" fmla="*/ 1665317 h 2237474"/>
              <a:gd name="connsiteX100" fmla="*/ 6364035 w 12192000"/>
              <a:gd name="connsiteY100" fmla="*/ 1667683 h 2237474"/>
              <a:gd name="connsiteX101" fmla="*/ 6280959 w 12192000"/>
              <a:gd name="connsiteY101" fmla="*/ 1689329 h 2237474"/>
              <a:gd name="connsiteX102" fmla="*/ 6243319 w 12192000"/>
              <a:gd name="connsiteY102" fmla="*/ 1695560 h 2237474"/>
              <a:gd name="connsiteX103" fmla="*/ 6098321 w 12192000"/>
              <a:gd name="connsiteY103" fmla="*/ 1721646 h 2237474"/>
              <a:gd name="connsiteX104" fmla="*/ 5880652 w 12192000"/>
              <a:gd name="connsiteY104" fmla="*/ 1779643 h 2237474"/>
              <a:gd name="connsiteX105" fmla="*/ 5785959 w 12192000"/>
              <a:gd name="connsiteY105" fmla="*/ 1775307 h 2237474"/>
              <a:gd name="connsiteX106" fmla="*/ 5643534 w 12192000"/>
              <a:gd name="connsiteY106" fmla="*/ 1802919 h 2237474"/>
              <a:gd name="connsiteX107" fmla="*/ 5518799 w 12192000"/>
              <a:gd name="connsiteY107" fmla="*/ 1818312 h 2237474"/>
              <a:gd name="connsiteX108" fmla="*/ 5505014 w 12192000"/>
              <a:gd name="connsiteY108" fmla="*/ 1819259 h 2237474"/>
              <a:gd name="connsiteX109" fmla="*/ 5453307 w 12192000"/>
              <a:gd name="connsiteY109" fmla="*/ 1815450 h 2237474"/>
              <a:gd name="connsiteX110" fmla="*/ 5364192 w 12192000"/>
              <a:gd name="connsiteY110" fmla="*/ 1826074 h 2237474"/>
              <a:gd name="connsiteX111" fmla="*/ 5350380 w 12192000"/>
              <a:gd name="connsiteY111" fmla="*/ 1830891 h 2237474"/>
              <a:gd name="connsiteX112" fmla="*/ 5259633 w 12192000"/>
              <a:gd name="connsiteY112" fmla="*/ 1837160 h 2237474"/>
              <a:gd name="connsiteX113" fmla="*/ 5197513 w 12192000"/>
              <a:gd name="connsiteY113" fmla="*/ 1844718 h 2237474"/>
              <a:gd name="connsiteX114" fmla="*/ 5184170 w 12192000"/>
              <a:gd name="connsiteY114" fmla="*/ 1849402 h 2237474"/>
              <a:gd name="connsiteX115" fmla="*/ 5168852 w 12192000"/>
              <a:gd name="connsiteY115" fmla="*/ 1844846 h 2237474"/>
              <a:gd name="connsiteX116" fmla="*/ 5164370 w 12192000"/>
              <a:gd name="connsiteY116" fmla="*/ 1840597 h 2237474"/>
              <a:gd name="connsiteX117" fmla="*/ 5114927 w 12192000"/>
              <a:gd name="connsiteY117" fmla="*/ 1847827 h 2237474"/>
              <a:gd name="connsiteX118" fmla="*/ 5108970 w 12192000"/>
              <a:gd name="connsiteY118" fmla="*/ 1847935 h 2237474"/>
              <a:gd name="connsiteX119" fmla="*/ 5067961 w 12192000"/>
              <a:gd name="connsiteY119" fmla="*/ 1845917 h 2237474"/>
              <a:gd name="connsiteX120" fmla="*/ 5007075 w 12192000"/>
              <a:gd name="connsiteY120" fmla="*/ 1838626 h 2237474"/>
              <a:gd name="connsiteX121" fmla="*/ 4944087 w 12192000"/>
              <a:gd name="connsiteY121" fmla="*/ 1823332 h 2237474"/>
              <a:gd name="connsiteX122" fmla="*/ 4907662 w 12192000"/>
              <a:gd name="connsiteY122" fmla="*/ 1816900 h 2237474"/>
              <a:gd name="connsiteX123" fmla="*/ 4882386 w 12192000"/>
              <a:gd name="connsiteY123" fmla="*/ 1809844 h 2237474"/>
              <a:gd name="connsiteX124" fmla="*/ 4811440 w 12192000"/>
              <a:gd name="connsiteY124" fmla="*/ 1804655 h 2237474"/>
              <a:gd name="connsiteX125" fmla="*/ 4691075 w 12192000"/>
              <a:gd name="connsiteY125" fmla="*/ 1801389 h 2237474"/>
              <a:gd name="connsiteX126" fmla="*/ 4611738 w 12192000"/>
              <a:gd name="connsiteY126" fmla="*/ 1776964 h 2237474"/>
              <a:gd name="connsiteX127" fmla="*/ 4560070 w 12192000"/>
              <a:gd name="connsiteY127" fmla="*/ 1785640 h 2237474"/>
              <a:gd name="connsiteX128" fmla="*/ 4536503 w 12192000"/>
              <a:gd name="connsiteY128" fmla="*/ 1785334 h 2237474"/>
              <a:gd name="connsiteX129" fmla="*/ 4513724 w 12192000"/>
              <a:gd name="connsiteY129" fmla="*/ 1791996 h 2237474"/>
              <a:gd name="connsiteX130" fmla="*/ 4459810 w 12192000"/>
              <a:gd name="connsiteY130" fmla="*/ 1797886 h 2237474"/>
              <a:gd name="connsiteX131" fmla="*/ 4379064 w 12192000"/>
              <a:gd name="connsiteY131" fmla="*/ 1817177 h 2237474"/>
              <a:gd name="connsiteX132" fmla="*/ 4319209 w 12192000"/>
              <a:gd name="connsiteY132" fmla="*/ 1834833 h 2237474"/>
              <a:gd name="connsiteX133" fmla="*/ 4290981 w 12192000"/>
              <a:gd name="connsiteY133" fmla="*/ 1839677 h 2237474"/>
              <a:gd name="connsiteX134" fmla="*/ 4285792 w 12192000"/>
              <a:gd name="connsiteY134" fmla="*/ 1836231 h 2237474"/>
              <a:gd name="connsiteX135" fmla="*/ 4238372 w 12192000"/>
              <a:gd name="connsiteY135" fmla="*/ 1851480 h 2237474"/>
              <a:gd name="connsiteX136" fmla="*/ 4232517 w 12192000"/>
              <a:gd name="connsiteY136" fmla="*/ 1852567 h 2237474"/>
              <a:gd name="connsiteX137" fmla="*/ 4191732 w 12192000"/>
              <a:gd name="connsiteY137" fmla="*/ 1857328 h 2237474"/>
              <a:gd name="connsiteX138" fmla="*/ 4065532 w 12192000"/>
              <a:gd name="connsiteY138" fmla="*/ 1855477 h 2237474"/>
              <a:gd name="connsiteX139" fmla="*/ 4028460 w 12192000"/>
              <a:gd name="connsiteY139" fmla="*/ 1855137 h 2237474"/>
              <a:gd name="connsiteX140" fmla="*/ 4002267 w 12192000"/>
              <a:gd name="connsiteY140" fmla="*/ 1852352 h 2237474"/>
              <a:gd name="connsiteX141" fmla="*/ 3931396 w 12192000"/>
              <a:gd name="connsiteY141" fmla="*/ 1858915 h 2237474"/>
              <a:gd name="connsiteX142" fmla="*/ 3812162 w 12192000"/>
              <a:gd name="connsiteY142" fmla="*/ 1875501 h 2237474"/>
              <a:gd name="connsiteX143" fmla="*/ 3729530 w 12192000"/>
              <a:gd name="connsiteY143" fmla="*/ 1864513 h 2237474"/>
              <a:gd name="connsiteX144" fmla="*/ 3680177 w 12192000"/>
              <a:gd name="connsiteY144" fmla="*/ 1881552 h 2237474"/>
              <a:gd name="connsiteX145" fmla="*/ 3567259 w 12192000"/>
              <a:gd name="connsiteY145" fmla="*/ 1893482 h 2237474"/>
              <a:gd name="connsiteX146" fmla="*/ 3405770 w 12192000"/>
              <a:gd name="connsiteY146" fmla="*/ 1904591 h 2237474"/>
              <a:gd name="connsiteX147" fmla="*/ 3280097 w 12192000"/>
              <a:gd name="connsiteY147" fmla="*/ 1919610 h 2237474"/>
              <a:gd name="connsiteX148" fmla="*/ 3123424 w 12192000"/>
              <a:gd name="connsiteY148" fmla="*/ 1952930 h 2237474"/>
              <a:gd name="connsiteX149" fmla="*/ 3009910 w 12192000"/>
              <a:gd name="connsiteY149" fmla="*/ 1957866 h 2237474"/>
              <a:gd name="connsiteX150" fmla="*/ 2995934 w 12192000"/>
              <a:gd name="connsiteY150" fmla="*/ 1967085 h 2237474"/>
              <a:gd name="connsiteX151" fmla="*/ 2980071 w 12192000"/>
              <a:gd name="connsiteY151" fmla="*/ 1972988 h 2237474"/>
              <a:gd name="connsiteX152" fmla="*/ 2978094 w 12192000"/>
              <a:gd name="connsiteY152" fmla="*/ 1972369 h 2237474"/>
              <a:gd name="connsiteX153" fmla="*/ 2942858 w 12192000"/>
              <a:gd name="connsiteY153" fmla="*/ 1981367 h 2237474"/>
              <a:gd name="connsiteX154" fmla="*/ 2875436 w 12192000"/>
              <a:gd name="connsiteY154" fmla="*/ 1996977 h 2237474"/>
              <a:gd name="connsiteX155" fmla="*/ 2874892 w 12192000"/>
              <a:gd name="connsiteY155" fmla="*/ 1996085 h 2237474"/>
              <a:gd name="connsiteX156" fmla="*/ 2864145 w 12192000"/>
              <a:gd name="connsiteY156" fmla="*/ 1994061 h 2237474"/>
              <a:gd name="connsiteX157" fmla="*/ 2843662 w 12192000"/>
              <a:gd name="connsiteY157" fmla="*/ 1992498 h 2237474"/>
              <a:gd name="connsiteX158" fmla="*/ 2796128 w 12192000"/>
              <a:gd name="connsiteY158" fmla="*/ 1976403 h 2237474"/>
              <a:gd name="connsiteX159" fmla="*/ 2756784 w 12192000"/>
              <a:gd name="connsiteY159" fmla="*/ 1985116 h 2237474"/>
              <a:gd name="connsiteX160" fmla="*/ 2748833 w 12192000"/>
              <a:gd name="connsiteY160" fmla="*/ 1986323 h 2237474"/>
              <a:gd name="connsiteX161" fmla="*/ 2748661 w 12192000"/>
              <a:gd name="connsiteY161" fmla="*/ 1986122 h 2237474"/>
              <a:gd name="connsiteX162" fmla="*/ 2740251 w 12192000"/>
              <a:gd name="connsiteY162" fmla="*/ 1986946 h 2237474"/>
              <a:gd name="connsiteX163" fmla="*/ 2718916 w 12192000"/>
              <a:gd name="connsiteY163" fmla="*/ 1990867 h 2237474"/>
              <a:gd name="connsiteX164" fmla="*/ 2713522 w 12192000"/>
              <a:gd name="connsiteY164" fmla="*/ 1990173 h 2237474"/>
              <a:gd name="connsiteX165" fmla="*/ 2680597 w 12192000"/>
              <a:gd name="connsiteY165" fmla="*/ 1984996 h 2237474"/>
              <a:gd name="connsiteX166" fmla="*/ 2578178 w 12192000"/>
              <a:gd name="connsiteY166" fmla="*/ 1990531 h 2237474"/>
              <a:gd name="connsiteX167" fmla="*/ 2476147 w 12192000"/>
              <a:gd name="connsiteY167" fmla="*/ 1998305 h 2237474"/>
              <a:gd name="connsiteX168" fmla="*/ 2373568 w 12192000"/>
              <a:gd name="connsiteY168" fmla="*/ 2003219 h 2237474"/>
              <a:gd name="connsiteX169" fmla="*/ 2321399 w 12192000"/>
              <a:gd name="connsiteY169" fmla="*/ 1989467 h 2237474"/>
              <a:gd name="connsiteX170" fmla="*/ 2315525 w 12192000"/>
              <a:gd name="connsiteY170" fmla="*/ 1989708 h 2237474"/>
              <a:gd name="connsiteX171" fmla="*/ 2300792 w 12192000"/>
              <a:gd name="connsiteY171" fmla="*/ 1994290 h 2237474"/>
              <a:gd name="connsiteX172" fmla="*/ 2295469 w 12192000"/>
              <a:gd name="connsiteY172" fmla="*/ 1996659 h 2237474"/>
              <a:gd name="connsiteX173" fmla="*/ 2287219 w 12192000"/>
              <a:gd name="connsiteY173" fmla="*/ 1998750 h 2237474"/>
              <a:gd name="connsiteX174" fmla="*/ 2286948 w 12192000"/>
              <a:gd name="connsiteY174" fmla="*/ 1998596 h 2237474"/>
              <a:gd name="connsiteX175" fmla="*/ 2243069 w 12192000"/>
              <a:gd name="connsiteY175" fmla="*/ 2015111 h 2237474"/>
              <a:gd name="connsiteX176" fmla="*/ 2186609 w 12192000"/>
              <a:gd name="connsiteY176" fmla="*/ 2008263 h 2237474"/>
              <a:gd name="connsiteX177" fmla="*/ 2164831 w 12192000"/>
              <a:gd name="connsiteY177" fmla="*/ 2010143 h 2237474"/>
              <a:gd name="connsiteX178" fmla="*/ 2152836 w 12192000"/>
              <a:gd name="connsiteY178" fmla="*/ 2010048 h 2237474"/>
              <a:gd name="connsiteX179" fmla="*/ 2117102 w 12192000"/>
              <a:gd name="connsiteY179" fmla="*/ 2023004 h 2237474"/>
              <a:gd name="connsiteX180" fmla="*/ 2111935 w 12192000"/>
              <a:gd name="connsiteY180" fmla="*/ 2023163 h 2237474"/>
              <a:gd name="connsiteX181" fmla="*/ 2089991 w 12192000"/>
              <a:gd name="connsiteY181" fmla="*/ 2034193 h 2237474"/>
              <a:gd name="connsiteX182" fmla="*/ 2058061 w 12192000"/>
              <a:gd name="connsiteY182" fmla="*/ 2047942 h 2237474"/>
              <a:gd name="connsiteX183" fmla="*/ 2055737 w 12192000"/>
              <a:gd name="connsiteY183" fmla="*/ 2047704 h 2237474"/>
              <a:gd name="connsiteX184" fmla="*/ 2042244 w 12192000"/>
              <a:gd name="connsiteY184" fmla="*/ 2055560 h 2237474"/>
              <a:gd name="connsiteX185" fmla="*/ 1976224 w 12192000"/>
              <a:gd name="connsiteY185" fmla="*/ 2074257 h 2237474"/>
              <a:gd name="connsiteX186" fmla="*/ 1877728 w 12192000"/>
              <a:gd name="connsiteY186" fmla="*/ 2101004 h 2237474"/>
              <a:gd name="connsiteX187" fmla="*/ 1759056 w 12192000"/>
              <a:gd name="connsiteY187" fmla="*/ 2125608 h 2237474"/>
              <a:gd name="connsiteX188" fmla="*/ 1637948 w 12192000"/>
              <a:gd name="connsiteY188" fmla="*/ 2172597 h 2237474"/>
              <a:gd name="connsiteX189" fmla="*/ 1434549 w 12192000"/>
              <a:gd name="connsiteY189" fmla="*/ 2234522 h 2237474"/>
              <a:gd name="connsiteX190" fmla="*/ 1398481 w 12192000"/>
              <a:gd name="connsiteY190" fmla="*/ 2237074 h 2237474"/>
              <a:gd name="connsiteX191" fmla="*/ 1398407 w 12192000"/>
              <a:gd name="connsiteY191" fmla="*/ 2237095 h 2237474"/>
              <a:gd name="connsiteX192" fmla="*/ 1370962 w 12192000"/>
              <a:gd name="connsiteY192" fmla="*/ 2237474 h 2237474"/>
              <a:gd name="connsiteX193" fmla="*/ 1356367 w 12192000"/>
              <a:gd name="connsiteY193" fmla="*/ 2235089 h 2237474"/>
              <a:gd name="connsiteX194" fmla="*/ 1324828 w 12192000"/>
              <a:gd name="connsiteY194" fmla="*/ 2231968 h 2237474"/>
              <a:gd name="connsiteX195" fmla="*/ 1297744 w 12192000"/>
              <a:gd name="connsiteY195" fmla="*/ 2235849 h 2237474"/>
              <a:gd name="connsiteX196" fmla="*/ 1286236 w 12192000"/>
              <a:gd name="connsiteY196" fmla="*/ 2233135 h 2237474"/>
              <a:gd name="connsiteX197" fmla="*/ 1283504 w 12192000"/>
              <a:gd name="connsiteY197" fmla="*/ 2233797 h 2237474"/>
              <a:gd name="connsiteX198" fmla="*/ 1279765 w 12192000"/>
              <a:gd name="connsiteY198" fmla="*/ 2229639 h 2237474"/>
              <a:gd name="connsiteX199" fmla="*/ 1195347 w 12192000"/>
              <a:gd name="connsiteY199" fmla="*/ 2212354 h 2237474"/>
              <a:gd name="connsiteX200" fmla="*/ 970251 w 12192000"/>
              <a:gd name="connsiteY200" fmla="*/ 2221029 h 2237474"/>
              <a:gd name="connsiteX201" fmla="*/ 812914 w 12192000"/>
              <a:gd name="connsiteY201" fmla="*/ 2202752 h 2237474"/>
              <a:gd name="connsiteX202" fmla="*/ 800195 w 12192000"/>
              <a:gd name="connsiteY202" fmla="*/ 2209407 h 2237474"/>
              <a:gd name="connsiteX203" fmla="*/ 784978 w 12192000"/>
              <a:gd name="connsiteY203" fmla="*/ 2212360 h 2237474"/>
              <a:gd name="connsiteX204" fmla="*/ 681987 w 12192000"/>
              <a:gd name="connsiteY204" fmla="*/ 2216757 h 2237474"/>
              <a:gd name="connsiteX205" fmla="*/ 669923 w 12192000"/>
              <a:gd name="connsiteY205" fmla="*/ 2211682 h 2237474"/>
              <a:gd name="connsiteX206" fmla="*/ 648680 w 12192000"/>
              <a:gd name="connsiteY206" fmla="*/ 2206229 h 2237474"/>
              <a:gd name="connsiteX207" fmla="*/ 597225 w 12192000"/>
              <a:gd name="connsiteY207" fmla="*/ 2180999 h 2237474"/>
              <a:gd name="connsiteX208" fmla="*/ 558449 w 12192000"/>
              <a:gd name="connsiteY208" fmla="*/ 2182346 h 2237474"/>
              <a:gd name="connsiteX209" fmla="*/ 550517 w 12192000"/>
              <a:gd name="connsiteY209" fmla="*/ 2182060 h 2237474"/>
              <a:gd name="connsiteX210" fmla="*/ 550309 w 12192000"/>
              <a:gd name="connsiteY210" fmla="*/ 2181825 h 2237474"/>
              <a:gd name="connsiteX211" fmla="*/ 541836 w 12192000"/>
              <a:gd name="connsiteY211" fmla="*/ 2181063 h 2237474"/>
              <a:gd name="connsiteX212" fmla="*/ 536057 w 12192000"/>
              <a:gd name="connsiteY212" fmla="*/ 2181537 h 2237474"/>
              <a:gd name="connsiteX213" fmla="*/ 520671 w 12192000"/>
              <a:gd name="connsiteY213" fmla="*/ 2180980 h 2237474"/>
              <a:gd name="connsiteX214" fmla="*/ 515024 w 12192000"/>
              <a:gd name="connsiteY214" fmla="*/ 2179258 h 2237474"/>
              <a:gd name="connsiteX215" fmla="*/ 512278 w 12192000"/>
              <a:gd name="connsiteY215" fmla="*/ 2176369 h 2237474"/>
              <a:gd name="connsiteX216" fmla="*/ 480419 w 12192000"/>
              <a:gd name="connsiteY216" fmla="*/ 2167807 h 2237474"/>
              <a:gd name="connsiteX217" fmla="*/ 413835 w 12192000"/>
              <a:gd name="connsiteY217" fmla="*/ 2156783 h 2237474"/>
              <a:gd name="connsiteX218" fmla="*/ 376513 w 12192000"/>
              <a:gd name="connsiteY218" fmla="*/ 2154014 h 2237474"/>
              <a:gd name="connsiteX219" fmla="*/ 273386 w 12192000"/>
              <a:gd name="connsiteY219" fmla="*/ 2142551 h 2237474"/>
              <a:gd name="connsiteX220" fmla="*/ 169207 w 12192000"/>
              <a:gd name="connsiteY220" fmla="*/ 2128100 h 2237474"/>
              <a:gd name="connsiteX221" fmla="*/ 93149 w 12192000"/>
              <a:gd name="connsiteY221" fmla="*/ 2105324 h 2237474"/>
              <a:gd name="connsiteX222" fmla="*/ 88109 w 12192000"/>
              <a:gd name="connsiteY222" fmla="*/ 2106704 h 2237474"/>
              <a:gd name="connsiteX223" fmla="*/ 80022 w 12192000"/>
              <a:gd name="connsiteY223" fmla="*/ 2107254 h 2237474"/>
              <a:gd name="connsiteX224" fmla="*/ 79717 w 12192000"/>
              <a:gd name="connsiteY224" fmla="*/ 2107046 h 2237474"/>
              <a:gd name="connsiteX225" fmla="*/ 72352 w 12192000"/>
              <a:gd name="connsiteY225" fmla="*/ 2107991 h 2237474"/>
              <a:gd name="connsiteX226" fmla="*/ 37645 w 12192000"/>
              <a:gd name="connsiteY226" fmla="*/ 2115401 h 2237474"/>
              <a:gd name="connsiteX227" fmla="*/ 4572 w 12192000"/>
              <a:gd name="connsiteY227" fmla="*/ 2111091 h 2237474"/>
              <a:gd name="connsiteX228" fmla="*/ 0 w 12192000"/>
              <a:gd name="connsiteY228" fmla="*/ 2110468 h 2237474"/>
              <a:gd name="connsiteX229" fmla="*/ 0 w 12192000"/>
              <a:gd name="connsiteY22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79383 w 12192000"/>
              <a:gd name="connsiteY88" fmla="*/ 1641496 h 2237474"/>
              <a:gd name="connsiteX89" fmla="*/ 6900177 w 12192000"/>
              <a:gd name="connsiteY89" fmla="*/ 1636016 h 2237474"/>
              <a:gd name="connsiteX90" fmla="*/ 6795372 w 12192000"/>
              <a:gd name="connsiteY90" fmla="*/ 1644845 h 2237474"/>
              <a:gd name="connsiteX91" fmla="*/ 6692251 w 12192000"/>
              <a:gd name="connsiteY91" fmla="*/ 1656357 h 2237474"/>
              <a:gd name="connsiteX92" fmla="*/ 6655235 w 12192000"/>
              <a:gd name="connsiteY92" fmla="*/ 1661869 h 2237474"/>
              <a:gd name="connsiteX93" fmla="*/ 6587857 w 12192000"/>
              <a:gd name="connsiteY93" fmla="*/ 1665769 h 2237474"/>
              <a:gd name="connsiteX94" fmla="*/ 6554894 w 12192000"/>
              <a:gd name="connsiteY94" fmla="*/ 1664428 h 2237474"/>
              <a:gd name="connsiteX95" fmla="*/ 6516595 w 12192000"/>
              <a:gd name="connsiteY95" fmla="*/ 1667475 h 2237474"/>
              <a:gd name="connsiteX96" fmla="*/ 6508541 w 12192000"/>
              <a:gd name="connsiteY96" fmla="*/ 1668757 h 2237474"/>
              <a:gd name="connsiteX97" fmla="*/ 6471012 w 12192000"/>
              <a:gd name="connsiteY97" fmla="*/ 1678604 h 2237474"/>
              <a:gd name="connsiteX98" fmla="*/ 6415265 w 12192000"/>
              <a:gd name="connsiteY98" fmla="*/ 1665317 h 2237474"/>
              <a:gd name="connsiteX99" fmla="*/ 6364035 w 12192000"/>
              <a:gd name="connsiteY99" fmla="*/ 1667683 h 2237474"/>
              <a:gd name="connsiteX100" fmla="*/ 6280959 w 12192000"/>
              <a:gd name="connsiteY100" fmla="*/ 1689329 h 2237474"/>
              <a:gd name="connsiteX101" fmla="*/ 6243319 w 12192000"/>
              <a:gd name="connsiteY101" fmla="*/ 1695560 h 2237474"/>
              <a:gd name="connsiteX102" fmla="*/ 6098321 w 12192000"/>
              <a:gd name="connsiteY102" fmla="*/ 1721646 h 2237474"/>
              <a:gd name="connsiteX103" fmla="*/ 5880652 w 12192000"/>
              <a:gd name="connsiteY103" fmla="*/ 1779643 h 2237474"/>
              <a:gd name="connsiteX104" fmla="*/ 5785959 w 12192000"/>
              <a:gd name="connsiteY104" fmla="*/ 1775307 h 2237474"/>
              <a:gd name="connsiteX105" fmla="*/ 5643534 w 12192000"/>
              <a:gd name="connsiteY105" fmla="*/ 1802919 h 2237474"/>
              <a:gd name="connsiteX106" fmla="*/ 5518799 w 12192000"/>
              <a:gd name="connsiteY106" fmla="*/ 1818312 h 2237474"/>
              <a:gd name="connsiteX107" fmla="*/ 5505014 w 12192000"/>
              <a:gd name="connsiteY107" fmla="*/ 1819259 h 2237474"/>
              <a:gd name="connsiteX108" fmla="*/ 5453307 w 12192000"/>
              <a:gd name="connsiteY108" fmla="*/ 1815450 h 2237474"/>
              <a:gd name="connsiteX109" fmla="*/ 5364192 w 12192000"/>
              <a:gd name="connsiteY109" fmla="*/ 1826074 h 2237474"/>
              <a:gd name="connsiteX110" fmla="*/ 5350380 w 12192000"/>
              <a:gd name="connsiteY110" fmla="*/ 1830891 h 2237474"/>
              <a:gd name="connsiteX111" fmla="*/ 5259633 w 12192000"/>
              <a:gd name="connsiteY111" fmla="*/ 1837160 h 2237474"/>
              <a:gd name="connsiteX112" fmla="*/ 5197513 w 12192000"/>
              <a:gd name="connsiteY112" fmla="*/ 1844718 h 2237474"/>
              <a:gd name="connsiteX113" fmla="*/ 5184170 w 12192000"/>
              <a:gd name="connsiteY113" fmla="*/ 1849402 h 2237474"/>
              <a:gd name="connsiteX114" fmla="*/ 5168852 w 12192000"/>
              <a:gd name="connsiteY114" fmla="*/ 1844846 h 2237474"/>
              <a:gd name="connsiteX115" fmla="*/ 5164370 w 12192000"/>
              <a:gd name="connsiteY115" fmla="*/ 1840597 h 2237474"/>
              <a:gd name="connsiteX116" fmla="*/ 5114927 w 12192000"/>
              <a:gd name="connsiteY116" fmla="*/ 1847827 h 2237474"/>
              <a:gd name="connsiteX117" fmla="*/ 5108970 w 12192000"/>
              <a:gd name="connsiteY117" fmla="*/ 1847935 h 2237474"/>
              <a:gd name="connsiteX118" fmla="*/ 5067961 w 12192000"/>
              <a:gd name="connsiteY118" fmla="*/ 1845917 h 2237474"/>
              <a:gd name="connsiteX119" fmla="*/ 5007075 w 12192000"/>
              <a:gd name="connsiteY119" fmla="*/ 1838626 h 2237474"/>
              <a:gd name="connsiteX120" fmla="*/ 4944087 w 12192000"/>
              <a:gd name="connsiteY120" fmla="*/ 1823332 h 2237474"/>
              <a:gd name="connsiteX121" fmla="*/ 4907662 w 12192000"/>
              <a:gd name="connsiteY121" fmla="*/ 1816900 h 2237474"/>
              <a:gd name="connsiteX122" fmla="*/ 4882386 w 12192000"/>
              <a:gd name="connsiteY122" fmla="*/ 1809844 h 2237474"/>
              <a:gd name="connsiteX123" fmla="*/ 4811440 w 12192000"/>
              <a:gd name="connsiteY123" fmla="*/ 1804655 h 2237474"/>
              <a:gd name="connsiteX124" fmla="*/ 4691075 w 12192000"/>
              <a:gd name="connsiteY124" fmla="*/ 1801389 h 2237474"/>
              <a:gd name="connsiteX125" fmla="*/ 4611738 w 12192000"/>
              <a:gd name="connsiteY125" fmla="*/ 1776964 h 2237474"/>
              <a:gd name="connsiteX126" fmla="*/ 4560070 w 12192000"/>
              <a:gd name="connsiteY126" fmla="*/ 1785640 h 2237474"/>
              <a:gd name="connsiteX127" fmla="*/ 4536503 w 12192000"/>
              <a:gd name="connsiteY127" fmla="*/ 1785334 h 2237474"/>
              <a:gd name="connsiteX128" fmla="*/ 4513724 w 12192000"/>
              <a:gd name="connsiteY128" fmla="*/ 1791996 h 2237474"/>
              <a:gd name="connsiteX129" fmla="*/ 4459810 w 12192000"/>
              <a:gd name="connsiteY129" fmla="*/ 1797886 h 2237474"/>
              <a:gd name="connsiteX130" fmla="*/ 4379064 w 12192000"/>
              <a:gd name="connsiteY130" fmla="*/ 1817177 h 2237474"/>
              <a:gd name="connsiteX131" fmla="*/ 4319209 w 12192000"/>
              <a:gd name="connsiteY131" fmla="*/ 1834833 h 2237474"/>
              <a:gd name="connsiteX132" fmla="*/ 4290981 w 12192000"/>
              <a:gd name="connsiteY132" fmla="*/ 1839677 h 2237474"/>
              <a:gd name="connsiteX133" fmla="*/ 4285792 w 12192000"/>
              <a:gd name="connsiteY133" fmla="*/ 1836231 h 2237474"/>
              <a:gd name="connsiteX134" fmla="*/ 4238372 w 12192000"/>
              <a:gd name="connsiteY134" fmla="*/ 1851480 h 2237474"/>
              <a:gd name="connsiteX135" fmla="*/ 4232517 w 12192000"/>
              <a:gd name="connsiteY135" fmla="*/ 1852567 h 2237474"/>
              <a:gd name="connsiteX136" fmla="*/ 4191732 w 12192000"/>
              <a:gd name="connsiteY136" fmla="*/ 1857328 h 2237474"/>
              <a:gd name="connsiteX137" fmla="*/ 4065532 w 12192000"/>
              <a:gd name="connsiteY137" fmla="*/ 1855477 h 2237474"/>
              <a:gd name="connsiteX138" fmla="*/ 4028460 w 12192000"/>
              <a:gd name="connsiteY138" fmla="*/ 1855137 h 2237474"/>
              <a:gd name="connsiteX139" fmla="*/ 4002267 w 12192000"/>
              <a:gd name="connsiteY139" fmla="*/ 1852352 h 2237474"/>
              <a:gd name="connsiteX140" fmla="*/ 3931396 w 12192000"/>
              <a:gd name="connsiteY140" fmla="*/ 1858915 h 2237474"/>
              <a:gd name="connsiteX141" fmla="*/ 3812162 w 12192000"/>
              <a:gd name="connsiteY141" fmla="*/ 1875501 h 2237474"/>
              <a:gd name="connsiteX142" fmla="*/ 3729530 w 12192000"/>
              <a:gd name="connsiteY142" fmla="*/ 1864513 h 2237474"/>
              <a:gd name="connsiteX143" fmla="*/ 3680177 w 12192000"/>
              <a:gd name="connsiteY143" fmla="*/ 1881552 h 2237474"/>
              <a:gd name="connsiteX144" fmla="*/ 3567259 w 12192000"/>
              <a:gd name="connsiteY144" fmla="*/ 1893482 h 2237474"/>
              <a:gd name="connsiteX145" fmla="*/ 3405770 w 12192000"/>
              <a:gd name="connsiteY145" fmla="*/ 1904591 h 2237474"/>
              <a:gd name="connsiteX146" fmla="*/ 3280097 w 12192000"/>
              <a:gd name="connsiteY146" fmla="*/ 1919610 h 2237474"/>
              <a:gd name="connsiteX147" fmla="*/ 3123424 w 12192000"/>
              <a:gd name="connsiteY147" fmla="*/ 1952930 h 2237474"/>
              <a:gd name="connsiteX148" fmla="*/ 3009910 w 12192000"/>
              <a:gd name="connsiteY148" fmla="*/ 1957866 h 2237474"/>
              <a:gd name="connsiteX149" fmla="*/ 2995934 w 12192000"/>
              <a:gd name="connsiteY149" fmla="*/ 1967085 h 2237474"/>
              <a:gd name="connsiteX150" fmla="*/ 2980071 w 12192000"/>
              <a:gd name="connsiteY150" fmla="*/ 1972988 h 2237474"/>
              <a:gd name="connsiteX151" fmla="*/ 2978094 w 12192000"/>
              <a:gd name="connsiteY151" fmla="*/ 1972369 h 2237474"/>
              <a:gd name="connsiteX152" fmla="*/ 2942858 w 12192000"/>
              <a:gd name="connsiteY152" fmla="*/ 1981367 h 2237474"/>
              <a:gd name="connsiteX153" fmla="*/ 2875436 w 12192000"/>
              <a:gd name="connsiteY153" fmla="*/ 1996977 h 2237474"/>
              <a:gd name="connsiteX154" fmla="*/ 2874892 w 12192000"/>
              <a:gd name="connsiteY154" fmla="*/ 1996085 h 2237474"/>
              <a:gd name="connsiteX155" fmla="*/ 2864145 w 12192000"/>
              <a:gd name="connsiteY155" fmla="*/ 1994061 h 2237474"/>
              <a:gd name="connsiteX156" fmla="*/ 2843662 w 12192000"/>
              <a:gd name="connsiteY156" fmla="*/ 1992498 h 2237474"/>
              <a:gd name="connsiteX157" fmla="*/ 2796128 w 12192000"/>
              <a:gd name="connsiteY157" fmla="*/ 1976403 h 2237474"/>
              <a:gd name="connsiteX158" fmla="*/ 2756784 w 12192000"/>
              <a:gd name="connsiteY158" fmla="*/ 1985116 h 2237474"/>
              <a:gd name="connsiteX159" fmla="*/ 2748833 w 12192000"/>
              <a:gd name="connsiteY159" fmla="*/ 1986323 h 2237474"/>
              <a:gd name="connsiteX160" fmla="*/ 2748661 w 12192000"/>
              <a:gd name="connsiteY160" fmla="*/ 1986122 h 2237474"/>
              <a:gd name="connsiteX161" fmla="*/ 2740251 w 12192000"/>
              <a:gd name="connsiteY161" fmla="*/ 1986946 h 2237474"/>
              <a:gd name="connsiteX162" fmla="*/ 2718916 w 12192000"/>
              <a:gd name="connsiteY162" fmla="*/ 1990867 h 2237474"/>
              <a:gd name="connsiteX163" fmla="*/ 2713522 w 12192000"/>
              <a:gd name="connsiteY163" fmla="*/ 1990173 h 2237474"/>
              <a:gd name="connsiteX164" fmla="*/ 2680597 w 12192000"/>
              <a:gd name="connsiteY164" fmla="*/ 1984996 h 2237474"/>
              <a:gd name="connsiteX165" fmla="*/ 2578178 w 12192000"/>
              <a:gd name="connsiteY165" fmla="*/ 1990531 h 2237474"/>
              <a:gd name="connsiteX166" fmla="*/ 2476147 w 12192000"/>
              <a:gd name="connsiteY166" fmla="*/ 1998305 h 2237474"/>
              <a:gd name="connsiteX167" fmla="*/ 2373568 w 12192000"/>
              <a:gd name="connsiteY167" fmla="*/ 2003219 h 2237474"/>
              <a:gd name="connsiteX168" fmla="*/ 2321399 w 12192000"/>
              <a:gd name="connsiteY168" fmla="*/ 1989467 h 2237474"/>
              <a:gd name="connsiteX169" fmla="*/ 2315525 w 12192000"/>
              <a:gd name="connsiteY169" fmla="*/ 1989708 h 2237474"/>
              <a:gd name="connsiteX170" fmla="*/ 2300792 w 12192000"/>
              <a:gd name="connsiteY170" fmla="*/ 1994290 h 2237474"/>
              <a:gd name="connsiteX171" fmla="*/ 2295469 w 12192000"/>
              <a:gd name="connsiteY171" fmla="*/ 1996659 h 2237474"/>
              <a:gd name="connsiteX172" fmla="*/ 2287219 w 12192000"/>
              <a:gd name="connsiteY172" fmla="*/ 1998750 h 2237474"/>
              <a:gd name="connsiteX173" fmla="*/ 2286948 w 12192000"/>
              <a:gd name="connsiteY173" fmla="*/ 1998596 h 2237474"/>
              <a:gd name="connsiteX174" fmla="*/ 2243069 w 12192000"/>
              <a:gd name="connsiteY174" fmla="*/ 2015111 h 2237474"/>
              <a:gd name="connsiteX175" fmla="*/ 2186609 w 12192000"/>
              <a:gd name="connsiteY175" fmla="*/ 2008263 h 2237474"/>
              <a:gd name="connsiteX176" fmla="*/ 2164831 w 12192000"/>
              <a:gd name="connsiteY176" fmla="*/ 2010143 h 2237474"/>
              <a:gd name="connsiteX177" fmla="*/ 2152836 w 12192000"/>
              <a:gd name="connsiteY177" fmla="*/ 2010048 h 2237474"/>
              <a:gd name="connsiteX178" fmla="*/ 2117102 w 12192000"/>
              <a:gd name="connsiteY178" fmla="*/ 2023004 h 2237474"/>
              <a:gd name="connsiteX179" fmla="*/ 2111935 w 12192000"/>
              <a:gd name="connsiteY179" fmla="*/ 2023163 h 2237474"/>
              <a:gd name="connsiteX180" fmla="*/ 2089991 w 12192000"/>
              <a:gd name="connsiteY180" fmla="*/ 2034193 h 2237474"/>
              <a:gd name="connsiteX181" fmla="*/ 2058061 w 12192000"/>
              <a:gd name="connsiteY181" fmla="*/ 2047942 h 2237474"/>
              <a:gd name="connsiteX182" fmla="*/ 2055737 w 12192000"/>
              <a:gd name="connsiteY182" fmla="*/ 2047704 h 2237474"/>
              <a:gd name="connsiteX183" fmla="*/ 2042244 w 12192000"/>
              <a:gd name="connsiteY183" fmla="*/ 2055560 h 2237474"/>
              <a:gd name="connsiteX184" fmla="*/ 1976224 w 12192000"/>
              <a:gd name="connsiteY184" fmla="*/ 2074257 h 2237474"/>
              <a:gd name="connsiteX185" fmla="*/ 1877728 w 12192000"/>
              <a:gd name="connsiteY185" fmla="*/ 2101004 h 2237474"/>
              <a:gd name="connsiteX186" fmla="*/ 1759056 w 12192000"/>
              <a:gd name="connsiteY186" fmla="*/ 2125608 h 2237474"/>
              <a:gd name="connsiteX187" fmla="*/ 1637948 w 12192000"/>
              <a:gd name="connsiteY187" fmla="*/ 2172597 h 2237474"/>
              <a:gd name="connsiteX188" fmla="*/ 1434549 w 12192000"/>
              <a:gd name="connsiteY188" fmla="*/ 2234522 h 2237474"/>
              <a:gd name="connsiteX189" fmla="*/ 1398481 w 12192000"/>
              <a:gd name="connsiteY189" fmla="*/ 2237074 h 2237474"/>
              <a:gd name="connsiteX190" fmla="*/ 1398407 w 12192000"/>
              <a:gd name="connsiteY190" fmla="*/ 2237095 h 2237474"/>
              <a:gd name="connsiteX191" fmla="*/ 1370962 w 12192000"/>
              <a:gd name="connsiteY191" fmla="*/ 2237474 h 2237474"/>
              <a:gd name="connsiteX192" fmla="*/ 1356367 w 12192000"/>
              <a:gd name="connsiteY192" fmla="*/ 2235089 h 2237474"/>
              <a:gd name="connsiteX193" fmla="*/ 1324828 w 12192000"/>
              <a:gd name="connsiteY193" fmla="*/ 2231968 h 2237474"/>
              <a:gd name="connsiteX194" fmla="*/ 1297744 w 12192000"/>
              <a:gd name="connsiteY194" fmla="*/ 2235849 h 2237474"/>
              <a:gd name="connsiteX195" fmla="*/ 1286236 w 12192000"/>
              <a:gd name="connsiteY195" fmla="*/ 2233135 h 2237474"/>
              <a:gd name="connsiteX196" fmla="*/ 1283504 w 12192000"/>
              <a:gd name="connsiteY196" fmla="*/ 2233797 h 2237474"/>
              <a:gd name="connsiteX197" fmla="*/ 1279765 w 12192000"/>
              <a:gd name="connsiteY197" fmla="*/ 2229639 h 2237474"/>
              <a:gd name="connsiteX198" fmla="*/ 1195347 w 12192000"/>
              <a:gd name="connsiteY198" fmla="*/ 2212354 h 2237474"/>
              <a:gd name="connsiteX199" fmla="*/ 970251 w 12192000"/>
              <a:gd name="connsiteY199" fmla="*/ 2221029 h 2237474"/>
              <a:gd name="connsiteX200" fmla="*/ 812914 w 12192000"/>
              <a:gd name="connsiteY200" fmla="*/ 2202752 h 2237474"/>
              <a:gd name="connsiteX201" fmla="*/ 800195 w 12192000"/>
              <a:gd name="connsiteY201" fmla="*/ 2209407 h 2237474"/>
              <a:gd name="connsiteX202" fmla="*/ 784978 w 12192000"/>
              <a:gd name="connsiteY202" fmla="*/ 2212360 h 2237474"/>
              <a:gd name="connsiteX203" fmla="*/ 681987 w 12192000"/>
              <a:gd name="connsiteY203" fmla="*/ 2216757 h 2237474"/>
              <a:gd name="connsiteX204" fmla="*/ 669923 w 12192000"/>
              <a:gd name="connsiteY204" fmla="*/ 2211682 h 2237474"/>
              <a:gd name="connsiteX205" fmla="*/ 648680 w 12192000"/>
              <a:gd name="connsiteY205" fmla="*/ 2206229 h 2237474"/>
              <a:gd name="connsiteX206" fmla="*/ 597225 w 12192000"/>
              <a:gd name="connsiteY206" fmla="*/ 2180999 h 2237474"/>
              <a:gd name="connsiteX207" fmla="*/ 558449 w 12192000"/>
              <a:gd name="connsiteY207" fmla="*/ 2182346 h 2237474"/>
              <a:gd name="connsiteX208" fmla="*/ 550517 w 12192000"/>
              <a:gd name="connsiteY208" fmla="*/ 2182060 h 2237474"/>
              <a:gd name="connsiteX209" fmla="*/ 550309 w 12192000"/>
              <a:gd name="connsiteY209" fmla="*/ 2181825 h 2237474"/>
              <a:gd name="connsiteX210" fmla="*/ 541836 w 12192000"/>
              <a:gd name="connsiteY210" fmla="*/ 2181063 h 2237474"/>
              <a:gd name="connsiteX211" fmla="*/ 536057 w 12192000"/>
              <a:gd name="connsiteY211" fmla="*/ 2181537 h 2237474"/>
              <a:gd name="connsiteX212" fmla="*/ 520671 w 12192000"/>
              <a:gd name="connsiteY212" fmla="*/ 2180980 h 2237474"/>
              <a:gd name="connsiteX213" fmla="*/ 515024 w 12192000"/>
              <a:gd name="connsiteY213" fmla="*/ 2179258 h 2237474"/>
              <a:gd name="connsiteX214" fmla="*/ 512278 w 12192000"/>
              <a:gd name="connsiteY214" fmla="*/ 2176369 h 2237474"/>
              <a:gd name="connsiteX215" fmla="*/ 480419 w 12192000"/>
              <a:gd name="connsiteY215" fmla="*/ 2167807 h 2237474"/>
              <a:gd name="connsiteX216" fmla="*/ 413835 w 12192000"/>
              <a:gd name="connsiteY216" fmla="*/ 2156783 h 2237474"/>
              <a:gd name="connsiteX217" fmla="*/ 376513 w 12192000"/>
              <a:gd name="connsiteY217" fmla="*/ 2154014 h 2237474"/>
              <a:gd name="connsiteX218" fmla="*/ 273386 w 12192000"/>
              <a:gd name="connsiteY218" fmla="*/ 2142551 h 2237474"/>
              <a:gd name="connsiteX219" fmla="*/ 169207 w 12192000"/>
              <a:gd name="connsiteY219" fmla="*/ 2128100 h 2237474"/>
              <a:gd name="connsiteX220" fmla="*/ 93149 w 12192000"/>
              <a:gd name="connsiteY220" fmla="*/ 2105324 h 2237474"/>
              <a:gd name="connsiteX221" fmla="*/ 88109 w 12192000"/>
              <a:gd name="connsiteY221" fmla="*/ 2106704 h 2237474"/>
              <a:gd name="connsiteX222" fmla="*/ 80022 w 12192000"/>
              <a:gd name="connsiteY222" fmla="*/ 2107254 h 2237474"/>
              <a:gd name="connsiteX223" fmla="*/ 79717 w 12192000"/>
              <a:gd name="connsiteY223" fmla="*/ 2107046 h 2237474"/>
              <a:gd name="connsiteX224" fmla="*/ 72352 w 12192000"/>
              <a:gd name="connsiteY224" fmla="*/ 2107991 h 2237474"/>
              <a:gd name="connsiteX225" fmla="*/ 37645 w 12192000"/>
              <a:gd name="connsiteY225" fmla="*/ 2115401 h 2237474"/>
              <a:gd name="connsiteX226" fmla="*/ 4572 w 12192000"/>
              <a:gd name="connsiteY226" fmla="*/ 2111091 h 2237474"/>
              <a:gd name="connsiteX227" fmla="*/ 0 w 12192000"/>
              <a:gd name="connsiteY227" fmla="*/ 2110468 h 2237474"/>
              <a:gd name="connsiteX228" fmla="*/ 0 w 12192000"/>
              <a:gd name="connsiteY22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00177 w 12192000"/>
              <a:gd name="connsiteY88" fmla="*/ 1636016 h 2237474"/>
              <a:gd name="connsiteX89" fmla="*/ 6795372 w 12192000"/>
              <a:gd name="connsiteY89" fmla="*/ 1644845 h 2237474"/>
              <a:gd name="connsiteX90" fmla="*/ 6692251 w 12192000"/>
              <a:gd name="connsiteY90" fmla="*/ 1656357 h 2237474"/>
              <a:gd name="connsiteX91" fmla="*/ 6655235 w 12192000"/>
              <a:gd name="connsiteY91" fmla="*/ 1661869 h 2237474"/>
              <a:gd name="connsiteX92" fmla="*/ 6587857 w 12192000"/>
              <a:gd name="connsiteY92" fmla="*/ 1665769 h 2237474"/>
              <a:gd name="connsiteX93" fmla="*/ 6554894 w 12192000"/>
              <a:gd name="connsiteY93" fmla="*/ 1664428 h 2237474"/>
              <a:gd name="connsiteX94" fmla="*/ 6516595 w 12192000"/>
              <a:gd name="connsiteY94" fmla="*/ 1667475 h 2237474"/>
              <a:gd name="connsiteX95" fmla="*/ 6508541 w 12192000"/>
              <a:gd name="connsiteY95" fmla="*/ 1668757 h 2237474"/>
              <a:gd name="connsiteX96" fmla="*/ 6471012 w 12192000"/>
              <a:gd name="connsiteY96" fmla="*/ 1678604 h 2237474"/>
              <a:gd name="connsiteX97" fmla="*/ 6415265 w 12192000"/>
              <a:gd name="connsiteY97" fmla="*/ 1665317 h 2237474"/>
              <a:gd name="connsiteX98" fmla="*/ 6364035 w 12192000"/>
              <a:gd name="connsiteY98" fmla="*/ 1667683 h 2237474"/>
              <a:gd name="connsiteX99" fmla="*/ 6280959 w 12192000"/>
              <a:gd name="connsiteY99" fmla="*/ 1689329 h 2237474"/>
              <a:gd name="connsiteX100" fmla="*/ 6243319 w 12192000"/>
              <a:gd name="connsiteY100" fmla="*/ 1695560 h 2237474"/>
              <a:gd name="connsiteX101" fmla="*/ 6098321 w 12192000"/>
              <a:gd name="connsiteY101" fmla="*/ 1721646 h 2237474"/>
              <a:gd name="connsiteX102" fmla="*/ 5880652 w 12192000"/>
              <a:gd name="connsiteY102" fmla="*/ 1779643 h 2237474"/>
              <a:gd name="connsiteX103" fmla="*/ 5785959 w 12192000"/>
              <a:gd name="connsiteY103" fmla="*/ 1775307 h 2237474"/>
              <a:gd name="connsiteX104" fmla="*/ 5643534 w 12192000"/>
              <a:gd name="connsiteY104" fmla="*/ 1802919 h 2237474"/>
              <a:gd name="connsiteX105" fmla="*/ 5518799 w 12192000"/>
              <a:gd name="connsiteY105" fmla="*/ 1818312 h 2237474"/>
              <a:gd name="connsiteX106" fmla="*/ 5505014 w 12192000"/>
              <a:gd name="connsiteY106" fmla="*/ 1819259 h 2237474"/>
              <a:gd name="connsiteX107" fmla="*/ 5453307 w 12192000"/>
              <a:gd name="connsiteY107" fmla="*/ 1815450 h 2237474"/>
              <a:gd name="connsiteX108" fmla="*/ 5364192 w 12192000"/>
              <a:gd name="connsiteY108" fmla="*/ 1826074 h 2237474"/>
              <a:gd name="connsiteX109" fmla="*/ 5350380 w 12192000"/>
              <a:gd name="connsiteY109" fmla="*/ 1830891 h 2237474"/>
              <a:gd name="connsiteX110" fmla="*/ 5259633 w 12192000"/>
              <a:gd name="connsiteY110" fmla="*/ 1837160 h 2237474"/>
              <a:gd name="connsiteX111" fmla="*/ 5197513 w 12192000"/>
              <a:gd name="connsiteY111" fmla="*/ 1844718 h 2237474"/>
              <a:gd name="connsiteX112" fmla="*/ 5184170 w 12192000"/>
              <a:gd name="connsiteY112" fmla="*/ 1849402 h 2237474"/>
              <a:gd name="connsiteX113" fmla="*/ 5168852 w 12192000"/>
              <a:gd name="connsiteY113" fmla="*/ 1844846 h 2237474"/>
              <a:gd name="connsiteX114" fmla="*/ 5164370 w 12192000"/>
              <a:gd name="connsiteY114" fmla="*/ 1840597 h 2237474"/>
              <a:gd name="connsiteX115" fmla="*/ 5114927 w 12192000"/>
              <a:gd name="connsiteY115" fmla="*/ 1847827 h 2237474"/>
              <a:gd name="connsiteX116" fmla="*/ 5108970 w 12192000"/>
              <a:gd name="connsiteY116" fmla="*/ 1847935 h 2237474"/>
              <a:gd name="connsiteX117" fmla="*/ 5067961 w 12192000"/>
              <a:gd name="connsiteY117" fmla="*/ 1845917 h 2237474"/>
              <a:gd name="connsiteX118" fmla="*/ 5007075 w 12192000"/>
              <a:gd name="connsiteY118" fmla="*/ 1838626 h 2237474"/>
              <a:gd name="connsiteX119" fmla="*/ 4944087 w 12192000"/>
              <a:gd name="connsiteY119" fmla="*/ 1823332 h 2237474"/>
              <a:gd name="connsiteX120" fmla="*/ 4907662 w 12192000"/>
              <a:gd name="connsiteY120" fmla="*/ 1816900 h 2237474"/>
              <a:gd name="connsiteX121" fmla="*/ 4882386 w 12192000"/>
              <a:gd name="connsiteY121" fmla="*/ 1809844 h 2237474"/>
              <a:gd name="connsiteX122" fmla="*/ 4811440 w 12192000"/>
              <a:gd name="connsiteY122" fmla="*/ 1804655 h 2237474"/>
              <a:gd name="connsiteX123" fmla="*/ 4691075 w 12192000"/>
              <a:gd name="connsiteY123" fmla="*/ 1801389 h 2237474"/>
              <a:gd name="connsiteX124" fmla="*/ 4611738 w 12192000"/>
              <a:gd name="connsiteY124" fmla="*/ 1776964 h 2237474"/>
              <a:gd name="connsiteX125" fmla="*/ 4560070 w 12192000"/>
              <a:gd name="connsiteY125" fmla="*/ 1785640 h 2237474"/>
              <a:gd name="connsiteX126" fmla="*/ 4536503 w 12192000"/>
              <a:gd name="connsiteY126" fmla="*/ 1785334 h 2237474"/>
              <a:gd name="connsiteX127" fmla="*/ 4513724 w 12192000"/>
              <a:gd name="connsiteY127" fmla="*/ 1791996 h 2237474"/>
              <a:gd name="connsiteX128" fmla="*/ 4459810 w 12192000"/>
              <a:gd name="connsiteY128" fmla="*/ 1797886 h 2237474"/>
              <a:gd name="connsiteX129" fmla="*/ 4379064 w 12192000"/>
              <a:gd name="connsiteY129" fmla="*/ 1817177 h 2237474"/>
              <a:gd name="connsiteX130" fmla="*/ 4319209 w 12192000"/>
              <a:gd name="connsiteY130" fmla="*/ 1834833 h 2237474"/>
              <a:gd name="connsiteX131" fmla="*/ 4290981 w 12192000"/>
              <a:gd name="connsiteY131" fmla="*/ 1839677 h 2237474"/>
              <a:gd name="connsiteX132" fmla="*/ 4285792 w 12192000"/>
              <a:gd name="connsiteY132" fmla="*/ 1836231 h 2237474"/>
              <a:gd name="connsiteX133" fmla="*/ 4238372 w 12192000"/>
              <a:gd name="connsiteY133" fmla="*/ 1851480 h 2237474"/>
              <a:gd name="connsiteX134" fmla="*/ 4232517 w 12192000"/>
              <a:gd name="connsiteY134" fmla="*/ 1852567 h 2237474"/>
              <a:gd name="connsiteX135" fmla="*/ 4191732 w 12192000"/>
              <a:gd name="connsiteY135" fmla="*/ 1857328 h 2237474"/>
              <a:gd name="connsiteX136" fmla="*/ 4065532 w 12192000"/>
              <a:gd name="connsiteY136" fmla="*/ 1855477 h 2237474"/>
              <a:gd name="connsiteX137" fmla="*/ 4028460 w 12192000"/>
              <a:gd name="connsiteY137" fmla="*/ 1855137 h 2237474"/>
              <a:gd name="connsiteX138" fmla="*/ 4002267 w 12192000"/>
              <a:gd name="connsiteY138" fmla="*/ 1852352 h 2237474"/>
              <a:gd name="connsiteX139" fmla="*/ 3931396 w 12192000"/>
              <a:gd name="connsiteY139" fmla="*/ 1858915 h 2237474"/>
              <a:gd name="connsiteX140" fmla="*/ 3812162 w 12192000"/>
              <a:gd name="connsiteY140" fmla="*/ 1875501 h 2237474"/>
              <a:gd name="connsiteX141" fmla="*/ 3729530 w 12192000"/>
              <a:gd name="connsiteY141" fmla="*/ 1864513 h 2237474"/>
              <a:gd name="connsiteX142" fmla="*/ 3680177 w 12192000"/>
              <a:gd name="connsiteY142" fmla="*/ 1881552 h 2237474"/>
              <a:gd name="connsiteX143" fmla="*/ 3567259 w 12192000"/>
              <a:gd name="connsiteY143" fmla="*/ 1893482 h 2237474"/>
              <a:gd name="connsiteX144" fmla="*/ 3405770 w 12192000"/>
              <a:gd name="connsiteY144" fmla="*/ 1904591 h 2237474"/>
              <a:gd name="connsiteX145" fmla="*/ 3280097 w 12192000"/>
              <a:gd name="connsiteY145" fmla="*/ 1919610 h 2237474"/>
              <a:gd name="connsiteX146" fmla="*/ 3123424 w 12192000"/>
              <a:gd name="connsiteY146" fmla="*/ 1952930 h 2237474"/>
              <a:gd name="connsiteX147" fmla="*/ 3009910 w 12192000"/>
              <a:gd name="connsiteY147" fmla="*/ 1957866 h 2237474"/>
              <a:gd name="connsiteX148" fmla="*/ 2995934 w 12192000"/>
              <a:gd name="connsiteY148" fmla="*/ 1967085 h 2237474"/>
              <a:gd name="connsiteX149" fmla="*/ 2980071 w 12192000"/>
              <a:gd name="connsiteY149" fmla="*/ 1972988 h 2237474"/>
              <a:gd name="connsiteX150" fmla="*/ 2978094 w 12192000"/>
              <a:gd name="connsiteY150" fmla="*/ 1972369 h 2237474"/>
              <a:gd name="connsiteX151" fmla="*/ 2942858 w 12192000"/>
              <a:gd name="connsiteY151" fmla="*/ 1981367 h 2237474"/>
              <a:gd name="connsiteX152" fmla="*/ 2875436 w 12192000"/>
              <a:gd name="connsiteY152" fmla="*/ 1996977 h 2237474"/>
              <a:gd name="connsiteX153" fmla="*/ 2874892 w 12192000"/>
              <a:gd name="connsiteY153" fmla="*/ 1996085 h 2237474"/>
              <a:gd name="connsiteX154" fmla="*/ 2864145 w 12192000"/>
              <a:gd name="connsiteY154" fmla="*/ 1994061 h 2237474"/>
              <a:gd name="connsiteX155" fmla="*/ 2843662 w 12192000"/>
              <a:gd name="connsiteY155" fmla="*/ 1992498 h 2237474"/>
              <a:gd name="connsiteX156" fmla="*/ 2796128 w 12192000"/>
              <a:gd name="connsiteY156" fmla="*/ 1976403 h 2237474"/>
              <a:gd name="connsiteX157" fmla="*/ 2756784 w 12192000"/>
              <a:gd name="connsiteY157" fmla="*/ 1985116 h 2237474"/>
              <a:gd name="connsiteX158" fmla="*/ 2748833 w 12192000"/>
              <a:gd name="connsiteY158" fmla="*/ 1986323 h 2237474"/>
              <a:gd name="connsiteX159" fmla="*/ 2748661 w 12192000"/>
              <a:gd name="connsiteY159" fmla="*/ 1986122 h 2237474"/>
              <a:gd name="connsiteX160" fmla="*/ 2740251 w 12192000"/>
              <a:gd name="connsiteY160" fmla="*/ 1986946 h 2237474"/>
              <a:gd name="connsiteX161" fmla="*/ 2718916 w 12192000"/>
              <a:gd name="connsiteY161" fmla="*/ 1990867 h 2237474"/>
              <a:gd name="connsiteX162" fmla="*/ 2713522 w 12192000"/>
              <a:gd name="connsiteY162" fmla="*/ 1990173 h 2237474"/>
              <a:gd name="connsiteX163" fmla="*/ 2680597 w 12192000"/>
              <a:gd name="connsiteY163" fmla="*/ 1984996 h 2237474"/>
              <a:gd name="connsiteX164" fmla="*/ 2578178 w 12192000"/>
              <a:gd name="connsiteY164" fmla="*/ 1990531 h 2237474"/>
              <a:gd name="connsiteX165" fmla="*/ 2476147 w 12192000"/>
              <a:gd name="connsiteY165" fmla="*/ 1998305 h 2237474"/>
              <a:gd name="connsiteX166" fmla="*/ 2373568 w 12192000"/>
              <a:gd name="connsiteY166" fmla="*/ 2003219 h 2237474"/>
              <a:gd name="connsiteX167" fmla="*/ 2321399 w 12192000"/>
              <a:gd name="connsiteY167" fmla="*/ 1989467 h 2237474"/>
              <a:gd name="connsiteX168" fmla="*/ 2315525 w 12192000"/>
              <a:gd name="connsiteY168" fmla="*/ 1989708 h 2237474"/>
              <a:gd name="connsiteX169" fmla="*/ 2300792 w 12192000"/>
              <a:gd name="connsiteY169" fmla="*/ 1994290 h 2237474"/>
              <a:gd name="connsiteX170" fmla="*/ 2295469 w 12192000"/>
              <a:gd name="connsiteY170" fmla="*/ 1996659 h 2237474"/>
              <a:gd name="connsiteX171" fmla="*/ 2287219 w 12192000"/>
              <a:gd name="connsiteY171" fmla="*/ 1998750 h 2237474"/>
              <a:gd name="connsiteX172" fmla="*/ 2286948 w 12192000"/>
              <a:gd name="connsiteY172" fmla="*/ 1998596 h 2237474"/>
              <a:gd name="connsiteX173" fmla="*/ 2243069 w 12192000"/>
              <a:gd name="connsiteY173" fmla="*/ 2015111 h 2237474"/>
              <a:gd name="connsiteX174" fmla="*/ 2186609 w 12192000"/>
              <a:gd name="connsiteY174" fmla="*/ 2008263 h 2237474"/>
              <a:gd name="connsiteX175" fmla="*/ 2164831 w 12192000"/>
              <a:gd name="connsiteY175" fmla="*/ 2010143 h 2237474"/>
              <a:gd name="connsiteX176" fmla="*/ 2152836 w 12192000"/>
              <a:gd name="connsiteY176" fmla="*/ 2010048 h 2237474"/>
              <a:gd name="connsiteX177" fmla="*/ 2117102 w 12192000"/>
              <a:gd name="connsiteY177" fmla="*/ 2023004 h 2237474"/>
              <a:gd name="connsiteX178" fmla="*/ 2111935 w 12192000"/>
              <a:gd name="connsiteY178" fmla="*/ 2023163 h 2237474"/>
              <a:gd name="connsiteX179" fmla="*/ 2089991 w 12192000"/>
              <a:gd name="connsiteY179" fmla="*/ 2034193 h 2237474"/>
              <a:gd name="connsiteX180" fmla="*/ 2058061 w 12192000"/>
              <a:gd name="connsiteY180" fmla="*/ 2047942 h 2237474"/>
              <a:gd name="connsiteX181" fmla="*/ 2055737 w 12192000"/>
              <a:gd name="connsiteY181" fmla="*/ 2047704 h 2237474"/>
              <a:gd name="connsiteX182" fmla="*/ 2042244 w 12192000"/>
              <a:gd name="connsiteY182" fmla="*/ 2055560 h 2237474"/>
              <a:gd name="connsiteX183" fmla="*/ 1976224 w 12192000"/>
              <a:gd name="connsiteY183" fmla="*/ 2074257 h 2237474"/>
              <a:gd name="connsiteX184" fmla="*/ 1877728 w 12192000"/>
              <a:gd name="connsiteY184" fmla="*/ 2101004 h 2237474"/>
              <a:gd name="connsiteX185" fmla="*/ 1759056 w 12192000"/>
              <a:gd name="connsiteY185" fmla="*/ 2125608 h 2237474"/>
              <a:gd name="connsiteX186" fmla="*/ 1637948 w 12192000"/>
              <a:gd name="connsiteY186" fmla="*/ 2172597 h 2237474"/>
              <a:gd name="connsiteX187" fmla="*/ 1434549 w 12192000"/>
              <a:gd name="connsiteY187" fmla="*/ 2234522 h 2237474"/>
              <a:gd name="connsiteX188" fmla="*/ 1398481 w 12192000"/>
              <a:gd name="connsiteY188" fmla="*/ 2237074 h 2237474"/>
              <a:gd name="connsiteX189" fmla="*/ 1398407 w 12192000"/>
              <a:gd name="connsiteY189" fmla="*/ 2237095 h 2237474"/>
              <a:gd name="connsiteX190" fmla="*/ 1370962 w 12192000"/>
              <a:gd name="connsiteY190" fmla="*/ 2237474 h 2237474"/>
              <a:gd name="connsiteX191" fmla="*/ 1356367 w 12192000"/>
              <a:gd name="connsiteY191" fmla="*/ 2235089 h 2237474"/>
              <a:gd name="connsiteX192" fmla="*/ 1324828 w 12192000"/>
              <a:gd name="connsiteY192" fmla="*/ 2231968 h 2237474"/>
              <a:gd name="connsiteX193" fmla="*/ 1297744 w 12192000"/>
              <a:gd name="connsiteY193" fmla="*/ 2235849 h 2237474"/>
              <a:gd name="connsiteX194" fmla="*/ 1286236 w 12192000"/>
              <a:gd name="connsiteY194" fmla="*/ 2233135 h 2237474"/>
              <a:gd name="connsiteX195" fmla="*/ 1283504 w 12192000"/>
              <a:gd name="connsiteY195" fmla="*/ 2233797 h 2237474"/>
              <a:gd name="connsiteX196" fmla="*/ 1279765 w 12192000"/>
              <a:gd name="connsiteY196" fmla="*/ 2229639 h 2237474"/>
              <a:gd name="connsiteX197" fmla="*/ 1195347 w 12192000"/>
              <a:gd name="connsiteY197" fmla="*/ 2212354 h 2237474"/>
              <a:gd name="connsiteX198" fmla="*/ 970251 w 12192000"/>
              <a:gd name="connsiteY198" fmla="*/ 2221029 h 2237474"/>
              <a:gd name="connsiteX199" fmla="*/ 812914 w 12192000"/>
              <a:gd name="connsiteY199" fmla="*/ 2202752 h 2237474"/>
              <a:gd name="connsiteX200" fmla="*/ 800195 w 12192000"/>
              <a:gd name="connsiteY200" fmla="*/ 2209407 h 2237474"/>
              <a:gd name="connsiteX201" fmla="*/ 784978 w 12192000"/>
              <a:gd name="connsiteY201" fmla="*/ 2212360 h 2237474"/>
              <a:gd name="connsiteX202" fmla="*/ 681987 w 12192000"/>
              <a:gd name="connsiteY202" fmla="*/ 2216757 h 2237474"/>
              <a:gd name="connsiteX203" fmla="*/ 669923 w 12192000"/>
              <a:gd name="connsiteY203" fmla="*/ 2211682 h 2237474"/>
              <a:gd name="connsiteX204" fmla="*/ 648680 w 12192000"/>
              <a:gd name="connsiteY204" fmla="*/ 2206229 h 2237474"/>
              <a:gd name="connsiteX205" fmla="*/ 597225 w 12192000"/>
              <a:gd name="connsiteY205" fmla="*/ 2180999 h 2237474"/>
              <a:gd name="connsiteX206" fmla="*/ 558449 w 12192000"/>
              <a:gd name="connsiteY206" fmla="*/ 2182346 h 2237474"/>
              <a:gd name="connsiteX207" fmla="*/ 550517 w 12192000"/>
              <a:gd name="connsiteY207" fmla="*/ 2182060 h 2237474"/>
              <a:gd name="connsiteX208" fmla="*/ 550309 w 12192000"/>
              <a:gd name="connsiteY208" fmla="*/ 2181825 h 2237474"/>
              <a:gd name="connsiteX209" fmla="*/ 541836 w 12192000"/>
              <a:gd name="connsiteY209" fmla="*/ 2181063 h 2237474"/>
              <a:gd name="connsiteX210" fmla="*/ 536057 w 12192000"/>
              <a:gd name="connsiteY210" fmla="*/ 2181537 h 2237474"/>
              <a:gd name="connsiteX211" fmla="*/ 520671 w 12192000"/>
              <a:gd name="connsiteY211" fmla="*/ 2180980 h 2237474"/>
              <a:gd name="connsiteX212" fmla="*/ 515024 w 12192000"/>
              <a:gd name="connsiteY212" fmla="*/ 2179258 h 2237474"/>
              <a:gd name="connsiteX213" fmla="*/ 512278 w 12192000"/>
              <a:gd name="connsiteY213" fmla="*/ 2176369 h 2237474"/>
              <a:gd name="connsiteX214" fmla="*/ 480419 w 12192000"/>
              <a:gd name="connsiteY214" fmla="*/ 2167807 h 2237474"/>
              <a:gd name="connsiteX215" fmla="*/ 413835 w 12192000"/>
              <a:gd name="connsiteY215" fmla="*/ 2156783 h 2237474"/>
              <a:gd name="connsiteX216" fmla="*/ 376513 w 12192000"/>
              <a:gd name="connsiteY216" fmla="*/ 2154014 h 2237474"/>
              <a:gd name="connsiteX217" fmla="*/ 273386 w 12192000"/>
              <a:gd name="connsiteY217" fmla="*/ 2142551 h 2237474"/>
              <a:gd name="connsiteX218" fmla="*/ 169207 w 12192000"/>
              <a:gd name="connsiteY218" fmla="*/ 2128100 h 2237474"/>
              <a:gd name="connsiteX219" fmla="*/ 93149 w 12192000"/>
              <a:gd name="connsiteY219" fmla="*/ 2105324 h 2237474"/>
              <a:gd name="connsiteX220" fmla="*/ 88109 w 12192000"/>
              <a:gd name="connsiteY220" fmla="*/ 2106704 h 2237474"/>
              <a:gd name="connsiteX221" fmla="*/ 80022 w 12192000"/>
              <a:gd name="connsiteY221" fmla="*/ 2107254 h 2237474"/>
              <a:gd name="connsiteX222" fmla="*/ 79717 w 12192000"/>
              <a:gd name="connsiteY222" fmla="*/ 2107046 h 2237474"/>
              <a:gd name="connsiteX223" fmla="*/ 72352 w 12192000"/>
              <a:gd name="connsiteY223" fmla="*/ 2107991 h 2237474"/>
              <a:gd name="connsiteX224" fmla="*/ 37645 w 12192000"/>
              <a:gd name="connsiteY224" fmla="*/ 2115401 h 2237474"/>
              <a:gd name="connsiteX225" fmla="*/ 4572 w 12192000"/>
              <a:gd name="connsiteY225" fmla="*/ 2111091 h 2237474"/>
              <a:gd name="connsiteX226" fmla="*/ 0 w 12192000"/>
              <a:gd name="connsiteY226" fmla="*/ 2110468 h 2237474"/>
              <a:gd name="connsiteX227" fmla="*/ 0 w 12192000"/>
              <a:gd name="connsiteY22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00177 w 12192000"/>
              <a:gd name="connsiteY87" fmla="*/ 1636016 h 2237474"/>
              <a:gd name="connsiteX88" fmla="*/ 6795372 w 12192000"/>
              <a:gd name="connsiteY88" fmla="*/ 1644845 h 2237474"/>
              <a:gd name="connsiteX89" fmla="*/ 6692251 w 12192000"/>
              <a:gd name="connsiteY89" fmla="*/ 1656357 h 2237474"/>
              <a:gd name="connsiteX90" fmla="*/ 6655235 w 12192000"/>
              <a:gd name="connsiteY90" fmla="*/ 1661869 h 2237474"/>
              <a:gd name="connsiteX91" fmla="*/ 6587857 w 12192000"/>
              <a:gd name="connsiteY91" fmla="*/ 1665769 h 2237474"/>
              <a:gd name="connsiteX92" fmla="*/ 6554894 w 12192000"/>
              <a:gd name="connsiteY92" fmla="*/ 1664428 h 2237474"/>
              <a:gd name="connsiteX93" fmla="*/ 6516595 w 12192000"/>
              <a:gd name="connsiteY93" fmla="*/ 1667475 h 2237474"/>
              <a:gd name="connsiteX94" fmla="*/ 6508541 w 12192000"/>
              <a:gd name="connsiteY94" fmla="*/ 1668757 h 2237474"/>
              <a:gd name="connsiteX95" fmla="*/ 6471012 w 12192000"/>
              <a:gd name="connsiteY95" fmla="*/ 1678604 h 2237474"/>
              <a:gd name="connsiteX96" fmla="*/ 6415265 w 12192000"/>
              <a:gd name="connsiteY96" fmla="*/ 1665317 h 2237474"/>
              <a:gd name="connsiteX97" fmla="*/ 6364035 w 12192000"/>
              <a:gd name="connsiteY97" fmla="*/ 1667683 h 2237474"/>
              <a:gd name="connsiteX98" fmla="*/ 6280959 w 12192000"/>
              <a:gd name="connsiteY98" fmla="*/ 1689329 h 2237474"/>
              <a:gd name="connsiteX99" fmla="*/ 6243319 w 12192000"/>
              <a:gd name="connsiteY99" fmla="*/ 1695560 h 2237474"/>
              <a:gd name="connsiteX100" fmla="*/ 6098321 w 12192000"/>
              <a:gd name="connsiteY100" fmla="*/ 1721646 h 2237474"/>
              <a:gd name="connsiteX101" fmla="*/ 5880652 w 12192000"/>
              <a:gd name="connsiteY101" fmla="*/ 1779643 h 2237474"/>
              <a:gd name="connsiteX102" fmla="*/ 5785959 w 12192000"/>
              <a:gd name="connsiteY102" fmla="*/ 1775307 h 2237474"/>
              <a:gd name="connsiteX103" fmla="*/ 5643534 w 12192000"/>
              <a:gd name="connsiteY103" fmla="*/ 1802919 h 2237474"/>
              <a:gd name="connsiteX104" fmla="*/ 5518799 w 12192000"/>
              <a:gd name="connsiteY104" fmla="*/ 1818312 h 2237474"/>
              <a:gd name="connsiteX105" fmla="*/ 5505014 w 12192000"/>
              <a:gd name="connsiteY105" fmla="*/ 1819259 h 2237474"/>
              <a:gd name="connsiteX106" fmla="*/ 5453307 w 12192000"/>
              <a:gd name="connsiteY106" fmla="*/ 1815450 h 2237474"/>
              <a:gd name="connsiteX107" fmla="*/ 5364192 w 12192000"/>
              <a:gd name="connsiteY107" fmla="*/ 1826074 h 2237474"/>
              <a:gd name="connsiteX108" fmla="*/ 5350380 w 12192000"/>
              <a:gd name="connsiteY108" fmla="*/ 1830891 h 2237474"/>
              <a:gd name="connsiteX109" fmla="*/ 5259633 w 12192000"/>
              <a:gd name="connsiteY109" fmla="*/ 1837160 h 2237474"/>
              <a:gd name="connsiteX110" fmla="*/ 5197513 w 12192000"/>
              <a:gd name="connsiteY110" fmla="*/ 1844718 h 2237474"/>
              <a:gd name="connsiteX111" fmla="*/ 5184170 w 12192000"/>
              <a:gd name="connsiteY111" fmla="*/ 1849402 h 2237474"/>
              <a:gd name="connsiteX112" fmla="*/ 5168852 w 12192000"/>
              <a:gd name="connsiteY112" fmla="*/ 1844846 h 2237474"/>
              <a:gd name="connsiteX113" fmla="*/ 5164370 w 12192000"/>
              <a:gd name="connsiteY113" fmla="*/ 1840597 h 2237474"/>
              <a:gd name="connsiteX114" fmla="*/ 5114927 w 12192000"/>
              <a:gd name="connsiteY114" fmla="*/ 1847827 h 2237474"/>
              <a:gd name="connsiteX115" fmla="*/ 5108970 w 12192000"/>
              <a:gd name="connsiteY115" fmla="*/ 1847935 h 2237474"/>
              <a:gd name="connsiteX116" fmla="*/ 5067961 w 12192000"/>
              <a:gd name="connsiteY116" fmla="*/ 1845917 h 2237474"/>
              <a:gd name="connsiteX117" fmla="*/ 5007075 w 12192000"/>
              <a:gd name="connsiteY117" fmla="*/ 1838626 h 2237474"/>
              <a:gd name="connsiteX118" fmla="*/ 4944087 w 12192000"/>
              <a:gd name="connsiteY118" fmla="*/ 1823332 h 2237474"/>
              <a:gd name="connsiteX119" fmla="*/ 4907662 w 12192000"/>
              <a:gd name="connsiteY119" fmla="*/ 1816900 h 2237474"/>
              <a:gd name="connsiteX120" fmla="*/ 4882386 w 12192000"/>
              <a:gd name="connsiteY120" fmla="*/ 1809844 h 2237474"/>
              <a:gd name="connsiteX121" fmla="*/ 4811440 w 12192000"/>
              <a:gd name="connsiteY121" fmla="*/ 1804655 h 2237474"/>
              <a:gd name="connsiteX122" fmla="*/ 4691075 w 12192000"/>
              <a:gd name="connsiteY122" fmla="*/ 1801389 h 2237474"/>
              <a:gd name="connsiteX123" fmla="*/ 4611738 w 12192000"/>
              <a:gd name="connsiteY123" fmla="*/ 1776964 h 2237474"/>
              <a:gd name="connsiteX124" fmla="*/ 4560070 w 12192000"/>
              <a:gd name="connsiteY124" fmla="*/ 1785640 h 2237474"/>
              <a:gd name="connsiteX125" fmla="*/ 4536503 w 12192000"/>
              <a:gd name="connsiteY125" fmla="*/ 1785334 h 2237474"/>
              <a:gd name="connsiteX126" fmla="*/ 4513724 w 12192000"/>
              <a:gd name="connsiteY126" fmla="*/ 1791996 h 2237474"/>
              <a:gd name="connsiteX127" fmla="*/ 4459810 w 12192000"/>
              <a:gd name="connsiteY127" fmla="*/ 1797886 h 2237474"/>
              <a:gd name="connsiteX128" fmla="*/ 4379064 w 12192000"/>
              <a:gd name="connsiteY128" fmla="*/ 1817177 h 2237474"/>
              <a:gd name="connsiteX129" fmla="*/ 4319209 w 12192000"/>
              <a:gd name="connsiteY129" fmla="*/ 1834833 h 2237474"/>
              <a:gd name="connsiteX130" fmla="*/ 4290981 w 12192000"/>
              <a:gd name="connsiteY130" fmla="*/ 1839677 h 2237474"/>
              <a:gd name="connsiteX131" fmla="*/ 4285792 w 12192000"/>
              <a:gd name="connsiteY131" fmla="*/ 1836231 h 2237474"/>
              <a:gd name="connsiteX132" fmla="*/ 4238372 w 12192000"/>
              <a:gd name="connsiteY132" fmla="*/ 1851480 h 2237474"/>
              <a:gd name="connsiteX133" fmla="*/ 4232517 w 12192000"/>
              <a:gd name="connsiteY133" fmla="*/ 1852567 h 2237474"/>
              <a:gd name="connsiteX134" fmla="*/ 4191732 w 12192000"/>
              <a:gd name="connsiteY134" fmla="*/ 1857328 h 2237474"/>
              <a:gd name="connsiteX135" fmla="*/ 4065532 w 12192000"/>
              <a:gd name="connsiteY135" fmla="*/ 1855477 h 2237474"/>
              <a:gd name="connsiteX136" fmla="*/ 4028460 w 12192000"/>
              <a:gd name="connsiteY136" fmla="*/ 1855137 h 2237474"/>
              <a:gd name="connsiteX137" fmla="*/ 4002267 w 12192000"/>
              <a:gd name="connsiteY137" fmla="*/ 1852352 h 2237474"/>
              <a:gd name="connsiteX138" fmla="*/ 3931396 w 12192000"/>
              <a:gd name="connsiteY138" fmla="*/ 1858915 h 2237474"/>
              <a:gd name="connsiteX139" fmla="*/ 3812162 w 12192000"/>
              <a:gd name="connsiteY139" fmla="*/ 1875501 h 2237474"/>
              <a:gd name="connsiteX140" fmla="*/ 3729530 w 12192000"/>
              <a:gd name="connsiteY140" fmla="*/ 1864513 h 2237474"/>
              <a:gd name="connsiteX141" fmla="*/ 3680177 w 12192000"/>
              <a:gd name="connsiteY141" fmla="*/ 1881552 h 2237474"/>
              <a:gd name="connsiteX142" fmla="*/ 3567259 w 12192000"/>
              <a:gd name="connsiteY142" fmla="*/ 1893482 h 2237474"/>
              <a:gd name="connsiteX143" fmla="*/ 3405770 w 12192000"/>
              <a:gd name="connsiteY143" fmla="*/ 1904591 h 2237474"/>
              <a:gd name="connsiteX144" fmla="*/ 3280097 w 12192000"/>
              <a:gd name="connsiteY144" fmla="*/ 1919610 h 2237474"/>
              <a:gd name="connsiteX145" fmla="*/ 3123424 w 12192000"/>
              <a:gd name="connsiteY145" fmla="*/ 1952930 h 2237474"/>
              <a:gd name="connsiteX146" fmla="*/ 3009910 w 12192000"/>
              <a:gd name="connsiteY146" fmla="*/ 1957866 h 2237474"/>
              <a:gd name="connsiteX147" fmla="*/ 2995934 w 12192000"/>
              <a:gd name="connsiteY147" fmla="*/ 1967085 h 2237474"/>
              <a:gd name="connsiteX148" fmla="*/ 2980071 w 12192000"/>
              <a:gd name="connsiteY148" fmla="*/ 1972988 h 2237474"/>
              <a:gd name="connsiteX149" fmla="*/ 2978094 w 12192000"/>
              <a:gd name="connsiteY149" fmla="*/ 1972369 h 2237474"/>
              <a:gd name="connsiteX150" fmla="*/ 2942858 w 12192000"/>
              <a:gd name="connsiteY150" fmla="*/ 1981367 h 2237474"/>
              <a:gd name="connsiteX151" fmla="*/ 2875436 w 12192000"/>
              <a:gd name="connsiteY151" fmla="*/ 1996977 h 2237474"/>
              <a:gd name="connsiteX152" fmla="*/ 2874892 w 12192000"/>
              <a:gd name="connsiteY152" fmla="*/ 1996085 h 2237474"/>
              <a:gd name="connsiteX153" fmla="*/ 2864145 w 12192000"/>
              <a:gd name="connsiteY153" fmla="*/ 1994061 h 2237474"/>
              <a:gd name="connsiteX154" fmla="*/ 2843662 w 12192000"/>
              <a:gd name="connsiteY154" fmla="*/ 1992498 h 2237474"/>
              <a:gd name="connsiteX155" fmla="*/ 2796128 w 12192000"/>
              <a:gd name="connsiteY155" fmla="*/ 1976403 h 2237474"/>
              <a:gd name="connsiteX156" fmla="*/ 2756784 w 12192000"/>
              <a:gd name="connsiteY156" fmla="*/ 1985116 h 2237474"/>
              <a:gd name="connsiteX157" fmla="*/ 2748833 w 12192000"/>
              <a:gd name="connsiteY157" fmla="*/ 1986323 h 2237474"/>
              <a:gd name="connsiteX158" fmla="*/ 2748661 w 12192000"/>
              <a:gd name="connsiteY158" fmla="*/ 1986122 h 2237474"/>
              <a:gd name="connsiteX159" fmla="*/ 2740251 w 12192000"/>
              <a:gd name="connsiteY159" fmla="*/ 1986946 h 2237474"/>
              <a:gd name="connsiteX160" fmla="*/ 2718916 w 12192000"/>
              <a:gd name="connsiteY160" fmla="*/ 1990867 h 2237474"/>
              <a:gd name="connsiteX161" fmla="*/ 2713522 w 12192000"/>
              <a:gd name="connsiteY161" fmla="*/ 1990173 h 2237474"/>
              <a:gd name="connsiteX162" fmla="*/ 2680597 w 12192000"/>
              <a:gd name="connsiteY162" fmla="*/ 1984996 h 2237474"/>
              <a:gd name="connsiteX163" fmla="*/ 2578178 w 12192000"/>
              <a:gd name="connsiteY163" fmla="*/ 1990531 h 2237474"/>
              <a:gd name="connsiteX164" fmla="*/ 2476147 w 12192000"/>
              <a:gd name="connsiteY164" fmla="*/ 1998305 h 2237474"/>
              <a:gd name="connsiteX165" fmla="*/ 2373568 w 12192000"/>
              <a:gd name="connsiteY165" fmla="*/ 2003219 h 2237474"/>
              <a:gd name="connsiteX166" fmla="*/ 2321399 w 12192000"/>
              <a:gd name="connsiteY166" fmla="*/ 1989467 h 2237474"/>
              <a:gd name="connsiteX167" fmla="*/ 2315525 w 12192000"/>
              <a:gd name="connsiteY167" fmla="*/ 1989708 h 2237474"/>
              <a:gd name="connsiteX168" fmla="*/ 2300792 w 12192000"/>
              <a:gd name="connsiteY168" fmla="*/ 1994290 h 2237474"/>
              <a:gd name="connsiteX169" fmla="*/ 2295469 w 12192000"/>
              <a:gd name="connsiteY169" fmla="*/ 1996659 h 2237474"/>
              <a:gd name="connsiteX170" fmla="*/ 2287219 w 12192000"/>
              <a:gd name="connsiteY170" fmla="*/ 1998750 h 2237474"/>
              <a:gd name="connsiteX171" fmla="*/ 2286948 w 12192000"/>
              <a:gd name="connsiteY171" fmla="*/ 1998596 h 2237474"/>
              <a:gd name="connsiteX172" fmla="*/ 2243069 w 12192000"/>
              <a:gd name="connsiteY172" fmla="*/ 2015111 h 2237474"/>
              <a:gd name="connsiteX173" fmla="*/ 2186609 w 12192000"/>
              <a:gd name="connsiteY173" fmla="*/ 2008263 h 2237474"/>
              <a:gd name="connsiteX174" fmla="*/ 2164831 w 12192000"/>
              <a:gd name="connsiteY174" fmla="*/ 2010143 h 2237474"/>
              <a:gd name="connsiteX175" fmla="*/ 2152836 w 12192000"/>
              <a:gd name="connsiteY175" fmla="*/ 2010048 h 2237474"/>
              <a:gd name="connsiteX176" fmla="*/ 2117102 w 12192000"/>
              <a:gd name="connsiteY176" fmla="*/ 2023004 h 2237474"/>
              <a:gd name="connsiteX177" fmla="*/ 2111935 w 12192000"/>
              <a:gd name="connsiteY177" fmla="*/ 2023163 h 2237474"/>
              <a:gd name="connsiteX178" fmla="*/ 2089991 w 12192000"/>
              <a:gd name="connsiteY178" fmla="*/ 2034193 h 2237474"/>
              <a:gd name="connsiteX179" fmla="*/ 2058061 w 12192000"/>
              <a:gd name="connsiteY179" fmla="*/ 2047942 h 2237474"/>
              <a:gd name="connsiteX180" fmla="*/ 2055737 w 12192000"/>
              <a:gd name="connsiteY180" fmla="*/ 2047704 h 2237474"/>
              <a:gd name="connsiteX181" fmla="*/ 2042244 w 12192000"/>
              <a:gd name="connsiteY181" fmla="*/ 2055560 h 2237474"/>
              <a:gd name="connsiteX182" fmla="*/ 1976224 w 12192000"/>
              <a:gd name="connsiteY182" fmla="*/ 2074257 h 2237474"/>
              <a:gd name="connsiteX183" fmla="*/ 1877728 w 12192000"/>
              <a:gd name="connsiteY183" fmla="*/ 2101004 h 2237474"/>
              <a:gd name="connsiteX184" fmla="*/ 1759056 w 12192000"/>
              <a:gd name="connsiteY184" fmla="*/ 2125608 h 2237474"/>
              <a:gd name="connsiteX185" fmla="*/ 1637948 w 12192000"/>
              <a:gd name="connsiteY185" fmla="*/ 2172597 h 2237474"/>
              <a:gd name="connsiteX186" fmla="*/ 1434549 w 12192000"/>
              <a:gd name="connsiteY186" fmla="*/ 2234522 h 2237474"/>
              <a:gd name="connsiteX187" fmla="*/ 1398481 w 12192000"/>
              <a:gd name="connsiteY187" fmla="*/ 2237074 h 2237474"/>
              <a:gd name="connsiteX188" fmla="*/ 1398407 w 12192000"/>
              <a:gd name="connsiteY188" fmla="*/ 2237095 h 2237474"/>
              <a:gd name="connsiteX189" fmla="*/ 1370962 w 12192000"/>
              <a:gd name="connsiteY189" fmla="*/ 2237474 h 2237474"/>
              <a:gd name="connsiteX190" fmla="*/ 1356367 w 12192000"/>
              <a:gd name="connsiteY190" fmla="*/ 2235089 h 2237474"/>
              <a:gd name="connsiteX191" fmla="*/ 1324828 w 12192000"/>
              <a:gd name="connsiteY191" fmla="*/ 2231968 h 2237474"/>
              <a:gd name="connsiteX192" fmla="*/ 1297744 w 12192000"/>
              <a:gd name="connsiteY192" fmla="*/ 2235849 h 2237474"/>
              <a:gd name="connsiteX193" fmla="*/ 1286236 w 12192000"/>
              <a:gd name="connsiteY193" fmla="*/ 2233135 h 2237474"/>
              <a:gd name="connsiteX194" fmla="*/ 1283504 w 12192000"/>
              <a:gd name="connsiteY194" fmla="*/ 2233797 h 2237474"/>
              <a:gd name="connsiteX195" fmla="*/ 1279765 w 12192000"/>
              <a:gd name="connsiteY195" fmla="*/ 2229639 h 2237474"/>
              <a:gd name="connsiteX196" fmla="*/ 1195347 w 12192000"/>
              <a:gd name="connsiteY196" fmla="*/ 2212354 h 2237474"/>
              <a:gd name="connsiteX197" fmla="*/ 970251 w 12192000"/>
              <a:gd name="connsiteY197" fmla="*/ 2221029 h 2237474"/>
              <a:gd name="connsiteX198" fmla="*/ 812914 w 12192000"/>
              <a:gd name="connsiteY198" fmla="*/ 2202752 h 2237474"/>
              <a:gd name="connsiteX199" fmla="*/ 800195 w 12192000"/>
              <a:gd name="connsiteY199" fmla="*/ 2209407 h 2237474"/>
              <a:gd name="connsiteX200" fmla="*/ 784978 w 12192000"/>
              <a:gd name="connsiteY200" fmla="*/ 2212360 h 2237474"/>
              <a:gd name="connsiteX201" fmla="*/ 681987 w 12192000"/>
              <a:gd name="connsiteY201" fmla="*/ 2216757 h 2237474"/>
              <a:gd name="connsiteX202" fmla="*/ 669923 w 12192000"/>
              <a:gd name="connsiteY202" fmla="*/ 2211682 h 2237474"/>
              <a:gd name="connsiteX203" fmla="*/ 648680 w 12192000"/>
              <a:gd name="connsiteY203" fmla="*/ 2206229 h 2237474"/>
              <a:gd name="connsiteX204" fmla="*/ 597225 w 12192000"/>
              <a:gd name="connsiteY204" fmla="*/ 2180999 h 2237474"/>
              <a:gd name="connsiteX205" fmla="*/ 558449 w 12192000"/>
              <a:gd name="connsiteY205" fmla="*/ 2182346 h 2237474"/>
              <a:gd name="connsiteX206" fmla="*/ 550517 w 12192000"/>
              <a:gd name="connsiteY206" fmla="*/ 2182060 h 2237474"/>
              <a:gd name="connsiteX207" fmla="*/ 550309 w 12192000"/>
              <a:gd name="connsiteY207" fmla="*/ 2181825 h 2237474"/>
              <a:gd name="connsiteX208" fmla="*/ 541836 w 12192000"/>
              <a:gd name="connsiteY208" fmla="*/ 2181063 h 2237474"/>
              <a:gd name="connsiteX209" fmla="*/ 536057 w 12192000"/>
              <a:gd name="connsiteY209" fmla="*/ 2181537 h 2237474"/>
              <a:gd name="connsiteX210" fmla="*/ 520671 w 12192000"/>
              <a:gd name="connsiteY210" fmla="*/ 2180980 h 2237474"/>
              <a:gd name="connsiteX211" fmla="*/ 515024 w 12192000"/>
              <a:gd name="connsiteY211" fmla="*/ 2179258 h 2237474"/>
              <a:gd name="connsiteX212" fmla="*/ 512278 w 12192000"/>
              <a:gd name="connsiteY212" fmla="*/ 2176369 h 2237474"/>
              <a:gd name="connsiteX213" fmla="*/ 480419 w 12192000"/>
              <a:gd name="connsiteY213" fmla="*/ 2167807 h 2237474"/>
              <a:gd name="connsiteX214" fmla="*/ 413835 w 12192000"/>
              <a:gd name="connsiteY214" fmla="*/ 2156783 h 2237474"/>
              <a:gd name="connsiteX215" fmla="*/ 376513 w 12192000"/>
              <a:gd name="connsiteY215" fmla="*/ 2154014 h 2237474"/>
              <a:gd name="connsiteX216" fmla="*/ 273386 w 12192000"/>
              <a:gd name="connsiteY216" fmla="*/ 2142551 h 2237474"/>
              <a:gd name="connsiteX217" fmla="*/ 169207 w 12192000"/>
              <a:gd name="connsiteY217" fmla="*/ 2128100 h 2237474"/>
              <a:gd name="connsiteX218" fmla="*/ 93149 w 12192000"/>
              <a:gd name="connsiteY218" fmla="*/ 2105324 h 2237474"/>
              <a:gd name="connsiteX219" fmla="*/ 88109 w 12192000"/>
              <a:gd name="connsiteY219" fmla="*/ 2106704 h 2237474"/>
              <a:gd name="connsiteX220" fmla="*/ 80022 w 12192000"/>
              <a:gd name="connsiteY220" fmla="*/ 2107254 h 2237474"/>
              <a:gd name="connsiteX221" fmla="*/ 79717 w 12192000"/>
              <a:gd name="connsiteY221" fmla="*/ 2107046 h 2237474"/>
              <a:gd name="connsiteX222" fmla="*/ 72352 w 12192000"/>
              <a:gd name="connsiteY222" fmla="*/ 2107991 h 2237474"/>
              <a:gd name="connsiteX223" fmla="*/ 37645 w 12192000"/>
              <a:gd name="connsiteY223" fmla="*/ 2115401 h 2237474"/>
              <a:gd name="connsiteX224" fmla="*/ 4572 w 12192000"/>
              <a:gd name="connsiteY224" fmla="*/ 2111091 h 2237474"/>
              <a:gd name="connsiteX225" fmla="*/ 0 w 12192000"/>
              <a:gd name="connsiteY225" fmla="*/ 2110468 h 2237474"/>
              <a:gd name="connsiteX226" fmla="*/ 0 w 12192000"/>
              <a:gd name="connsiteY22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14651 w 12192000"/>
              <a:gd name="connsiteY80" fmla="*/ 1620959 h 2237474"/>
              <a:gd name="connsiteX81" fmla="*/ 7092727 w 12192000"/>
              <a:gd name="connsiteY81" fmla="*/ 1623628 h 2237474"/>
              <a:gd name="connsiteX82" fmla="*/ 7031309 w 12192000"/>
              <a:gd name="connsiteY82" fmla="*/ 1619451 h 2237474"/>
              <a:gd name="connsiteX83" fmla="*/ 6999084 w 12192000"/>
              <a:gd name="connsiteY83" fmla="*/ 1634317 h 2237474"/>
              <a:gd name="connsiteX84" fmla="*/ 6992107 w 12192000"/>
              <a:gd name="connsiteY84" fmla="*/ 1636860 h 2237474"/>
              <a:gd name="connsiteX85" fmla="*/ 6991765 w 12192000"/>
              <a:gd name="connsiteY85" fmla="*/ 1636725 h 2237474"/>
              <a:gd name="connsiteX86" fmla="*/ 6900177 w 12192000"/>
              <a:gd name="connsiteY86" fmla="*/ 1636016 h 2237474"/>
              <a:gd name="connsiteX87" fmla="*/ 6795372 w 12192000"/>
              <a:gd name="connsiteY87" fmla="*/ 1644845 h 2237474"/>
              <a:gd name="connsiteX88" fmla="*/ 6692251 w 12192000"/>
              <a:gd name="connsiteY88" fmla="*/ 1656357 h 2237474"/>
              <a:gd name="connsiteX89" fmla="*/ 6655235 w 12192000"/>
              <a:gd name="connsiteY89" fmla="*/ 1661869 h 2237474"/>
              <a:gd name="connsiteX90" fmla="*/ 6587857 w 12192000"/>
              <a:gd name="connsiteY90" fmla="*/ 1665769 h 2237474"/>
              <a:gd name="connsiteX91" fmla="*/ 6554894 w 12192000"/>
              <a:gd name="connsiteY91" fmla="*/ 1664428 h 2237474"/>
              <a:gd name="connsiteX92" fmla="*/ 6516595 w 12192000"/>
              <a:gd name="connsiteY92" fmla="*/ 1667475 h 2237474"/>
              <a:gd name="connsiteX93" fmla="*/ 6508541 w 12192000"/>
              <a:gd name="connsiteY93" fmla="*/ 1668757 h 2237474"/>
              <a:gd name="connsiteX94" fmla="*/ 6471012 w 12192000"/>
              <a:gd name="connsiteY94" fmla="*/ 1678604 h 2237474"/>
              <a:gd name="connsiteX95" fmla="*/ 6415265 w 12192000"/>
              <a:gd name="connsiteY95" fmla="*/ 1665317 h 2237474"/>
              <a:gd name="connsiteX96" fmla="*/ 6364035 w 12192000"/>
              <a:gd name="connsiteY96" fmla="*/ 1667683 h 2237474"/>
              <a:gd name="connsiteX97" fmla="*/ 6280959 w 12192000"/>
              <a:gd name="connsiteY97" fmla="*/ 1689329 h 2237474"/>
              <a:gd name="connsiteX98" fmla="*/ 6243319 w 12192000"/>
              <a:gd name="connsiteY98" fmla="*/ 1695560 h 2237474"/>
              <a:gd name="connsiteX99" fmla="*/ 6098321 w 12192000"/>
              <a:gd name="connsiteY99" fmla="*/ 1721646 h 2237474"/>
              <a:gd name="connsiteX100" fmla="*/ 5880652 w 12192000"/>
              <a:gd name="connsiteY100" fmla="*/ 1779643 h 2237474"/>
              <a:gd name="connsiteX101" fmla="*/ 5785959 w 12192000"/>
              <a:gd name="connsiteY101" fmla="*/ 1775307 h 2237474"/>
              <a:gd name="connsiteX102" fmla="*/ 5643534 w 12192000"/>
              <a:gd name="connsiteY102" fmla="*/ 1802919 h 2237474"/>
              <a:gd name="connsiteX103" fmla="*/ 5518799 w 12192000"/>
              <a:gd name="connsiteY103" fmla="*/ 1818312 h 2237474"/>
              <a:gd name="connsiteX104" fmla="*/ 5505014 w 12192000"/>
              <a:gd name="connsiteY104" fmla="*/ 1819259 h 2237474"/>
              <a:gd name="connsiteX105" fmla="*/ 5453307 w 12192000"/>
              <a:gd name="connsiteY105" fmla="*/ 1815450 h 2237474"/>
              <a:gd name="connsiteX106" fmla="*/ 5364192 w 12192000"/>
              <a:gd name="connsiteY106" fmla="*/ 1826074 h 2237474"/>
              <a:gd name="connsiteX107" fmla="*/ 5350380 w 12192000"/>
              <a:gd name="connsiteY107" fmla="*/ 1830891 h 2237474"/>
              <a:gd name="connsiteX108" fmla="*/ 5259633 w 12192000"/>
              <a:gd name="connsiteY108" fmla="*/ 1837160 h 2237474"/>
              <a:gd name="connsiteX109" fmla="*/ 5197513 w 12192000"/>
              <a:gd name="connsiteY109" fmla="*/ 1844718 h 2237474"/>
              <a:gd name="connsiteX110" fmla="*/ 5184170 w 12192000"/>
              <a:gd name="connsiteY110" fmla="*/ 1849402 h 2237474"/>
              <a:gd name="connsiteX111" fmla="*/ 5168852 w 12192000"/>
              <a:gd name="connsiteY111" fmla="*/ 1844846 h 2237474"/>
              <a:gd name="connsiteX112" fmla="*/ 5164370 w 12192000"/>
              <a:gd name="connsiteY112" fmla="*/ 1840597 h 2237474"/>
              <a:gd name="connsiteX113" fmla="*/ 5114927 w 12192000"/>
              <a:gd name="connsiteY113" fmla="*/ 1847827 h 2237474"/>
              <a:gd name="connsiteX114" fmla="*/ 5108970 w 12192000"/>
              <a:gd name="connsiteY114" fmla="*/ 1847935 h 2237474"/>
              <a:gd name="connsiteX115" fmla="*/ 5067961 w 12192000"/>
              <a:gd name="connsiteY115" fmla="*/ 1845917 h 2237474"/>
              <a:gd name="connsiteX116" fmla="*/ 5007075 w 12192000"/>
              <a:gd name="connsiteY116" fmla="*/ 1838626 h 2237474"/>
              <a:gd name="connsiteX117" fmla="*/ 4944087 w 12192000"/>
              <a:gd name="connsiteY117" fmla="*/ 1823332 h 2237474"/>
              <a:gd name="connsiteX118" fmla="*/ 4907662 w 12192000"/>
              <a:gd name="connsiteY118" fmla="*/ 1816900 h 2237474"/>
              <a:gd name="connsiteX119" fmla="*/ 4882386 w 12192000"/>
              <a:gd name="connsiteY119" fmla="*/ 1809844 h 2237474"/>
              <a:gd name="connsiteX120" fmla="*/ 4811440 w 12192000"/>
              <a:gd name="connsiteY120" fmla="*/ 1804655 h 2237474"/>
              <a:gd name="connsiteX121" fmla="*/ 4691075 w 12192000"/>
              <a:gd name="connsiteY121" fmla="*/ 1801389 h 2237474"/>
              <a:gd name="connsiteX122" fmla="*/ 4611738 w 12192000"/>
              <a:gd name="connsiteY122" fmla="*/ 1776964 h 2237474"/>
              <a:gd name="connsiteX123" fmla="*/ 4560070 w 12192000"/>
              <a:gd name="connsiteY123" fmla="*/ 1785640 h 2237474"/>
              <a:gd name="connsiteX124" fmla="*/ 4536503 w 12192000"/>
              <a:gd name="connsiteY124" fmla="*/ 1785334 h 2237474"/>
              <a:gd name="connsiteX125" fmla="*/ 4513724 w 12192000"/>
              <a:gd name="connsiteY125" fmla="*/ 1791996 h 2237474"/>
              <a:gd name="connsiteX126" fmla="*/ 4459810 w 12192000"/>
              <a:gd name="connsiteY126" fmla="*/ 1797886 h 2237474"/>
              <a:gd name="connsiteX127" fmla="*/ 4379064 w 12192000"/>
              <a:gd name="connsiteY127" fmla="*/ 1817177 h 2237474"/>
              <a:gd name="connsiteX128" fmla="*/ 4319209 w 12192000"/>
              <a:gd name="connsiteY128" fmla="*/ 1834833 h 2237474"/>
              <a:gd name="connsiteX129" fmla="*/ 4290981 w 12192000"/>
              <a:gd name="connsiteY129" fmla="*/ 1839677 h 2237474"/>
              <a:gd name="connsiteX130" fmla="*/ 4285792 w 12192000"/>
              <a:gd name="connsiteY130" fmla="*/ 1836231 h 2237474"/>
              <a:gd name="connsiteX131" fmla="*/ 4238372 w 12192000"/>
              <a:gd name="connsiteY131" fmla="*/ 1851480 h 2237474"/>
              <a:gd name="connsiteX132" fmla="*/ 4232517 w 12192000"/>
              <a:gd name="connsiteY132" fmla="*/ 1852567 h 2237474"/>
              <a:gd name="connsiteX133" fmla="*/ 4191732 w 12192000"/>
              <a:gd name="connsiteY133" fmla="*/ 1857328 h 2237474"/>
              <a:gd name="connsiteX134" fmla="*/ 4065532 w 12192000"/>
              <a:gd name="connsiteY134" fmla="*/ 1855477 h 2237474"/>
              <a:gd name="connsiteX135" fmla="*/ 4028460 w 12192000"/>
              <a:gd name="connsiteY135" fmla="*/ 1855137 h 2237474"/>
              <a:gd name="connsiteX136" fmla="*/ 4002267 w 12192000"/>
              <a:gd name="connsiteY136" fmla="*/ 1852352 h 2237474"/>
              <a:gd name="connsiteX137" fmla="*/ 3931396 w 12192000"/>
              <a:gd name="connsiteY137" fmla="*/ 1858915 h 2237474"/>
              <a:gd name="connsiteX138" fmla="*/ 3812162 w 12192000"/>
              <a:gd name="connsiteY138" fmla="*/ 1875501 h 2237474"/>
              <a:gd name="connsiteX139" fmla="*/ 3729530 w 12192000"/>
              <a:gd name="connsiteY139" fmla="*/ 1864513 h 2237474"/>
              <a:gd name="connsiteX140" fmla="*/ 3680177 w 12192000"/>
              <a:gd name="connsiteY140" fmla="*/ 1881552 h 2237474"/>
              <a:gd name="connsiteX141" fmla="*/ 3567259 w 12192000"/>
              <a:gd name="connsiteY141" fmla="*/ 1893482 h 2237474"/>
              <a:gd name="connsiteX142" fmla="*/ 3405770 w 12192000"/>
              <a:gd name="connsiteY142" fmla="*/ 1904591 h 2237474"/>
              <a:gd name="connsiteX143" fmla="*/ 3280097 w 12192000"/>
              <a:gd name="connsiteY143" fmla="*/ 1919610 h 2237474"/>
              <a:gd name="connsiteX144" fmla="*/ 3123424 w 12192000"/>
              <a:gd name="connsiteY144" fmla="*/ 1952930 h 2237474"/>
              <a:gd name="connsiteX145" fmla="*/ 3009910 w 12192000"/>
              <a:gd name="connsiteY145" fmla="*/ 1957866 h 2237474"/>
              <a:gd name="connsiteX146" fmla="*/ 2995934 w 12192000"/>
              <a:gd name="connsiteY146" fmla="*/ 1967085 h 2237474"/>
              <a:gd name="connsiteX147" fmla="*/ 2980071 w 12192000"/>
              <a:gd name="connsiteY147" fmla="*/ 1972988 h 2237474"/>
              <a:gd name="connsiteX148" fmla="*/ 2978094 w 12192000"/>
              <a:gd name="connsiteY148" fmla="*/ 1972369 h 2237474"/>
              <a:gd name="connsiteX149" fmla="*/ 2942858 w 12192000"/>
              <a:gd name="connsiteY149" fmla="*/ 1981367 h 2237474"/>
              <a:gd name="connsiteX150" fmla="*/ 2875436 w 12192000"/>
              <a:gd name="connsiteY150" fmla="*/ 1996977 h 2237474"/>
              <a:gd name="connsiteX151" fmla="*/ 2874892 w 12192000"/>
              <a:gd name="connsiteY151" fmla="*/ 1996085 h 2237474"/>
              <a:gd name="connsiteX152" fmla="*/ 2864145 w 12192000"/>
              <a:gd name="connsiteY152" fmla="*/ 1994061 h 2237474"/>
              <a:gd name="connsiteX153" fmla="*/ 2843662 w 12192000"/>
              <a:gd name="connsiteY153" fmla="*/ 1992498 h 2237474"/>
              <a:gd name="connsiteX154" fmla="*/ 2796128 w 12192000"/>
              <a:gd name="connsiteY154" fmla="*/ 1976403 h 2237474"/>
              <a:gd name="connsiteX155" fmla="*/ 2756784 w 12192000"/>
              <a:gd name="connsiteY155" fmla="*/ 1985116 h 2237474"/>
              <a:gd name="connsiteX156" fmla="*/ 2748833 w 12192000"/>
              <a:gd name="connsiteY156" fmla="*/ 1986323 h 2237474"/>
              <a:gd name="connsiteX157" fmla="*/ 2748661 w 12192000"/>
              <a:gd name="connsiteY157" fmla="*/ 1986122 h 2237474"/>
              <a:gd name="connsiteX158" fmla="*/ 2740251 w 12192000"/>
              <a:gd name="connsiteY158" fmla="*/ 1986946 h 2237474"/>
              <a:gd name="connsiteX159" fmla="*/ 2718916 w 12192000"/>
              <a:gd name="connsiteY159" fmla="*/ 1990867 h 2237474"/>
              <a:gd name="connsiteX160" fmla="*/ 2713522 w 12192000"/>
              <a:gd name="connsiteY160" fmla="*/ 1990173 h 2237474"/>
              <a:gd name="connsiteX161" fmla="*/ 2680597 w 12192000"/>
              <a:gd name="connsiteY161" fmla="*/ 1984996 h 2237474"/>
              <a:gd name="connsiteX162" fmla="*/ 2578178 w 12192000"/>
              <a:gd name="connsiteY162" fmla="*/ 1990531 h 2237474"/>
              <a:gd name="connsiteX163" fmla="*/ 2476147 w 12192000"/>
              <a:gd name="connsiteY163" fmla="*/ 1998305 h 2237474"/>
              <a:gd name="connsiteX164" fmla="*/ 2373568 w 12192000"/>
              <a:gd name="connsiteY164" fmla="*/ 2003219 h 2237474"/>
              <a:gd name="connsiteX165" fmla="*/ 2321399 w 12192000"/>
              <a:gd name="connsiteY165" fmla="*/ 1989467 h 2237474"/>
              <a:gd name="connsiteX166" fmla="*/ 2315525 w 12192000"/>
              <a:gd name="connsiteY166" fmla="*/ 1989708 h 2237474"/>
              <a:gd name="connsiteX167" fmla="*/ 2300792 w 12192000"/>
              <a:gd name="connsiteY167" fmla="*/ 1994290 h 2237474"/>
              <a:gd name="connsiteX168" fmla="*/ 2295469 w 12192000"/>
              <a:gd name="connsiteY168" fmla="*/ 1996659 h 2237474"/>
              <a:gd name="connsiteX169" fmla="*/ 2287219 w 12192000"/>
              <a:gd name="connsiteY169" fmla="*/ 1998750 h 2237474"/>
              <a:gd name="connsiteX170" fmla="*/ 2286948 w 12192000"/>
              <a:gd name="connsiteY170" fmla="*/ 1998596 h 2237474"/>
              <a:gd name="connsiteX171" fmla="*/ 2243069 w 12192000"/>
              <a:gd name="connsiteY171" fmla="*/ 2015111 h 2237474"/>
              <a:gd name="connsiteX172" fmla="*/ 2186609 w 12192000"/>
              <a:gd name="connsiteY172" fmla="*/ 2008263 h 2237474"/>
              <a:gd name="connsiteX173" fmla="*/ 2164831 w 12192000"/>
              <a:gd name="connsiteY173" fmla="*/ 2010143 h 2237474"/>
              <a:gd name="connsiteX174" fmla="*/ 2152836 w 12192000"/>
              <a:gd name="connsiteY174" fmla="*/ 2010048 h 2237474"/>
              <a:gd name="connsiteX175" fmla="*/ 2117102 w 12192000"/>
              <a:gd name="connsiteY175" fmla="*/ 2023004 h 2237474"/>
              <a:gd name="connsiteX176" fmla="*/ 2111935 w 12192000"/>
              <a:gd name="connsiteY176" fmla="*/ 2023163 h 2237474"/>
              <a:gd name="connsiteX177" fmla="*/ 2089991 w 12192000"/>
              <a:gd name="connsiteY177" fmla="*/ 2034193 h 2237474"/>
              <a:gd name="connsiteX178" fmla="*/ 2058061 w 12192000"/>
              <a:gd name="connsiteY178" fmla="*/ 2047942 h 2237474"/>
              <a:gd name="connsiteX179" fmla="*/ 2055737 w 12192000"/>
              <a:gd name="connsiteY179" fmla="*/ 2047704 h 2237474"/>
              <a:gd name="connsiteX180" fmla="*/ 2042244 w 12192000"/>
              <a:gd name="connsiteY180" fmla="*/ 2055560 h 2237474"/>
              <a:gd name="connsiteX181" fmla="*/ 1976224 w 12192000"/>
              <a:gd name="connsiteY181" fmla="*/ 2074257 h 2237474"/>
              <a:gd name="connsiteX182" fmla="*/ 1877728 w 12192000"/>
              <a:gd name="connsiteY182" fmla="*/ 2101004 h 2237474"/>
              <a:gd name="connsiteX183" fmla="*/ 1759056 w 12192000"/>
              <a:gd name="connsiteY183" fmla="*/ 2125608 h 2237474"/>
              <a:gd name="connsiteX184" fmla="*/ 1637948 w 12192000"/>
              <a:gd name="connsiteY184" fmla="*/ 2172597 h 2237474"/>
              <a:gd name="connsiteX185" fmla="*/ 1434549 w 12192000"/>
              <a:gd name="connsiteY185" fmla="*/ 2234522 h 2237474"/>
              <a:gd name="connsiteX186" fmla="*/ 1398481 w 12192000"/>
              <a:gd name="connsiteY186" fmla="*/ 2237074 h 2237474"/>
              <a:gd name="connsiteX187" fmla="*/ 1398407 w 12192000"/>
              <a:gd name="connsiteY187" fmla="*/ 2237095 h 2237474"/>
              <a:gd name="connsiteX188" fmla="*/ 1370962 w 12192000"/>
              <a:gd name="connsiteY188" fmla="*/ 2237474 h 2237474"/>
              <a:gd name="connsiteX189" fmla="*/ 1356367 w 12192000"/>
              <a:gd name="connsiteY189" fmla="*/ 2235089 h 2237474"/>
              <a:gd name="connsiteX190" fmla="*/ 1324828 w 12192000"/>
              <a:gd name="connsiteY190" fmla="*/ 2231968 h 2237474"/>
              <a:gd name="connsiteX191" fmla="*/ 1297744 w 12192000"/>
              <a:gd name="connsiteY191" fmla="*/ 2235849 h 2237474"/>
              <a:gd name="connsiteX192" fmla="*/ 1286236 w 12192000"/>
              <a:gd name="connsiteY192" fmla="*/ 2233135 h 2237474"/>
              <a:gd name="connsiteX193" fmla="*/ 1283504 w 12192000"/>
              <a:gd name="connsiteY193" fmla="*/ 2233797 h 2237474"/>
              <a:gd name="connsiteX194" fmla="*/ 1279765 w 12192000"/>
              <a:gd name="connsiteY194" fmla="*/ 2229639 h 2237474"/>
              <a:gd name="connsiteX195" fmla="*/ 1195347 w 12192000"/>
              <a:gd name="connsiteY195" fmla="*/ 2212354 h 2237474"/>
              <a:gd name="connsiteX196" fmla="*/ 970251 w 12192000"/>
              <a:gd name="connsiteY196" fmla="*/ 2221029 h 2237474"/>
              <a:gd name="connsiteX197" fmla="*/ 812914 w 12192000"/>
              <a:gd name="connsiteY197" fmla="*/ 2202752 h 2237474"/>
              <a:gd name="connsiteX198" fmla="*/ 800195 w 12192000"/>
              <a:gd name="connsiteY198" fmla="*/ 2209407 h 2237474"/>
              <a:gd name="connsiteX199" fmla="*/ 784978 w 12192000"/>
              <a:gd name="connsiteY199" fmla="*/ 2212360 h 2237474"/>
              <a:gd name="connsiteX200" fmla="*/ 681987 w 12192000"/>
              <a:gd name="connsiteY200" fmla="*/ 2216757 h 2237474"/>
              <a:gd name="connsiteX201" fmla="*/ 669923 w 12192000"/>
              <a:gd name="connsiteY201" fmla="*/ 2211682 h 2237474"/>
              <a:gd name="connsiteX202" fmla="*/ 648680 w 12192000"/>
              <a:gd name="connsiteY202" fmla="*/ 2206229 h 2237474"/>
              <a:gd name="connsiteX203" fmla="*/ 597225 w 12192000"/>
              <a:gd name="connsiteY203" fmla="*/ 2180999 h 2237474"/>
              <a:gd name="connsiteX204" fmla="*/ 558449 w 12192000"/>
              <a:gd name="connsiteY204" fmla="*/ 2182346 h 2237474"/>
              <a:gd name="connsiteX205" fmla="*/ 550517 w 12192000"/>
              <a:gd name="connsiteY205" fmla="*/ 2182060 h 2237474"/>
              <a:gd name="connsiteX206" fmla="*/ 550309 w 12192000"/>
              <a:gd name="connsiteY206" fmla="*/ 2181825 h 2237474"/>
              <a:gd name="connsiteX207" fmla="*/ 541836 w 12192000"/>
              <a:gd name="connsiteY207" fmla="*/ 2181063 h 2237474"/>
              <a:gd name="connsiteX208" fmla="*/ 536057 w 12192000"/>
              <a:gd name="connsiteY208" fmla="*/ 2181537 h 2237474"/>
              <a:gd name="connsiteX209" fmla="*/ 520671 w 12192000"/>
              <a:gd name="connsiteY209" fmla="*/ 2180980 h 2237474"/>
              <a:gd name="connsiteX210" fmla="*/ 515024 w 12192000"/>
              <a:gd name="connsiteY210" fmla="*/ 2179258 h 2237474"/>
              <a:gd name="connsiteX211" fmla="*/ 512278 w 12192000"/>
              <a:gd name="connsiteY211" fmla="*/ 2176369 h 2237474"/>
              <a:gd name="connsiteX212" fmla="*/ 480419 w 12192000"/>
              <a:gd name="connsiteY212" fmla="*/ 2167807 h 2237474"/>
              <a:gd name="connsiteX213" fmla="*/ 413835 w 12192000"/>
              <a:gd name="connsiteY213" fmla="*/ 2156783 h 2237474"/>
              <a:gd name="connsiteX214" fmla="*/ 376513 w 12192000"/>
              <a:gd name="connsiteY214" fmla="*/ 2154014 h 2237474"/>
              <a:gd name="connsiteX215" fmla="*/ 273386 w 12192000"/>
              <a:gd name="connsiteY215" fmla="*/ 2142551 h 2237474"/>
              <a:gd name="connsiteX216" fmla="*/ 169207 w 12192000"/>
              <a:gd name="connsiteY216" fmla="*/ 2128100 h 2237474"/>
              <a:gd name="connsiteX217" fmla="*/ 93149 w 12192000"/>
              <a:gd name="connsiteY217" fmla="*/ 2105324 h 2237474"/>
              <a:gd name="connsiteX218" fmla="*/ 88109 w 12192000"/>
              <a:gd name="connsiteY218" fmla="*/ 2106704 h 2237474"/>
              <a:gd name="connsiteX219" fmla="*/ 80022 w 12192000"/>
              <a:gd name="connsiteY219" fmla="*/ 2107254 h 2237474"/>
              <a:gd name="connsiteX220" fmla="*/ 79717 w 12192000"/>
              <a:gd name="connsiteY220" fmla="*/ 2107046 h 2237474"/>
              <a:gd name="connsiteX221" fmla="*/ 72352 w 12192000"/>
              <a:gd name="connsiteY221" fmla="*/ 2107991 h 2237474"/>
              <a:gd name="connsiteX222" fmla="*/ 37645 w 12192000"/>
              <a:gd name="connsiteY222" fmla="*/ 2115401 h 2237474"/>
              <a:gd name="connsiteX223" fmla="*/ 4572 w 12192000"/>
              <a:gd name="connsiteY223" fmla="*/ 2111091 h 2237474"/>
              <a:gd name="connsiteX224" fmla="*/ 0 w 12192000"/>
              <a:gd name="connsiteY224" fmla="*/ 2110468 h 2237474"/>
              <a:gd name="connsiteX225" fmla="*/ 0 w 12192000"/>
              <a:gd name="connsiteY22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64370 w 12192000"/>
              <a:gd name="connsiteY111" fmla="*/ 1840597 h 2237474"/>
              <a:gd name="connsiteX112" fmla="*/ 5114927 w 12192000"/>
              <a:gd name="connsiteY112" fmla="*/ 1847827 h 2237474"/>
              <a:gd name="connsiteX113" fmla="*/ 5108970 w 12192000"/>
              <a:gd name="connsiteY113" fmla="*/ 1847935 h 2237474"/>
              <a:gd name="connsiteX114" fmla="*/ 5067961 w 12192000"/>
              <a:gd name="connsiteY114" fmla="*/ 1845917 h 2237474"/>
              <a:gd name="connsiteX115" fmla="*/ 5007075 w 12192000"/>
              <a:gd name="connsiteY115" fmla="*/ 1838626 h 2237474"/>
              <a:gd name="connsiteX116" fmla="*/ 4944087 w 12192000"/>
              <a:gd name="connsiteY116" fmla="*/ 1823332 h 2237474"/>
              <a:gd name="connsiteX117" fmla="*/ 4907662 w 12192000"/>
              <a:gd name="connsiteY117" fmla="*/ 1816900 h 2237474"/>
              <a:gd name="connsiteX118" fmla="*/ 4882386 w 12192000"/>
              <a:gd name="connsiteY118" fmla="*/ 1809844 h 2237474"/>
              <a:gd name="connsiteX119" fmla="*/ 4811440 w 12192000"/>
              <a:gd name="connsiteY119" fmla="*/ 1804655 h 2237474"/>
              <a:gd name="connsiteX120" fmla="*/ 4691075 w 12192000"/>
              <a:gd name="connsiteY120" fmla="*/ 1801389 h 2237474"/>
              <a:gd name="connsiteX121" fmla="*/ 4611738 w 12192000"/>
              <a:gd name="connsiteY121" fmla="*/ 1776964 h 2237474"/>
              <a:gd name="connsiteX122" fmla="*/ 4560070 w 12192000"/>
              <a:gd name="connsiteY122" fmla="*/ 1785640 h 2237474"/>
              <a:gd name="connsiteX123" fmla="*/ 4536503 w 12192000"/>
              <a:gd name="connsiteY123" fmla="*/ 1785334 h 2237474"/>
              <a:gd name="connsiteX124" fmla="*/ 4513724 w 12192000"/>
              <a:gd name="connsiteY124" fmla="*/ 1791996 h 2237474"/>
              <a:gd name="connsiteX125" fmla="*/ 4459810 w 12192000"/>
              <a:gd name="connsiteY125" fmla="*/ 1797886 h 2237474"/>
              <a:gd name="connsiteX126" fmla="*/ 4379064 w 12192000"/>
              <a:gd name="connsiteY126" fmla="*/ 1817177 h 2237474"/>
              <a:gd name="connsiteX127" fmla="*/ 4319209 w 12192000"/>
              <a:gd name="connsiteY127" fmla="*/ 1834833 h 2237474"/>
              <a:gd name="connsiteX128" fmla="*/ 4290981 w 12192000"/>
              <a:gd name="connsiteY128" fmla="*/ 1839677 h 2237474"/>
              <a:gd name="connsiteX129" fmla="*/ 4285792 w 12192000"/>
              <a:gd name="connsiteY129" fmla="*/ 1836231 h 2237474"/>
              <a:gd name="connsiteX130" fmla="*/ 4238372 w 12192000"/>
              <a:gd name="connsiteY130" fmla="*/ 1851480 h 2237474"/>
              <a:gd name="connsiteX131" fmla="*/ 4232517 w 12192000"/>
              <a:gd name="connsiteY131" fmla="*/ 1852567 h 2237474"/>
              <a:gd name="connsiteX132" fmla="*/ 4191732 w 12192000"/>
              <a:gd name="connsiteY132" fmla="*/ 1857328 h 2237474"/>
              <a:gd name="connsiteX133" fmla="*/ 4065532 w 12192000"/>
              <a:gd name="connsiteY133" fmla="*/ 1855477 h 2237474"/>
              <a:gd name="connsiteX134" fmla="*/ 4028460 w 12192000"/>
              <a:gd name="connsiteY134" fmla="*/ 1855137 h 2237474"/>
              <a:gd name="connsiteX135" fmla="*/ 4002267 w 12192000"/>
              <a:gd name="connsiteY135" fmla="*/ 1852352 h 2237474"/>
              <a:gd name="connsiteX136" fmla="*/ 3931396 w 12192000"/>
              <a:gd name="connsiteY136" fmla="*/ 1858915 h 2237474"/>
              <a:gd name="connsiteX137" fmla="*/ 3812162 w 12192000"/>
              <a:gd name="connsiteY137" fmla="*/ 1875501 h 2237474"/>
              <a:gd name="connsiteX138" fmla="*/ 3729530 w 12192000"/>
              <a:gd name="connsiteY138" fmla="*/ 1864513 h 2237474"/>
              <a:gd name="connsiteX139" fmla="*/ 3680177 w 12192000"/>
              <a:gd name="connsiteY139" fmla="*/ 1881552 h 2237474"/>
              <a:gd name="connsiteX140" fmla="*/ 3567259 w 12192000"/>
              <a:gd name="connsiteY140" fmla="*/ 1893482 h 2237474"/>
              <a:gd name="connsiteX141" fmla="*/ 3405770 w 12192000"/>
              <a:gd name="connsiteY141" fmla="*/ 1904591 h 2237474"/>
              <a:gd name="connsiteX142" fmla="*/ 3280097 w 12192000"/>
              <a:gd name="connsiteY142" fmla="*/ 1919610 h 2237474"/>
              <a:gd name="connsiteX143" fmla="*/ 3123424 w 12192000"/>
              <a:gd name="connsiteY143" fmla="*/ 1952930 h 2237474"/>
              <a:gd name="connsiteX144" fmla="*/ 3009910 w 12192000"/>
              <a:gd name="connsiteY144" fmla="*/ 1957866 h 2237474"/>
              <a:gd name="connsiteX145" fmla="*/ 2995934 w 12192000"/>
              <a:gd name="connsiteY145" fmla="*/ 1967085 h 2237474"/>
              <a:gd name="connsiteX146" fmla="*/ 2980071 w 12192000"/>
              <a:gd name="connsiteY146" fmla="*/ 1972988 h 2237474"/>
              <a:gd name="connsiteX147" fmla="*/ 2978094 w 12192000"/>
              <a:gd name="connsiteY147" fmla="*/ 1972369 h 2237474"/>
              <a:gd name="connsiteX148" fmla="*/ 2942858 w 12192000"/>
              <a:gd name="connsiteY148" fmla="*/ 1981367 h 2237474"/>
              <a:gd name="connsiteX149" fmla="*/ 2875436 w 12192000"/>
              <a:gd name="connsiteY149" fmla="*/ 1996977 h 2237474"/>
              <a:gd name="connsiteX150" fmla="*/ 2874892 w 12192000"/>
              <a:gd name="connsiteY150" fmla="*/ 1996085 h 2237474"/>
              <a:gd name="connsiteX151" fmla="*/ 2864145 w 12192000"/>
              <a:gd name="connsiteY151" fmla="*/ 1994061 h 2237474"/>
              <a:gd name="connsiteX152" fmla="*/ 2843662 w 12192000"/>
              <a:gd name="connsiteY152" fmla="*/ 1992498 h 2237474"/>
              <a:gd name="connsiteX153" fmla="*/ 2796128 w 12192000"/>
              <a:gd name="connsiteY153" fmla="*/ 1976403 h 2237474"/>
              <a:gd name="connsiteX154" fmla="*/ 2756784 w 12192000"/>
              <a:gd name="connsiteY154" fmla="*/ 1985116 h 2237474"/>
              <a:gd name="connsiteX155" fmla="*/ 2748833 w 12192000"/>
              <a:gd name="connsiteY155" fmla="*/ 1986323 h 2237474"/>
              <a:gd name="connsiteX156" fmla="*/ 2748661 w 12192000"/>
              <a:gd name="connsiteY156" fmla="*/ 1986122 h 2237474"/>
              <a:gd name="connsiteX157" fmla="*/ 2740251 w 12192000"/>
              <a:gd name="connsiteY157" fmla="*/ 1986946 h 2237474"/>
              <a:gd name="connsiteX158" fmla="*/ 2718916 w 12192000"/>
              <a:gd name="connsiteY158" fmla="*/ 1990867 h 2237474"/>
              <a:gd name="connsiteX159" fmla="*/ 2713522 w 12192000"/>
              <a:gd name="connsiteY159" fmla="*/ 1990173 h 2237474"/>
              <a:gd name="connsiteX160" fmla="*/ 2680597 w 12192000"/>
              <a:gd name="connsiteY160" fmla="*/ 1984996 h 2237474"/>
              <a:gd name="connsiteX161" fmla="*/ 2578178 w 12192000"/>
              <a:gd name="connsiteY161" fmla="*/ 1990531 h 2237474"/>
              <a:gd name="connsiteX162" fmla="*/ 2476147 w 12192000"/>
              <a:gd name="connsiteY162" fmla="*/ 1998305 h 2237474"/>
              <a:gd name="connsiteX163" fmla="*/ 2373568 w 12192000"/>
              <a:gd name="connsiteY163" fmla="*/ 2003219 h 2237474"/>
              <a:gd name="connsiteX164" fmla="*/ 2321399 w 12192000"/>
              <a:gd name="connsiteY164" fmla="*/ 1989467 h 2237474"/>
              <a:gd name="connsiteX165" fmla="*/ 2315525 w 12192000"/>
              <a:gd name="connsiteY165" fmla="*/ 1989708 h 2237474"/>
              <a:gd name="connsiteX166" fmla="*/ 2300792 w 12192000"/>
              <a:gd name="connsiteY166" fmla="*/ 1994290 h 2237474"/>
              <a:gd name="connsiteX167" fmla="*/ 2295469 w 12192000"/>
              <a:gd name="connsiteY167" fmla="*/ 1996659 h 2237474"/>
              <a:gd name="connsiteX168" fmla="*/ 2287219 w 12192000"/>
              <a:gd name="connsiteY168" fmla="*/ 1998750 h 2237474"/>
              <a:gd name="connsiteX169" fmla="*/ 2286948 w 12192000"/>
              <a:gd name="connsiteY169" fmla="*/ 1998596 h 2237474"/>
              <a:gd name="connsiteX170" fmla="*/ 2243069 w 12192000"/>
              <a:gd name="connsiteY170" fmla="*/ 2015111 h 2237474"/>
              <a:gd name="connsiteX171" fmla="*/ 2186609 w 12192000"/>
              <a:gd name="connsiteY171" fmla="*/ 2008263 h 2237474"/>
              <a:gd name="connsiteX172" fmla="*/ 2164831 w 12192000"/>
              <a:gd name="connsiteY172" fmla="*/ 2010143 h 2237474"/>
              <a:gd name="connsiteX173" fmla="*/ 2152836 w 12192000"/>
              <a:gd name="connsiteY173" fmla="*/ 2010048 h 2237474"/>
              <a:gd name="connsiteX174" fmla="*/ 2117102 w 12192000"/>
              <a:gd name="connsiteY174" fmla="*/ 2023004 h 2237474"/>
              <a:gd name="connsiteX175" fmla="*/ 2111935 w 12192000"/>
              <a:gd name="connsiteY175" fmla="*/ 2023163 h 2237474"/>
              <a:gd name="connsiteX176" fmla="*/ 2089991 w 12192000"/>
              <a:gd name="connsiteY176" fmla="*/ 2034193 h 2237474"/>
              <a:gd name="connsiteX177" fmla="*/ 2058061 w 12192000"/>
              <a:gd name="connsiteY177" fmla="*/ 2047942 h 2237474"/>
              <a:gd name="connsiteX178" fmla="*/ 2055737 w 12192000"/>
              <a:gd name="connsiteY178" fmla="*/ 2047704 h 2237474"/>
              <a:gd name="connsiteX179" fmla="*/ 2042244 w 12192000"/>
              <a:gd name="connsiteY179" fmla="*/ 2055560 h 2237474"/>
              <a:gd name="connsiteX180" fmla="*/ 1976224 w 12192000"/>
              <a:gd name="connsiteY180" fmla="*/ 2074257 h 2237474"/>
              <a:gd name="connsiteX181" fmla="*/ 1877728 w 12192000"/>
              <a:gd name="connsiteY181" fmla="*/ 2101004 h 2237474"/>
              <a:gd name="connsiteX182" fmla="*/ 1759056 w 12192000"/>
              <a:gd name="connsiteY182" fmla="*/ 2125608 h 2237474"/>
              <a:gd name="connsiteX183" fmla="*/ 1637948 w 12192000"/>
              <a:gd name="connsiteY183" fmla="*/ 2172597 h 2237474"/>
              <a:gd name="connsiteX184" fmla="*/ 1434549 w 12192000"/>
              <a:gd name="connsiteY184" fmla="*/ 2234522 h 2237474"/>
              <a:gd name="connsiteX185" fmla="*/ 1398481 w 12192000"/>
              <a:gd name="connsiteY185" fmla="*/ 2237074 h 2237474"/>
              <a:gd name="connsiteX186" fmla="*/ 1398407 w 12192000"/>
              <a:gd name="connsiteY186" fmla="*/ 2237095 h 2237474"/>
              <a:gd name="connsiteX187" fmla="*/ 1370962 w 12192000"/>
              <a:gd name="connsiteY187" fmla="*/ 2237474 h 2237474"/>
              <a:gd name="connsiteX188" fmla="*/ 1356367 w 12192000"/>
              <a:gd name="connsiteY188" fmla="*/ 2235089 h 2237474"/>
              <a:gd name="connsiteX189" fmla="*/ 1324828 w 12192000"/>
              <a:gd name="connsiteY189" fmla="*/ 2231968 h 2237474"/>
              <a:gd name="connsiteX190" fmla="*/ 1297744 w 12192000"/>
              <a:gd name="connsiteY190" fmla="*/ 2235849 h 2237474"/>
              <a:gd name="connsiteX191" fmla="*/ 1286236 w 12192000"/>
              <a:gd name="connsiteY191" fmla="*/ 2233135 h 2237474"/>
              <a:gd name="connsiteX192" fmla="*/ 1283504 w 12192000"/>
              <a:gd name="connsiteY192" fmla="*/ 2233797 h 2237474"/>
              <a:gd name="connsiteX193" fmla="*/ 1279765 w 12192000"/>
              <a:gd name="connsiteY193" fmla="*/ 2229639 h 2237474"/>
              <a:gd name="connsiteX194" fmla="*/ 1195347 w 12192000"/>
              <a:gd name="connsiteY194" fmla="*/ 2212354 h 2237474"/>
              <a:gd name="connsiteX195" fmla="*/ 970251 w 12192000"/>
              <a:gd name="connsiteY195" fmla="*/ 2221029 h 2237474"/>
              <a:gd name="connsiteX196" fmla="*/ 812914 w 12192000"/>
              <a:gd name="connsiteY196" fmla="*/ 2202752 h 2237474"/>
              <a:gd name="connsiteX197" fmla="*/ 800195 w 12192000"/>
              <a:gd name="connsiteY197" fmla="*/ 2209407 h 2237474"/>
              <a:gd name="connsiteX198" fmla="*/ 784978 w 12192000"/>
              <a:gd name="connsiteY198" fmla="*/ 2212360 h 2237474"/>
              <a:gd name="connsiteX199" fmla="*/ 681987 w 12192000"/>
              <a:gd name="connsiteY199" fmla="*/ 2216757 h 2237474"/>
              <a:gd name="connsiteX200" fmla="*/ 669923 w 12192000"/>
              <a:gd name="connsiteY200" fmla="*/ 2211682 h 2237474"/>
              <a:gd name="connsiteX201" fmla="*/ 648680 w 12192000"/>
              <a:gd name="connsiteY201" fmla="*/ 2206229 h 2237474"/>
              <a:gd name="connsiteX202" fmla="*/ 597225 w 12192000"/>
              <a:gd name="connsiteY202" fmla="*/ 2180999 h 2237474"/>
              <a:gd name="connsiteX203" fmla="*/ 558449 w 12192000"/>
              <a:gd name="connsiteY203" fmla="*/ 2182346 h 2237474"/>
              <a:gd name="connsiteX204" fmla="*/ 550517 w 12192000"/>
              <a:gd name="connsiteY204" fmla="*/ 2182060 h 2237474"/>
              <a:gd name="connsiteX205" fmla="*/ 550309 w 12192000"/>
              <a:gd name="connsiteY205" fmla="*/ 2181825 h 2237474"/>
              <a:gd name="connsiteX206" fmla="*/ 541836 w 12192000"/>
              <a:gd name="connsiteY206" fmla="*/ 2181063 h 2237474"/>
              <a:gd name="connsiteX207" fmla="*/ 536057 w 12192000"/>
              <a:gd name="connsiteY207" fmla="*/ 2181537 h 2237474"/>
              <a:gd name="connsiteX208" fmla="*/ 520671 w 12192000"/>
              <a:gd name="connsiteY208" fmla="*/ 2180980 h 2237474"/>
              <a:gd name="connsiteX209" fmla="*/ 515024 w 12192000"/>
              <a:gd name="connsiteY209" fmla="*/ 2179258 h 2237474"/>
              <a:gd name="connsiteX210" fmla="*/ 512278 w 12192000"/>
              <a:gd name="connsiteY210" fmla="*/ 2176369 h 2237474"/>
              <a:gd name="connsiteX211" fmla="*/ 480419 w 12192000"/>
              <a:gd name="connsiteY211" fmla="*/ 2167807 h 2237474"/>
              <a:gd name="connsiteX212" fmla="*/ 413835 w 12192000"/>
              <a:gd name="connsiteY212" fmla="*/ 2156783 h 2237474"/>
              <a:gd name="connsiteX213" fmla="*/ 376513 w 12192000"/>
              <a:gd name="connsiteY213" fmla="*/ 2154014 h 2237474"/>
              <a:gd name="connsiteX214" fmla="*/ 273386 w 12192000"/>
              <a:gd name="connsiteY214" fmla="*/ 2142551 h 2237474"/>
              <a:gd name="connsiteX215" fmla="*/ 169207 w 12192000"/>
              <a:gd name="connsiteY215" fmla="*/ 2128100 h 2237474"/>
              <a:gd name="connsiteX216" fmla="*/ 93149 w 12192000"/>
              <a:gd name="connsiteY216" fmla="*/ 2105324 h 2237474"/>
              <a:gd name="connsiteX217" fmla="*/ 88109 w 12192000"/>
              <a:gd name="connsiteY217" fmla="*/ 2106704 h 2237474"/>
              <a:gd name="connsiteX218" fmla="*/ 80022 w 12192000"/>
              <a:gd name="connsiteY218" fmla="*/ 2107254 h 2237474"/>
              <a:gd name="connsiteX219" fmla="*/ 79717 w 12192000"/>
              <a:gd name="connsiteY219" fmla="*/ 2107046 h 2237474"/>
              <a:gd name="connsiteX220" fmla="*/ 72352 w 12192000"/>
              <a:gd name="connsiteY220" fmla="*/ 2107991 h 2237474"/>
              <a:gd name="connsiteX221" fmla="*/ 37645 w 12192000"/>
              <a:gd name="connsiteY221" fmla="*/ 2115401 h 2237474"/>
              <a:gd name="connsiteX222" fmla="*/ 4572 w 12192000"/>
              <a:gd name="connsiteY222" fmla="*/ 2111091 h 2237474"/>
              <a:gd name="connsiteX223" fmla="*/ 0 w 12192000"/>
              <a:gd name="connsiteY223" fmla="*/ 2110468 h 2237474"/>
              <a:gd name="connsiteX224" fmla="*/ 0 w 12192000"/>
              <a:gd name="connsiteY22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14927 w 12192000"/>
              <a:gd name="connsiteY111" fmla="*/ 1847827 h 2237474"/>
              <a:gd name="connsiteX112" fmla="*/ 5108970 w 12192000"/>
              <a:gd name="connsiteY112" fmla="*/ 1847935 h 2237474"/>
              <a:gd name="connsiteX113" fmla="*/ 5067961 w 12192000"/>
              <a:gd name="connsiteY113" fmla="*/ 1845917 h 2237474"/>
              <a:gd name="connsiteX114" fmla="*/ 5007075 w 12192000"/>
              <a:gd name="connsiteY114" fmla="*/ 1838626 h 2237474"/>
              <a:gd name="connsiteX115" fmla="*/ 4944087 w 12192000"/>
              <a:gd name="connsiteY115" fmla="*/ 1823332 h 2237474"/>
              <a:gd name="connsiteX116" fmla="*/ 4907662 w 12192000"/>
              <a:gd name="connsiteY116" fmla="*/ 1816900 h 2237474"/>
              <a:gd name="connsiteX117" fmla="*/ 4882386 w 12192000"/>
              <a:gd name="connsiteY117" fmla="*/ 1809844 h 2237474"/>
              <a:gd name="connsiteX118" fmla="*/ 4811440 w 12192000"/>
              <a:gd name="connsiteY118" fmla="*/ 1804655 h 2237474"/>
              <a:gd name="connsiteX119" fmla="*/ 4691075 w 12192000"/>
              <a:gd name="connsiteY119" fmla="*/ 1801389 h 2237474"/>
              <a:gd name="connsiteX120" fmla="*/ 4611738 w 12192000"/>
              <a:gd name="connsiteY120" fmla="*/ 1776964 h 2237474"/>
              <a:gd name="connsiteX121" fmla="*/ 4560070 w 12192000"/>
              <a:gd name="connsiteY121" fmla="*/ 1785640 h 2237474"/>
              <a:gd name="connsiteX122" fmla="*/ 4536503 w 12192000"/>
              <a:gd name="connsiteY122" fmla="*/ 1785334 h 2237474"/>
              <a:gd name="connsiteX123" fmla="*/ 4513724 w 12192000"/>
              <a:gd name="connsiteY123" fmla="*/ 1791996 h 2237474"/>
              <a:gd name="connsiteX124" fmla="*/ 4459810 w 12192000"/>
              <a:gd name="connsiteY124" fmla="*/ 1797886 h 2237474"/>
              <a:gd name="connsiteX125" fmla="*/ 4379064 w 12192000"/>
              <a:gd name="connsiteY125" fmla="*/ 1817177 h 2237474"/>
              <a:gd name="connsiteX126" fmla="*/ 4319209 w 12192000"/>
              <a:gd name="connsiteY126" fmla="*/ 1834833 h 2237474"/>
              <a:gd name="connsiteX127" fmla="*/ 4290981 w 12192000"/>
              <a:gd name="connsiteY127" fmla="*/ 1839677 h 2237474"/>
              <a:gd name="connsiteX128" fmla="*/ 4285792 w 12192000"/>
              <a:gd name="connsiteY128" fmla="*/ 1836231 h 2237474"/>
              <a:gd name="connsiteX129" fmla="*/ 4238372 w 12192000"/>
              <a:gd name="connsiteY129" fmla="*/ 1851480 h 2237474"/>
              <a:gd name="connsiteX130" fmla="*/ 4232517 w 12192000"/>
              <a:gd name="connsiteY130" fmla="*/ 1852567 h 2237474"/>
              <a:gd name="connsiteX131" fmla="*/ 4191732 w 12192000"/>
              <a:gd name="connsiteY131" fmla="*/ 1857328 h 2237474"/>
              <a:gd name="connsiteX132" fmla="*/ 4065532 w 12192000"/>
              <a:gd name="connsiteY132" fmla="*/ 1855477 h 2237474"/>
              <a:gd name="connsiteX133" fmla="*/ 4028460 w 12192000"/>
              <a:gd name="connsiteY133" fmla="*/ 1855137 h 2237474"/>
              <a:gd name="connsiteX134" fmla="*/ 4002267 w 12192000"/>
              <a:gd name="connsiteY134" fmla="*/ 1852352 h 2237474"/>
              <a:gd name="connsiteX135" fmla="*/ 3931396 w 12192000"/>
              <a:gd name="connsiteY135" fmla="*/ 1858915 h 2237474"/>
              <a:gd name="connsiteX136" fmla="*/ 3812162 w 12192000"/>
              <a:gd name="connsiteY136" fmla="*/ 1875501 h 2237474"/>
              <a:gd name="connsiteX137" fmla="*/ 3729530 w 12192000"/>
              <a:gd name="connsiteY137" fmla="*/ 1864513 h 2237474"/>
              <a:gd name="connsiteX138" fmla="*/ 3680177 w 12192000"/>
              <a:gd name="connsiteY138" fmla="*/ 1881552 h 2237474"/>
              <a:gd name="connsiteX139" fmla="*/ 3567259 w 12192000"/>
              <a:gd name="connsiteY139" fmla="*/ 1893482 h 2237474"/>
              <a:gd name="connsiteX140" fmla="*/ 3405770 w 12192000"/>
              <a:gd name="connsiteY140" fmla="*/ 1904591 h 2237474"/>
              <a:gd name="connsiteX141" fmla="*/ 3280097 w 12192000"/>
              <a:gd name="connsiteY141" fmla="*/ 1919610 h 2237474"/>
              <a:gd name="connsiteX142" fmla="*/ 3123424 w 12192000"/>
              <a:gd name="connsiteY142" fmla="*/ 1952930 h 2237474"/>
              <a:gd name="connsiteX143" fmla="*/ 3009910 w 12192000"/>
              <a:gd name="connsiteY143" fmla="*/ 1957866 h 2237474"/>
              <a:gd name="connsiteX144" fmla="*/ 2995934 w 12192000"/>
              <a:gd name="connsiteY144" fmla="*/ 1967085 h 2237474"/>
              <a:gd name="connsiteX145" fmla="*/ 2980071 w 12192000"/>
              <a:gd name="connsiteY145" fmla="*/ 1972988 h 2237474"/>
              <a:gd name="connsiteX146" fmla="*/ 2978094 w 12192000"/>
              <a:gd name="connsiteY146" fmla="*/ 1972369 h 2237474"/>
              <a:gd name="connsiteX147" fmla="*/ 2942858 w 12192000"/>
              <a:gd name="connsiteY147" fmla="*/ 1981367 h 2237474"/>
              <a:gd name="connsiteX148" fmla="*/ 2875436 w 12192000"/>
              <a:gd name="connsiteY148" fmla="*/ 1996977 h 2237474"/>
              <a:gd name="connsiteX149" fmla="*/ 2874892 w 12192000"/>
              <a:gd name="connsiteY149" fmla="*/ 1996085 h 2237474"/>
              <a:gd name="connsiteX150" fmla="*/ 2864145 w 12192000"/>
              <a:gd name="connsiteY150" fmla="*/ 1994061 h 2237474"/>
              <a:gd name="connsiteX151" fmla="*/ 2843662 w 12192000"/>
              <a:gd name="connsiteY151" fmla="*/ 1992498 h 2237474"/>
              <a:gd name="connsiteX152" fmla="*/ 2796128 w 12192000"/>
              <a:gd name="connsiteY152" fmla="*/ 1976403 h 2237474"/>
              <a:gd name="connsiteX153" fmla="*/ 2756784 w 12192000"/>
              <a:gd name="connsiteY153" fmla="*/ 1985116 h 2237474"/>
              <a:gd name="connsiteX154" fmla="*/ 2748833 w 12192000"/>
              <a:gd name="connsiteY154" fmla="*/ 1986323 h 2237474"/>
              <a:gd name="connsiteX155" fmla="*/ 2748661 w 12192000"/>
              <a:gd name="connsiteY155" fmla="*/ 1986122 h 2237474"/>
              <a:gd name="connsiteX156" fmla="*/ 2740251 w 12192000"/>
              <a:gd name="connsiteY156" fmla="*/ 1986946 h 2237474"/>
              <a:gd name="connsiteX157" fmla="*/ 2718916 w 12192000"/>
              <a:gd name="connsiteY157" fmla="*/ 1990867 h 2237474"/>
              <a:gd name="connsiteX158" fmla="*/ 2713522 w 12192000"/>
              <a:gd name="connsiteY158" fmla="*/ 1990173 h 2237474"/>
              <a:gd name="connsiteX159" fmla="*/ 2680597 w 12192000"/>
              <a:gd name="connsiteY159" fmla="*/ 1984996 h 2237474"/>
              <a:gd name="connsiteX160" fmla="*/ 2578178 w 12192000"/>
              <a:gd name="connsiteY160" fmla="*/ 1990531 h 2237474"/>
              <a:gd name="connsiteX161" fmla="*/ 2476147 w 12192000"/>
              <a:gd name="connsiteY161" fmla="*/ 1998305 h 2237474"/>
              <a:gd name="connsiteX162" fmla="*/ 2373568 w 12192000"/>
              <a:gd name="connsiteY162" fmla="*/ 2003219 h 2237474"/>
              <a:gd name="connsiteX163" fmla="*/ 2321399 w 12192000"/>
              <a:gd name="connsiteY163" fmla="*/ 1989467 h 2237474"/>
              <a:gd name="connsiteX164" fmla="*/ 2315525 w 12192000"/>
              <a:gd name="connsiteY164" fmla="*/ 1989708 h 2237474"/>
              <a:gd name="connsiteX165" fmla="*/ 2300792 w 12192000"/>
              <a:gd name="connsiteY165" fmla="*/ 1994290 h 2237474"/>
              <a:gd name="connsiteX166" fmla="*/ 2295469 w 12192000"/>
              <a:gd name="connsiteY166" fmla="*/ 1996659 h 2237474"/>
              <a:gd name="connsiteX167" fmla="*/ 2287219 w 12192000"/>
              <a:gd name="connsiteY167" fmla="*/ 1998750 h 2237474"/>
              <a:gd name="connsiteX168" fmla="*/ 2286948 w 12192000"/>
              <a:gd name="connsiteY168" fmla="*/ 1998596 h 2237474"/>
              <a:gd name="connsiteX169" fmla="*/ 2243069 w 12192000"/>
              <a:gd name="connsiteY169" fmla="*/ 2015111 h 2237474"/>
              <a:gd name="connsiteX170" fmla="*/ 2186609 w 12192000"/>
              <a:gd name="connsiteY170" fmla="*/ 2008263 h 2237474"/>
              <a:gd name="connsiteX171" fmla="*/ 2164831 w 12192000"/>
              <a:gd name="connsiteY171" fmla="*/ 2010143 h 2237474"/>
              <a:gd name="connsiteX172" fmla="*/ 2152836 w 12192000"/>
              <a:gd name="connsiteY172" fmla="*/ 2010048 h 2237474"/>
              <a:gd name="connsiteX173" fmla="*/ 2117102 w 12192000"/>
              <a:gd name="connsiteY173" fmla="*/ 2023004 h 2237474"/>
              <a:gd name="connsiteX174" fmla="*/ 2111935 w 12192000"/>
              <a:gd name="connsiteY174" fmla="*/ 2023163 h 2237474"/>
              <a:gd name="connsiteX175" fmla="*/ 2089991 w 12192000"/>
              <a:gd name="connsiteY175" fmla="*/ 2034193 h 2237474"/>
              <a:gd name="connsiteX176" fmla="*/ 2058061 w 12192000"/>
              <a:gd name="connsiteY176" fmla="*/ 2047942 h 2237474"/>
              <a:gd name="connsiteX177" fmla="*/ 2055737 w 12192000"/>
              <a:gd name="connsiteY177" fmla="*/ 2047704 h 2237474"/>
              <a:gd name="connsiteX178" fmla="*/ 2042244 w 12192000"/>
              <a:gd name="connsiteY178" fmla="*/ 2055560 h 2237474"/>
              <a:gd name="connsiteX179" fmla="*/ 1976224 w 12192000"/>
              <a:gd name="connsiteY179" fmla="*/ 2074257 h 2237474"/>
              <a:gd name="connsiteX180" fmla="*/ 1877728 w 12192000"/>
              <a:gd name="connsiteY180" fmla="*/ 2101004 h 2237474"/>
              <a:gd name="connsiteX181" fmla="*/ 1759056 w 12192000"/>
              <a:gd name="connsiteY181" fmla="*/ 2125608 h 2237474"/>
              <a:gd name="connsiteX182" fmla="*/ 1637948 w 12192000"/>
              <a:gd name="connsiteY182" fmla="*/ 2172597 h 2237474"/>
              <a:gd name="connsiteX183" fmla="*/ 1434549 w 12192000"/>
              <a:gd name="connsiteY183" fmla="*/ 2234522 h 2237474"/>
              <a:gd name="connsiteX184" fmla="*/ 1398481 w 12192000"/>
              <a:gd name="connsiteY184" fmla="*/ 2237074 h 2237474"/>
              <a:gd name="connsiteX185" fmla="*/ 1398407 w 12192000"/>
              <a:gd name="connsiteY185" fmla="*/ 2237095 h 2237474"/>
              <a:gd name="connsiteX186" fmla="*/ 1370962 w 12192000"/>
              <a:gd name="connsiteY186" fmla="*/ 2237474 h 2237474"/>
              <a:gd name="connsiteX187" fmla="*/ 1356367 w 12192000"/>
              <a:gd name="connsiteY187" fmla="*/ 2235089 h 2237474"/>
              <a:gd name="connsiteX188" fmla="*/ 1324828 w 12192000"/>
              <a:gd name="connsiteY188" fmla="*/ 2231968 h 2237474"/>
              <a:gd name="connsiteX189" fmla="*/ 1297744 w 12192000"/>
              <a:gd name="connsiteY189" fmla="*/ 2235849 h 2237474"/>
              <a:gd name="connsiteX190" fmla="*/ 1286236 w 12192000"/>
              <a:gd name="connsiteY190" fmla="*/ 2233135 h 2237474"/>
              <a:gd name="connsiteX191" fmla="*/ 1283504 w 12192000"/>
              <a:gd name="connsiteY191" fmla="*/ 2233797 h 2237474"/>
              <a:gd name="connsiteX192" fmla="*/ 1279765 w 12192000"/>
              <a:gd name="connsiteY192" fmla="*/ 2229639 h 2237474"/>
              <a:gd name="connsiteX193" fmla="*/ 1195347 w 12192000"/>
              <a:gd name="connsiteY193" fmla="*/ 2212354 h 2237474"/>
              <a:gd name="connsiteX194" fmla="*/ 970251 w 12192000"/>
              <a:gd name="connsiteY194" fmla="*/ 2221029 h 2237474"/>
              <a:gd name="connsiteX195" fmla="*/ 812914 w 12192000"/>
              <a:gd name="connsiteY195" fmla="*/ 2202752 h 2237474"/>
              <a:gd name="connsiteX196" fmla="*/ 800195 w 12192000"/>
              <a:gd name="connsiteY196" fmla="*/ 2209407 h 2237474"/>
              <a:gd name="connsiteX197" fmla="*/ 784978 w 12192000"/>
              <a:gd name="connsiteY197" fmla="*/ 2212360 h 2237474"/>
              <a:gd name="connsiteX198" fmla="*/ 681987 w 12192000"/>
              <a:gd name="connsiteY198" fmla="*/ 2216757 h 2237474"/>
              <a:gd name="connsiteX199" fmla="*/ 669923 w 12192000"/>
              <a:gd name="connsiteY199" fmla="*/ 2211682 h 2237474"/>
              <a:gd name="connsiteX200" fmla="*/ 648680 w 12192000"/>
              <a:gd name="connsiteY200" fmla="*/ 2206229 h 2237474"/>
              <a:gd name="connsiteX201" fmla="*/ 597225 w 12192000"/>
              <a:gd name="connsiteY201" fmla="*/ 2180999 h 2237474"/>
              <a:gd name="connsiteX202" fmla="*/ 558449 w 12192000"/>
              <a:gd name="connsiteY202" fmla="*/ 2182346 h 2237474"/>
              <a:gd name="connsiteX203" fmla="*/ 550517 w 12192000"/>
              <a:gd name="connsiteY203" fmla="*/ 2182060 h 2237474"/>
              <a:gd name="connsiteX204" fmla="*/ 550309 w 12192000"/>
              <a:gd name="connsiteY204" fmla="*/ 2181825 h 2237474"/>
              <a:gd name="connsiteX205" fmla="*/ 541836 w 12192000"/>
              <a:gd name="connsiteY205" fmla="*/ 2181063 h 2237474"/>
              <a:gd name="connsiteX206" fmla="*/ 536057 w 12192000"/>
              <a:gd name="connsiteY206" fmla="*/ 2181537 h 2237474"/>
              <a:gd name="connsiteX207" fmla="*/ 520671 w 12192000"/>
              <a:gd name="connsiteY207" fmla="*/ 2180980 h 2237474"/>
              <a:gd name="connsiteX208" fmla="*/ 515024 w 12192000"/>
              <a:gd name="connsiteY208" fmla="*/ 2179258 h 2237474"/>
              <a:gd name="connsiteX209" fmla="*/ 512278 w 12192000"/>
              <a:gd name="connsiteY209" fmla="*/ 2176369 h 2237474"/>
              <a:gd name="connsiteX210" fmla="*/ 480419 w 12192000"/>
              <a:gd name="connsiteY210" fmla="*/ 2167807 h 2237474"/>
              <a:gd name="connsiteX211" fmla="*/ 413835 w 12192000"/>
              <a:gd name="connsiteY211" fmla="*/ 2156783 h 2237474"/>
              <a:gd name="connsiteX212" fmla="*/ 376513 w 12192000"/>
              <a:gd name="connsiteY212" fmla="*/ 2154014 h 2237474"/>
              <a:gd name="connsiteX213" fmla="*/ 273386 w 12192000"/>
              <a:gd name="connsiteY213" fmla="*/ 2142551 h 2237474"/>
              <a:gd name="connsiteX214" fmla="*/ 169207 w 12192000"/>
              <a:gd name="connsiteY214" fmla="*/ 2128100 h 2237474"/>
              <a:gd name="connsiteX215" fmla="*/ 93149 w 12192000"/>
              <a:gd name="connsiteY215" fmla="*/ 2105324 h 2237474"/>
              <a:gd name="connsiteX216" fmla="*/ 88109 w 12192000"/>
              <a:gd name="connsiteY216" fmla="*/ 2106704 h 2237474"/>
              <a:gd name="connsiteX217" fmla="*/ 80022 w 12192000"/>
              <a:gd name="connsiteY217" fmla="*/ 2107254 h 2237474"/>
              <a:gd name="connsiteX218" fmla="*/ 79717 w 12192000"/>
              <a:gd name="connsiteY218" fmla="*/ 2107046 h 2237474"/>
              <a:gd name="connsiteX219" fmla="*/ 72352 w 12192000"/>
              <a:gd name="connsiteY219" fmla="*/ 2107991 h 2237474"/>
              <a:gd name="connsiteX220" fmla="*/ 37645 w 12192000"/>
              <a:gd name="connsiteY220" fmla="*/ 2115401 h 2237474"/>
              <a:gd name="connsiteX221" fmla="*/ 4572 w 12192000"/>
              <a:gd name="connsiteY221" fmla="*/ 2111091 h 2237474"/>
              <a:gd name="connsiteX222" fmla="*/ 0 w 12192000"/>
              <a:gd name="connsiteY222" fmla="*/ 2110468 h 2237474"/>
              <a:gd name="connsiteX223" fmla="*/ 0 w 12192000"/>
              <a:gd name="connsiteY22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68852 w 12192000"/>
              <a:gd name="connsiteY109" fmla="*/ 1844846 h 2237474"/>
              <a:gd name="connsiteX110" fmla="*/ 5114927 w 12192000"/>
              <a:gd name="connsiteY110" fmla="*/ 1847827 h 2237474"/>
              <a:gd name="connsiteX111" fmla="*/ 5108970 w 12192000"/>
              <a:gd name="connsiteY111" fmla="*/ 1847935 h 2237474"/>
              <a:gd name="connsiteX112" fmla="*/ 5067961 w 12192000"/>
              <a:gd name="connsiteY112" fmla="*/ 1845917 h 2237474"/>
              <a:gd name="connsiteX113" fmla="*/ 5007075 w 12192000"/>
              <a:gd name="connsiteY113" fmla="*/ 1838626 h 2237474"/>
              <a:gd name="connsiteX114" fmla="*/ 4944087 w 12192000"/>
              <a:gd name="connsiteY114" fmla="*/ 1823332 h 2237474"/>
              <a:gd name="connsiteX115" fmla="*/ 4907662 w 12192000"/>
              <a:gd name="connsiteY115" fmla="*/ 1816900 h 2237474"/>
              <a:gd name="connsiteX116" fmla="*/ 4882386 w 12192000"/>
              <a:gd name="connsiteY116" fmla="*/ 1809844 h 2237474"/>
              <a:gd name="connsiteX117" fmla="*/ 4811440 w 12192000"/>
              <a:gd name="connsiteY117" fmla="*/ 1804655 h 2237474"/>
              <a:gd name="connsiteX118" fmla="*/ 4691075 w 12192000"/>
              <a:gd name="connsiteY118" fmla="*/ 1801389 h 2237474"/>
              <a:gd name="connsiteX119" fmla="*/ 4611738 w 12192000"/>
              <a:gd name="connsiteY119" fmla="*/ 1776964 h 2237474"/>
              <a:gd name="connsiteX120" fmla="*/ 4560070 w 12192000"/>
              <a:gd name="connsiteY120" fmla="*/ 1785640 h 2237474"/>
              <a:gd name="connsiteX121" fmla="*/ 4536503 w 12192000"/>
              <a:gd name="connsiteY121" fmla="*/ 1785334 h 2237474"/>
              <a:gd name="connsiteX122" fmla="*/ 4513724 w 12192000"/>
              <a:gd name="connsiteY122" fmla="*/ 1791996 h 2237474"/>
              <a:gd name="connsiteX123" fmla="*/ 4459810 w 12192000"/>
              <a:gd name="connsiteY123" fmla="*/ 1797886 h 2237474"/>
              <a:gd name="connsiteX124" fmla="*/ 4379064 w 12192000"/>
              <a:gd name="connsiteY124" fmla="*/ 1817177 h 2237474"/>
              <a:gd name="connsiteX125" fmla="*/ 4319209 w 12192000"/>
              <a:gd name="connsiteY125" fmla="*/ 1834833 h 2237474"/>
              <a:gd name="connsiteX126" fmla="*/ 4290981 w 12192000"/>
              <a:gd name="connsiteY126" fmla="*/ 1839677 h 2237474"/>
              <a:gd name="connsiteX127" fmla="*/ 4285792 w 12192000"/>
              <a:gd name="connsiteY127" fmla="*/ 1836231 h 2237474"/>
              <a:gd name="connsiteX128" fmla="*/ 4238372 w 12192000"/>
              <a:gd name="connsiteY128" fmla="*/ 1851480 h 2237474"/>
              <a:gd name="connsiteX129" fmla="*/ 4232517 w 12192000"/>
              <a:gd name="connsiteY129" fmla="*/ 1852567 h 2237474"/>
              <a:gd name="connsiteX130" fmla="*/ 4191732 w 12192000"/>
              <a:gd name="connsiteY130" fmla="*/ 1857328 h 2237474"/>
              <a:gd name="connsiteX131" fmla="*/ 4065532 w 12192000"/>
              <a:gd name="connsiteY131" fmla="*/ 1855477 h 2237474"/>
              <a:gd name="connsiteX132" fmla="*/ 4028460 w 12192000"/>
              <a:gd name="connsiteY132" fmla="*/ 1855137 h 2237474"/>
              <a:gd name="connsiteX133" fmla="*/ 4002267 w 12192000"/>
              <a:gd name="connsiteY133" fmla="*/ 1852352 h 2237474"/>
              <a:gd name="connsiteX134" fmla="*/ 3931396 w 12192000"/>
              <a:gd name="connsiteY134" fmla="*/ 1858915 h 2237474"/>
              <a:gd name="connsiteX135" fmla="*/ 3812162 w 12192000"/>
              <a:gd name="connsiteY135" fmla="*/ 1875501 h 2237474"/>
              <a:gd name="connsiteX136" fmla="*/ 3729530 w 12192000"/>
              <a:gd name="connsiteY136" fmla="*/ 1864513 h 2237474"/>
              <a:gd name="connsiteX137" fmla="*/ 3680177 w 12192000"/>
              <a:gd name="connsiteY137" fmla="*/ 1881552 h 2237474"/>
              <a:gd name="connsiteX138" fmla="*/ 3567259 w 12192000"/>
              <a:gd name="connsiteY138" fmla="*/ 1893482 h 2237474"/>
              <a:gd name="connsiteX139" fmla="*/ 3405770 w 12192000"/>
              <a:gd name="connsiteY139" fmla="*/ 1904591 h 2237474"/>
              <a:gd name="connsiteX140" fmla="*/ 3280097 w 12192000"/>
              <a:gd name="connsiteY140" fmla="*/ 1919610 h 2237474"/>
              <a:gd name="connsiteX141" fmla="*/ 3123424 w 12192000"/>
              <a:gd name="connsiteY141" fmla="*/ 1952930 h 2237474"/>
              <a:gd name="connsiteX142" fmla="*/ 3009910 w 12192000"/>
              <a:gd name="connsiteY142" fmla="*/ 1957866 h 2237474"/>
              <a:gd name="connsiteX143" fmla="*/ 2995934 w 12192000"/>
              <a:gd name="connsiteY143" fmla="*/ 1967085 h 2237474"/>
              <a:gd name="connsiteX144" fmla="*/ 2980071 w 12192000"/>
              <a:gd name="connsiteY144" fmla="*/ 1972988 h 2237474"/>
              <a:gd name="connsiteX145" fmla="*/ 2978094 w 12192000"/>
              <a:gd name="connsiteY145" fmla="*/ 1972369 h 2237474"/>
              <a:gd name="connsiteX146" fmla="*/ 2942858 w 12192000"/>
              <a:gd name="connsiteY146" fmla="*/ 1981367 h 2237474"/>
              <a:gd name="connsiteX147" fmla="*/ 2875436 w 12192000"/>
              <a:gd name="connsiteY147" fmla="*/ 1996977 h 2237474"/>
              <a:gd name="connsiteX148" fmla="*/ 2874892 w 12192000"/>
              <a:gd name="connsiteY148" fmla="*/ 1996085 h 2237474"/>
              <a:gd name="connsiteX149" fmla="*/ 2864145 w 12192000"/>
              <a:gd name="connsiteY149" fmla="*/ 1994061 h 2237474"/>
              <a:gd name="connsiteX150" fmla="*/ 2843662 w 12192000"/>
              <a:gd name="connsiteY150" fmla="*/ 1992498 h 2237474"/>
              <a:gd name="connsiteX151" fmla="*/ 2796128 w 12192000"/>
              <a:gd name="connsiteY151" fmla="*/ 1976403 h 2237474"/>
              <a:gd name="connsiteX152" fmla="*/ 2756784 w 12192000"/>
              <a:gd name="connsiteY152" fmla="*/ 1985116 h 2237474"/>
              <a:gd name="connsiteX153" fmla="*/ 2748833 w 12192000"/>
              <a:gd name="connsiteY153" fmla="*/ 1986323 h 2237474"/>
              <a:gd name="connsiteX154" fmla="*/ 2748661 w 12192000"/>
              <a:gd name="connsiteY154" fmla="*/ 1986122 h 2237474"/>
              <a:gd name="connsiteX155" fmla="*/ 2740251 w 12192000"/>
              <a:gd name="connsiteY155" fmla="*/ 1986946 h 2237474"/>
              <a:gd name="connsiteX156" fmla="*/ 2718916 w 12192000"/>
              <a:gd name="connsiteY156" fmla="*/ 1990867 h 2237474"/>
              <a:gd name="connsiteX157" fmla="*/ 2713522 w 12192000"/>
              <a:gd name="connsiteY157" fmla="*/ 1990173 h 2237474"/>
              <a:gd name="connsiteX158" fmla="*/ 2680597 w 12192000"/>
              <a:gd name="connsiteY158" fmla="*/ 1984996 h 2237474"/>
              <a:gd name="connsiteX159" fmla="*/ 2578178 w 12192000"/>
              <a:gd name="connsiteY159" fmla="*/ 1990531 h 2237474"/>
              <a:gd name="connsiteX160" fmla="*/ 2476147 w 12192000"/>
              <a:gd name="connsiteY160" fmla="*/ 1998305 h 2237474"/>
              <a:gd name="connsiteX161" fmla="*/ 2373568 w 12192000"/>
              <a:gd name="connsiteY161" fmla="*/ 2003219 h 2237474"/>
              <a:gd name="connsiteX162" fmla="*/ 2321399 w 12192000"/>
              <a:gd name="connsiteY162" fmla="*/ 1989467 h 2237474"/>
              <a:gd name="connsiteX163" fmla="*/ 2315525 w 12192000"/>
              <a:gd name="connsiteY163" fmla="*/ 1989708 h 2237474"/>
              <a:gd name="connsiteX164" fmla="*/ 2300792 w 12192000"/>
              <a:gd name="connsiteY164" fmla="*/ 1994290 h 2237474"/>
              <a:gd name="connsiteX165" fmla="*/ 2295469 w 12192000"/>
              <a:gd name="connsiteY165" fmla="*/ 1996659 h 2237474"/>
              <a:gd name="connsiteX166" fmla="*/ 2287219 w 12192000"/>
              <a:gd name="connsiteY166" fmla="*/ 1998750 h 2237474"/>
              <a:gd name="connsiteX167" fmla="*/ 2286948 w 12192000"/>
              <a:gd name="connsiteY167" fmla="*/ 1998596 h 2237474"/>
              <a:gd name="connsiteX168" fmla="*/ 2243069 w 12192000"/>
              <a:gd name="connsiteY168" fmla="*/ 2015111 h 2237474"/>
              <a:gd name="connsiteX169" fmla="*/ 2186609 w 12192000"/>
              <a:gd name="connsiteY169" fmla="*/ 2008263 h 2237474"/>
              <a:gd name="connsiteX170" fmla="*/ 2164831 w 12192000"/>
              <a:gd name="connsiteY170" fmla="*/ 2010143 h 2237474"/>
              <a:gd name="connsiteX171" fmla="*/ 2152836 w 12192000"/>
              <a:gd name="connsiteY171" fmla="*/ 2010048 h 2237474"/>
              <a:gd name="connsiteX172" fmla="*/ 2117102 w 12192000"/>
              <a:gd name="connsiteY172" fmla="*/ 2023004 h 2237474"/>
              <a:gd name="connsiteX173" fmla="*/ 2111935 w 12192000"/>
              <a:gd name="connsiteY173" fmla="*/ 2023163 h 2237474"/>
              <a:gd name="connsiteX174" fmla="*/ 2089991 w 12192000"/>
              <a:gd name="connsiteY174" fmla="*/ 2034193 h 2237474"/>
              <a:gd name="connsiteX175" fmla="*/ 2058061 w 12192000"/>
              <a:gd name="connsiteY175" fmla="*/ 2047942 h 2237474"/>
              <a:gd name="connsiteX176" fmla="*/ 2055737 w 12192000"/>
              <a:gd name="connsiteY176" fmla="*/ 2047704 h 2237474"/>
              <a:gd name="connsiteX177" fmla="*/ 2042244 w 12192000"/>
              <a:gd name="connsiteY177" fmla="*/ 2055560 h 2237474"/>
              <a:gd name="connsiteX178" fmla="*/ 1976224 w 12192000"/>
              <a:gd name="connsiteY178" fmla="*/ 2074257 h 2237474"/>
              <a:gd name="connsiteX179" fmla="*/ 1877728 w 12192000"/>
              <a:gd name="connsiteY179" fmla="*/ 2101004 h 2237474"/>
              <a:gd name="connsiteX180" fmla="*/ 1759056 w 12192000"/>
              <a:gd name="connsiteY180" fmla="*/ 2125608 h 2237474"/>
              <a:gd name="connsiteX181" fmla="*/ 1637948 w 12192000"/>
              <a:gd name="connsiteY181" fmla="*/ 2172597 h 2237474"/>
              <a:gd name="connsiteX182" fmla="*/ 1434549 w 12192000"/>
              <a:gd name="connsiteY182" fmla="*/ 2234522 h 2237474"/>
              <a:gd name="connsiteX183" fmla="*/ 1398481 w 12192000"/>
              <a:gd name="connsiteY183" fmla="*/ 2237074 h 2237474"/>
              <a:gd name="connsiteX184" fmla="*/ 1398407 w 12192000"/>
              <a:gd name="connsiteY184" fmla="*/ 2237095 h 2237474"/>
              <a:gd name="connsiteX185" fmla="*/ 1370962 w 12192000"/>
              <a:gd name="connsiteY185" fmla="*/ 2237474 h 2237474"/>
              <a:gd name="connsiteX186" fmla="*/ 1356367 w 12192000"/>
              <a:gd name="connsiteY186" fmla="*/ 2235089 h 2237474"/>
              <a:gd name="connsiteX187" fmla="*/ 1324828 w 12192000"/>
              <a:gd name="connsiteY187" fmla="*/ 2231968 h 2237474"/>
              <a:gd name="connsiteX188" fmla="*/ 1297744 w 12192000"/>
              <a:gd name="connsiteY188" fmla="*/ 2235849 h 2237474"/>
              <a:gd name="connsiteX189" fmla="*/ 1286236 w 12192000"/>
              <a:gd name="connsiteY189" fmla="*/ 2233135 h 2237474"/>
              <a:gd name="connsiteX190" fmla="*/ 1283504 w 12192000"/>
              <a:gd name="connsiteY190" fmla="*/ 2233797 h 2237474"/>
              <a:gd name="connsiteX191" fmla="*/ 1279765 w 12192000"/>
              <a:gd name="connsiteY191" fmla="*/ 2229639 h 2237474"/>
              <a:gd name="connsiteX192" fmla="*/ 1195347 w 12192000"/>
              <a:gd name="connsiteY192" fmla="*/ 2212354 h 2237474"/>
              <a:gd name="connsiteX193" fmla="*/ 970251 w 12192000"/>
              <a:gd name="connsiteY193" fmla="*/ 2221029 h 2237474"/>
              <a:gd name="connsiteX194" fmla="*/ 812914 w 12192000"/>
              <a:gd name="connsiteY194" fmla="*/ 2202752 h 2237474"/>
              <a:gd name="connsiteX195" fmla="*/ 800195 w 12192000"/>
              <a:gd name="connsiteY195" fmla="*/ 2209407 h 2237474"/>
              <a:gd name="connsiteX196" fmla="*/ 784978 w 12192000"/>
              <a:gd name="connsiteY196" fmla="*/ 2212360 h 2237474"/>
              <a:gd name="connsiteX197" fmla="*/ 681987 w 12192000"/>
              <a:gd name="connsiteY197" fmla="*/ 2216757 h 2237474"/>
              <a:gd name="connsiteX198" fmla="*/ 669923 w 12192000"/>
              <a:gd name="connsiteY198" fmla="*/ 2211682 h 2237474"/>
              <a:gd name="connsiteX199" fmla="*/ 648680 w 12192000"/>
              <a:gd name="connsiteY199" fmla="*/ 2206229 h 2237474"/>
              <a:gd name="connsiteX200" fmla="*/ 597225 w 12192000"/>
              <a:gd name="connsiteY200" fmla="*/ 2180999 h 2237474"/>
              <a:gd name="connsiteX201" fmla="*/ 558449 w 12192000"/>
              <a:gd name="connsiteY201" fmla="*/ 2182346 h 2237474"/>
              <a:gd name="connsiteX202" fmla="*/ 550517 w 12192000"/>
              <a:gd name="connsiteY202" fmla="*/ 2182060 h 2237474"/>
              <a:gd name="connsiteX203" fmla="*/ 550309 w 12192000"/>
              <a:gd name="connsiteY203" fmla="*/ 2181825 h 2237474"/>
              <a:gd name="connsiteX204" fmla="*/ 541836 w 12192000"/>
              <a:gd name="connsiteY204" fmla="*/ 2181063 h 2237474"/>
              <a:gd name="connsiteX205" fmla="*/ 536057 w 12192000"/>
              <a:gd name="connsiteY205" fmla="*/ 2181537 h 2237474"/>
              <a:gd name="connsiteX206" fmla="*/ 520671 w 12192000"/>
              <a:gd name="connsiteY206" fmla="*/ 2180980 h 2237474"/>
              <a:gd name="connsiteX207" fmla="*/ 515024 w 12192000"/>
              <a:gd name="connsiteY207" fmla="*/ 2179258 h 2237474"/>
              <a:gd name="connsiteX208" fmla="*/ 512278 w 12192000"/>
              <a:gd name="connsiteY208" fmla="*/ 2176369 h 2237474"/>
              <a:gd name="connsiteX209" fmla="*/ 480419 w 12192000"/>
              <a:gd name="connsiteY209" fmla="*/ 2167807 h 2237474"/>
              <a:gd name="connsiteX210" fmla="*/ 413835 w 12192000"/>
              <a:gd name="connsiteY210" fmla="*/ 2156783 h 2237474"/>
              <a:gd name="connsiteX211" fmla="*/ 376513 w 12192000"/>
              <a:gd name="connsiteY211" fmla="*/ 2154014 h 2237474"/>
              <a:gd name="connsiteX212" fmla="*/ 273386 w 12192000"/>
              <a:gd name="connsiteY212" fmla="*/ 2142551 h 2237474"/>
              <a:gd name="connsiteX213" fmla="*/ 169207 w 12192000"/>
              <a:gd name="connsiteY213" fmla="*/ 2128100 h 2237474"/>
              <a:gd name="connsiteX214" fmla="*/ 93149 w 12192000"/>
              <a:gd name="connsiteY214" fmla="*/ 2105324 h 2237474"/>
              <a:gd name="connsiteX215" fmla="*/ 88109 w 12192000"/>
              <a:gd name="connsiteY215" fmla="*/ 2106704 h 2237474"/>
              <a:gd name="connsiteX216" fmla="*/ 80022 w 12192000"/>
              <a:gd name="connsiteY216" fmla="*/ 2107254 h 2237474"/>
              <a:gd name="connsiteX217" fmla="*/ 79717 w 12192000"/>
              <a:gd name="connsiteY217" fmla="*/ 2107046 h 2237474"/>
              <a:gd name="connsiteX218" fmla="*/ 72352 w 12192000"/>
              <a:gd name="connsiteY218" fmla="*/ 2107991 h 2237474"/>
              <a:gd name="connsiteX219" fmla="*/ 37645 w 12192000"/>
              <a:gd name="connsiteY219" fmla="*/ 2115401 h 2237474"/>
              <a:gd name="connsiteX220" fmla="*/ 4572 w 12192000"/>
              <a:gd name="connsiteY220" fmla="*/ 2111091 h 2237474"/>
              <a:gd name="connsiteX221" fmla="*/ 0 w 12192000"/>
              <a:gd name="connsiteY221" fmla="*/ 2110468 h 2237474"/>
              <a:gd name="connsiteX222" fmla="*/ 0 w 12192000"/>
              <a:gd name="connsiteY22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75879 w 12192000"/>
              <a:gd name="connsiteY67" fmla="*/ 1345646 h 2237474"/>
              <a:gd name="connsiteX68" fmla="*/ 7840612 w 12192000"/>
              <a:gd name="connsiteY68" fmla="*/ 1369373 h 2237474"/>
              <a:gd name="connsiteX69" fmla="*/ 7786819 w 12192000"/>
              <a:gd name="connsiteY69" fmla="*/ 1378970 h 2237474"/>
              <a:gd name="connsiteX70" fmla="*/ 7548172 w 12192000"/>
              <a:gd name="connsiteY70" fmla="*/ 1417460 h 2237474"/>
              <a:gd name="connsiteX71" fmla="*/ 7483437 w 12192000"/>
              <a:gd name="connsiteY71" fmla="*/ 1478152 h 2237474"/>
              <a:gd name="connsiteX72" fmla="*/ 7377870 w 12192000"/>
              <a:gd name="connsiteY72" fmla="*/ 1523319 h 2237474"/>
              <a:gd name="connsiteX73" fmla="*/ 7230737 w 12192000"/>
              <a:gd name="connsiteY73" fmla="*/ 1562633 h 2237474"/>
              <a:gd name="connsiteX74" fmla="*/ 7224458 w 12192000"/>
              <a:gd name="connsiteY74" fmla="*/ 1573008 h 2237474"/>
              <a:gd name="connsiteX75" fmla="*/ 7213486 w 12192000"/>
              <a:gd name="connsiteY75" fmla="*/ 1580987 h 2237474"/>
              <a:gd name="connsiteX76" fmla="*/ 7183121 w 12192000"/>
              <a:gd name="connsiteY76" fmla="*/ 1595162 h 2237474"/>
              <a:gd name="connsiteX77" fmla="*/ 7164601 w 12192000"/>
              <a:gd name="connsiteY77" fmla="*/ 1606490 h 2237474"/>
              <a:gd name="connsiteX78" fmla="*/ 7114651 w 12192000"/>
              <a:gd name="connsiteY78" fmla="*/ 1620959 h 2237474"/>
              <a:gd name="connsiteX79" fmla="*/ 7092727 w 12192000"/>
              <a:gd name="connsiteY79" fmla="*/ 1623628 h 2237474"/>
              <a:gd name="connsiteX80" fmla="*/ 7031309 w 12192000"/>
              <a:gd name="connsiteY80" fmla="*/ 1619451 h 2237474"/>
              <a:gd name="connsiteX81" fmla="*/ 6999084 w 12192000"/>
              <a:gd name="connsiteY81" fmla="*/ 1634317 h 2237474"/>
              <a:gd name="connsiteX82" fmla="*/ 6992107 w 12192000"/>
              <a:gd name="connsiteY82" fmla="*/ 1636860 h 2237474"/>
              <a:gd name="connsiteX83" fmla="*/ 6991765 w 12192000"/>
              <a:gd name="connsiteY83" fmla="*/ 1636725 h 2237474"/>
              <a:gd name="connsiteX84" fmla="*/ 6900177 w 12192000"/>
              <a:gd name="connsiteY84" fmla="*/ 1636016 h 2237474"/>
              <a:gd name="connsiteX85" fmla="*/ 6795372 w 12192000"/>
              <a:gd name="connsiteY85" fmla="*/ 1644845 h 2237474"/>
              <a:gd name="connsiteX86" fmla="*/ 6692251 w 12192000"/>
              <a:gd name="connsiteY86" fmla="*/ 1656357 h 2237474"/>
              <a:gd name="connsiteX87" fmla="*/ 6655235 w 12192000"/>
              <a:gd name="connsiteY87" fmla="*/ 1661869 h 2237474"/>
              <a:gd name="connsiteX88" fmla="*/ 6587857 w 12192000"/>
              <a:gd name="connsiteY88" fmla="*/ 1665769 h 2237474"/>
              <a:gd name="connsiteX89" fmla="*/ 6554894 w 12192000"/>
              <a:gd name="connsiteY89" fmla="*/ 1664428 h 2237474"/>
              <a:gd name="connsiteX90" fmla="*/ 6516595 w 12192000"/>
              <a:gd name="connsiteY90" fmla="*/ 1667475 h 2237474"/>
              <a:gd name="connsiteX91" fmla="*/ 6508541 w 12192000"/>
              <a:gd name="connsiteY91" fmla="*/ 1668757 h 2237474"/>
              <a:gd name="connsiteX92" fmla="*/ 6471012 w 12192000"/>
              <a:gd name="connsiteY92" fmla="*/ 1678604 h 2237474"/>
              <a:gd name="connsiteX93" fmla="*/ 6415265 w 12192000"/>
              <a:gd name="connsiteY93" fmla="*/ 1665317 h 2237474"/>
              <a:gd name="connsiteX94" fmla="*/ 6364035 w 12192000"/>
              <a:gd name="connsiteY94" fmla="*/ 1667683 h 2237474"/>
              <a:gd name="connsiteX95" fmla="*/ 6280959 w 12192000"/>
              <a:gd name="connsiteY95" fmla="*/ 1689329 h 2237474"/>
              <a:gd name="connsiteX96" fmla="*/ 6243319 w 12192000"/>
              <a:gd name="connsiteY96" fmla="*/ 1695560 h 2237474"/>
              <a:gd name="connsiteX97" fmla="*/ 6098321 w 12192000"/>
              <a:gd name="connsiteY97" fmla="*/ 1721646 h 2237474"/>
              <a:gd name="connsiteX98" fmla="*/ 5880652 w 12192000"/>
              <a:gd name="connsiteY98" fmla="*/ 1779643 h 2237474"/>
              <a:gd name="connsiteX99" fmla="*/ 5785959 w 12192000"/>
              <a:gd name="connsiteY99" fmla="*/ 1775307 h 2237474"/>
              <a:gd name="connsiteX100" fmla="*/ 5643534 w 12192000"/>
              <a:gd name="connsiteY100" fmla="*/ 1802919 h 2237474"/>
              <a:gd name="connsiteX101" fmla="*/ 5518799 w 12192000"/>
              <a:gd name="connsiteY101" fmla="*/ 1818312 h 2237474"/>
              <a:gd name="connsiteX102" fmla="*/ 5505014 w 12192000"/>
              <a:gd name="connsiteY102" fmla="*/ 1819259 h 2237474"/>
              <a:gd name="connsiteX103" fmla="*/ 5453307 w 12192000"/>
              <a:gd name="connsiteY103" fmla="*/ 1815450 h 2237474"/>
              <a:gd name="connsiteX104" fmla="*/ 5364192 w 12192000"/>
              <a:gd name="connsiteY104" fmla="*/ 1826074 h 2237474"/>
              <a:gd name="connsiteX105" fmla="*/ 5350380 w 12192000"/>
              <a:gd name="connsiteY105" fmla="*/ 1830891 h 2237474"/>
              <a:gd name="connsiteX106" fmla="*/ 5259633 w 12192000"/>
              <a:gd name="connsiteY106" fmla="*/ 1837160 h 2237474"/>
              <a:gd name="connsiteX107" fmla="*/ 5197513 w 12192000"/>
              <a:gd name="connsiteY107" fmla="*/ 1844718 h 2237474"/>
              <a:gd name="connsiteX108" fmla="*/ 5168852 w 12192000"/>
              <a:gd name="connsiteY108" fmla="*/ 1844846 h 2237474"/>
              <a:gd name="connsiteX109" fmla="*/ 5114927 w 12192000"/>
              <a:gd name="connsiteY109" fmla="*/ 1847827 h 2237474"/>
              <a:gd name="connsiteX110" fmla="*/ 5108970 w 12192000"/>
              <a:gd name="connsiteY110" fmla="*/ 1847935 h 2237474"/>
              <a:gd name="connsiteX111" fmla="*/ 5067961 w 12192000"/>
              <a:gd name="connsiteY111" fmla="*/ 1845917 h 2237474"/>
              <a:gd name="connsiteX112" fmla="*/ 5007075 w 12192000"/>
              <a:gd name="connsiteY112" fmla="*/ 1838626 h 2237474"/>
              <a:gd name="connsiteX113" fmla="*/ 4944087 w 12192000"/>
              <a:gd name="connsiteY113" fmla="*/ 1823332 h 2237474"/>
              <a:gd name="connsiteX114" fmla="*/ 4907662 w 12192000"/>
              <a:gd name="connsiteY114" fmla="*/ 1816900 h 2237474"/>
              <a:gd name="connsiteX115" fmla="*/ 4882386 w 12192000"/>
              <a:gd name="connsiteY115" fmla="*/ 1809844 h 2237474"/>
              <a:gd name="connsiteX116" fmla="*/ 4811440 w 12192000"/>
              <a:gd name="connsiteY116" fmla="*/ 1804655 h 2237474"/>
              <a:gd name="connsiteX117" fmla="*/ 4691075 w 12192000"/>
              <a:gd name="connsiteY117" fmla="*/ 1801389 h 2237474"/>
              <a:gd name="connsiteX118" fmla="*/ 4611738 w 12192000"/>
              <a:gd name="connsiteY118" fmla="*/ 1776964 h 2237474"/>
              <a:gd name="connsiteX119" fmla="*/ 4560070 w 12192000"/>
              <a:gd name="connsiteY119" fmla="*/ 1785640 h 2237474"/>
              <a:gd name="connsiteX120" fmla="*/ 4536503 w 12192000"/>
              <a:gd name="connsiteY120" fmla="*/ 1785334 h 2237474"/>
              <a:gd name="connsiteX121" fmla="*/ 4513724 w 12192000"/>
              <a:gd name="connsiteY121" fmla="*/ 1791996 h 2237474"/>
              <a:gd name="connsiteX122" fmla="*/ 4459810 w 12192000"/>
              <a:gd name="connsiteY122" fmla="*/ 1797886 h 2237474"/>
              <a:gd name="connsiteX123" fmla="*/ 4379064 w 12192000"/>
              <a:gd name="connsiteY123" fmla="*/ 1817177 h 2237474"/>
              <a:gd name="connsiteX124" fmla="*/ 4319209 w 12192000"/>
              <a:gd name="connsiteY124" fmla="*/ 1834833 h 2237474"/>
              <a:gd name="connsiteX125" fmla="*/ 4290981 w 12192000"/>
              <a:gd name="connsiteY125" fmla="*/ 1839677 h 2237474"/>
              <a:gd name="connsiteX126" fmla="*/ 4285792 w 12192000"/>
              <a:gd name="connsiteY126" fmla="*/ 1836231 h 2237474"/>
              <a:gd name="connsiteX127" fmla="*/ 4238372 w 12192000"/>
              <a:gd name="connsiteY127" fmla="*/ 1851480 h 2237474"/>
              <a:gd name="connsiteX128" fmla="*/ 4232517 w 12192000"/>
              <a:gd name="connsiteY128" fmla="*/ 1852567 h 2237474"/>
              <a:gd name="connsiteX129" fmla="*/ 4191732 w 12192000"/>
              <a:gd name="connsiteY129" fmla="*/ 1857328 h 2237474"/>
              <a:gd name="connsiteX130" fmla="*/ 4065532 w 12192000"/>
              <a:gd name="connsiteY130" fmla="*/ 1855477 h 2237474"/>
              <a:gd name="connsiteX131" fmla="*/ 4028460 w 12192000"/>
              <a:gd name="connsiteY131" fmla="*/ 1855137 h 2237474"/>
              <a:gd name="connsiteX132" fmla="*/ 4002267 w 12192000"/>
              <a:gd name="connsiteY132" fmla="*/ 1852352 h 2237474"/>
              <a:gd name="connsiteX133" fmla="*/ 3931396 w 12192000"/>
              <a:gd name="connsiteY133" fmla="*/ 1858915 h 2237474"/>
              <a:gd name="connsiteX134" fmla="*/ 3812162 w 12192000"/>
              <a:gd name="connsiteY134" fmla="*/ 1875501 h 2237474"/>
              <a:gd name="connsiteX135" fmla="*/ 3729530 w 12192000"/>
              <a:gd name="connsiteY135" fmla="*/ 1864513 h 2237474"/>
              <a:gd name="connsiteX136" fmla="*/ 3680177 w 12192000"/>
              <a:gd name="connsiteY136" fmla="*/ 1881552 h 2237474"/>
              <a:gd name="connsiteX137" fmla="*/ 3567259 w 12192000"/>
              <a:gd name="connsiteY137" fmla="*/ 1893482 h 2237474"/>
              <a:gd name="connsiteX138" fmla="*/ 3405770 w 12192000"/>
              <a:gd name="connsiteY138" fmla="*/ 1904591 h 2237474"/>
              <a:gd name="connsiteX139" fmla="*/ 3280097 w 12192000"/>
              <a:gd name="connsiteY139" fmla="*/ 1919610 h 2237474"/>
              <a:gd name="connsiteX140" fmla="*/ 3123424 w 12192000"/>
              <a:gd name="connsiteY140" fmla="*/ 1952930 h 2237474"/>
              <a:gd name="connsiteX141" fmla="*/ 3009910 w 12192000"/>
              <a:gd name="connsiteY141" fmla="*/ 1957866 h 2237474"/>
              <a:gd name="connsiteX142" fmla="*/ 2995934 w 12192000"/>
              <a:gd name="connsiteY142" fmla="*/ 1967085 h 2237474"/>
              <a:gd name="connsiteX143" fmla="*/ 2980071 w 12192000"/>
              <a:gd name="connsiteY143" fmla="*/ 1972988 h 2237474"/>
              <a:gd name="connsiteX144" fmla="*/ 2978094 w 12192000"/>
              <a:gd name="connsiteY144" fmla="*/ 1972369 h 2237474"/>
              <a:gd name="connsiteX145" fmla="*/ 2942858 w 12192000"/>
              <a:gd name="connsiteY145" fmla="*/ 1981367 h 2237474"/>
              <a:gd name="connsiteX146" fmla="*/ 2875436 w 12192000"/>
              <a:gd name="connsiteY146" fmla="*/ 1996977 h 2237474"/>
              <a:gd name="connsiteX147" fmla="*/ 2874892 w 12192000"/>
              <a:gd name="connsiteY147" fmla="*/ 1996085 h 2237474"/>
              <a:gd name="connsiteX148" fmla="*/ 2864145 w 12192000"/>
              <a:gd name="connsiteY148" fmla="*/ 1994061 h 2237474"/>
              <a:gd name="connsiteX149" fmla="*/ 2843662 w 12192000"/>
              <a:gd name="connsiteY149" fmla="*/ 1992498 h 2237474"/>
              <a:gd name="connsiteX150" fmla="*/ 2796128 w 12192000"/>
              <a:gd name="connsiteY150" fmla="*/ 1976403 h 2237474"/>
              <a:gd name="connsiteX151" fmla="*/ 2756784 w 12192000"/>
              <a:gd name="connsiteY151" fmla="*/ 1985116 h 2237474"/>
              <a:gd name="connsiteX152" fmla="*/ 2748833 w 12192000"/>
              <a:gd name="connsiteY152" fmla="*/ 1986323 h 2237474"/>
              <a:gd name="connsiteX153" fmla="*/ 2748661 w 12192000"/>
              <a:gd name="connsiteY153" fmla="*/ 1986122 h 2237474"/>
              <a:gd name="connsiteX154" fmla="*/ 2740251 w 12192000"/>
              <a:gd name="connsiteY154" fmla="*/ 1986946 h 2237474"/>
              <a:gd name="connsiteX155" fmla="*/ 2718916 w 12192000"/>
              <a:gd name="connsiteY155" fmla="*/ 1990867 h 2237474"/>
              <a:gd name="connsiteX156" fmla="*/ 2713522 w 12192000"/>
              <a:gd name="connsiteY156" fmla="*/ 1990173 h 2237474"/>
              <a:gd name="connsiteX157" fmla="*/ 2680597 w 12192000"/>
              <a:gd name="connsiteY157" fmla="*/ 1984996 h 2237474"/>
              <a:gd name="connsiteX158" fmla="*/ 2578178 w 12192000"/>
              <a:gd name="connsiteY158" fmla="*/ 1990531 h 2237474"/>
              <a:gd name="connsiteX159" fmla="*/ 2476147 w 12192000"/>
              <a:gd name="connsiteY159" fmla="*/ 1998305 h 2237474"/>
              <a:gd name="connsiteX160" fmla="*/ 2373568 w 12192000"/>
              <a:gd name="connsiteY160" fmla="*/ 2003219 h 2237474"/>
              <a:gd name="connsiteX161" fmla="*/ 2321399 w 12192000"/>
              <a:gd name="connsiteY161" fmla="*/ 1989467 h 2237474"/>
              <a:gd name="connsiteX162" fmla="*/ 2315525 w 12192000"/>
              <a:gd name="connsiteY162" fmla="*/ 1989708 h 2237474"/>
              <a:gd name="connsiteX163" fmla="*/ 2300792 w 12192000"/>
              <a:gd name="connsiteY163" fmla="*/ 1994290 h 2237474"/>
              <a:gd name="connsiteX164" fmla="*/ 2295469 w 12192000"/>
              <a:gd name="connsiteY164" fmla="*/ 1996659 h 2237474"/>
              <a:gd name="connsiteX165" fmla="*/ 2287219 w 12192000"/>
              <a:gd name="connsiteY165" fmla="*/ 1998750 h 2237474"/>
              <a:gd name="connsiteX166" fmla="*/ 2286948 w 12192000"/>
              <a:gd name="connsiteY166" fmla="*/ 1998596 h 2237474"/>
              <a:gd name="connsiteX167" fmla="*/ 2243069 w 12192000"/>
              <a:gd name="connsiteY167" fmla="*/ 2015111 h 2237474"/>
              <a:gd name="connsiteX168" fmla="*/ 2186609 w 12192000"/>
              <a:gd name="connsiteY168" fmla="*/ 2008263 h 2237474"/>
              <a:gd name="connsiteX169" fmla="*/ 2164831 w 12192000"/>
              <a:gd name="connsiteY169" fmla="*/ 2010143 h 2237474"/>
              <a:gd name="connsiteX170" fmla="*/ 2152836 w 12192000"/>
              <a:gd name="connsiteY170" fmla="*/ 2010048 h 2237474"/>
              <a:gd name="connsiteX171" fmla="*/ 2117102 w 12192000"/>
              <a:gd name="connsiteY171" fmla="*/ 2023004 h 2237474"/>
              <a:gd name="connsiteX172" fmla="*/ 2111935 w 12192000"/>
              <a:gd name="connsiteY172" fmla="*/ 2023163 h 2237474"/>
              <a:gd name="connsiteX173" fmla="*/ 2089991 w 12192000"/>
              <a:gd name="connsiteY173" fmla="*/ 2034193 h 2237474"/>
              <a:gd name="connsiteX174" fmla="*/ 2058061 w 12192000"/>
              <a:gd name="connsiteY174" fmla="*/ 2047942 h 2237474"/>
              <a:gd name="connsiteX175" fmla="*/ 2055737 w 12192000"/>
              <a:gd name="connsiteY175" fmla="*/ 2047704 h 2237474"/>
              <a:gd name="connsiteX176" fmla="*/ 2042244 w 12192000"/>
              <a:gd name="connsiteY176" fmla="*/ 2055560 h 2237474"/>
              <a:gd name="connsiteX177" fmla="*/ 1976224 w 12192000"/>
              <a:gd name="connsiteY177" fmla="*/ 2074257 h 2237474"/>
              <a:gd name="connsiteX178" fmla="*/ 1877728 w 12192000"/>
              <a:gd name="connsiteY178" fmla="*/ 2101004 h 2237474"/>
              <a:gd name="connsiteX179" fmla="*/ 1759056 w 12192000"/>
              <a:gd name="connsiteY179" fmla="*/ 2125608 h 2237474"/>
              <a:gd name="connsiteX180" fmla="*/ 1637948 w 12192000"/>
              <a:gd name="connsiteY180" fmla="*/ 2172597 h 2237474"/>
              <a:gd name="connsiteX181" fmla="*/ 1434549 w 12192000"/>
              <a:gd name="connsiteY181" fmla="*/ 2234522 h 2237474"/>
              <a:gd name="connsiteX182" fmla="*/ 1398481 w 12192000"/>
              <a:gd name="connsiteY182" fmla="*/ 2237074 h 2237474"/>
              <a:gd name="connsiteX183" fmla="*/ 1398407 w 12192000"/>
              <a:gd name="connsiteY183" fmla="*/ 2237095 h 2237474"/>
              <a:gd name="connsiteX184" fmla="*/ 1370962 w 12192000"/>
              <a:gd name="connsiteY184" fmla="*/ 2237474 h 2237474"/>
              <a:gd name="connsiteX185" fmla="*/ 1356367 w 12192000"/>
              <a:gd name="connsiteY185" fmla="*/ 2235089 h 2237474"/>
              <a:gd name="connsiteX186" fmla="*/ 1324828 w 12192000"/>
              <a:gd name="connsiteY186" fmla="*/ 2231968 h 2237474"/>
              <a:gd name="connsiteX187" fmla="*/ 1297744 w 12192000"/>
              <a:gd name="connsiteY187" fmla="*/ 2235849 h 2237474"/>
              <a:gd name="connsiteX188" fmla="*/ 1286236 w 12192000"/>
              <a:gd name="connsiteY188" fmla="*/ 2233135 h 2237474"/>
              <a:gd name="connsiteX189" fmla="*/ 1283504 w 12192000"/>
              <a:gd name="connsiteY189" fmla="*/ 2233797 h 2237474"/>
              <a:gd name="connsiteX190" fmla="*/ 1279765 w 12192000"/>
              <a:gd name="connsiteY190" fmla="*/ 2229639 h 2237474"/>
              <a:gd name="connsiteX191" fmla="*/ 1195347 w 12192000"/>
              <a:gd name="connsiteY191" fmla="*/ 2212354 h 2237474"/>
              <a:gd name="connsiteX192" fmla="*/ 970251 w 12192000"/>
              <a:gd name="connsiteY192" fmla="*/ 2221029 h 2237474"/>
              <a:gd name="connsiteX193" fmla="*/ 812914 w 12192000"/>
              <a:gd name="connsiteY193" fmla="*/ 2202752 h 2237474"/>
              <a:gd name="connsiteX194" fmla="*/ 800195 w 12192000"/>
              <a:gd name="connsiteY194" fmla="*/ 2209407 h 2237474"/>
              <a:gd name="connsiteX195" fmla="*/ 784978 w 12192000"/>
              <a:gd name="connsiteY195" fmla="*/ 2212360 h 2237474"/>
              <a:gd name="connsiteX196" fmla="*/ 681987 w 12192000"/>
              <a:gd name="connsiteY196" fmla="*/ 2216757 h 2237474"/>
              <a:gd name="connsiteX197" fmla="*/ 669923 w 12192000"/>
              <a:gd name="connsiteY197" fmla="*/ 2211682 h 2237474"/>
              <a:gd name="connsiteX198" fmla="*/ 648680 w 12192000"/>
              <a:gd name="connsiteY198" fmla="*/ 2206229 h 2237474"/>
              <a:gd name="connsiteX199" fmla="*/ 597225 w 12192000"/>
              <a:gd name="connsiteY199" fmla="*/ 2180999 h 2237474"/>
              <a:gd name="connsiteX200" fmla="*/ 558449 w 12192000"/>
              <a:gd name="connsiteY200" fmla="*/ 2182346 h 2237474"/>
              <a:gd name="connsiteX201" fmla="*/ 550517 w 12192000"/>
              <a:gd name="connsiteY201" fmla="*/ 2182060 h 2237474"/>
              <a:gd name="connsiteX202" fmla="*/ 550309 w 12192000"/>
              <a:gd name="connsiteY202" fmla="*/ 2181825 h 2237474"/>
              <a:gd name="connsiteX203" fmla="*/ 541836 w 12192000"/>
              <a:gd name="connsiteY203" fmla="*/ 2181063 h 2237474"/>
              <a:gd name="connsiteX204" fmla="*/ 536057 w 12192000"/>
              <a:gd name="connsiteY204" fmla="*/ 2181537 h 2237474"/>
              <a:gd name="connsiteX205" fmla="*/ 520671 w 12192000"/>
              <a:gd name="connsiteY205" fmla="*/ 2180980 h 2237474"/>
              <a:gd name="connsiteX206" fmla="*/ 515024 w 12192000"/>
              <a:gd name="connsiteY206" fmla="*/ 2179258 h 2237474"/>
              <a:gd name="connsiteX207" fmla="*/ 512278 w 12192000"/>
              <a:gd name="connsiteY207" fmla="*/ 2176369 h 2237474"/>
              <a:gd name="connsiteX208" fmla="*/ 480419 w 12192000"/>
              <a:gd name="connsiteY208" fmla="*/ 2167807 h 2237474"/>
              <a:gd name="connsiteX209" fmla="*/ 413835 w 12192000"/>
              <a:gd name="connsiteY209" fmla="*/ 2156783 h 2237474"/>
              <a:gd name="connsiteX210" fmla="*/ 376513 w 12192000"/>
              <a:gd name="connsiteY210" fmla="*/ 2154014 h 2237474"/>
              <a:gd name="connsiteX211" fmla="*/ 273386 w 12192000"/>
              <a:gd name="connsiteY211" fmla="*/ 2142551 h 2237474"/>
              <a:gd name="connsiteX212" fmla="*/ 169207 w 12192000"/>
              <a:gd name="connsiteY212" fmla="*/ 2128100 h 2237474"/>
              <a:gd name="connsiteX213" fmla="*/ 93149 w 12192000"/>
              <a:gd name="connsiteY213" fmla="*/ 2105324 h 2237474"/>
              <a:gd name="connsiteX214" fmla="*/ 88109 w 12192000"/>
              <a:gd name="connsiteY214" fmla="*/ 2106704 h 2237474"/>
              <a:gd name="connsiteX215" fmla="*/ 80022 w 12192000"/>
              <a:gd name="connsiteY215" fmla="*/ 2107254 h 2237474"/>
              <a:gd name="connsiteX216" fmla="*/ 79717 w 12192000"/>
              <a:gd name="connsiteY216" fmla="*/ 2107046 h 2237474"/>
              <a:gd name="connsiteX217" fmla="*/ 72352 w 12192000"/>
              <a:gd name="connsiteY217" fmla="*/ 2107991 h 2237474"/>
              <a:gd name="connsiteX218" fmla="*/ 37645 w 12192000"/>
              <a:gd name="connsiteY218" fmla="*/ 2115401 h 2237474"/>
              <a:gd name="connsiteX219" fmla="*/ 4572 w 12192000"/>
              <a:gd name="connsiteY219" fmla="*/ 2111091 h 2237474"/>
              <a:gd name="connsiteX220" fmla="*/ 0 w 12192000"/>
              <a:gd name="connsiteY220" fmla="*/ 2110468 h 2237474"/>
              <a:gd name="connsiteX221" fmla="*/ 0 w 12192000"/>
              <a:gd name="connsiteY22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278619 w 12192000"/>
              <a:gd name="connsiteY39" fmla="*/ 1011878 h 2237474"/>
              <a:gd name="connsiteX40" fmla="*/ 9268019 w 12192000"/>
              <a:gd name="connsiteY40" fmla="*/ 1007442 h 2237474"/>
              <a:gd name="connsiteX41" fmla="*/ 9234662 w 12192000"/>
              <a:gd name="connsiteY41" fmla="*/ 1023056 h 2237474"/>
              <a:gd name="connsiteX42" fmla="*/ 9181033 w 12192000"/>
              <a:gd name="connsiteY42" fmla="*/ 1037921 h 2237474"/>
              <a:gd name="connsiteX43" fmla="*/ 9155969 w 12192000"/>
              <a:gd name="connsiteY43" fmla="*/ 1046804 h 2237474"/>
              <a:gd name="connsiteX44" fmla="*/ 9133985 w 12192000"/>
              <a:gd name="connsiteY44" fmla="*/ 1046450 h 2237474"/>
              <a:gd name="connsiteX45" fmla="*/ 9012987 w 12192000"/>
              <a:gd name="connsiteY45" fmla="*/ 1061986 h 2237474"/>
              <a:gd name="connsiteX46" fmla="*/ 8968445 w 12192000"/>
              <a:gd name="connsiteY46" fmla="*/ 1052169 h 2237474"/>
              <a:gd name="connsiteX47" fmla="*/ 8958984 w 12192000"/>
              <a:gd name="connsiteY47" fmla="*/ 1057212 h 2237474"/>
              <a:gd name="connsiteX48" fmla="*/ 8886001 w 12192000"/>
              <a:gd name="connsiteY48" fmla="*/ 1067468 h 2237474"/>
              <a:gd name="connsiteX49" fmla="*/ 8838610 w 12192000"/>
              <a:gd name="connsiteY49" fmla="*/ 1075091 h 2237474"/>
              <a:gd name="connsiteX50" fmla="*/ 8750383 w 12192000"/>
              <a:gd name="connsiteY50" fmla="*/ 1097387 h 2237474"/>
              <a:gd name="connsiteX51" fmla="*/ 8697365 w 12192000"/>
              <a:gd name="connsiteY51" fmla="*/ 1105869 h 2237474"/>
              <a:gd name="connsiteX52" fmla="*/ 8665605 w 12192000"/>
              <a:gd name="connsiteY52" fmla="*/ 1110791 h 2237474"/>
              <a:gd name="connsiteX53" fmla="*/ 8584946 w 12192000"/>
              <a:gd name="connsiteY53" fmla="*/ 1135226 h 2237474"/>
              <a:gd name="connsiteX54" fmla="*/ 8460755 w 12192000"/>
              <a:gd name="connsiteY54" fmla="*/ 1203427 h 2237474"/>
              <a:gd name="connsiteX55" fmla="*/ 8419755 w 12192000"/>
              <a:gd name="connsiteY55" fmla="*/ 1216260 h 2237474"/>
              <a:gd name="connsiteX56" fmla="*/ 8411626 w 12192000"/>
              <a:gd name="connsiteY56" fmla="*/ 1214397 h 2237474"/>
              <a:gd name="connsiteX57" fmla="*/ 8363469 w 12192000"/>
              <a:gd name="connsiteY57" fmla="*/ 1246658 h 2237474"/>
              <a:gd name="connsiteX58" fmla="*/ 8275497 w 12192000"/>
              <a:gd name="connsiteY58" fmla="*/ 1264396 h 2237474"/>
              <a:gd name="connsiteX59" fmla="*/ 8206287 w 12192000"/>
              <a:gd name="connsiteY59" fmla="*/ 1273060 h 2237474"/>
              <a:gd name="connsiteX60" fmla="*/ 8168705 w 12192000"/>
              <a:gd name="connsiteY60" fmla="*/ 1279956 h 2237474"/>
              <a:gd name="connsiteX61" fmla="*/ 8139997 w 12192000"/>
              <a:gd name="connsiteY61" fmla="*/ 1282713 h 2237474"/>
              <a:gd name="connsiteX62" fmla="*/ 8074238 w 12192000"/>
              <a:gd name="connsiteY62" fmla="*/ 1301895 h 2237474"/>
              <a:gd name="connsiteX63" fmla="*/ 7968292 w 12192000"/>
              <a:gd name="connsiteY63" fmla="*/ 1338779 h 2237474"/>
              <a:gd name="connsiteX64" fmla="*/ 7945122 w 12192000"/>
              <a:gd name="connsiteY64" fmla="*/ 1345477 h 2237474"/>
              <a:gd name="connsiteX65" fmla="*/ 7902328 w 12192000"/>
              <a:gd name="connsiteY65" fmla="*/ 1345865 h 2237474"/>
              <a:gd name="connsiteX66" fmla="*/ 7875879 w 12192000"/>
              <a:gd name="connsiteY66" fmla="*/ 1345646 h 2237474"/>
              <a:gd name="connsiteX67" fmla="*/ 7840612 w 12192000"/>
              <a:gd name="connsiteY67" fmla="*/ 1369373 h 2237474"/>
              <a:gd name="connsiteX68" fmla="*/ 7786819 w 12192000"/>
              <a:gd name="connsiteY68" fmla="*/ 1378970 h 2237474"/>
              <a:gd name="connsiteX69" fmla="*/ 7548172 w 12192000"/>
              <a:gd name="connsiteY69" fmla="*/ 1417460 h 2237474"/>
              <a:gd name="connsiteX70" fmla="*/ 7483437 w 12192000"/>
              <a:gd name="connsiteY70" fmla="*/ 1478152 h 2237474"/>
              <a:gd name="connsiteX71" fmla="*/ 7377870 w 12192000"/>
              <a:gd name="connsiteY71" fmla="*/ 1523319 h 2237474"/>
              <a:gd name="connsiteX72" fmla="*/ 7230737 w 12192000"/>
              <a:gd name="connsiteY72" fmla="*/ 1562633 h 2237474"/>
              <a:gd name="connsiteX73" fmla="*/ 7224458 w 12192000"/>
              <a:gd name="connsiteY73" fmla="*/ 1573008 h 2237474"/>
              <a:gd name="connsiteX74" fmla="*/ 7213486 w 12192000"/>
              <a:gd name="connsiteY74" fmla="*/ 1580987 h 2237474"/>
              <a:gd name="connsiteX75" fmla="*/ 7183121 w 12192000"/>
              <a:gd name="connsiteY75" fmla="*/ 1595162 h 2237474"/>
              <a:gd name="connsiteX76" fmla="*/ 7164601 w 12192000"/>
              <a:gd name="connsiteY76" fmla="*/ 1606490 h 2237474"/>
              <a:gd name="connsiteX77" fmla="*/ 7114651 w 12192000"/>
              <a:gd name="connsiteY77" fmla="*/ 1620959 h 2237474"/>
              <a:gd name="connsiteX78" fmla="*/ 7092727 w 12192000"/>
              <a:gd name="connsiteY78" fmla="*/ 1623628 h 2237474"/>
              <a:gd name="connsiteX79" fmla="*/ 7031309 w 12192000"/>
              <a:gd name="connsiteY79" fmla="*/ 1619451 h 2237474"/>
              <a:gd name="connsiteX80" fmla="*/ 6999084 w 12192000"/>
              <a:gd name="connsiteY80" fmla="*/ 1634317 h 2237474"/>
              <a:gd name="connsiteX81" fmla="*/ 6992107 w 12192000"/>
              <a:gd name="connsiteY81" fmla="*/ 1636860 h 2237474"/>
              <a:gd name="connsiteX82" fmla="*/ 6991765 w 12192000"/>
              <a:gd name="connsiteY82" fmla="*/ 1636725 h 2237474"/>
              <a:gd name="connsiteX83" fmla="*/ 6900177 w 12192000"/>
              <a:gd name="connsiteY83" fmla="*/ 1636016 h 2237474"/>
              <a:gd name="connsiteX84" fmla="*/ 6795372 w 12192000"/>
              <a:gd name="connsiteY84" fmla="*/ 1644845 h 2237474"/>
              <a:gd name="connsiteX85" fmla="*/ 6692251 w 12192000"/>
              <a:gd name="connsiteY85" fmla="*/ 1656357 h 2237474"/>
              <a:gd name="connsiteX86" fmla="*/ 6655235 w 12192000"/>
              <a:gd name="connsiteY86" fmla="*/ 1661869 h 2237474"/>
              <a:gd name="connsiteX87" fmla="*/ 6587857 w 12192000"/>
              <a:gd name="connsiteY87" fmla="*/ 1665769 h 2237474"/>
              <a:gd name="connsiteX88" fmla="*/ 6554894 w 12192000"/>
              <a:gd name="connsiteY88" fmla="*/ 1664428 h 2237474"/>
              <a:gd name="connsiteX89" fmla="*/ 6516595 w 12192000"/>
              <a:gd name="connsiteY89" fmla="*/ 1667475 h 2237474"/>
              <a:gd name="connsiteX90" fmla="*/ 6508541 w 12192000"/>
              <a:gd name="connsiteY90" fmla="*/ 1668757 h 2237474"/>
              <a:gd name="connsiteX91" fmla="*/ 6471012 w 12192000"/>
              <a:gd name="connsiteY91" fmla="*/ 1678604 h 2237474"/>
              <a:gd name="connsiteX92" fmla="*/ 6415265 w 12192000"/>
              <a:gd name="connsiteY92" fmla="*/ 1665317 h 2237474"/>
              <a:gd name="connsiteX93" fmla="*/ 6364035 w 12192000"/>
              <a:gd name="connsiteY93" fmla="*/ 1667683 h 2237474"/>
              <a:gd name="connsiteX94" fmla="*/ 6280959 w 12192000"/>
              <a:gd name="connsiteY94" fmla="*/ 1689329 h 2237474"/>
              <a:gd name="connsiteX95" fmla="*/ 6243319 w 12192000"/>
              <a:gd name="connsiteY95" fmla="*/ 1695560 h 2237474"/>
              <a:gd name="connsiteX96" fmla="*/ 6098321 w 12192000"/>
              <a:gd name="connsiteY96" fmla="*/ 1721646 h 2237474"/>
              <a:gd name="connsiteX97" fmla="*/ 5880652 w 12192000"/>
              <a:gd name="connsiteY97" fmla="*/ 1779643 h 2237474"/>
              <a:gd name="connsiteX98" fmla="*/ 5785959 w 12192000"/>
              <a:gd name="connsiteY98" fmla="*/ 1775307 h 2237474"/>
              <a:gd name="connsiteX99" fmla="*/ 5643534 w 12192000"/>
              <a:gd name="connsiteY99" fmla="*/ 1802919 h 2237474"/>
              <a:gd name="connsiteX100" fmla="*/ 5518799 w 12192000"/>
              <a:gd name="connsiteY100" fmla="*/ 1818312 h 2237474"/>
              <a:gd name="connsiteX101" fmla="*/ 5505014 w 12192000"/>
              <a:gd name="connsiteY101" fmla="*/ 1819259 h 2237474"/>
              <a:gd name="connsiteX102" fmla="*/ 5453307 w 12192000"/>
              <a:gd name="connsiteY102" fmla="*/ 1815450 h 2237474"/>
              <a:gd name="connsiteX103" fmla="*/ 5364192 w 12192000"/>
              <a:gd name="connsiteY103" fmla="*/ 1826074 h 2237474"/>
              <a:gd name="connsiteX104" fmla="*/ 5350380 w 12192000"/>
              <a:gd name="connsiteY104" fmla="*/ 1830891 h 2237474"/>
              <a:gd name="connsiteX105" fmla="*/ 5259633 w 12192000"/>
              <a:gd name="connsiteY105" fmla="*/ 1837160 h 2237474"/>
              <a:gd name="connsiteX106" fmla="*/ 5197513 w 12192000"/>
              <a:gd name="connsiteY106" fmla="*/ 1844718 h 2237474"/>
              <a:gd name="connsiteX107" fmla="*/ 5168852 w 12192000"/>
              <a:gd name="connsiteY107" fmla="*/ 1844846 h 2237474"/>
              <a:gd name="connsiteX108" fmla="*/ 5114927 w 12192000"/>
              <a:gd name="connsiteY108" fmla="*/ 1847827 h 2237474"/>
              <a:gd name="connsiteX109" fmla="*/ 5108970 w 12192000"/>
              <a:gd name="connsiteY109" fmla="*/ 1847935 h 2237474"/>
              <a:gd name="connsiteX110" fmla="*/ 5067961 w 12192000"/>
              <a:gd name="connsiteY110" fmla="*/ 1845917 h 2237474"/>
              <a:gd name="connsiteX111" fmla="*/ 5007075 w 12192000"/>
              <a:gd name="connsiteY111" fmla="*/ 1838626 h 2237474"/>
              <a:gd name="connsiteX112" fmla="*/ 4944087 w 12192000"/>
              <a:gd name="connsiteY112" fmla="*/ 1823332 h 2237474"/>
              <a:gd name="connsiteX113" fmla="*/ 4907662 w 12192000"/>
              <a:gd name="connsiteY113" fmla="*/ 1816900 h 2237474"/>
              <a:gd name="connsiteX114" fmla="*/ 4882386 w 12192000"/>
              <a:gd name="connsiteY114" fmla="*/ 1809844 h 2237474"/>
              <a:gd name="connsiteX115" fmla="*/ 4811440 w 12192000"/>
              <a:gd name="connsiteY115" fmla="*/ 1804655 h 2237474"/>
              <a:gd name="connsiteX116" fmla="*/ 4691075 w 12192000"/>
              <a:gd name="connsiteY116" fmla="*/ 1801389 h 2237474"/>
              <a:gd name="connsiteX117" fmla="*/ 4611738 w 12192000"/>
              <a:gd name="connsiteY117" fmla="*/ 1776964 h 2237474"/>
              <a:gd name="connsiteX118" fmla="*/ 4560070 w 12192000"/>
              <a:gd name="connsiteY118" fmla="*/ 1785640 h 2237474"/>
              <a:gd name="connsiteX119" fmla="*/ 4536503 w 12192000"/>
              <a:gd name="connsiteY119" fmla="*/ 1785334 h 2237474"/>
              <a:gd name="connsiteX120" fmla="*/ 4513724 w 12192000"/>
              <a:gd name="connsiteY120" fmla="*/ 1791996 h 2237474"/>
              <a:gd name="connsiteX121" fmla="*/ 4459810 w 12192000"/>
              <a:gd name="connsiteY121" fmla="*/ 1797886 h 2237474"/>
              <a:gd name="connsiteX122" fmla="*/ 4379064 w 12192000"/>
              <a:gd name="connsiteY122" fmla="*/ 1817177 h 2237474"/>
              <a:gd name="connsiteX123" fmla="*/ 4319209 w 12192000"/>
              <a:gd name="connsiteY123" fmla="*/ 1834833 h 2237474"/>
              <a:gd name="connsiteX124" fmla="*/ 4290981 w 12192000"/>
              <a:gd name="connsiteY124" fmla="*/ 1839677 h 2237474"/>
              <a:gd name="connsiteX125" fmla="*/ 4285792 w 12192000"/>
              <a:gd name="connsiteY125" fmla="*/ 1836231 h 2237474"/>
              <a:gd name="connsiteX126" fmla="*/ 4238372 w 12192000"/>
              <a:gd name="connsiteY126" fmla="*/ 1851480 h 2237474"/>
              <a:gd name="connsiteX127" fmla="*/ 4232517 w 12192000"/>
              <a:gd name="connsiteY127" fmla="*/ 1852567 h 2237474"/>
              <a:gd name="connsiteX128" fmla="*/ 4191732 w 12192000"/>
              <a:gd name="connsiteY128" fmla="*/ 1857328 h 2237474"/>
              <a:gd name="connsiteX129" fmla="*/ 4065532 w 12192000"/>
              <a:gd name="connsiteY129" fmla="*/ 1855477 h 2237474"/>
              <a:gd name="connsiteX130" fmla="*/ 4028460 w 12192000"/>
              <a:gd name="connsiteY130" fmla="*/ 1855137 h 2237474"/>
              <a:gd name="connsiteX131" fmla="*/ 4002267 w 12192000"/>
              <a:gd name="connsiteY131" fmla="*/ 1852352 h 2237474"/>
              <a:gd name="connsiteX132" fmla="*/ 3931396 w 12192000"/>
              <a:gd name="connsiteY132" fmla="*/ 1858915 h 2237474"/>
              <a:gd name="connsiteX133" fmla="*/ 3812162 w 12192000"/>
              <a:gd name="connsiteY133" fmla="*/ 1875501 h 2237474"/>
              <a:gd name="connsiteX134" fmla="*/ 3729530 w 12192000"/>
              <a:gd name="connsiteY134" fmla="*/ 1864513 h 2237474"/>
              <a:gd name="connsiteX135" fmla="*/ 3680177 w 12192000"/>
              <a:gd name="connsiteY135" fmla="*/ 1881552 h 2237474"/>
              <a:gd name="connsiteX136" fmla="*/ 3567259 w 12192000"/>
              <a:gd name="connsiteY136" fmla="*/ 1893482 h 2237474"/>
              <a:gd name="connsiteX137" fmla="*/ 3405770 w 12192000"/>
              <a:gd name="connsiteY137" fmla="*/ 1904591 h 2237474"/>
              <a:gd name="connsiteX138" fmla="*/ 3280097 w 12192000"/>
              <a:gd name="connsiteY138" fmla="*/ 1919610 h 2237474"/>
              <a:gd name="connsiteX139" fmla="*/ 3123424 w 12192000"/>
              <a:gd name="connsiteY139" fmla="*/ 1952930 h 2237474"/>
              <a:gd name="connsiteX140" fmla="*/ 3009910 w 12192000"/>
              <a:gd name="connsiteY140" fmla="*/ 1957866 h 2237474"/>
              <a:gd name="connsiteX141" fmla="*/ 2995934 w 12192000"/>
              <a:gd name="connsiteY141" fmla="*/ 1967085 h 2237474"/>
              <a:gd name="connsiteX142" fmla="*/ 2980071 w 12192000"/>
              <a:gd name="connsiteY142" fmla="*/ 1972988 h 2237474"/>
              <a:gd name="connsiteX143" fmla="*/ 2978094 w 12192000"/>
              <a:gd name="connsiteY143" fmla="*/ 1972369 h 2237474"/>
              <a:gd name="connsiteX144" fmla="*/ 2942858 w 12192000"/>
              <a:gd name="connsiteY144" fmla="*/ 1981367 h 2237474"/>
              <a:gd name="connsiteX145" fmla="*/ 2875436 w 12192000"/>
              <a:gd name="connsiteY145" fmla="*/ 1996977 h 2237474"/>
              <a:gd name="connsiteX146" fmla="*/ 2874892 w 12192000"/>
              <a:gd name="connsiteY146" fmla="*/ 1996085 h 2237474"/>
              <a:gd name="connsiteX147" fmla="*/ 2864145 w 12192000"/>
              <a:gd name="connsiteY147" fmla="*/ 1994061 h 2237474"/>
              <a:gd name="connsiteX148" fmla="*/ 2843662 w 12192000"/>
              <a:gd name="connsiteY148" fmla="*/ 1992498 h 2237474"/>
              <a:gd name="connsiteX149" fmla="*/ 2796128 w 12192000"/>
              <a:gd name="connsiteY149" fmla="*/ 1976403 h 2237474"/>
              <a:gd name="connsiteX150" fmla="*/ 2756784 w 12192000"/>
              <a:gd name="connsiteY150" fmla="*/ 1985116 h 2237474"/>
              <a:gd name="connsiteX151" fmla="*/ 2748833 w 12192000"/>
              <a:gd name="connsiteY151" fmla="*/ 1986323 h 2237474"/>
              <a:gd name="connsiteX152" fmla="*/ 2748661 w 12192000"/>
              <a:gd name="connsiteY152" fmla="*/ 1986122 h 2237474"/>
              <a:gd name="connsiteX153" fmla="*/ 2740251 w 12192000"/>
              <a:gd name="connsiteY153" fmla="*/ 1986946 h 2237474"/>
              <a:gd name="connsiteX154" fmla="*/ 2718916 w 12192000"/>
              <a:gd name="connsiteY154" fmla="*/ 1990867 h 2237474"/>
              <a:gd name="connsiteX155" fmla="*/ 2713522 w 12192000"/>
              <a:gd name="connsiteY155" fmla="*/ 1990173 h 2237474"/>
              <a:gd name="connsiteX156" fmla="*/ 2680597 w 12192000"/>
              <a:gd name="connsiteY156" fmla="*/ 1984996 h 2237474"/>
              <a:gd name="connsiteX157" fmla="*/ 2578178 w 12192000"/>
              <a:gd name="connsiteY157" fmla="*/ 1990531 h 2237474"/>
              <a:gd name="connsiteX158" fmla="*/ 2476147 w 12192000"/>
              <a:gd name="connsiteY158" fmla="*/ 1998305 h 2237474"/>
              <a:gd name="connsiteX159" fmla="*/ 2373568 w 12192000"/>
              <a:gd name="connsiteY159" fmla="*/ 2003219 h 2237474"/>
              <a:gd name="connsiteX160" fmla="*/ 2321399 w 12192000"/>
              <a:gd name="connsiteY160" fmla="*/ 1989467 h 2237474"/>
              <a:gd name="connsiteX161" fmla="*/ 2315525 w 12192000"/>
              <a:gd name="connsiteY161" fmla="*/ 1989708 h 2237474"/>
              <a:gd name="connsiteX162" fmla="*/ 2300792 w 12192000"/>
              <a:gd name="connsiteY162" fmla="*/ 1994290 h 2237474"/>
              <a:gd name="connsiteX163" fmla="*/ 2295469 w 12192000"/>
              <a:gd name="connsiteY163" fmla="*/ 1996659 h 2237474"/>
              <a:gd name="connsiteX164" fmla="*/ 2287219 w 12192000"/>
              <a:gd name="connsiteY164" fmla="*/ 1998750 h 2237474"/>
              <a:gd name="connsiteX165" fmla="*/ 2286948 w 12192000"/>
              <a:gd name="connsiteY165" fmla="*/ 1998596 h 2237474"/>
              <a:gd name="connsiteX166" fmla="*/ 2243069 w 12192000"/>
              <a:gd name="connsiteY166" fmla="*/ 2015111 h 2237474"/>
              <a:gd name="connsiteX167" fmla="*/ 2186609 w 12192000"/>
              <a:gd name="connsiteY167" fmla="*/ 2008263 h 2237474"/>
              <a:gd name="connsiteX168" fmla="*/ 2164831 w 12192000"/>
              <a:gd name="connsiteY168" fmla="*/ 2010143 h 2237474"/>
              <a:gd name="connsiteX169" fmla="*/ 2152836 w 12192000"/>
              <a:gd name="connsiteY169" fmla="*/ 2010048 h 2237474"/>
              <a:gd name="connsiteX170" fmla="*/ 2117102 w 12192000"/>
              <a:gd name="connsiteY170" fmla="*/ 2023004 h 2237474"/>
              <a:gd name="connsiteX171" fmla="*/ 2111935 w 12192000"/>
              <a:gd name="connsiteY171" fmla="*/ 2023163 h 2237474"/>
              <a:gd name="connsiteX172" fmla="*/ 2089991 w 12192000"/>
              <a:gd name="connsiteY172" fmla="*/ 2034193 h 2237474"/>
              <a:gd name="connsiteX173" fmla="*/ 2058061 w 12192000"/>
              <a:gd name="connsiteY173" fmla="*/ 2047942 h 2237474"/>
              <a:gd name="connsiteX174" fmla="*/ 2055737 w 12192000"/>
              <a:gd name="connsiteY174" fmla="*/ 2047704 h 2237474"/>
              <a:gd name="connsiteX175" fmla="*/ 2042244 w 12192000"/>
              <a:gd name="connsiteY175" fmla="*/ 2055560 h 2237474"/>
              <a:gd name="connsiteX176" fmla="*/ 1976224 w 12192000"/>
              <a:gd name="connsiteY176" fmla="*/ 2074257 h 2237474"/>
              <a:gd name="connsiteX177" fmla="*/ 1877728 w 12192000"/>
              <a:gd name="connsiteY177" fmla="*/ 2101004 h 2237474"/>
              <a:gd name="connsiteX178" fmla="*/ 1759056 w 12192000"/>
              <a:gd name="connsiteY178" fmla="*/ 2125608 h 2237474"/>
              <a:gd name="connsiteX179" fmla="*/ 1637948 w 12192000"/>
              <a:gd name="connsiteY179" fmla="*/ 2172597 h 2237474"/>
              <a:gd name="connsiteX180" fmla="*/ 1434549 w 12192000"/>
              <a:gd name="connsiteY180" fmla="*/ 2234522 h 2237474"/>
              <a:gd name="connsiteX181" fmla="*/ 1398481 w 12192000"/>
              <a:gd name="connsiteY181" fmla="*/ 2237074 h 2237474"/>
              <a:gd name="connsiteX182" fmla="*/ 1398407 w 12192000"/>
              <a:gd name="connsiteY182" fmla="*/ 2237095 h 2237474"/>
              <a:gd name="connsiteX183" fmla="*/ 1370962 w 12192000"/>
              <a:gd name="connsiteY183" fmla="*/ 2237474 h 2237474"/>
              <a:gd name="connsiteX184" fmla="*/ 1356367 w 12192000"/>
              <a:gd name="connsiteY184" fmla="*/ 2235089 h 2237474"/>
              <a:gd name="connsiteX185" fmla="*/ 1324828 w 12192000"/>
              <a:gd name="connsiteY185" fmla="*/ 2231968 h 2237474"/>
              <a:gd name="connsiteX186" fmla="*/ 1297744 w 12192000"/>
              <a:gd name="connsiteY186" fmla="*/ 2235849 h 2237474"/>
              <a:gd name="connsiteX187" fmla="*/ 1286236 w 12192000"/>
              <a:gd name="connsiteY187" fmla="*/ 2233135 h 2237474"/>
              <a:gd name="connsiteX188" fmla="*/ 1283504 w 12192000"/>
              <a:gd name="connsiteY188" fmla="*/ 2233797 h 2237474"/>
              <a:gd name="connsiteX189" fmla="*/ 1279765 w 12192000"/>
              <a:gd name="connsiteY189" fmla="*/ 2229639 h 2237474"/>
              <a:gd name="connsiteX190" fmla="*/ 1195347 w 12192000"/>
              <a:gd name="connsiteY190" fmla="*/ 2212354 h 2237474"/>
              <a:gd name="connsiteX191" fmla="*/ 970251 w 12192000"/>
              <a:gd name="connsiteY191" fmla="*/ 2221029 h 2237474"/>
              <a:gd name="connsiteX192" fmla="*/ 812914 w 12192000"/>
              <a:gd name="connsiteY192" fmla="*/ 2202752 h 2237474"/>
              <a:gd name="connsiteX193" fmla="*/ 800195 w 12192000"/>
              <a:gd name="connsiteY193" fmla="*/ 2209407 h 2237474"/>
              <a:gd name="connsiteX194" fmla="*/ 784978 w 12192000"/>
              <a:gd name="connsiteY194" fmla="*/ 2212360 h 2237474"/>
              <a:gd name="connsiteX195" fmla="*/ 681987 w 12192000"/>
              <a:gd name="connsiteY195" fmla="*/ 2216757 h 2237474"/>
              <a:gd name="connsiteX196" fmla="*/ 669923 w 12192000"/>
              <a:gd name="connsiteY196" fmla="*/ 2211682 h 2237474"/>
              <a:gd name="connsiteX197" fmla="*/ 648680 w 12192000"/>
              <a:gd name="connsiteY197" fmla="*/ 2206229 h 2237474"/>
              <a:gd name="connsiteX198" fmla="*/ 597225 w 12192000"/>
              <a:gd name="connsiteY198" fmla="*/ 2180999 h 2237474"/>
              <a:gd name="connsiteX199" fmla="*/ 558449 w 12192000"/>
              <a:gd name="connsiteY199" fmla="*/ 2182346 h 2237474"/>
              <a:gd name="connsiteX200" fmla="*/ 550517 w 12192000"/>
              <a:gd name="connsiteY200" fmla="*/ 2182060 h 2237474"/>
              <a:gd name="connsiteX201" fmla="*/ 550309 w 12192000"/>
              <a:gd name="connsiteY201" fmla="*/ 2181825 h 2237474"/>
              <a:gd name="connsiteX202" fmla="*/ 541836 w 12192000"/>
              <a:gd name="connsiteY202" fmla="*/ 2181063 h 2237474"/>
              <a:gd name="connsiteX203" fmla="*/ 536057 w 12192000"/>
              <a:gd name="connsiteY203" fmla="*/ 2181537 h 2237474"/>
              <a:gd name="connsiteX204" fmla="*/ 520671 w 12192000"/>
              <a:gd name="connsiteY204" fmla="*/ 2180980 h 2237474"/>
              <a:gd name="connsiteX205" fmla="*/ 515024 w 12192000"/>
              <a:gd name="connsiteY205" fmla="*/ 2179258 h 2237474"/>
              <a:gd name="connsiteX206" fmla="*/ 512278 w 12192000"/>
              <a:gd name="connsiteY206" fmla="*/ 2176369 h 2237474"/>
              <a:gd name="connsiteX207" fmla="*/ 480419 w 12192000"/>
              <a:gd name="connsiteY207" fmla="*/ 2167807 h 2237474"/>
              <a:gd name="connsiteX208" fmla="*/ 413835 w 12192000"/>
              <a:gd name="connsiteY208" fmla="*/ 2156783 h 2237474"/>
              <a:gd name="connsiteX209" fmla="*/ 376513 w 12192000"/>
              <a:gd name="connsiteY209" fmla="*/ 2154014 h 2237474"/>
              <a:gd name="connsiteX210" fmla="*/ 273386 w 12192000"/>
              <a:gd name="connsiteY210" fmla="*/ 2142551 h 2237474"/>
              <a:gd name="connsiteX211" fmla="*/ 169207 w 12192000"/>
              <a:gd name="connsiteY211" fmla="*/ 2128100 h 2237474"/>
              <a:gd name="connsiteX212" fmla="*/ 93149 w 12192000"/>
              <a:gd name="connsiteY212" fmla="*/ 2105324 h 2237474"/>
              <a:gd name="connsiteX213" fmla="*/ 88109 w 12192000"/>
              <a:gd name="connsiteY213" fmla="*/ 2106704 h 2237474"/>
              <a:gd name="connsiteX214" fmla="*/ 80022 w 12192000"/>
              <a:gd name="connsiteY214" fmla="*/ 2107254 h 2237474"/>
              <a:gd name="connsiteX215" fmla="*/ 79717 w 12192000"/>
              <a:gd name="connsiteY215" fmla="*/ 2107046 h 2237474"/>
              <a:gd name="connsiteX216" fmla="*/ 72352 w 12192000"/>
              <a:gd name="connsiteY216" fmla="*/ 2107991 h 2237474"/>
              <a:gd name="connsiteX217" fmla="*/ 37645 w 12192000"/>
              <a:gd name="connsiteY217" fmla="*/ 2115401 h 2237474"/>
              <a:gd name="connsiteX218" fmla="*/ 4572 w 12192000"/>
              <a:gd name="connsiteY218" fmla="*/ 2111091 h 2237474"/>
              <a:gd name="connsiteX219" fmla="*/ 0 w 12192000"/>
              <a:gd name="connsiteY219" fmla="*/ 2110468 h 2237474"/>
              <a:gd name="connsiteX220" fmla="*/ 0 w 12192000"/>
              <a:gd name="connsiteY22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00499 w 12192000"/>
              <a:gd name="connsiteY34" fmla="*/ 954680 h 2237474"/>
              <a:gd name="connsiteX35" fmla="*/ 9428195 w 12192000"/>
              <a:gd name="connsiteY35" fmla="*/ 986225 h 2237474"/>
              <a:gd name="connsiteX36" fmla="*/ 9410017 w 12192000"/>
              <a:gd name="connsiteY36" fmla="*/ 993931 h 2237474"/>
              <a:gd name="connsiteX37" fmla="*/ 9392919 w 12192000"/>
              <a:gd name="connsiteY37" fmla="*/ 994656 h 2237474"/>
              <a:gd name="connsiteX38" fmla="*/ 9278619 w 12192000"/>
              <a:gd name="connsiteY38" fmla="*/ 1011878 h 2237474"/>
              <a:gd name="connsiteX39" fmla="*/ 9268019 w 12192000"/>
              <a:gd name="connsiteY39" fmla="*/ 1007442 h 2237474"/>
              <a:gd name="connsiteX40" fmla="*/ 9234662 w 12192000"/>
              <a:gd name="connsiteY40" fmla="*/ 1023056 h 2237474"/>
              <a:gd name="connsiteX41" fmla="*/ 9181033 w 12192000"/>
              <a:gd name="connsiteY41" fmla="*/ 1037921 h 2237474"/>
              <a:gd name="connsiteX42" fmla="*/ 9155969 w 12192000"/>
              <a:gd name="connsiteY42" fmla="*/ 1046804 h 2237474"/>
              <a:gd name="connsiteX43" fmla="*/ 9133985 w 12192000"/>
              <a:gd name="connsiteY43" fmla="*/ 1046450 h 2237474"/>
              <a:gd name="connsiteX44" fmla="*/ 9012987 w 12192000"/>
              <a:gd name="connsiteY44" fmla="*/ 1061986 h 2237474"/>
              <a:gd name="connsiteX45" fmla="*/ 8968445 w 12192000"/>
              <a:gd name="connsiteY45" fmla="*/ 1052169 h 2237474"/>
              <a:gd name="connsiteX46" fmla="*/ 8958984 w 12192000"/>
              <a:gd name="connsiteY46" fmla="*/ 1057212 h 2237474"/>
              <a:gd name="connsiteX47" fmla="*/ 8886001 w 12192000"/>
              <a:gd name="connsiteY47" fmla="*/ 1067468 h 2237474"/>
              <a:gd name="connsiteX48" fmla="*/ 8838610 w 12192000"/>
              <a:gd name="connsiteY48" fmla="*/ 1075091 h 2237474"/>
              <a:gd name="connsiteX49" fmla="*/ 8750383 w 12192000"/>
              <a:gd name="connsiteY49" fmla="*/ 1097387 h 2237474"/>
              <a:gd name="connsiteX50" fmla="*/ 8697365 w 12192000"/>
              <a:gd name="connsiteY50" fmla="*/ 1105869 h 2237474"/>
              <a:gd name="connsiteX51" fmla="*/ 8665605 w 12192000"/>
              <a:gd name="connsiteY51" fmla="*/ 1110791 h 2237474"/>
              <a:gd name="connsiteX52" fmla="*/ 8584946 w 12192000"/>
              <a:gd name="connsiteY52" fmla="*/ 1135226 h 2237474"/>
              <a:gd name="connsiteX53" fmla="*/ 8460755 w 12192000"/>
              <a:gd name="connsiteY53" fmla="*/ 1203427 h 2237474"/>
              <a:gd name="connsiteX54" fmla="*/ 8419755 w 12192000"/>
              <a:gd name="connsiteY54" fmla="*/ 1216260 h 2237474"/>
              <a:gd name="connsiteX55" fmla="*/ 8411626 w 12192000"/>
              <a:gd name="connsiteY55" fmla="*/ 1214397 h 2237474"/>
              <a:gd name="connsiteX56" fmla="*/ 8363469 w 12192000"/>
              <a:gd name="connsiteY56" fmla="*/ 1246658 h 2237474"/>
              <a:gd name="connsiteX57" fmla="*/ 8275497 w 12192000"/>
              <a:gd name="connsiteY57" fmla="*/ 1264396 h 2237474"/>
              <a:gd name="connsiteX58" fmla="*/ 8206287 w 12192000"/>
              <a:gd name="connsiteY58" fmla="*/ 1273060 h 2237474"/>
              <a:gd name="connsiteX59" fmla="*/ 8168705 w 12192000"/>
              <a:gd name="connsiteY59" fmla="*/ 1279956 h 2237474"/>
              <a:gd name="connsiteX60" fmla="*/ 8139997 w 12192000"/>
              <a:gd name="connsiteY60" fmla="*/ 1282713 h 2237474"/>
              <a:gd name="connsiteX61" fmla="*/ 8074238 w 12192000"/>
              <a:gd name="connsiteY61" fmla="*/ 1301895 h 2237474"/>
              <a:gd name="connsiteX62" fmla="*/ 7968292 w 12192000"/>
              <a:gd name="connsiteY62" fmla="*/ 1338779 h 2237474"/>
              <a:gd name="connsiteX63" fmla="*/ 7945122 w 12192000"/>
              <a:gd name="connsiteY63" fmla="*/ 1345477 h 2237474"/>
              <a:gd name="connsiteX64" fmla="*/ 7902328 w 12192000"/>
              <a:gd name="connsiteY64" fmla="*/ 1345865 h 2237474"/>
              <a:gd name="connsiteX65" fmla="*/ 7875879 w 12192000"/>
              <a:gd name="connsiteY65" fmla="*/ 1345646 h 2237474"/>
              <a:gd name="connsiteX66" fmla="*/ 7840612 w 12192000"/>
              <a:gd name="connsiteY66" fmla="*/ 1369373 h 2237474"/>
              <a:gd name="connsiteX67" fmla="*/ 7786819 w 12192000"/>
              <a:gd name="connsiteY67" fmla="*/ 1378970 h 2237474"/>
              <a:gd name="connsiteX68" fmla="*/ 7548172 w 12192000"/>
              <a:gd name="connsiteY68" fmla="*/ 1417460 h 2237474"/>
              <a:gd name="connsiteX69" fmla="*/ 7483437 w 12192000"/>
              <a:gd name="connsiteY69" fmla="*/ 1478152 h 2237474"/>
              <a:gd name="connsiteX70" fmla="*/ 7377870 w 12192000"/>
              <a:gd name="connsiteY70" fmla="*/ 1523319 h 2237474"/>
              <a:gd name="connsiteX71" fmla="*/ 7230737 w 12192000"/>
              <a:gd name="connsiteY71" fmla="*/ 1562633 h 2237474"/>
              <a:gd name="connsiteX72" fmla="*/ 7224458 w 12192000"/>
              <a:gd name="connsiteY72" fmla="*/ 1573008 h 2237474"/>
              <a:gd name="connsiteX73" fmla="*/ 7213486 w 12192000"/>
              <a:gd name="connsiteY73" fmla="*/ 1580987 h 2237474"/>
              <a:gd name="connsiteX74" fmla="*/ 7183121 w 12192000"/>
              <a:gd name="connsiteY74" fmla="*/ 1595162 h 2237474"/>
              <a:gd name="connsiteX75" fmla="*/ 7164601 w 12192000"/>
              <a:gd name="connsiteY75" fmla="*/ 1606490 h 2237474"/>
              <a:gd name="connsiteX76" fmla="*/ 7114651 w 12192000"/>
              <a:gd name="connsiteY76" fmla="*/ 1620959 h 2237474"/>
              <a:gd name="connsiteX77" fmla="*/ 7092727 w 12192000"/>
              <a:gd name="connsiteY77" fmla="*/ 1623628 h 2237474"/>
              <a:gd name="connsiteX78" fmla="*/ 7031309 w 12192000"/>
              <a:gd name="connsiteY78" fmla="*/ 1619451 h 2237474"/>
              <a:gd name="connsiteX79" fmla="*/ 6999084 w 12192000"/>
              <a:gd name="connsiteY79" fmla="*/ 1634317 h 2237474"/>
              <a:gd name="connsiteX80" fmla="*/ 6992107 w 12192000"/>
              <a:gd name="connsiteY80" fmla="*/ 1636860 h 2237474"/>
              <a:gd name="connsiteX81" fmla="*/ 6991765 w 12192000"/>
              <a:gd name="connsiteY81" fmla="*/ 1636725 h 2237474"/>
              <a:gd name="connsiteX82" fmla="*/ 6900177 w 12192000"/>
              <a:gd name="connsiteY82" fmla="*/ 1636016 h 2237474"/>
              <a:gd name="connsiteX83" fmla="*/ 6795372 w 12192000"/>
              <a:gd name="connsiteY83" fmla="*/ 1644845 h 2237474"/>
              <a:gd name="connsiteX84" fmla="*/ 6692251 w 12192000"/>
              <a:gd name="connsiteY84" fmla="*/ 1656357 h 2237474"/>
              <a:gd name="connsiteX85" fmla="*/ 6655235 w 12192000"/>
              <a:gd name="connsiteY85" fmla="*/ 1661869 h 2237474"/>
              <a:gd name="connsiteX86" fmla="*/ 6587857 w 12192000"/>
              <a:gd name="connsiteY86" fmla="*/ 1665769 h 2237474"/>
              <a:gd name="connsiteX87" fmla="*/ 6554894 w 12192000"/>
              <a:gd name="connsiteY87" fmla="*/ 1664428 h 2237474"/>
              <a:gd name="connsiteX88" fmla="*/ 6516595 w 12192000"/>
              <a:gd name="connsiteY88" fmla="*/ 1667475 h 2237474"/>
              <a:gd name="connsiteX89" fmla="*/ 6508541 w 12192000"/>
              <a:gd name="connsiteY89" fmla="*/ 1668757 h 2237474"/>
              <a:gd name="connsiteX90" fmla="*/ 6471012 w 12192000"/>
              <a:gd name="connsiteY90" fmla="*/ 1678604 h 2237474"/>
              <a:gd name="connsiteX91" fmla="*/ 6415265 w 12192000"/>
              <a:gd name="connsiteY91" fmla="*/ 1665317 h 2237474"/>
              <a:gd name="connsiteX92" fmla="*/ 6364035 w 12192000"/>
              <a:gd name="connsiteY92" fmla="*/ 1667683 h 2237474"/>
              <a:gd name="connsiteX93" fmla="*/ 6280959 w 12192000"/>
              <a:gd name="connsiteY93" fmla="*/ 1689329 h 2237474"/>
              <a:gd name="connsiteX94" fmla="*/ 6243319 w 12192000"/>
              <a:gd name="connsiteY94" fmla="*/ 1695560 h 2237474"/>
              <a:gd name="connsiteX95" fmla="*/ 6098321 w 12192000"/>
              <a:gd name="connsiteY95" fmla="*/ 1721646 h 2237474"/>
              <a:gd name="connsiteX96" fmla="*/ 5880652 w 12192000"/>
              <a:gd name="connsiteY96" fmla="*/ 1779643 h 2237474"/>
              <a:gd name="connsiteX97" fmla="*/ 5785959 w 12192000"/>
              <a:gd name="connsiteY97" fmla="*/ 1775307 h 2237474"/>
              <a:gd name="connsiteX98" fmla="*/ 5643534 w 12192000"/>
              <a:gd name="connsiteY98" fmla="*/ 1802919 h 2237474"/>
              <a:gd name="connsiteX99" fmla="*/ 5518799 w 12192000"/>
              <a:gd name="connsiteY99" fmla="*/ 1818312 h 2237474"/>
              <a:gd name="connsiteX100" fmla="*/ 5505014 w 12192000"/>
              <a:gd name="connsiteY100" fmla="*/ 1819259 h 2237474"/>
              <a:gd name="connsiteX101" fmla="*/ 5453307 w 12192000"/>
              <a:gd name="connsiteY101" fmla="*/ 1815450 h 2237474"/>
              <a:gd name="connsiteX102" fmla="*/ 5364192 w 12192000"/>
              <a:gd name="connsiteY102" fmla="*/ 1826074 h 2237474"/>
              <a:gd name="connsiteX103" fmla="*/ 5350380 w 12192000"/>
              <a:gd name="connsiteY103" fmla="*/ 1830891 h 2237474"/>
              <a:gd name="connsiteX104" fmla="*/ 5259633 w 12192000"/>
              <a:gd name="connsiteY104" fmla="*/ 1837160 h 2237474"/>
              <a:gd name="connsiteX105" fmla="*/ 5197513 w 12192000"/>
              <a:gd name="connsiteY105" fmla="*/ 1844718 h 2237474"/>
              <a:gd name="connsiteX106" fmla="*/ 5168852 w 12192000"/>
              <a:gd name="connsiteY106" fmla="*/ 1844846 h 2237474"/>
              <a:gd name="connsiteX107" fmla="*/ 5114927 w 12192000"/>
              <a:gd name="connsiteY107" fmla="*/ 1847827 h 2237474"/>
              <a:gd name="connsiteX108" fmla="*/ 5108970 w 12192000"/>
              <a:gd name="connsiteY108" fmla="*/ 1847935 h 2237474"/>
              <a:gd name="connsiteX109" fmla="*/ 5067961 w 12192000"/>
              <a:gd name="connsiteY109" fmla="*/ 1845917 h 2237474"/>
              <a:gd name="connsiteX110" fmla="*/ 5007075 w 12192000"/>
              <a:gd name="connsiteY110" fmla="*/ 1838626 h 2237474"/>
              <a:gd name="connsiteX111" fmla="*/ 4944087 w 12192000"/>
              <a:gd name="connsiteY111" fmla="*/ 1823332 h 2237474"/>
              <a:gd name="connsiteX112" fmla="*/ 4907662 w 12192000"/>
              <a:gd name="connsiteY112" fmla="*/ 1816900 h 2237474"/>
              <a:gd name="connsiteX113" fmla="*/ 4882386 w 12192000"/>
              <a:gd name="connsiteY113" fmla="*/ 1809844 h 2237474"/>
              <a:gd name="connsiteX114" fmla="*/ 4811440 w 12192000"/>
              <a:gd name="connsiteY114" fmla="*/ 1804655 h 2237474"/>
              <a:gd name="connsiteX115" fmla="*/ 4691075 w 12192000"/>
              <a:gd name="connsiteY115" fmla="*/ 1801389 h 2237474"/>
              <a:gd name="connsiteX116" fmla="*/ 4611738 w 12192000"/>
              <a:gd name="connsiteY116" fmla="*/ 1776964 h 2237474"/>
              <a:gd name="connsiteX117" fmla="*/ 4560070 w 12192000"/>
              <a:gd name="connsiteY117" fmla="*/ 1785640 h 2237474"/>
              <a:gd name="connsiteX118" fmla="*/ 4536503 w 12192000"/>
              <a:gd name="connsiteY118" fmla="*/ 1785334 h 2237474"/>
              <a:gd name="connsiteX119" fmla="*/ 4513724 w 12192000"/>
              <a:gd name="connsiteY119" fmla="*/ 1791996 h 2237474"/>
              <a:gd name="connsiteX120" fmla="*/ 4459810 w 12192000"/>
              <a:gd name="connsiteY120" fmla="*/ 1797886 h 2237474"/>
              <a:gd name="connsiteX121" fmla="*/ 4379064 w 12192000"/>
              <a:gd name="connsiteY121" fmla="*/ 1817177 h 2237474"/>
              <a:gd name="connsiteX122" fmla="*/ 4319209 w 12192000"/>
              <a:gd name="connsiteY122" fmla="*/ 1834833 h 2237474"/>
              <a:gd name="connsiteX123" fmla="*/ 4290981 w 12192000"/>
              <a:gd name="connsiteY123" fmla="*/ 1839677 h 2237474"/>
              <a:gd name="connsiteX124" fmla="*/ 4285792 w 12192000"/>
              <a:gd name="connsiteY124" fmla="*/ 1836231 h 2237474"/>
              <a:gd name="connsiteX125" fmla="*/ 4238372 w 12192000"/>
              <a:gd name="connsiteY125" fmla="*/ 1851480 h 2237474"/>
              <a:gd name="connsiteX126" fmla="*/ 4232517 w 12192000"/>
              <a:gd name="connsiteY126" fmla="*/ 1852567 h 2237474"/>
              <a:gd name="connsiteX127" fmla="*/ 4191732 w 12192000"/>
              <a:gd name="connsiteY127" fmla="*/ 1857328 h 2237474"/>
              <a:gd name="connsiteX128" fmla="*/ 4065532 w 12192000"/>
              <a:gd name="connsiteY128" fmla="*/ 1855477 h 2237474"/>
              <a:gd name="connsiteX129" fmla="*/ 4028460 w 12192000"/>
              <a:gd name="connsiteY129" fmla="*/ 1855137 h 2237474"/>
              <a:gd name="connsiteX130" fmla="*/ 4002267 w 12192000"/>
              <a:gd name="connsiteY130" fmla="*/ 1852352 h 2237474"/>
              <a:gd name="connsiteX131" fmla="*/ 3931396 w 12192000"/>
              <a:gd name="connsiteY131" fmla="*/ 1858915 h 2237474"/>
              <a:gd name="connsiteX132" fmla="*/ 3812162 w 12192000"/>
              <a:gd name="connsiteY132" fmla="*/ 1875501 h 2237474"/>
              <a:gd name="connsiteX133" fmla="*/ 3729530 w 12192000"/>
              <a:gd name="connsiteY133" fmla="*/ 1864513 h 2237474"/>
              <a:gd name="connsiteX134" fmla="*/ 3680177 w 12192000"/>
              <a:gd name="connsiteY134" fmla="*/ 1881552 h 2237474"/>
              <a:gd name="connsiteX135" fmla="*/ 3567259 w 12192000"/>
              <a:gd name="connsiteY135" fmla="*/ 1893482 h 2237474"/>
              <a:gd name="connsiteX136" fmla="*/ 3405770 w 12192000"/>
              <a:gd name="connsiteY136" fmla="*/ 1904591 h 2237474"/>
              <a:gd name="connsiteX137" fmla="*/ 3280097 w 12192000"/>
              <a:gd name="connsiteY137" fmla="*/ 1919610 h 2237474"/>
              <a:gd name="connsiteX138" fmla="*/ 3123424 w 12192000"/>
              <a:gd name="connsiteY138" fmla="*/ 1952930 h 2237474"/>
              <a:gd name="connsiteX139" fmla="*/ 3009910 w 12192000"/>
              <a:gd name="connsiteY139" fmla="*/ 1957866 h 2237474"/>
              <a:gd name="connsiteX140" fmla="*/ 2995934 w 12192000"/>
              <a:gd name="connsiteY140" fmla="*/ 1967085 h 2237474"/>
              <a:gd name="connsiteX141" fmla="*/ 2980071 w 12192000"/>
              <a:gd name="connsiteY141" fmla="*/ 1972988 h 2237474"/>
              <a:gd name="connsiteX142" fmla="*/ 2978094 w 12192000"/>
              <a:gd name="connsiteY142" fmla="*/ 1972369 h 2237474"/>
              <a:gd name="connsiteX143" fmla="*/ 2942858 w 12192000"/>
              <a:gd name="connsiteY143" fmla="*/ 1981367 h 2237474"/>
              <a:gd name="connsiteX144" fmla="*/ 2875436 w 12192000"/>
              <a:gd name="connsiteY144" fmla="*/ 1996977 h 2237474"/>
              <a:gd name="connsiteX145" fmla="*/ 2874892 w 12192000"/>
              <a:gd name="connsiteY145" fmla="*/ 1996085 h 2237474"/>
              <a:gd name="connsiteX146" fmla="*/ 2864145 w 12192000"/>
              <a:gd name="connsiteY146" fmla="*/ 1994061 h 2237474"/>
              <a:gd name="connsiteX147" fmla="*/ 2843662 w 12192000"/>
              <a:gd name="connsiteY147" fmla="*/ 1992498 h 2237474"/>
              <a:gd name="connsiteX148" fmla="*/ 2796128 w 12192000"/>
              <a:gd name="connsiteY148" fmla="*/ 1976403 h 2237474"/>
              <a:gd name="connsiteX149" fmla="*/ 2756784 w 12192000"/>
              <a:gd name="connsiteY149" fmla="*/ 1985116 h 2237474"/>
              <a:gd name="connsiteX150" fmla="*/ 2748833 w 12192000"/>
              <a:gd name="connsiteY150" fmla="*/ 1986323 h 2237474"/>
              <a:gd name="connsiteX151" fmla="*/ 2748661 w 12192000"/>
              <a:gd name="connsiteY151" fmla="*/ 1986122 h 2237474"/>
              <a:gd name="connsiteX152" fmla="*/ 2740251 w 12192000"/>
              <a:gd name="connsiteY152" fmla="*/ 1986946 h 2237474"/>
              <a:gd name="connsiteX153" fmla="*/ 2718916 w 12192000"/>
              <a:gd name="connsiteY153" fmla="*/ 1990867 h 2237474"/>
              <a:gd name="connsiteX154" fmla="*/ 2713522 w 12192000"/>
              <a:gd name="connsiteY154" fmla="*/ 1990173 h 2237474"/>
              <a:gd name="connsiteX155" fmla="*/ 2680597 w 12192000"/>
              <a:gd name="connsiteY155" fmla="*/ 1984996 h 2237474"/>
              <a:gd name="connsiteX156" fmla="*/ 2578178 w 12192000"/>
              <a:gd name="connsiteY156" fmla="*/ 1990531 h 2237474"/>
              <a:gd name="connsiteX157" fmla="*/ 2476147 w 12192000"/>
              <a:gd name="connsiteY157" fmla="*/ 1998305 h 2237474"/>
              <a:gd name="connsiteX158" fmla="*/ 2373568 w 12192000"/>
              <a:gd name="connsiteY158" fmla="*/ 2003219 h 2237474"/>
              <a:gd name="connsiteX159" fmla="*/ 2321399 w 12192000"/>
              <a:gd name="connsiteY159" fmla="*/ 1989467 h 2237474"/>
              <a:gd name="connsiteX160" fmla="*/ 2315525 w 12192000"/>
              <a:gd name="connsiteY160" fmla="*/ 1989708 h 2237474"/>
              <a:gd name="connsiteX161" fmla="*/ 2300792 w 12192000"/>
              <a:gd name="connsiteY161" fmla="*/ 1994290 h 2237474"/>
              <a:gd name="connsiteX162" fmla="*/ 2295469 w 12192000"/>
              <a:gd name="connsiteY162" fmla="*/ 1996659 h 2237474"/>
              <a:gd name="connsiteX163" fmla="*/ 2287219 w 12192000"/>
              <a:gd name="connsiteY163" fmla="*/ 1998750 h 2237474"/>
              <a:gd name="connsiteX164" fmla="*/ 2286948 w 12192000"/>
              <a:gd name="connsiteY164" fmla="*/ 1998596 h 2237474"/>
              <a:gd name="connsiteX165" fmla="*/ 2243069 w 12192000"/>
              <a:gd name="connsiteY165" fmla="*/ 2015111 h 2237474"/>
              <a:gd name="connsiteX166" fmla="*/ 2186609 w 12192000"/>
              <a:gd name="connsiteY166" fmla="*/ 2008263 h 2237474"/>
              <a:gd name="connsiteX167" fmla="*/ 2164831 w 12192000"/>
              <a:gd name="connsiteY167" fmla="*/ 2010143 h 2237474"/>
              <a:gd name="connsiteX168" fmla="*/ 2152836 w 12192000"/>
              <a:gd name="connsiteY168" fmla="*/ 2010048 h 2237474"/>
              <a:gd name="connsiteX169" fmla="*/ 2117102 w 12192000"/>
              <a:gd name="connsiteY169" fmla="*/ 2023004 h 2237474"/>
              <a:gd name="connsiteX170" fmla="*/ 2111935 w 12192000"/>
              <a:gd name="connsiteY170" fmla="*/ 2023163 h 2237474"/>
              <a:gd name="connsiteX171" fmla="*/ 2089991 w 12192000"/>
              <a:gd name="connsiteY171" fmla="*/ 2034193 h 2237474"/>
              <a:gd name="connsiteX172" fmla="*/ 2058061 w 12192000"/>
              <a:gd name="connsiteY172" fmla="*/ 2047942 h 2237474"/>
              <a:gd name="connsiteX173" fmla="*/ 2055737 w 12192000"/>
              <a:gd name="connsiteY173" fmla="*/ 2047704 h 2237474"/>
              <a:gd name="connsiteX174" fmla="*/ 2042244 w 12192000"/>
              <a:gd name="connsiteY174" fmla="*/ 2055560 h 2237474"/>
              <a:gd name="connsiteX175" fmla="*/ 1976224 w 12192000"/>
              <a:gd name="connsiteY175" fmla="*/ 2074257 h 2237474"/>
              <a:gd name="connsiteX176" fmla="*/ 1877728 w 12192000"/>
              <a:gd name="connsiteY176" fmla="*/ 2101004 h 2237474"/>
              <a:gd name="connsiteX177" fmla="*/ 1759056 w 12192000"/>
              <a:gd name="connsiteY177" fmla="*/ 2125608 h 2237474"/>
              <a:gd name="connsiteX178" fmla="*/ 1637948 w 12192000"/>
              <a:gd name="connsiteY178" fmla="*/ 2172597 h 2237474"/>
              <a:gd name="connsiteX179" fmla="*/ 1434549 w 12192000"/>
              <a:gd name="connsiteY179" fmla="*/ 2234522 h 2237474"/>
              <a:gd name="connsiteX180" fmla="*/ 1398481 w 12192000"/>
              <a:gd name="connsiteY180" fmla="*/ 2237074 h 2237474"/>
              <a:gd name="connsiteX181" fmla="*/ 1398407 w 12192000"/>
              <a:gd name="connsiteY181" fmla="*/ 2237095 h 2237474"/>
              <a:gd name="connsiteX182" fmla="*/ 1370962 w 12192000"/>
              <a:gd name="connsiteY182" fmla="*/ 2237474 h 2237474"/>
              <a:gd name="connsiteX183" fmla="*/ 1356367 w 12192000"/>
              <a:gd name="connsiteY183" fmla="*/ 2235089 h 2237474"/>
              <a:gd name="connsiteX184" fmla="*/ 1324828 w 12192000"/>
              <a:gd name="connsiteY184" fmla="*/ 2231968 h 2237474"/>
              <a:gd name="connsiteX185" fmla="*/ 1297744 w 12192000"/>
              <a:gd name="connsiteY185" fmla="*/ 2235849 h 2237474"/>
              <a:gd name="connsiteX186" fmla="*/ 1286236 w 12192000"/>
              <a:gd name="connsiteY186" fmla="*/ 2233135 h 2237474"/>
              <a:gd name="connsiteX187" fmla="*/ 1283504 w 12192000"/>
              <a:gd name="connsiteY187" fmla="*/ 2233797 h 2237474"/>
              <a:gd name="connsiteX188" fmla="*/ 1279765 w 12192000"/>
              <a:gd name="connsiteY188" fmla="*/ 2229639 h 2237474"/>
              <a:gd name="connsiteX189" fmla="*/ 1195347 w 12192000"/>
              <a:gd name="connsiteY189" fmla="*/ 2212354 h 2237474"/>
              <a:gd name="connsiteX190" fmla="*/ 970251 w 12192000"/>
              <a:gd name="connsiteY190" fmla="*/ 2221029 h 2237474"/>
              <a:gd name="connsiteX191" fmla="*/ 812914 w 12192000"/>
              <a:gd name="connsiteY191" fmla="*/ 2202752 h 2237474"/>
              <a:gd name="connsiteX192" fmla="*/ 800195 w 12192000"/>
              <a:gd name="connsiteY192" fmla="*/ 2209407 h 2237474"/>
              <a:gd name="connsiteX193" fmla="*/ 784978 w 12192000"/>
              <a:gd name="connsiteY193" fmla="*/ 2212360 h 2237474"/>
              <a:gd name="connsiteX194" fmla="*/ 681987 w 12192000"/>
              <a:gd name="connsiteY194" fmla="*/ 2216757 h 2237474"/>
              <a:gd name="connsiteX195" fmla="*/ 669923 w 12192000"/>
              <a:gd name="connsiteY195" fmla="*/ 2211682 h 2237474"/>
              <a:gd name="connsiteX196" fmla="*/ 648680 w 12192000"/>
              <a:gd name="connsiteY196" fmla="*/ 2206229 h 2237474"/>
              <a:gd name="connsiteX197" fmla="*/ 597225 w 12192000"/>
              <a:gd name="connsiteY197" fmla="*/ 2180999 h 2237474"/>
              <a:gd name="connsiteX198" fmla="*/ 558449 w 12192000"/>
              <a:gd name="connsiteY198" fmla="*/ 2182346 h 2237474"/>
              <a:gd name="connsiteX199" fmla="*/ 550517 w 12192000"/>
              <a:gd name="connsiteY199" fmla="*/ 2182060 h 2237474"/>
              <a:gd name="connsiteX200" fmla="*/ 550309 w 12192000"/>
              <a:gd name="connsiteY200" fmla="*/ 2181825 h 2237474"/>
              <a:gd name="connsiteX201" fmla="*/ 541836 w 12192000"/>
              <a:gd name="connsiteY201" fmla="*/ 2181063 h 2237474"/>
              <a:gd name="connsiteX202" fmla="*/ 536057 w 12192000"/>
              <a:gd name="connsiteY202" fmla="*/ 2181537 h 2237474"/>
              <a:gd name="connsiteX203" fmla="*/ 520671 w 12192000"/>
              <a:gd name="connsiteY203" fmla="*/ 2180980 h 2237474"/>
              <a:gd name="connsiteX204" fmla="*/ 515024 w 12192000"/>
              <a:gd name="connsiteY204" fmla="*/ 2179258 h 2237474"/>
              <a:gd name="connsiteX205" fmla="*/ 512278 w 12192000"/>
              <a:gd name="connsiteY205" fmla="*/ 2176369 h 2237474"/>
              <a:gd name="connsiteX206" fmla="*/ 480419 w 12192000"/>
              <a:gd name="connsiteY206" fmla="*/ 2167807 h 2237474"/>
              <a:gd name="connsiteX207" fmla="*/ 413835 w 12192000"/>
              <a:gd name="connsiteY207" fmla="*/ 2156783 h 2237474"/>
              <a:gd name="connsiteX208" fmla="*/ 376513 w 12192000"/>
              <a:gd name="connsiteY208" fmla="*/ 2154014 h 2237474"/>
              <a:gd name="connsiteX209" fmla="*/ 273386 w 12192000"/>
              <a:gd name="connsiteY209" fmla="*/ 2142551 h 2237474"/>
              <a:gd name="connsiteX210" fmla="*/ 169207 w 12192000"/>
              <a:gd name="connsiteY210" fmla="*/ 2128100 h 2237474"/>
              <a:gd name="connsiteX211" fmla="*/ 93149 w 12192000"/>
              <a:gd name="connsiteY211" fmla="*/ 2105324 h 2237474"/>
              <a:gd name="connsiteX212" fmla="*/ 88109 w 12192000"/>
              <a:gd name="connsiteY212" fmla="*/ 2106704 h 2237474"/>
              <a:gd name="connsiteX213" fmla="*/ 80022 w 12192000"/>
              <a:gd name="connsiteY213" fmla="*/ 2107254 h 2237474"/>
              <a:gd name="connsiteX214" fmla="*/ 79717 w 12192000"/>
              <a:gd name="connsiteY214" fmla="*/ 2107046 h 2237474"/>
              <a:gd name="connsiteX215" fmla="*/ 72352 w 12192000"/>
              <a:gd name="connsiteY215" fmla="*/ 2107991 h 2237474"/>
              <a:gd name="connsiteX216" fmla="*/ 37645 w 12192000"/>
              <a:gd name="connsiteY216" fmla="*/ 2115401 h 2237474"/>
              <a:gd name="connsiteX217" fmla="*/ 4572 w 12192000"/>
              <a:gd name="connsiteY217" fmla="*/ 2111091 h 2237474"/>
              <a:gd name="connsiteX218" fmla="*/ 0 w 12192000"/>
              <a:gd name="connsiteY218" fmla="*/ 2110468 h 2237474"/>
              <a:gd name="connsiteX219" fmla="*/ 0 w 12192000"/>
              <a:gd name="connsiteY21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61459 w 12192000"/>
              <a:gd name="connsiteY27" fmla="*/ 862394 h 2237474"/>
              <a:gd name="connsiteX28" fmla="*/ 9705768 w 12192000"/>
              <a:gd name="connsiteY28" fmla="*/ 894610 h 2237474"/>
              <a:gd name="connsiteX29" fmla="*/ 9683005 w 12192000"/>
              <a:gd name="connsiteY29" fmla="*/ 894128 h 2237474"/>
              <a:gd name="connsiteX30" fmla="*/ 9594438 w 12192000"/>
              <a:gd name="connsiteY30" fmla="*/ 919051 h 2237474"/>
              <a:gd name="connsiteX31" fmla="*/ 9577033 w 12192000"/>
              <a:gd name="connsiteY31" fmla="*/ 922857 h 2237474"/>
              <a:gd name="connsiteX32" fmla="*/ 9544189 w 12192000"/>
              <a:gd name="connsiteY32" fmla="*/ 938966 h 2237474"/>
              <a:gd name="connsiteX33" fmla="*/ 9500499 w 12192000"/>
              <a:gd name="connsiteY33" fmla="*/ 954680 h 2237474"/>
              <a:gd name="connsiteX34" fmla="*/ 9428195 w 12192000"/>
              <a:gd name="connsiteY34" fmla="*/ 986225 h 2237474"/>
              <a:gd name="connsiteX35" fmla="*/ 9410017 w 12192000"/>
              <a:gd name="connsiteY35" fmla="*/ 993931 h 2237474"/>
              <a:gd name="connsiteX36" fmla="*/ 9392919 w 12192000"/>
              <a:gd name="connsiteY36" fmla="*/ 994656 h 2237474"/>
              <a:gd name="connsiteX37" fmla="*/ 9278619 w 12192000"/>
              <a:gd name="connsiteY37" fmla="*/ 1011878 h 2237474"/>
              <a:gd name="connsiteX38" fmla="*/ 9268019 w 12192000"/>
              <a:gd name="connsiteY38" fmla="*/ 1007442 h 2237474"/>
              <a:gd name="connsiteX39" fmla="*/ 9234662 w 12192000"/>
              <a:gd name="connsiteY39" fmla="*/ 1023056 h 2237474"/>
              <a:gd name="connsiteX40" fmla="*/ 9181033 w 12192000"/>
              <a:gd name="connsiteY40" fmla="*/ 1037921 h 2237474"/>
              <a:gd name="connsiteX41" fmla="*/ 9155969 w 12192000"/>
              <a:gd name="connsiteY41" fmla="*/ 1046804 h 2237474"/>
              <a:gd name="connsiteX42" fmla="*/ 9133985 w 12192000"/>
              <a:gd name="connsiteY42" fmla="*/ 1046450 h 2237474"/>
              <a:gd name="connsiteX43" fmla="*/ 9012987 w 12192000"/>
              <a:gd name="connsiteY43" fmla="*/ 1061986 h 2237474"/>
              <a:gd name="connsiteX44" fmla="*/ 8968445 w 12192000"/>
              <a:gd name="connsiteY44" fmla="*/ 1052169 h 2237474"/>
              <a:gd name="connsiteX45" fmla="*/ 8958984 w 12192000"/>
              <a:gd name="connsiteY45" fmla="*/ 1057212 h 2237474"/>
              <a:gd name="connsiteX46" fmla="*/ 8886001 w 12192000"/>
              <a:gd name="connsiteY46" fmla="*/ 1067468 h 2237474"/>
              <a:gd name="connsiteX47" fmla="*/ 8838610 w 12192000"/>
              <a:gd name="connsiteY47" fmla="*/ 1075091 h 2237474"/>
              <a:gd name="connsiteX48" fmla="*/ 8750383 w 12192000"/>
              <a:gd name="connsiteY48" fmla="*/ 1097387 h 2237474"/>
              <a:gd name="connsiteX49" fmla="*/ 8697365 w 12192000"/>
              <a:gd name="connsiteY49" fmla="*/ 1105869 h 2237474"/>
              <a:gd name="connsiteX50" fmla="*/ 8665605 w 12192000"/>
              <a:gd name="connsiteY50" fmla="*/ 1110791 h 2237474"/>
              <a:gd name="connsiteX51" fmla="*/ 8584946 w 12192000"/>
              <a:gd name="connsiteY51" fmla="*/ 1135226 h 2237474"/>
              <a:gd name="connsiteX52" fmla="*/ 8460755 w 12192000"/>
              <a:gd name="connsiteY52" fmla="*/ 1203427 h 2237474"/>
              <a:gd name="connsiteX53" fmla="*/ 8419755 w 12192000"/>
              <a:gd name="connsiteY53" fmla="*/ 1216260 h 2237474"/>
              <a:gd name="connsiteX54" fmla="*/ 8411626 w 12192000"/>
              <a:gd name="connsiteY54" fmla="*/ 1214397 h 2237474"/>
              <a:gd name="connsiteX55" fmla="*/ 8363469 w 12192000"/>
              <a:gd name="connsiteY55" fmla="*/ 1246658 h 2237474"/>
              <a:gd name="connsiteX56" fmla="*/ 8275497 w 12192000"/>
              <a:gd name="connsiteY56" fmla="*/ 1264396 h 2237474"/>
              <a:gd name="connsiteX57" fmla="*/ 8206287 w 12192000"/>
              <a:gd name="connsiteY57" fmla="*/ 1273060 h 2237474"/>
              <a:gd name="connsiteX58" fmla="*/ 8168705 w 12192000"/>
              <a:gd name="connsiteY58" fmla="*/ 1279956 h 2237474"/>
              <a:gd name="connsiteX59" fmla="*/ 8139997 w 12192000"/>
              <a:gd name="connsiteY59" fmla="*/ 1282713 h 2237474"/>
              <a:gd name="connsiteX60" fmla="*/ 8074238 w 12192000"/>
              <a:gd name="connsiteY60" fmla="*/ 1301895 h 2237474"/>
              <a:gd name="connsiteX61" fmla="*/ 7968292 w 12192000"/>
              <a:gd name="connsiteY61" fmla="*/ 1338779 h 2237474"/>
              <a:gd name="connsiteX62" fmla="*/ 7945122 w 12192000"/>
              <a:gd name="connsiteY62" fmla="*/ 1345477 h 2237474"/>
              <a:gd name="connsiteX63" fmla="*/ 7902328 w 12192000"/>
              <a:gd name="connsiteY63" fmla="*/ 1345865 h 2237474"/>
              <a:gd name="connsiteX64" fmla="*/ 7875879 w 12192000"/>
              <a:gd name="connsiteY64" fmla="*/ 1345646 h 2237474"/>
              <a:gd name="connsiteX65" fmla="*/ 7840612 w 12192000"/>
              <a:gd name="connsiteY65" fmla="*/ 1369373 h 2237474"/>
              <a:gd name="connsiteX66" fmla="*/ 7786819 w 12192000"/>
              <a:gd name="connsiteY66" fmla="*/ 1378970 h 2237474"/>
              <a:gd name="connsiteX67" fmla="*/ 7548172 w 12192000"/>
              <a:gd name="connsiteY67" fmla="*/ 1417460 h 2237474"/>
              <a:gd name="connsiteX68" fmla="*/ 7483437 w 12192000"/>
              <a:gd name="connsiteY68" fmla="*/ 1478152 h 2237474"/>
              <a:gd name="connsiteX69" fmla="*/ 7377870 w 12192000"/>
              <a:gd name="connsiteY69" fmla="*/ 1523319 h 2237474"/>
              <a:gd name="connsiteX70" fmla="*/ 7230737 w 12192000"/>
              <a:gd name="connsiteY70" fmla="*/ 1562633 h 2237474"/>
              <a:gd name="connsiteX71" fmla="*/ 7224458 w 12192000"/>
              <a:gd name="connsiteY71" fmla="*/ 1573008 h 2237474"/>
              <a:gd name="connsiteX72" fmla="*/ 7213486 w 12192000"/>
              <a:gd name="connsiteY72" fmla="*/ 1580987 h 2237474"/>
              <a:gd name="connsiteX73" fmla="*/ 7183121 w 12192000"/>
              <a:gd name="connsiteY73" fmla="*/ 1595162 h 2237474"/>
              <a:gd name="connsiteX74" fmla="*/ 7164601 w 12192000"/>
              <a:gd name="connsiteY74" fmla="*/ 1606490 h 2237474"/>
              <a:gd name="connsiteX75" fmla="*/ 7114651 w 12192000"/>
              <a:gd name="connsiteY75" fmla="*/ 1620959 h 2237474"/>
              <a:gd name="connsiteX76" fmla="*/ 7092727 w 12192000"/>
              <a:gd name="connsiteY76" fmla="*/ 1623628 h 2237474"/>
              <a:gd name="connsiteX77" fmla="*/ 7031309 w 12192000"/>
              <a:gd name="connsiteY77" fmla="*/ 1619451 h 2237474"/>
              <a:gd name="connsiteX78" fmla="*/ 6999084 w 12192000"/>
              <a:gd name="connsiteY78" fmla="*/ 1634317 h 2237474"/>
              <a:gd name="connsiteX79" fmla="*/ 6992107 w 12192000"/>
              <a:gd name="connsiteY79" fmla="*/ 1636860 h 2237474"/>
              <a:gd name="connsiteX80" fmla="*/ 6991765 w 12192000"/>
              <a:gd name="connsiteY80" fmla="*/ 1636725 h 2237474"/>
              <a:gd name="connsiteX81" fmla="*/ 6900177 w 12192000"/>
              <a:gd name="connsiteY81" fmla="*/ 1636016 h 2237474"/>
              <a:gd name="connsiteX82" fmla="*/ 6795372 w 12192000"/>
              <a:gd name="connsiteY82" fmla="*/ 1644845 h 2237474"/>
              <a:gd name="connsiteX83" fmla="*/ 6692251 w 12192000"/>
              <a:gd name="connsiteY83" fmla="*/ 1656357 h 2237474"/>
              <a:gd name="connsiteX84" fmla="*/ 6655235 w 12192000"/>
              <a:gd name="connsiteY84" fmla="*/ 1661869 h 2237474"/>
              <a:gd name="connsiteX85" fmla="*/ 6587857 w 12192000"/>
              <a:gd name="connsiteY85" fmla="*/ 1665769 h 2237474"/>
              <a:gd name="connsiteX86" fmla="*/ 6554894 w 12192000"/>
              <a:gd name="connsiteY86" fmla="*/ 1664428 h 2237474"/>
              <a:gd name="connsiteX87" fmla="*/ 6516595 w 12192000"/>
              <a:gd name="connsiteY87" fmla="*/ 1667475 h 2237474"/>
              <a:gd name="connsiteX88" fmla="*/ 6508541 w 12192000"/>
              <a:gd name="connsiteY88" fmla="*/ 1668757 h 2237474"/>
              <a:gd name="connsiteX89" fmla="*/ 6471012 w 12192000"/>
              <a:gd name="connsiteY89" fmla="*/ 1678604 h 2237474"/>
              <a:gd name="connsiteX90" fmla="*/ 6415265 w 12192000"/>
              <a:gd name="connsiteY90" fmla="*/ 1665317 h 2237474"/>
              <a:gd name="connsiteX91" fmla="*/ 6364035 w 12192000"/>
              <a:gd name="connsiteY91" fmla="*/ 1667683 h 2237474"/>
              <a:gd name="connsiteX92" fmla="*/ 6280959 w 12192000"/>
              <a:gd name="connsiteY92" fmla="*/ 1689329 h 2237474"/>
              <a:gd name="connsiteX93" fmla="*/ 6243319 w 12192000"/>
              <a:gd name="connsiteY93" fmla="*/ 1695560 h 2237474"/>
              <a:gd name="connsiteX94" fmla="*/ 6098321 w 12192000"/>
              <a:gd name="connsiteY94" fmla="*/ 1721646 h 2237474"/>
              <a:gd name="connsiteX95" fmla="*/ 5880652 w 12192000"/>
              <a:gd name="connsiteY95" fmla="*/ 1779643 h 2237474"/>
              <a:gd name="connsiteX96" fmla="*/ 5785959 w 12192000"/>
              <a:gd name="connsiteY96" fmla="*/ 1775307 h 2237474"/>
              <a:gd name="connsiteX97" fmla="*/ 5643534 w 12192000"/>
              <a:gd name="connsiteY97" fmla="*/ 1802919 h 2237474"/>
              <a:gd name="connsiteX98" fmla="*/ 5518799 w 12192000"/>
              <a:gd name="connsiteY98" fmla="*/ 1818312 h 2237474"/>
              <a:gd name="connsiteX99" fmla="*/ 5505014 w 12192000"/>
              <a:gd name="connsiteY99" fmla="*/ 1819259 h 2237474"/>
              <a:gd name="connsiteX100" fmla="*/ 5453307 w 12192000"/>
              <a:gd name="connsiteY100" fmla="*/ 1815450 h 2237474"/>
              <a:gd name="connsiteX101" fmla="*/ 5364192 w 12192000"/>
              <a:gd name="connsiteY101" fmla="*/ 1826074 h 2237474"/>
              <a:gd name="connsiteX102" fmla="*/ 5350380 w 12192000"/>
              <a:gd name="connsiteY102" fmla="*/ 1830891 h 2237474"/>
              <a:gd name="connsiteX103" fmla="*/ 5259633 w 12192000"/>
              <a:gd name="connsiteY103" fmla="*/ 1837160 h 2237474"/>
              <a:gd name="connsiteX104" fmla="*/ 5197513 w 12192000"/>
              <a:gd name="connsiteY104" fmla="*/ 1844718 h 2237474"/>
              <a:gd name="connsiteX105" fmla="*/ 5168852 w 12192000"/>
              <a:gd name="connsiteY105" fmla="*/ 1844846 h 2237474"/>
              <a:gd name="connsiteX106" fmla="*/ 5114927 w 12192000"/>
              <a:gd name="connsiteY106" fmla="*/ 1847827 h 2237474"/>
              <a:gd name="connsiteX107" fmla="*/ 5108970 w 12192000"/>
              <a:gd name="connsiteY107" fmla="*/ 1847935 h 2237474"/>
              <a:gd name="connsiteX108" fmla="*/ 5067961 w 12192000"/>
              <a:gd name="connsiteY108" fmla="*/ 1845917 h 2237474"/>
              <a:gd name="connsiteX109" fmla="*/ 5007075 w 12192000"/>
              <a:gd name="connsiteY109" fmla="*/ 1838626 h 2237474"/>
              <a:gd name="connsiteX110" fmla="*/ 4944087 w 12192000"/>
              <a:gd name="connsiteY110" fmla="*/ 1823332 h 2237474"/>
              <a:gd name="connsiteX111" fmla="*/ 4907662 w 12192000"/>
              <a:gd name="connsiteY111" fmla="*/ 1816900 h 2237474"/>
              <a:gd name="connsiteX112" fmla="*/ 4882386 w 12192000"/>
              <a:gd name="connsiteY112" fmla="*/ 1809844 h 2237474"/>
              <a:gd name="connsiteX113" fmla="*/ 4811440 w 12192000"/>
              <a:gd name="connsiteY113" fmla="*/ 1804655 h 2237474"/>
              <a:gd name="connsiteX114" fmla="*/ 4691075 w 12192000"/>
              <a:gd name="connsiteY114" fmla="*/ 1801389 h 2237474"/>
              <a:gd name="connsiteX115" fmla="*/ 4611738 w 12192000"/>
              <a:gd name="connsiteY115" fmla="*/ 1776964 h 2237474"/>
              <a:gd name="connsiteX116" fmla="*/ 4560070 w 12192000"/>
              <a:gd name="connsiteY116" fmla="*/ 1785640 h 2237474"/>
              <a:gd name="connsiteX117" fmla="*/ 4536503 w 12192000"/>
              <a:gd name="connsiteY117" fmla="*/ 1785334 h 2237474"/>
              <a:gd name="connsiteX118" fmla="*/ 4513724 w 12192000"/>
              <a:gd name="connsiteY118" fmla="*/ 1791996 h 2237474"/>
              <a:gd name="connsiteX119" fmla="*/ 4459810 w 12192000"/>
              <a:gd name="connsiteY119" fmla="*/ 1797886 h 2237474"/>
              <a:gd name="connsiteX120" fmla="*/ 4379064 w 12192000"/>
              <a:gd name="connsiteY120" fmla="*/ 1817177 h 2237474"/>
              <a:gd name="connsiteX121" fmla="*/ 4319209 w 12192000"/>
              <a:gd name="connsiteY121" fmla="*/ 1834833 h 2237474"/>
              <a:gd name="connsiteX122" fmla="*/ 4290981 w 12192000"/>
              <a:gd name="connsiteY122" fmla="*/ 1839677 h 2237474"/>
              <a:gd name="connsiteX123" fmla="*/ 4285792 w 12192000"/>
              <a:gd name="connsiteY123" fmla="*/ 1836231 h 2237474"/>
              <a:gd name="connsiteX124" fmla="*/ 4238372 w 12192000"/>
              <a:gd name="connsiteY124" fmla="*/ 1851480 h 2237474"/>
              <a:gd name="connsiteX125" fmla="*/ 4232517 w 12192000"/>
              <a:gd name="connsiteY125" fmla="*/ 1852567 h 2237474"/>
              <a:gd name="connsiteX126" fmla="*/ 4191732 w 12192000"/>
              <a:gd name="connsiteY126" fmla="*/ 1857328 h 2237474"/>
              <a:gd name="connsiteX127" fmla="*/ 4065532 w 12192000"/>
              <a:gd name="connsiteY127" fmla="*/ 1855477 h 2237474"/>
              <a:gd name="connsiteX128" fmla="*/ 4028460 w 12192000"/>
              <a:gd name="connsiteY128" fmla="*/ 1855137 h 2237474"/>
              <a:gd name="connsiteX129" fmla="*/ 4002267 w 12192000"/>
              <a:gd name="connsiteY129" fmla="*/ 1852352 h 2237474"/>
              <a:gd name="connsiteX130" fmla="*/ 3931396 w 12192000"/>
              <a:gd name="connsiteY130" fmla="*/ 1858915 h 2237474"/>
              <a:gd name="connsiteX131" fmla="*/ 3812162 w 12192000"/>
              <a:gd name="connsiteY131" fmla="*/ 1875501 h 2237474"/>
              <a:gd name="connsiteX132" fmla="*/ 3729530 w 12192000"/>
              <a:gd name="connsiteY132" fmla="*/ 1864513 h 2237474"/>
              <a:gd name="connsiteX133" fmla="*/ 3680177 w 12192000"/>
              <a:gd name="connsiteY133" fmla="*/ 1881552 h 2237474"/>
              <a:gd name="connsiteX134" fmla="*/ 3567259 w 12192000"/>
              <a:gd name="connsiteY134" fmla="*/ 1893482 h 2237474"/>
              <a:gd name="connsiteX135" fmla="*/ 3405770 w 12192000"/>
              <a:gd name="connsiteY135" fmla="*/ 1904591 h 2237474"/>
              <a:gd name="connsiteX136" fmla="*/ 3280097 w 12192000"/>
              <a:gd name="connsiteY136" fmla="*/ 1919610 h 2237474"/>
              <a:gd name="connsiteX137" fmla="*/ 3123424 w 12192000"/>
              <a:gd name="connsiteY137" fmla="*/ 1952930 h 2237474"/>
              <a:gd name="connsiteX138" fmla="*/ 3009910 w 12192000"/>
              <a:gd name="connsiteY138" fmla="*/ 1957866 h 2237474"/>
              <a:gd name="connsiteX139" fmla="*/ 2995934 w 12192000"/>
              <a:gd name="connsiteY139" fmla="*/ 1967085 h 2237474"/>
              <a:gd name="connsiteX140" fmla="*/ 2980071 w 12192000"/>
              <a:gd name="connsiteY140" fmla="*/ 1972988 h 2237474"/>
              <a:gd name="connsiteX141" fmla="*/ 2978094 w 12192000"/>
              <a:gd name="connsiteY141" fmla="*/ 1972369 h 2237474"/>
              <a:gd name="connsiteX142" fmla="*/ 2942858 w 12192000"/>
              <a:gd name="connsiteY142" fmla="*/ 1981367 h 2237474"/>
              <a:gd name="connsiteX143" fmla="*/ 2875436 w 12192000"/>
              <a:gd name="connsiteY143" fmla="*/ 1996977 h 2237474"/>
              <a:gd name="connsiteX144" fmla="*/ 2874892 w 12192000"/>
              <a:gd name="connsiteY144" fmla="*/ 1996085 h 2237474"/>
              <a:gd name="connsiteX145" fmla="*/ 2864145 w 12192000"/>
              <a:gd name="connsiteY145" fmla="*/ 1994061 h 2237474"/>
              <a:gd name="connsiteX146" fmla="*/ 2843662 w 12192000"/>
              <a:gd name="connsiteY146" fmla="*/ 1992498 h 2237474"/>
              <a:gd name="connsiteX147" fmla="*/ 2796128 w 12192000"/>
              <a:gd name="connsiteY147" fmla="*/ 1976403 h 2237474"/>
              <a:gd name="connsiteX148" fmla="*/ 2756784 w 12192000"/>
              <a:gd name="connsiteY148" fmla="*/ 1985116 h 2237474"/>
              <a:gd name="connsiteX149" fmla="*/ 2748833 w 12192000"/>
              <a:gd name="connsiteY149" fmla="*/ 1986323 h 2237474"/>
              <a:gd name="connsiteX150" fmla="*/ 2748661 w 12192000"/>
              <a:gd name="connsiteY150" fmla="*/ 1986122 h 2237474"/>
              <a:gd name="connsiteX151" fmla="*/ 2740251 w 12192000"/>
              <a:gd name="connsiteY151" fmla="*/ 1986946 h 2237474"/>
              <a:gd name="connsiteX152" fmla="*/ 2718916 w 12192000"/>
              <a:gd name="connsiteY152" fmla="*/ 1990867 h 2237474"/>
              <a:gd name="connsiteX153" fmla="*/ 2713522 w 12192000"/>
              <a:gd name="connsiteY153" fmla="*/ 1990173 h 2237474"/>
              <a:gd name="connsiteX154" fmla="*/ 2680597 w 12192000"/>
              <a:gd name="connsiteY154" fmla="*/ 1984996 h 2237474"/>
              <a:gd name="connsiteX155" fmla="*/ 2578178 w 12192000"/>
              <a:gd name="connsiteY155" fmla="*/ 1990531 h 2237474"/>
              <a:gd name="connsiteX156" fmla="*/ 2476147 w 12192000"/>
              <a:gd name="connsiteY156" fmla="*/ 1998305 h 2237474"/>
              <a:gd name="connsiteX157" fmla="*/ 2373568 w 12192000"/>
              <a:gd name="connsiteY157" fmla="*/ 2003219 h 2237474"/>
              <a:gd name="connsiteX158" fmla="*/ 2321399 w 12192000"/>
              <a:gd name="connsiteY158" fmla="*/ 1989467 h 2237474"/>
              <a:gd name="connsiteX159" fmla="*/ 2315525 w 12192000"/>
              <a:gd name="connsiteY159" fmla="*/ 1989708 h 2237474"/>
              <a:gd name="connsiteX160" fmla="*/ 2300792 w 12192000"/>
              <a:gd name="connsiteY160" fmla="*/ 1994290 h 2237474"/>
              <a:gd name="connsiteX161" fmla="*/ 2295469 w 12192000"/>
              <a:gd name="connsiteY161" fmla="*/ 1996659 h 2237474"/>
              <a:gd name="connsiteX162" fmla="*/ 2287219 w 12192000"/>
              <a:gd name="connsiteY162" fmla="*/ 1998750 h 2237474"/>
              <a:gd name="connsiteX163" fmla="*/ 2286948 w 12192000"/>
              <a:gd name="connsiteY163" fmla="*/ 1998596 h 2237474"/>
              <a:gd name="connsiteX164" fmla="*/ 2243069 w 12192000"/>
              <a:gd name="connsiteY164" fmla="*/ 2015111 h 2237474"/>
              <a:gd name="connsiteX165" fmla="*/ 2186609 w 12192000"/>
              <a:gd name="connsiteY165" fmla="*/ 2008263 h 2237474"/>
              <a:gd name="connsiteX166" fmla="*/ 2164831 w 12192000"/>
              <a:gd name="connsiteY166" fmla="*/ 2010143 h 2237474"/>
              <a:gd name="connsiteX167" fmla="*/ 2152836 w 12192000"/>
              <a:gd name="connsiteY167" fmla="*/ 2010048 h 2237474"/>
              <a:gd name="connsiteX168" fmla="*/ 2117102 w 12192000"/>
              <a:gd name="connsiteY168" fmla="*/ 2023004 h 2237474"/>
              <a:gd name="connsiteX169" fmla="*/ 2111935 w 12192000"/>
              <a:gd name="connsiteY169" fmla="*/ 2023163 h 2237474"/>
              <a:gd name="connsiteX170" fmla="*/ 2089991 w 12192000"/>
              <a:gd name="connsiteY170" fmla="*/ 2034193 h 2237474"/>
              <a:gd name="connsiteX171" fmla="*/ 2058061 w 12192000"/>
              <a:gd name="connsiteY171" fmla="*/ 2047942 h 2237474"/>
              <a:gd name="connsiteX172" fmla="*/ 2055737 w 12192000"/>
              <a:gd name="connsiteY172" fmla="*/ 2047704 h 2237474"/>
              <a:gd name="connsiteX173" fmla="*/ 2042244 w 12192000"/>
              <a:gd name="connsiteY173" fmla="*/ 2055560 h 2237474"/>
              <a:gd name="connsiteX174" fmla="*/ 1976224 w 12192000"/>
              <a:gd name="connsiteY174" fmla="*/ 2074257 h 2237474"/>
              <a:gd name="connsiteX175" fmla="*/ 1877728 w 12192000"/>
              <a:gd name="connsiteY175" fmla="*/ 2101004 h 2237474"/>
              <a:gd name="connsiteX176" fmla="*/ 1759056 w 12192000"/>
              <a:gd name="connsiteY176" fmla="*/ 2125608 h 2237474"/>
              <a:gd name="connsiteX177" fmla="*/ 1637948 w 12192000"/>
              <a:gd name="connsiteY177" fmla="*/ 2172597 h 2237474"/>
              <a:gd name="connsiteX178" fmla="*/ 1434549 w 12192000"/>
              <a:gd name="connsiteY178" fmla="*/ 2234522 h 2237474"/>
              <a:gd name="connsiteX179" fmla="*/ 1398481 w 12192000"/>
              <a:gd name="connsiteY179" fmla="*/ 2237074 h 2237474"/>
              <a:gd name="connsiteX180" fmla="*/ 1398407 w 12192000"/>
              <a:gd name="connsiteY180" fmla="*/ 2237095 h 2237474"/>
              <a:gd name="connsiteX181" fmla="*/ 1370962 w 12192000"/>
              <a:gd name="connsiteY181" fmla="*/ 2237474 h 2237474"/>
              <a:gd name="connsiteX182" fmla="*/ 1356367 w 12192000"/>
              <a:gd name="connsiteY182" fmla="*/ 2235089 h 2237474"/>
              <a:gd name="connsiteX183" fmla="*/ 1324828 w 12192000"/>
              <a:gd name="connsiteY183" fmla="*/ 2231968 h 2237474"/>
              <a:gd name="connsiteX184" fmla="*/ 1297744 w 12192000"/>
              <a:gd name="connsiteY184" fmla="*/ 2235849 h 2237474"/>
              <a:gd name="connsiteX185" fmla="*/ 1286236 w 12192000"/>
              <a:gd name="connsiteY185" fmla="*/ 2233135 h 2237474"/>
              <a:gd name="connsiteX186" fmla="*/ 1283504 w 12192000"/>
              <a:gd name="connsiteY186" fmla="*/ 2233797 h 2237474"/>
              <a:gd name="connsiteX187" fmla="*/ 1279765 w 12192000"/>
              <a:gd name="connsiteY187" fmla="*/ 2229639 h 2237474"/>
              <a:gd name="connsiteX188" fmla="*/ 1195347 w 12192000"/>
              <a:gd name="connsiteY188" fmla="*/ 2212354 h 2237474"/>
              <a:gd name="connsiteX189" fmla="*/ 970251 w 12192000"/>
              <a:gd name="connsiteY189" fmla="*/ 2221029 h 2237474"/>
              <a:gd name="connsiteX190" fmla="*/ 812914 w 12192000"/>
              <a:gd name="connsiteY190" fmla="*/ 2202752 h 2237474"/>
              <a:gd name="connsiteX191" fmla="*/ 800195 w 12192000"/>
              <a:gd name="connsiteY191" fmla="*/ 2209407 h 2237474"/>
              <a:gd name="connsiteX192" fmla="*/ 784978 w 12192000"/>
              <a:gd name="connsiteY192" fmla="*/ 2212360 h 2237474"/>
              <a:gd name="connsiteX193" fmla="*/ 681987 w 12192000"/>
              <a:gd name="connsiteY193" fmla="*/ 2216757 h 2237474"/>
              <a:gd name="connsiteX194" fmla="*/ 669923 w 12192000"/>
              <a:gd name="connsiteY194" fmla="*/ 2211682 h 2237474"/>
              <a:gd name="connsiteX195" fmla="*/ 648680 w 12192000"/>
              <a:gd name="connsiteY195" fmla="*/ 2206229 h 2237474"/>
              <a:gd name="connsiteX196" fmla="*/ 597225 w 12192000"/>
              <a:gd name="connsiteY196" fmla="*/ 2180999 h 2237474"/>
              <a:gd name="connsiteX197" fmla="*/ 558449 w 12192000"/>
              <a:gd name="connsiteY197" fmla="*/ 2182346 h 2237474"/>
              <a:gd name="connsiteX198" fmla="*/ 550517 w 12192000"/>
              <a:gd name="connsiteY198" fmla="*/ 2182060 h 2237474"/>
              <a:gd name="connsiteX199" fmla="*/ 550309 w 12192000"/>
              <a:gd name="connsiteY199" fmla="*/ 2181825 h 2237474"/>
              <a:gd name="connsiteX200" fmla="*/ 541836 w 12192000"/>
              <a:gd name="connsiteY200" fmla="*/ 2181063 h 2237474"/>
              <a:gd name="connsiteX201" fmla="*/ 536057 w 12192000"/>
              <a:gd name="connsiteY201" fmla="*/ 2181537 h 2237474"/>
              <a:gd name="connsiteX202" fmla="*/ 520671 w 12192000"/>
              <a:gd name="connsiteY202" fmla="*/ 2180980 h 2237474"/>
              <a:gd name="connsiteX203" fmla="*/ 515024 w 12192000"/>
              <a:gd name="connsiteY203" fmla="*/ 2179258 h 2237474"/>
              <a:gd name="connsiteX204" fmla="*/ 512278 w 12192000"/>
              <a:gd name="connsiteY204" fmla="*/ 2176369 h 2237474"/>
              <a:gd name="connsiteX205" fmla="*/ 480419 w 12192000"/>
              <a:gd name="connsiteY205" fmla="*/ 2167807 h 2237474"/>
              <a:gd name="connsiteX206" fmla="*/ 413835 w 12192000"/>
              <a:gd name="connsiteY206" fmla="*/ 2156783 h 2237474"/>
              <a:gd name="connsiteX207" fmla="*/ 376513 w 12192000"/>
              <a:gd name="connsiteY207" fmla="*/ 2154014 h 2237474"/>
              <a:gd name="connsiteX208" fmla="*/ 273386 w 12192000"/>
              <a:gd name="connsiteY208" fmla="*/ 2142551 h 2237474"/>
              <a:gd name="connsiteX209" fmla="*/ 169207 w 12192000"/>
              <a:gd name="connsiteY209" fmla="*/ 2128100 h 2237474"/>
              <a:gd name="connsiteX210" fmla="*/ 93149 w 12192000"/>
              <a:gd name="connsiteY210" fmla="*/ 2105324 h 2237474"/>
              <a:gd name="connsiteX211" fmla="*/ 88109 w 12192000"/>
              <a:gd name="connsiteY211" fmla="*/ 2106704 h 2237474"/>
              <a:gd name="connsiteX212" fmla="*/ 80022 w 12192000"/>
              <a:gd name="connsiteY212" fmla="*/ 2107254 h 2237474"/>
              <a:gd name="connsiteX213" fmla="*/ 79717 w 12192000"/>
              <a:gd name="connsiteY213" fmla="*/ 2107046 h 2237474"/>
              <a:gd name="connsiteX214" fmla="*/ 72352 w 12192000"/>
              <a:gd name="connsiteY214" fmla="*/ 2107991 h 2237474"/>
              <a:gd name="connsiteX215" fmla="*/ 37645 w 12192000"/>
              <a:gd name="connsiteY215" fmla="*/ 2115401 h 2237474"/>
              <a:gd name="connsiteX216" fmla="*/ 4572 w 12192000"/>
              <a:gd name="connsiteY216" fmla="*/ 2111091 h 2237474"/>
              <a:gd name="connsiteX217" fmla="*/ 0 w 12192000"/>
              <a:gd name="connsiteY217" fmla="*/ 2110468 h 2237474"/>
              <a:gd name="connsiteX218" fmla="*/ 0 w 12192000"/>
              <a:gd name="connsiteY21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78288 w 12192000"/>
              <a:gd name="connsiteY25" fmla="*/ 854362 h 2237474"/>
              <a:gd name="connsiteX26" fmla="*/ 9761459 w 12192000"/>
              <a:gd name="connsiteY26" fmla="*/ 862394 h 2237474"/>
              <a:gd name="connsiteX27" fmla="*/ 9705768 w 12192000"/>
              <a:gd name="connsiteY27" fmla="*/ 894610 h 2237474"/>
              <a:gd name="connsiteX28" fmla="*/ 9683005 w 12192000"/>
              <a:gd name="connsiteY28" fmla="*/ 894128 h 2237474"/>
              <a:gd name="connsiteX29" fmla="*/ 9594438 w 12192000"/>
              <a:gd name="connsiteY29" fmla="*/ 919051 h 2237474"/>
              <a:gd name="connsiteX30" fmla="*/ 9577033 w 12192000"/>
              <a:gd name="connsiteY30" fmla="*/ 922857 h 2237474"/>
              <a:gd name="connsiteX31" fmla="*/ 9544189 w 12192000"/>
              <a:gd name="connsiteY31" fmla="*/ 938966 h 2237474"/>
              <a:gd name="connsiteX32" fmla="*/ 9500499 w 12192000"/>
              <a:gd name="connsiteY32" fmla="*/ 954680 h 2237474"/>
              <a:gd name="connsiteX33" fmla="*/ 9428195 w 12192000"/>
              <a:gd name="connsiteY33" fmla="*/ 986225 h 2237474"/>
              <a:gd name="connsiteX34" fmla="*/ 9410017 w 12192000"/>
              <a:gd name="connsiteY34" fmla="*/ 993931 h 2237474"/>
              <a:gd name="connsiteX35" fmla="*/ 9392919 w 12192000"/>
              <a:gd name="connsiteY35" fmla="*/ 994656 h 2237474"/>
              <a:gd name="connsiteX36" fmla="*/ 9278619 w 12192000"/>
              <a:gd name="connsiteY36" fmla="*/ 1011878 h 2237474"/>
              <a:gd name="connsiteX37" fmla="*/ 9268019 w 12192000"/>
              <a:gd name="connsiteY37" fmla="*/ 1007442 h 2237474"/>
              <a:gd name="connsiteX38" fmla="*/ 9234662 w 12192000"/>
              <a:gd name="connsiteY38" fmla="*/ 1023056 h 2237474"/>
              <a:gd name="connsiteX39" fmla="*/ 9181033 w 12192000"/>
              <a:gd name="connsiteY39" fmla="*/ 1037921 h 2237474"/>
              <a:gd name="connsiteX40" fmla="*/ 9155969 w 12192000"/>
              <a:gd name="connsiteY40" fmla="*/ 1046804 h 2237474"/>
              <a:gd name="connsiteX41" fmla="*/ 9133985 w 12192000"/>
              <a:gd name="connsiteY41" fmla="*/ 1046450 h 2237474"/>
              <a:gd name="connsiteX42" fmla="*/ 9012987 w 12192000"/>
              <a:gd name="connsiteY42" fmla="*/ 1061986 h 2237474"/>
              <a:gd name="connsiteX43" fmla="*/ 8968445 w 12192000"/>
              <a:gd name="connsiteY43" fmla="*/ 1052169 h 2237474"/>
              <a:gd name="connsiteX44" fmla="*/ 8958984 w 12192000"/>
              <a:gd name="connsiteY44" fmla="*/ 1057212 h 2237474"/>
              <a:gd name="connsiteX45" fmla="*/ 8886001 w 12192000"/>
              <a:gd name="connsiteY45" fmla="*/ 1067468 h 2237474"/>
              <a:gd name="connsiteX46" fmla="*/ 8838610 w 12192000"/>
              <a:gd name="connsiteY46" fmla="*/ 1075091 h 2237474"/>
              <a:gd name="connsiteX47" fmla="*/ 8750383 w 12192000"/>
              <a:gd name="connsiteY47" fmla="*/ 1097387 h 2237474"/>
              <a:gd name="connsiteX48" fmla="*/ 8697365 w 12192000"/>
              <a:gd name="connsiteY48" fmla="*/ 1105869 h 2237474"/>
              <a:gd name="connsiteX49" fmla="*/ 8665605 w 12192000"/>
              <a:gd name="connsiteY49" fmla="*/ 1110791 h 2237474"/>
              <a:gd name="connsiteX50" fmla="*/ 8584946 w 12192000"/>
              <a:gd name="connsiteY50" fmla="*/ 1135226 h 2237474"/>
              <a:gd name="connsiteX51" fmla="*/ 8460755 w 12192000"/>
              <a:gd name="connsiteY51" fmla="*/ 1203427 h 2237474"/>
              <a:gd name="connsiteX52" fmla="*/ 8419755 w 12192000"/>
              <a:gd name="connsiteY52" fmla="*/ 1216260 h 2237474"/>
              <a:gd name="connsiteX53" fmla="*/ 8411626 w 12192000"/>
              <a:gd name="connsiteY53" fmla="*/ 1214397 h 2237474"/>
              <a:gd name="connsiteX54" fmla="*/ 8363469 w 12192000"/>
              <a:gd name="connsiteY54" fmla="*/ 1246658 h 2237474"/>
              <a:gd name="connsiteX55" fmla="*/ 8275497 w 12192000"/>
              <a:gd name="connsiteY55" fmla="*/ 1264396 h 2237474"/>
              <a:gd name="connsiteX56" fmla="*/ 8206287 w 12192000"/>
              <a:gd name="connsiteY56" fmla="*/ 1273060 h 2237474"/>
              <a:gd name="connsiteX57" fmla="*/ 8168705 w 12192000"/>
              <a:gd name="connsiteY57" fmla="*/ 1279956 h 2237474"/>
              <a:gd name="connsiteX58" fmla="*/ 8139997 w 12192000"/>
              <a:gd name="connsiteY58" fmla="*/ 1282713 h 2237474"/>
              <a:gd name="connsiteX59" fmla="*/ 8074238 w 12192000"/>
              <a:gd name="connsiteY59" fmla="*/ 1301895 h 2237474"/>
              <a:gd name="connsiteX60" fmla="*/ 7968292 w 12192000"/>
              <a:gd name="connsiteY60" fmla="*/ 1338779 h 2237474"/>
              <a:gd name="connsiteX61" fmla="*/ 7945122 w 12192000"/>
              <a:gd name="connsiteY61" fmla="*/ 1345477 h 2237474"/>
              <a:gd name="connsiteX62" fmla="*/ 7902328 w 12192000"/>
              <a:gd name="connsiteY62" fmla="*/ 1345865 h 2237474"/>
              <a:gd name="connsiteX63" fmla="*/ 7875879 w 12192000"/>
              <a:gd name="connsiteY63" fmla="*/ 1345646 h 2237474"/>
              <a:gd name="connsiteX64" fmla="*/ 7840612 w 12192000"/>
              <a:gd name="connsiteY64" fmla="*/ 1369373 h 2237474"/>
              <a:gd name="connsiteX65" fmla="*/ 7786819 w 12192000"/>
              <a:gd name="connsiteY65" fmla="*/ 1378970 h 2237474"/>
              <a:gd name="connsiteX66" fmla="*/ 7548172 w 12192000"/>
              <a:gd name="connsiteY66" fmla="*/ 1417460 h 2237474"/>
              <a:gd name="connsiteX67" fmla="*/ 7483437 w 12192000"/>
              <a:gd name="connsiteY67" fmla="*/ 1478152 h 2237474"/>
              <a:gd name="connsiteX68" fmla="*/ 7377870 w 12192000"/>
              <a:gd name="connsiteY68" fmla="*/ 1523319 h 2237474"/>
              <a:gd name="connsiteX69" fmla="*/ 7230737 w 12192000"/>
              <a:gd name="connsiteY69" fmla="*/ 1562633 h 2237474"/>
              <a:gd name="connsiteX70" fmla="*/ 7224458 w 12192000"/>
              <a:gd name="connsiteY70" fmla="*/ 1573008 h 2237474"/>
              <a:gd name="connsiteX71" fmla="*/ 7213486 w 12192000"/>
              <a:gd name="connsiteY71" fmla="*/ 1580987 h 2237474"/>
              <a:gd name="connsiteX72" fmla="*/ 7183121 w 12192000"/>
              <a:gd name="connsiteY72" fmla="*/ 1595162 h 2237474"/>
              <a:gd name="connsiteX73" fmla="*/ 7164601 w 12192000"/>
              <a:gd name="connsiteY73" fmla="*/ 1606490 h 2237474"/>
              <a:gd name="connsiteX74" fmla="*/ 7114651 w 12192000"/>
              <a:gd name="connsiteY74" fmla="*/ 1620959 h 2237474"/>
              <a:gd name="connsiteX75" fmla="*/ 7092727 w 12192000"/>
              <a:gd name="connsiteY75" fmla="*/ 1623628 h 2237474"/>
              <a:gd name="connsiteX76" fmla="*/ 7031309 w 12192000"/>
              <a:gd name="connsiteY76" fmla="*/ 1619451 h 2237474"/>
              <a:gd name="connsiteX77" fmla="*/ 6999084 w 12192000"/>
              <a:gd name="connsiteY77" fmla="*/ 1634317 h 2237474"/>
              <a:gd name="connsiteX78" fmla="*/ 6992107 w 12192000"/>
              <a:gd name="connsiteY78" fmla="*/ 1636860 h 2237474"/>
              <a:gd name="connsiteX79" fmla="*/ 6991765 w 12192000"/>
              <a:gd name="connsiteY79" fmla="*/ 1636725 h 2237474"/>
              <a:gd name="connsiteX80" fmla="*/ 6900177 w 12192000"/>
              <a:gd name="connsiteY80" fmla="*/ 1636016 h 2237474"/>
              <a:gd name="connsiteX81" fmla="*/ 6795372 w 12192000"/>
              <a:gd name="connsiteY81" fmla="*/ 1644845 h 2237474"/>
              <a:gd name="connsiteX82" fmla="*/ 6692251 w 12192000"/>
              <a:gd name="connsiteY82" fmla="*/ 1656357 h 2237474"/>
              <a:gd name="connsiteX83" fmla="*/ 6655235 w 12192000"/>
              <a:gd name="connsiteY83" fmla="*/ 1661869 h 2237474"/>
              <a:gd name="connsiteX84" fmla="*/ 6587857 w 12192000"/>
              <a:gd name="connsiteY84" fmla="*/ 1665769 h 2237474"/>
              <a:gd name="connsiteX85" fmla="*/ 6554894 w 12192000"/>
              <a:gd name="connsiteY85" fmla="*/ 1664428 h 2237474"/>
              <a:gd name="connsiteX86" fmla="*/ 6516595 w 12192000"/>
              <a:gd name="connsiteY86" fmla="*/ 1667475 h 2237474"/>
              <a:gd name="connsiteX87" fmla="*/ 6508541 w 12192000"/>
              <a:gd name="connsiteY87" fmla="*/ 1668757 h 2237474"/>
              <a:gd name="connsiteX88" fmla="*/ 6471012 w 12192000"/>
              <a:gd name="connsiteY88" fmla="*/ 1678604 h 2237474"/>
              <a:gd name="connsiteX89" fmla="*/ 6415265 w 12192000"/>
              <a:gd name="connsiteY89" fmla="*/ 1665317 h 2237474"/>
              <a:gd name="connsiteX90" fmla="*/ 6364035 w 12192000"/>
              <a:gd name="connsiteY90" fmla="*/ 1667683 h 2237474"/>
              <a:gd name="connsiteX91" fmla="*/ 6280959 w 12192000"/>
              <a:gd name="connsiteY91" fmla="*/ 1689329 h 2237474"/>
              <a:gd name="connsiteX92" fmla="*/ 6243319 w 12192000"/>
              <a:gd name="connsiteY92" fmla="*/ 1695560 h 2237474"/>
              <a:gd name="connsiteX93" fmla="*/ 6098321 w 12192000"/>
              <a:gd name="connsiteY93" fmla="*/ 1721646 h 2237474"/>
              <a:gd name="connsiteX94" fmla="*/ 5880652 w 12192000"/>
              <a:gd name="connsiteY94" fmla="*/ 1779643 h 2237474"/>
              <a:gd name="connsiteX95" fmla="*/ 5785959 w 12192000"/>
              <a:gd name="connsiteY95" fmla="*/ 1775307 h 2237474"/>
              <a:gd name="connsiteX96" fmla="*/ 5643534 w 12192000"/>
              <a:gd name="connsiteY96" fmla="*/ 1802919 h 2237474"/>
              <a:gd name="connsiteX97" fmla="*/ 5518799 w 12192000"/>
              <a:gd name="connsiteY97" fmla="*/ 1818312 h 2237474"/>
              <a:gd name="connsiteX98" fmla="*/ 5505014 w 12192000"/>
              <a:gd name="connsiteY98" fmla="*/ 1819259 h 2237474"/>
              <a:gd name="connsiteX99" fmla="*/ 5453307 w 12192000"/>
              <a:gd name="connsiteY99" fmla="*/ 1815450 h 2237474"/>
              <a:gd name="connsiteX100" fmla="*/ 5364192 w 12192000"/>
              <a:gd name="connsiteY100" fmla="*/ 1826074 h 2237474"/>
              <a:gd name="connsiteX101" fmla="*/ 5350380 w 12192000"/>
              <a:gd name="connsiteY101" fmla="*/ 1830891 h 2237474"/>
              <a:gd name="connsiteX102" fmla="*/ 5259633 w 12192000"/>
              <a:gd name="connsiteY102" fmla="*/ 1837160 h 2237474"/>
              <a:gd name="connsiteX103" fmla="*/ 5197513 w 12192000"/>
              <a:gd name="connsiteY103" fmla="*/ 1844718 h 2237474"/>
              <a:gd name="connsiteX104" fmla="*/ 5168852 w 12192000"/>
              <a:gd name="connsiteY104" fmla="*/ 1844846 h 2237474"/>
              <a:gd name="connsiteX105" fmla="*/ 5114927 w 12192000"/>
              <a:gd name="connsiteY105" fmla="*/ 1847827 h 2237474"/>
              <a:gd name="connsiteX106" fmla="*/ 5108970 w 12192000"/>
              <a:gd name="connsiteY106" fmla="*/ 1847935 h 2237474"/>
              <a:gd name="connsiteX107" fmla="*/ 5067961 w 12192000"/>
              <a:gd name="connsiteY107" fmla="*/ 1845917 h 2237474"/>
              <a:gd name="connsiteX108" fmla="*/ 5007075 w 12192000"/>
              <a:gd name="connsiteY108" fmla="*/ 1838626 h 2237474"/>
              <a:gd name="connsiteX109" fmla="*/ 4944087 w 12192000"/>
              <a:gd name="connsiteY109" fmla="*/ 1823332 h 2237474"/>
              <a:gd name="connsiteX110" fmla="*/ 4907662 w 12192000"/>
              <a:gd name="connsiteY110" fmla="*/ 1816900 h 2237474"/>
              <a:gd name="connsiteX111" fmla="*/ 4882386 w 12192000"/>
              <a:gd name="connsiteY111" fmla="*/ 1809844 h 2237474"/>
              <a:gd name="connsiteX112" fmla="*/ 4811440 w 12192000"/>
              <a:gd name="connsiteY112" fmla="*/ 1804655 h 2237474"/>
              <a:gd name="connsiteX113" fmla="*/ 4691075 w 12192000"/>
              <a:gd name="connsiteY113" fmla="*/ 1801389 h 2237474"/>
              <a:gd name="connsiteX114" fmla="*/ 4611738 w 12192000"/>
              <a:gd name="connsiteY114" fmla="*/ 1776964 h 2237474"/>
              <a:gd name="connsiteX115" fmla="*/ 4560070 w 12192000"/>
              <a:gd name="connsiteY115" fmla="*/ 1785640 h 2237474"/>
              <a:gd name="connsiteX116" fmla="*/ 4536503 w 12192000"/>
              <a:gd name="connsiteY116" fmla="*/ 1785334 h 2237474"/>
              <a:gd name="connsiteX117" fmla="*/ 4513724 w 12192000"/>
              <a:gd name="connsiteY117" fmla="*/ 1791996 h 2237474"/>
              <a:gd name="connsiteX118" fmla="*/ 4459810 w 12192000"/>
              <a:gd name="connsiteY118" fmla="*/ 1797886 h 2237474"/>
              <a:gd name="connsiteX119" fmla="*/ 4379064 w 12192000"/>
              <a:gd name="connsiteY119" fmla="*/ 1817177 h 2237474"/>
              <a:gd name="connsiteX120" fmla="*/ 4319209 w 12192000"/>
              <a:gd name="connsiteY120" fmla="*/ 1834833 h 2237474"/>
              <a:gd name="connsiteX121" fmla="*/ 4290981 w 12192000"/>
              <a:gd name="connsiteY121" fmla="*/ 1839677 h 2237474"/>
              <a:gd name="connsiteX122" fmla="*/ 4285792 w 12192000"/>
              <a:gd name="connsiteY122" fmla="*/ 1836231 h 2237474"/>
              <a:gd name="connsiteX123" fmla="*/ 4238372 w 12192000"/>
              <a:gd name="connsiteY123" fmla="*/ 1851480 h 2237474"/>
              <a:gd name="connsiteX124" fmla="*/ 4232517 w 12192000"/>
              <a:gd name="connsiteY124" fmla="*/ 1852567 h 2237474"/>
              <a:gd name="connsiteX125" fmla="*/ 4191732 w 12192000"/>
              <a:gd name="connsiteY125" fmla="*/ 1857328 h 2237474"/>
              <a:gd name="connsiteX126" fmla="*/ 4065532 w 12192000"/>
              <a:gd name="connsiteY126" fmla="*/ 1855477 h 2237474"/>
              <a:gd name="connsiteX127" fmla="*/ 4028460 w 12192000"/>
              <a:gd name="connsiteY127" fmla="*/ 1855137 h 2237474"/>
              <a:gd name="connsiteX128" fmla="*/ 4002267 w 12192000"/>
              <a:gd name="connsiteY128" fmla="*/ 1852352 h 2237474"/>
              <a:gd name="connsiteX129" fmla="*/ 3931396 w 12192000"/>
              <a:gd name="connsiteY129" fmla="*/ 1858915 h 2237474"/>
              <a:gd name="connsiteX130" fmla="*/ 3812162 w 12192000"/>
              <a:gd name="connsiteY130" fmla="*/ 1875501 h 2237474"/>
              <a:gd name="connsiteX131" fmla="*/ 3729530 w 12192000"/>
              <a:gd name="connsiteY131" fmla="*/ 1864513 h 2237474"/>
              <a:gd name="connsiteX132" fmla="*/ 3680177 w 12192000"/>
              <a:gd name="connsiteY132" fmla="*/ 1881552 h 2237474"/>
              <a:gd name="connsiteX133" fmla="*/ 3567259 w 12192000"/>
              <a:gd name="connsiteY133" fmla="*/ 1893482 h 2237474"/>
              <a:gd name="connsiteX134" fmla="*/ 3405770 w 12192000"/>
              <a:gd name="connsiteY134" fmla="*/ 1904591 h 2237474"/>
              <a:gd name="connsiteX135" fmla="*/ 3280097 w 12192000"/>
              <a:gd name="connsiteY135" fmla="*/ 1919610 h 2237474"/>
              <a:gd name="connsiteX136" fmla="*/ 3123424 w 12192000"/>
              <a:gd name="connsiteY136" fmla="*/ 1952930 h 2237474"/>
              <a:gd name="connsiteX137" fmla="*/ 3009910 w 12192000"/>
              <a:gd name="connsiteY137" fmla="*/ 1957866 h 2237474"/>
              <a:gd name="connsiteX138" fmla="*/ 2995934 w 12192000"/>
              <a:gd name="connsiteY138" fmla="*/ 1967085 h 2237474"/>
              <a:gd name="connsiteX139" fmla="*/ 2980071 w 12192000"/>
              <a:gd name="connsiteY139" fmla="*/ 1972988 h 2237474"/>
              <a:gd name="connsiteX140" fmla="*/ 2978094 w 12192000"/>
              <a:gd name="connsiteY140" fmla="*/ 1972369 h 2237474"/>
              <a:gd name="connsiteX141" fmla="*/ 2942858 w 12192000"/>
              <a:gd name="connsiteY141" fmla="*/ 1981367 h 2237474"/>
              <a:gd name="connsiteX142" fmla="*/ 2875436 w 12192000"/>
              <a:gd name="connsiteY142" fmla="*/ 1996977 h 2237474"/>
              <a:gd name="connsiteX143" fmla="*/ 2874892 w 12192000"/>
              <a:gd name="connsiteY143" fmla="*/ 1996085 h 2237474"/>
              <a:gd name="connsiteX144" fmla="*/ 2864145 w 12192000"/>
              <a:gd name="connsiteY144" fmla="*/ 1994061 h 2237474"/>
              <a:gd name="connsiteX145" fmla="*/ 2843662 w 12192000"/>
              <a:gd name="connsiteY145" fmla="*/ 1992498 h 2237474"/>
              <a:gd name="connsiteX146" fmla="*/ 2796128 w 12192000"/>
              <a:gd name="connsiteY146" fmla="*/ 1976403 h 2237474"/>
              <a:gd name="connsiteX147" fmla="*/ 2756784 w 12192000"/>
              <a:gd name="connsiteY147" fmla="*/ 1985116 h 2237474"/>
              <a:gd name="connsiteX148" fmla="*/ 2748833 w 12192000"/>
              <a:gd name="connsiteY148" fmla="*/ 1986323 h 2237474"/>
              <a:gd name="connsiteX149" fmla="*/ 2748661 w 12192000"/>
              <a:gd name="connsiteY149" fmla="*/ 1986122 h 2237474"/>
              <a:gd name="connsiteX150" fmla="*/ 2740251 w 12192000"/>
              <a:gd name="connsiteY150" fmla="*/ 1986946 h 2237474"/>
              <a:gd name="connsiteX151" fmla="*/ 2718916 w 12192000"/>
              <a:gd name="connsiteY151" fmla="*/ 1990867 h 2237474"/>
              <a:gd name="connsiteX152" fmla="*/ 2713522 w 12192000"/>
              <a:gd name="connsiteY152" fmla="*/ 1990173 h 2237474"/>
              <a:gd name="connsiteX153" fmla="*/ 2680597 w 12192000"/>
              <a:gd name="connsiteY153" fmla="*/ 1984996 h 2237474"/>
              <a:gd name="connsiteX154" fmla="*/ 2578178 w 12192000"/>
              <a:gd name="connsiteY154" fmla="*/ 1990531 h 2237474"/>
              <a:gd name="connsiteX155" fmla="*/ 2476147 w 12192000"/>
              <a:gd name="connsiteY155" fmla="*/ 1998305 h 2237474"/>
              <a:gd name="connsiteX156" fmla="*/ 2373568 w 12192000"/>
              <a:gd name="connsiteY156" fmla="*/ 2003219 h 2237474"/>
              <a:gd name="connsiteX157" fmla="*/ 2321399 w 12192000"/>
              <a:gd name="connsiteY157" fmla="*/ 1989467 h 2237474"/>
              <a:gd name="connsiteX158" fmla="*/ 2315525 w 12192000"/>
              <a:gd name="connsiteY158" fmla="*/ 1989708 h 2237474"/>
              <a:gd name="connsiteX159" fmla="*/ 2300792 w 12192000"/>
              <a:gd name="connsiteY159" fmla="*/ 1994290 h 2237474"/>
              <a:gd name="connsiteX160" fmla="*/ 2295469 w 12192000"/>
              <a:gd name="connsiteY160" fmla="*/ 1996659 h 2237474"/>
              <a:gd name="connsiteX161" fmla="*/ 2287219 w 12192000"/>
              <a:gd name="connsiteY161" fmla="*/ 1998750 h 2237474"/>
              <a:gd name="connsiteX162" fmla="*/ 2286948 w 12192000"/>
              <a:gd name="connsiteY162" fmla="*/ 1998596 h 2237474"/>
              <a:gd name="connsiteX163" fmla="*/ 2243069 w 12192000"/>
              <a:gd name="connsiteY163" fmla="*/ 2015111 h 2237474"/>
              <a:gd name="connsiteX164" fmla="*/ 2186609 w 12192000"/>
              <a:gd name="connsiteY164" fmla="*/ 2008263 h 2237474"/>
              <a:gd name="connsiteX165" fmla="*/ 2164831 w 12192000"/>
              <a:gd name="connsiteY165" fmla="*/ 2010143 h 2237474"/>
              <a:gd name="connsiteX166" fmla="*/ 2152836 w 12192000"/>
              <a:gd name="connsiteY166" fmla="*/ 2010048 h 2237474"/>
              <a:gd name="connsiteX167" fmla="*/ 2117102 w 12192000"/>
              <a:gd name="connsiteY167" fmla="*/ 2023004 h 2237474"/>
              <a:gd name="connsiteX168" fmla="*/ 2111935 w 12192000"/>
              <a:gd name="connsiteY168" fmla="*/ 2023163 h 2237474"/>
              <a:gd name="connsiteX169" fmla="*/ 2089991 w 12192000"/>
              <a:gd name="connsiteY169" fmla="*/ 2034193 h 2237474"/>
              <a:gd name="connsiteX170" fmla="*/ 2058061 w 12192000"/>
              <a:gd name="connsiteY170" fmla="*/ 2047942 h 2237474"/>
              <a:gd name="connsiteX171" fmla="*/ 2055737 w 12192000"/>
              <a:gd name="connsiteY171" fmla="*/ 2047704 h 2237474"/>
              <a:gd name="connsiteX172" fmla="*/ 2042244 w 12192000"/>
              <a:gd name="connsiteY172" fmla="*/ 2055560 h 2237474"/>
              <a:gd name="connsiteX173" fmla="*/ 1976224 w 12192000"/>
              <a:gd name="connsiteY173" fmla="*/ 2074257 h 2237474"/>
              <a:gd name="connsiteX174" fmla="*/ 1877728 w 12192000"/>
              <a:gd name="connsiteY174" fmla="*/ 2101004 h 2237474"/>
              <a:gd name="connsiteX175" fmla="*/ 1759056 w 12192000"/>
              <a:gd name="connsiteY175" fmla="*/ 2125608 h 2237474"/>
              <a:gd name="connsiteX176" fmla="*/ 1637948 w 12192000"/>
              <a:gd name="connsiteY176" fmla="*/ 2172597 h 2237474"/>
              <a:gd name="connsiteX177" fmla="*/ 1434549 w 12192000"/>
              <a:gd name="connsiteY177" fmla="*/ 2234522 h 2237474"/>
              <a:gd name="connsiteX178" fmla="*/ 1398481 w 12192000"/>
              <a:gd name="connsiteY178" fmla="*/ 2237074 h 2237474"/>
              <a:gd name="connsiteX179" fmla="*/ 1398407 w 12192000"/>
              <a:gd name="connsiteY179" fmla="*/ 2237095 h 2237474"/>
              <a:gd name="connsiteX180" fmla="*/ 1370962 w 12192000"/>
              <a:gd name="connsiteY180" fmla="*/ 2237474 h 2237474"/>
              <a:gd name="connsiteX181" fmla="*/ 1356367 w 12192000"/>
              <a:gd name="connsiteY181" fmla="*/ 2235089 h 2237474"/>
              <a:gd name="connsiteX182" fmla="*/ 1324828 w 12192000"/>
              <a:gd name="connsiteY182" fmla="*/ 2231968 h 2237474"/>
              <a:gd name="connsiteX183" fmla="*/ 1297744 w 12192000"/>
              <a:gd name="connsiteY183" fmla="*/ 2235849 h 2237474"/>
              <a:gd name="connsiteX184" fmla="*/ 1286236 w 12192000"/>
              <a:gd name="connsiteY184" fmla="*/ 2233135 h 2237474"/>
              <a:gd name="connsiteX185" fmla="*/ 1283504 w 12192000"/>
              <a:gd name="connsiteY185" fmla="*/ 2233797 h 2237474"/>
              <a:gd name="connsiteX186" fmla="*/ 1279765 w 12192000"/>
              <a:gd name="connsiteY186" fmla="*/ 2229639 h 2237474"/>
              <a:gd name="connsiteX187" fmla="*/ 1195347 w 12192000"/>
              <a:gd name="connsiteY187" fmla="*/ 2212354 h 2237474"/>
              <a:gd name="connsiteX188" fmla="*/ 970251 w 12192000"/>
              <a:gd name="connsiteY188" fmla="*/ 2221029 h 2237474"/>
              <a:gd name="connsiteX189" fmla="*/ 812914 w 12192000"/>
              <a:gd name="connsiteY189" fmla="*/ 2202752 h 2237474"/>
              <a:gd name="connsiteX190" fmla="*/ 800195 w 12192000"/>
              <a:gd name="connsiteY190" fmla="*/ 2209407 h 2237474"/>
              <a:gd name="connsiteX191" fmla="*/ 784978 w 12192000"/>
              <a:gd name="connsiteY191" fmla="*/ 2212360 h 2237474"/>
              <a:gd name="connsiteX192" fmla="*/ 681987 w 12192000"/>
              <a:gd name="connsiteY192" fmla="*/ 2216757 h 2237474"/>
              <a:gd name="connsiteX193" fmla="*/ 669923 w 12192000"/>
              <a:gd name="connsiteY193" fmla="*/ 2211682 h 2237474"/>
              <a:gd name="connsiteX194" fmla="*/ 648680 w 12192000"/>
              <a:gd name="connsiteY194" fmla="*/ 2206229 h 2237474"/>
              <a:gd name="connsiteX195" fmla="*/ 597225 w 12192000"/>
              <a:gd name="connsiteY195" fmla="*/ 2180999 h 2237474"/>
              <a:gd name="connsiteX196" fmla="*/ 558449 w 12192000"/>
              <a:gd name="connsiteY196" fmla="*/ 2182346 h 2237474"/>
              <a:gd name="connsiteX197" fmla="*/ 550517 w 12192000"/>
              <a:gd name="connsiteY197" fmla="*/ 2182060 h 2237474"/>
              <a:gd name="connsiteX198" fmla="*/ 550309 w 12192000"/>
              <a:gd name="connsiteY198" fmla="*/ 2181825 h 2237474"/>
              <a:gd name="connsiteX199" fmla="*/ 541836 w 12192000"/>
              <a:gd name="connsiteY199" fmla="*/ 2181063 h 2237474"/>
              <a:gd name="connsiteX200" fmla="*/ 536057 w 12192000"/>
              <a:gd name="connsiteY200" fmla="*/ 2181537 h 2237474"/>
              <a:gd name="connsiteX201" fmla="*/ 520671 w 12192000"/>
              <a:gd name="connsiteY201" fmla="*/ 2180980 h 2237474"/>
              <a:gd name="connsiteX202" fmla="*/ 515024 w 12192000"/>
              <a:gd name="connsiteY202" fmla="*/ 2179258 h 2237474"/>
              <a:gd name="connsiteX203" fmla="*/ 512278 w 12192000"/>
              <a:gd name="connsiteY203" fmla="*/ 2176369 h 2237474"/>
              <a:gd name="connsiteX204" fmla="*/ 480419 w 12192000"/>
              <a:gd name="connsiteY204" fmla="*/ 2167807 h 2237474"/>
              <a:gd name="connsiteX205" fmla="*/ 413835 w 12192000"/>
              <a:gd name="connsiteY205" fmla="*/ 2156783 h 2237474"/>
              <a:gd name="connsiteX206" fmla="*/ 376513 w 12192000"/>
              <a:gd name="connsiteY206" fmla="*/ 2154014 h 2237474"/>
              <a:gd name="connsiteX207" fmla="*/ 273386 w 12192000"/>
              <a:gd name="connsiteY207" fmla="*/ 2142551 h 2237474"/>
              <a:gd name="connsiteX208" fmla="*/ 169207 w 12192000"/>
              <a:gd name="connsiteY208" fmla="*/ 2128100 h 2237474"/>
              <a:gd name="connsiteX209" fmla="*/ 93149 w 12192000"/>
              <a:gd name="connsiteY209" fmla="*/ 2105324 h 2237474"/>
              <a:gd name="connsiteX210" fmla="*/ 88109 w 12192000"/>
              <a:gd name="connsiteY210" fmla="*/ 2106704 h 2237474"/>
              <a:gd name="connsiteX211" fmla="*/ 80022 w 12192000"/>
              <a:gd name="connsiteY211" fmla="*/ 2107254 h 2237474"/>
              <a:gd name="connsiteX212" fmla="*/ 79717 w 12192000"/>
              <a:gd name="connsiteY212" fmla="*/ 2107046 h 2237474"/>
              <a:gd name="connsiteX213" fmla="*/ 72352 w 12192000"/>
              <a:gd name="connsiteY213" fmla="*/ 2107991 h 2237474"/>
              <a:gd name="connsiteX214" fmla="*/ 37645 w 12192000"/>
              <a:gd name="connsiteY214" fmla="*/ 2115401 h 2237474"/>
              <a:gd name="connsiteX215" fmla="*/ 4572 w 12192000"/>
              <a:gd name="connsiteY215" fmla="*/ 2111091 h 2237474"/>
              <a:gd name="connsiteX216" fmla="*/ 0 w 12192000"/>
              <a:gd name="connsiteY216" fmla="*/ 2110468 h 2237474"/>
              <a:gd name="connsiteX217" fmla="*/ 0 w 12192000"/>
              <a:gd name="connsiteY21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092727 w 12192000"/>
              <a:gd name="connsiteY72" fmla="*/ 1623628 h 2237474"/>
              <a:gd name="connsiteX73" fmla="*/ 7031309 w 12192000"/>
              <a:gd name="connsiteY73" fmla="*/ 1619451 h 2237474"/>
              <a:gd name="connsiteX74" fmla="*/ 6999084 w 12192000"/>
              <a:gd name="connsiteY74" fmla="*/ 1634317 h 2237474"/>
              <a:gd name="connsiteX75" fmla="*/ 6992107 w 12192000"/>
              <a:gd name="connsiteY75" fmla="*/ 1636860 h 2237474"/>
              <a:gd name="connsiteX76" fmla="*/ 6991765 w 12192000"/>
              <a:gd name="connsiteY76" fmla="*/ 1636725 h 2237474"/>
              <a:gd name="connsiteX77" fmla="*/ 6900177 w 12192000"/>
              <a:gd name="connsiteY77" fmla="*/ 1636016 h 2237474"/>
              <a:gd name="connsiteX78" fmla="*/ 6795372 w 12192000"/>
              <a:gd name="connsiteY78" fmla="*/ 1644845 h 2237474"/>
              <a:gd name="connsiteX79" fmla="*/ 6692251 w 12192000"/>
              <a:gd name="connsiteY79" fmla="*/ 1656357 h 2237474"/>
              <a:gd name="connsiteX80" fmla="*/ 6655235 w 12192000"/>
              <a:gd name="connsiteY80" fmla="*/ 1661869 h 2237474"/>
              <a:gd name="connsiteX81" fmla="*/ 6587857 w 12192000"/>
              <a:gd name="connsiteY81" fmla="*/ 1665769 h 2237474"/>
              <a:gd name="connsiteX82" fmla="*/ 6554894 w 12192000"/>
              <a:gd name="connsiteY82" fmla="*/ 1664428 h 2237474"/>
              <a:gd name="connsiteX83" fmla="*/ 6516595 w 12192000"/>
              <a:gd name="connsiteY83" fmla="*/ 1667475 h 2237474"/>
              <a:gd name="connsiteX84" fmla="*/ 6508541 w 12192000"/>
              <a:gd name="connsiteY84" fmla="*/ 1668757 h 2237474"/>
              <a:gd name="connsiteX85" fmla="*/ 6471012 w 12192000"/>
              <a:gd name="connsiteY85" fmla="*/ 1678604 h 2237474"/>
              <a:gd name="connsiteX86" fmla="*/ 6415265 w 12192000"/>
              <a:gd name="connsiteY86" fmla="*/ 1665317 h 2237474"/>
              <a:gd name="connsiteX87" fmla="*/ 6364035 w 12192000"/>
              <a:gd name="connsiteY87" fmla="*/ 1667683 h 2237474"/>
              <a:gd name="connsiteX88" fmla="*/ 6280959 w 12192000"/>
              <a:gd name="connsiteY88" fmla="*/ 1689329 h 2237474"/>
              <a:gd name="connsiteX89" fmla="*/ 6243319 w 12192000"/>
              <a:gd name="connsiteY89" fmla="*/ 1695560 h 2237474"/>
              <a:gd name="connsiteX90" fmla="*/ 6098321 w 12192000"/>
              <a:gd name="connsiteY90" fmla="*/ 1721646 h 2237474"/>
              <a:gd name="connsiteX91" fmla="*/ 5880652 w 12192000"/>
              <a:gd name="connsiteY91" fmla="*/ 1779643 h 2237474"/>
              <a:gd name="connsiteX92" fmla="*/ 5785959 w 12192000"/>
              <a:gd name="connsiteY92" fmla="*/ 1775307 h 2237474"/>
              <a:gd name="connsiteX93" fmla="*/ 5643534 w 12192000"/>
              <a:gd name="connsiteY93" fmla="*/ 1802919 h 2237474"/>
              <a:gd name="connsiteX94" fmla="*/ 5518799 w 12192000"/>
              <a:gd name="connsiteY94" fmla="*/ 1818312 h 2237474"/>
              <a:gd name="connsiteX95" fmla="*/ 5505014 w 12192000"/>
              <a:gd name="connsiteY95" fmla="*/ 1819259 h 2237474"/>
              <a:gd name="connsiteX96" fmla="*/ 5453307 w 12192000"/>
              <a:gd name="connsiteY96" fmla="*/ 1815450 h 2237474"/>
              <a:gd name="connsiteX97" fmla="*/ 5364192 w 12192000"/>
              <a:gd name="connsiteY97" fmla="*/ 1826074 h 2237474"/>
              <a:gd name="connsiteX98" fmla="*/ 5350380 w 12192000"/>
              <a:gd name="connsiteY98" fmla="*/ 1830891 h 2237474"/>
              <a:gd name="connsiteX99" fmla="*/ 5259633 w 12192000"/>
              <a:gd name="connsiteY99" fmla="*/ 1837160 h 2237474"/>
              <a:gd name="connsiteX100" fmla="*/ 5197513 w 12192000"/>
              <a:gd name="connsiteY100" fmla="*/ 1844718 h 2237474"/>
              <a:gd name="connsiteX101" fmla="*/ 5168852 w 12192000"/>
              <a:gd name="connsiteY101" fmla="*/ 1844846 h 2237474"/>
              <a:gd name="connsiteX102" fmla="*/ 5114927 w 12192000"/>
              <a:gd name="connsiteY102" fmla="*/ 1847827 h 2237474"/>
              <a:gd name="connsiteX103" fmla="*/ 5108970 w 12192000"/>
              <a:gd name="connsiteY103" fmla="*/ 1847935 h 2237474"/>
              <a:gd name="connsiteX104" fmla="*/ 5067961 w 12192000"/>
              <a:gd name="connsiteY104" fmla="*/ 1845917 h 2237474"/>
              <a:gd name="connsiteX105" fmla="*/ 5007075 w 12192000"/>
              <a:gd name="connsiteY105" fmla="*/ 1838626 h 2237474"/>
              <a:gd name="connsiteX106" fmla="*/ 4944087 w 12192000"/>
              <a:gd name="connsiteY106" fmla="*/ 1823332 h 2237474"/>
              <a:gd name="connsiteX107" fmla="*/ 4907662 w 12192000"/>
              <a:gd name="connsiteY107" fmla="*/ 1816900 h 2237474"/>
              <a:gd name="connsiteX108" fmla="*/ 4882386 w 12192000"/>
              <a:gd name="connsiteY108" fmla="*/ 1809844 h 2237474"/>
              <a:gd name="connsiteX109" fmla="*/ 4811440 w 12192000"/>
              <a:gd name="connsiteY109" fmla="*/ 1804655 h 2237474"/>
              <a:gd name="connsiteX110" fmla="*/ 4691075 w 12192000"/>
              <a:gd name="connsiteY110" fmla="*/ 1801389 h 2237474"/>
              <a:gd name="connsiteX111" fmla="*/ 4611738 w 12192000"/>
              <a:gd name="connsiteY111" fmla="*/ 1776964 h 2237474"/>
              <a:gd name="connsiteX112" fmla="*/ 4560070 w 12192000"/>
              <a:gd name="connsiteY112" fmla="*/ 1785640 h 2237474"/>
              <a:gd name="connsiteX113" fmla="*/ 4536503 w 12192000"/>
              <a:gd name="connsiteY113" fmla="*/ 1785334 h 2237474"/>
              <a:gd name="connsiteX114" fmla="*/ 4513724 w 12192000"/>
              <a:gd name="connsiteY114" fmla="*/ 1791996 h 2237474"/>
              <a:gd name="connsiteX115" fmla="*/ 4459810 w 12192000"/>
              <a:gd name="connsiteY115" fmla="*/ 1797886 h 2237474"/>
              <a:gd name="connsiteX116" fmla="*/ 4379064 w 12192000"/>
              <a:gd name="connsiteY116" fmla="*/ 1817177 h 2237474"/>
              <a:gd name="connsiteX117" fmla="*/ 4319209 w 12192000"/>
              <a:gd name="connsiteY117" fmla="*/ 1834833 h 2237474"/>
              <a:gd name="connsiteX118" fmla="*/ 4290981 w 12192000"/>
              <a:gd name="connsiteY118" fmla="*/ 1839677 h 2237474"/>
              <a:gd name="connsiteX119" fmla="*/ 4285792 w 12192000"/>
              <a:gd name="connsiteY119" fmla="*/ 1836231 h 2237474"/>
              <a:gd name="connsiteX120" fmla="*/ 4238372 w 12192000"/>
              <a:gd name="connsiteY120" fmla="*/ 1851480 h 2237474"/>
              <a:gd name="connsiteX121" fmla="*/ 4232517 w 12192000"/>
              <a:gd name="connsiteY121" fmla="*/ 1852567 h 2237474"/>
              <a:gd name="connsiteX122" fmla="*/ 4191732 w 12192000"/>
              <a:gd name="connsiteY122" fmla="*/ 1857328 h 2237474"/>
              <a:gd name="connsiteX123" fmla="*/ 4065532 w 12192000"/>
              <a:gd name="connsiteY123" fmla="*/ 1855477 h 2237474"/>
              <a:gd name="connsiteX124" fmla="*/ 4028460 w 12192000"/>
              <a:gd name="connsiteY124" fmla="*/ 1855137 h 2237474"/>
              <a:gd name="connsiteX125" fmla="*/ 4002267 w 12192000"/>
              <a:gd name="connsiteY125" fmla="*/ 1852352 h 2237474"/>
              <a:gd name="connsiteX126" fmla="*/ 3931396 w 12192000"/>
              <a:gd name="connsiteY126" fmla="*/ 1858915 h 2237474"/>
              <a:gd name="connsiteX127" fmla="*/ 3812162 w 12192000"/>
              <a:gd name="connsiteY127" fmla="*/ 1875501 h 2237474"/>
              <a:gd name="connsiteX128" fmla="*/ 3729530 w 12192000"/>
              <a:gd name="connsiteY128" fmla="*/ 1864513 h 2237474"/>
              <a:gd name="connsiteX129" fmla="*/ 3680177 w 12192000"/>
              <a:gd name="connsiteY129" fmla="*/ 1881552 h 2237474"/>
              <a:gd name="connsiteX130" fmla="*/ 3567259 w 12192000"/>
              <a:gd name="connsiteY130" fmla="*/ 1893482 h 2237474"/>
              <a:gd name="connsiteX131" fmla="*/ 3405770 w 12192000"/>
              <a:gd name="connsiteY131" fmla="*/ 1904591 h 2237474"/>
              <a:gd name="connsiteX132" fmla="*/ 3280097 w 12192000"/>
              <a:gd name="connsiteY132" fmla="*/ 1919610 h 2237474"/>
              <a:gd name="connsiteX133" fmla="*/ 3123424 w 12192000"/>
              <a:gd name="connsiteY133" fmla="*/ 1952930 h 2237474"/>
              <a:gd name="connsiteX134" fmla="*/ 3009910 w 12192000"/>
              <a:gd name="connsiteY134" fmla="*/ 1957866 h 2237474"/>
              <a:gd name="connsiteX135" fmla="*/ 2995934 w 12192000"/>
              <a:gd name="connsiteY135" fmla="*/ 1967085 h 2237474"/>
              <a:gd name="connsiteX136" fmla="*/ 2980071 w 12192000"/>
              <a:gd name="connsiteY136" fmla="*/ 1972988 h 2237474"/>
              <a:gd name="connsiteX137" fmla="*/ 2978094 w 12192000"/>
              <a:gd name="connsiteY137" fmla="*/ 1972369 h 2237474"/>
              <a:gd name="connsiteX138" fmla="*/ 2942858 w 12192000"/>
              <a:gd name="connsiteY138" fmla="*/ 1981367 h 2237474"/>
              <a:gd name="connsiteX139" fmla="*/ 2875436 w 12192000"/>
              <a:gd name="connsiteY139" fmla="*/ 1996977 h 2237474"/>
              <a:gd name="connsiteX140" fmla="*/ 2874892 w 12192000"/>
              <a:gd name="connsiteY140" fmla="*/ 1996085 h 2237474"/>
              <a:gd name="connsiteX141" fmla="*/ 2864145 w 12192000"/>
              <a:gd name="connsiteY141" fmla="*/ 1994061 h 2237474"/>
              <a:gd name="connsiteX142" fmla="*/ 2843662 w 12192000"/>
              <a:gd name="connsiteY142" fmla="*/ 1992498 h 2237474"/>
              <a:gd name="connsiteX143" fmla="*/ 2796128 w 12192000"/>
              <a:gd name="connsiteY143" fmla="*/ 1976403 h 2237474"/>
              <a:gd name="connsiteX144" fmla="*/ 2756784 w 12192000"/>
              <a:gd name="connsiteY144" fmla="*/ 1985116 h 2237474"/>
              <a:gd name="connsiteX145" fmla="*/ 2748833 w 12192000"/>
              <a:gd name="connsiteY145" fmla="*/ 1986323 h 2237474"/>
              <a:gd name="connsiteX146" fmla="*/ 2748661 w 12192000"/>
              <a:gd name="connsiteY146" fmla="*/ 1986122 h 2237474"/>
              <a:gd name="connsiteX147" fmla="*/ 2740251 w 12192000"/>
              <a:gd name="connsiteY147" fmla="*/ 1986946 h 2237474"/>
              <a:gd name="connsiteX148" fmla="*/ 2718916 w 12192000"/>
              <a:gd name="connsiteY148" fmla="*/ 1990867 h 2237474"/>
              <a:gd name="connsiteX149" fmla="*/ 2713522 w 12192000"/>
              <a:gd name="connsiteY149" fmla="*/ 1990173 h 2237474"/>
              <a:gd name="connsiteX150" fmla="*/ 2680597 w 12192000"/>
              <a:gd name="connsiteY150" fmla="*/ 1984996 h 2237474"/>
              <a:gd name="connsiteX151" fmla="*/ 2578178 w 12192000"/>
              <a:gd name="connsiteY151" fmla="*/ 1990531 h 2237474"/>
              <a:gd name="connsiteX152" fmla="*/ 2476147 w 12192000"/>
              <a:gd name="connsiteY152" fmla="*/ 1998305 h 2237474"/>
              <a:gd name="connsiteX153" fmla="*/ 2373568 w 12192000"/>
              <a:gd name="connsiteY153" fmla="*/ 2003219 h 2237474"/>
              <a:gd name="connsiteX154" fmla="*/ 2321399 w 12192000"/>
              <a:gd name="connsiteY154" fmla="*/ 1989467 h 2237474"/>
              <a:gd name="connsiteX155" fmla="*/ 2315525 w 12192000"/>
              <a:gd name="connsiteY155" fmla="*/ 1989708 h 2237474"/>
              <a:gd name="connsiteX156" fmla="*/ 2300792 w 12192000"/>
              <a:gd name="connsiteY156" fmla="*/ 1994290 h 2237474"/>
              <a:gd name="connsiteX157" fmla="*/ 2295469 w 12192000"/>
              <a:gd name="connsiteY157" fmla="*/ 1996659 h 2237474"/>
              <a:gd name="connsiteX158" fmla="*/ 2287219 w 12192000"/>
              <a:gd name="connsiteY158" fmla="*/ 1998750 h 2237474"/>
              <a:gd name="connsiteX159" fmla="*/ 2286948 w 12192000"/>
              <a:gd name="connsiteY159" fmla="*/ 1998596 h 2237474"/>
              <a:gd name="connsiteX160" fmla="*/ 2243069 w 12192000"/>
              <a:gd name="connsiteY160" fmla="*/ 2015111 h 2237474"/>
              <a:gd name="connsiteX161" fmla="*/ 2186609 w 12192000"/>
              <a:gd name="connsiteY161" fmla="*/ 2008263 h 2237474"/>
              <a:gd name="connsiteX162" fmla="*/ 2164831 w 12192000"/>
              <a:gd name="connsiteY162" fmla="*/ 2010143 h 2237474"/>
              <a:gd name="connsiteX163" fmla="*/ 2152836 w 12192000"/>
              <a:gd name="connsiteY163" fmla="*/ 2010048 h 2237474"/>
              <a:gd name="connsiteX164" fmla="*/ 2117102 w 12192000"/>
              <a:gd name="connsiteY164" fmla="*/ 2023004 h 2237474"/>
              <a:gd name="connsiteX165" fmla="*/ 2111935 w 12192000"/>
              <a:gd name="connsiteY165" fmla="*/ 2023163 h 2237474"/>
              <a:gd name="connsiteX166" fmla="*/ 2089991 w 12192000"/>
              <a:gd name="connsiteY166" fmla="*/ 2034193 h 2237474"/>
              <a:gd name="connsiteX167" fmla="*/ 2058061 w 12192000"/>
              <a:gd name="connsiteY167" fmla="*/ 2047942 h 2237474"/>
              <a:gd name="connsiteX168" fmla="*/ 2055737 w 12192000"/>
              <a:gd name="connsiteY168" fmla="*/ 2047704 h 2237474"/>
              <a:gd name="connsiteX169" fmla="*/ 2042244 w 12192000"/>
              <a:gd name="connsiteY169" fmla="*/ 2055560 h 2237474"/>
              <a:gd name="connsiteX170" fmla="*/ 1976224 w 12192000"/>
              <a:gd name="connsiteY170" fmla="*/ 2074257 h 2237474"/>
              <a:gd name="connsiteX171" fmla="*/ 1877728 w 12192000"/>
              <a:gd name="connsiteY171" fmla="*/ 2101004 h 2237474"/>
              <a:gd name="connsiteX172" fmla="*/ 1759056 w 12192000"/>
              <a:gd name="connsiteY172" fmla="*/ 2125608 h 2237474"/>
              <a:gd name="connsiteX173" fmla="*/ 1637948 w 12192000"/>
              <a:gd name="connsiteY173" fmla="*/ 2172597 h 2237474"/>
              <a:gd name="connsiteX174" fmla="*/ 1434549 w 12192000"/>
              <a:gd name="connsiteY174" fmla="*/ 2234522 h 2237474"/>
              <a:gd name="connsiteX175" fmla="*/ 1398481 w 12192000"/>
              <a:gd name="connsiteY175" fmla="*/ 2237074 h 2237474"/>
              <a:gd name="connsiteX176" fmla="*/ 1398407 w 12192000"/>
              <a:gd name="connsiteY176" fmla="*/ 2237095 h 2237474"/>
              <a:gd name="connsiteX177" fmla="*/ 1370962 w 12192000"/>
              <a:gd name="connsiteY177" fmla="*/ 2237474 h 2237474"/>
              <a:gd name="connsiteX178" fmla="*/ 1356367 w 12192000"/>
              <a:gd name="connsiteY178" fmla="*/ 2235089 h 2237474"/>
              <a:gd name="connsiteX179" fmla="*/ 1324828 w 12192000"/>
              <a:gd name="connsiteY179" fmla="*/ 2231968 h 2237474"/>
              <a:gd name="connsiteX180" fmla="*/ 1297744 w 12192000"/>
              <a:gd name="connsiteY180" fmla="*/ 2235849 h 2237474"/>
              <a:gd name="connsiteX181" fmla="*/ 1286236 w 12192000"/>
              <a:gd name="connsiteY181" fmla="*/ 2233135 h 2237474"/>
              <a:gd name="connsiteX182" fmla="*/ 1283504 w 12192000"/>
              <a:gd name="connsiteY182" fmla="*/ 2233797 h 2237474"/>
              <a:gd name="connsiteX183" fmla="*/ 1279765 w 12192000"/>
              <a:gd name="connsiteY183" fmla="*/ 2229639 h 2237474"/>
              <a:gd name="connsiteX184" fmla="*/ 1195347 w 12192000"/>
              <a:gd name="connsiteY184" fmla="*/ 2212354 h 2237474"/>
              <a:gd name="connsiteX185" fmla="*/ 970251 w 12192000"/>
              <a:gd name="connsiteY185" fmla="*/ 2221029 h 2237474"/>
              <a:gd name="connsiteX186" fmla="*/ 812914 w 12192000"/>
              <a:gd name="connsiteY186" fmla="*/ 2202752 h 2237474"/>
              <a:gd name="connsiteX187" fmla="*/ 800195 w 12192000"/>
              <a:gd name="connsiteY187" fmla="*/ 2209407 h 2237474"/>
              <a:gd name="connsiteX188" fmla="*/ 784978 w 12192000"/>
              <a:gd name="connsiteY188" fmla="*/ 2212360 h 2237474"/>
              <a:gd name="connsiteX189" fmla="*/ 681987 w 12192000"/>
              <a:gd name="connsiteY189" fmla="*/ 2216757 h 2237474"/>
              <a:gd name="connsiteX190" fmla="*/ 669923 w 12192000"/>
              <a:gd name="connsiteY190" fmla="*/ 2211682 h 2237474"/>
              <a:gd name="connsiteX191" fmla="*/ 648680 w 12192000"/>
              <a:gd name="connsiteY191" fmla="*/ 2206229 h 2237474"/>
              <a:gd name="connsiteX192" fmla="*/ 597225 w 12192000"/>
              <a:gd name="connsiteY192" fmla="*/ 2180999 h 2237474"/>
              <a:gd name="connsiteX193" fmla="*/ 558449 w 12192000"/>
              <a:gd name="connsiteY193" fmla="*/ 2182346 h 2237474"/>
              <a:gd name="connsiteX194" fmla="*/ 550517 w 12192000"/>
              <a:gd name="connsiteY194" fmla="*/ 2182060 h 2237474"/>
              <a:gd name="connsiteX195" fmla="*/ 550309 w 12192000"/>
              <a:gd name="connsiteY195" fmla="*/ 2181825 h 2237474"/>
              <a:gd name="connsiteX196" fmla="*/ 541836 w 12192000"/>
              <a:gd name="connsiteY196" fmla="*/ 2181063 h 2237474"/>
              <a:gd name="connsiteX197" fmla="*/ 536057 w 12192000"/>
              <a:gd name="connsiteY197" fmla="*/ 2181537 h 2237474"/>
              <a:gd name="connsiteX198" fmla="*/ 520671 w 12192000"/>
              <a:gd name="connsiteY198" fmla="*/ 2180980 h 2237474"/>
              <a:gd name="connsiteX199" fmla="*/ 515024 w 12192000"/>
              <a:gd name="connsiteY199" fmla="*/ 2179258 h 2237474"/>
              <a:gd name="connsiteX200" fmla="*/ 512278 w 12192000"/>
              <a:gd name="connsiteY200" fmla="*/ 2176369 h 2237474"/>
              <a:gd name="connsiteX201" fmla="*/ 480419 w 12192000"/>
              <a:gd name="connsiteY201" fmla="*/ 2167807 h 2237474"/>
              <a:gd name="connsiteX202" fmla="*/ 413835 w 12192000"/>
              <a:gd name="connsiteY202" fmla="*/ 2156783 h 2237474"/>
              <a:gd name="connsiteX203" fmla="*/ 376513 w 12192000"/>
              <a:gd name="connsiteY203" fmla="*/ 2154014 h 2237474"/>
              <a:gd name="connsiteX204" fmla="*/ 273386 w 12192000"/>
              <a:gd name="connsiteY204" fmla="*/ 2142551 h 2237474"/>
              <a:gd name="connsiteX205" fmla="*/ 169207 w 12192000"/>
              <a:gd name="connsiteY205" fmla="*/ 2128100 h 2237474"/>
              <a:gd name="connsiteX206" fmla="*/ 93149 w 12192000"/>
              <a:gd name="connsiteY206" fmla="*/ 2105324 h 2237474"/>
              <a:gd name="connsiteX207" fmla="*/ 88109 w 12192000"/>
              <a:gd name="connsiteY207" fmla="*/ 2106704 h 2237474"/>
              <a:gd name="connsiteX208" fmla="*/ 80022 w 12192000"/>
              <a:gd name="connsiteY208" fmla="*/ 2107254 h 2237474"/>
              <a:gd name="connsiteX209" fmla="*/ 79717 w 12192000"/>
              <a:gd name="connsiteY209" fmla="*/ 2107046 h 2237474"/>
              <a:gd name="connsiteX210" fmla="*/ 72352 w 12192000"/>
              <a:gd name="connsiteY210" fmla="*/ 2107991 h 2237474"/>
              <a:gd name="connsiteX211" fmla="*/ 37645 w 12192000"/>
              <a:gd name="connsiteY211" fmla="*/ 2115401 h 2237474"/>
              <a:gd name="connsiteX212" fmla="*/ 4572 w 12192000"/>
              <a:gd name="connsiteY212" fmla="*/ 2111091 h 2237474"/>
              <a:gd name="connsiteX213" fmla="*/ 0 w 12192000"/>
              <a:gd name="connsiteY213" fmla="*/ 2110468 h 2237474"/>
              <a:gd name="connsiteX214" fmla="*/ 0 w 12192000"/>
              <a:gd name="connsiteY21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87857 w 12192000"/>
              <a:gd name="connsiteY80" fmla="*/ 1665769 h 2237474"/>
              <a:gd name="connsiteX81" fmla="*/ 6554894 w 12192000"/>
              <a:gd name="connsiteY81" fmla="*/ 1664428 h 2237474"/>
              <a:gd name="connsiteX82" fmla="*/ 6516595 w 12192000"/>
              <a:gd name="connsiteY82" fmla="*/ 1667475 h 2237474"/>
              <a:gd name="connsiteX83" fmla="*/ 6508541 w 12192000"/>
              <a:gd name="connsiteY83" fmla="*/ 1668757 h 2237474"/>
              <a:gd name="connsiteX84" fmla="*/ 6471012 w 12192000"/>
              <a:gd name="connsiteY84" fmla="*/ 1678604 h 2237474"/>
              <a:gd name="connsiteX85" fmla="*/ 6415265 w 12192000"/>
              <a:gd name="connsiteY85" fmla="*/ 1665317 h 2237474"/>
              <a:gd name="connsiteX86" fmla="*/ 6364035 w 12192000"/>
              <a:gd name="connsiteY86" fmla="*/ 1667683 h 2237474"/>
              <a:gd name="connsiteX87" fmla="*/ 6280959 w 12192000"/>
              <a:gd name="connsiteY87" fmla="*/ 1689329 h 2237474"/>
              <a:gd name="connsiteX88" fmla="*/ 6243319 w 12192000"/>
              <a:gd name="connsiteY88" fmla="*/ 1695560 h 2237474"/>
              <a:gd name="connsiteX89" fmla="*/ 6098321 w 12192000"/>
              <a:gd name="connsiteY89" fmla="*/ 1721646 h 2237474"/>
              <a:gd name="connsiteX90" fmla="*/ 5880652 w 12192000"/>
              <a:gd name="connsiteY90" fmla="*/ 1779643 h 2237474"/>
              <a:gd name="connsiteX91" fmla="*/ 5785959 w 12192000"/>
              <a:gd name="connsiteY91" fmla="*/ 1775307 h 2237474"/>
              <a:gd name="connsiteX92" fmla="*/ 5643534 w 12192000"/>
              <a:gd name="connsiteY92" fmla="*/ 1802919 h 2237474"/>
              <a:gd name="connsiteX93" fmla="*/ 5518799 w 12192000"/>
              <a:gd name="connsiteY93" fmla="*/ 1818312 h 2237474"/>
              <a:gd name="connsiteX94" fmla="*/ 5505014 w 12192000"/>
              <a:gd name="connsiteY94" fmla="*/ 1819259 h 2237474"/>
              <a:gd name="connsiteX95" fmla="*/ 5453307 w 12192000"/>
              <a:gd name="connsiteY95" fmla="*/ 1815450 h 2237474"/>
              <a:gd name="connsiteX96" fmla="*/ 5364192 w 12192000"/>
              <a:gd name="connsiteY96" fmla="*/ 1826074 h 2237474"/>
              <a:gd name="connsiteX97" fmla="*/ 5350380 w 12192000"/>
              <a:gd name="connsiteY97" fmla="*/ 1830891 h 2237474"/>
              <a:gd name="connsiteX98" fmla="*/ 5259633 w 12192000"/>
              <a:gd name="connsiteY98" fmla="*/ 1837160 h 2237474"/>
              <a:gd name="connsiteX99" fmla="*/ 5197513 w 12192000"/>
              <a:gd name="connsiteY99" fmla="*/ 1844718 h 2237474"/>
              <a:gd name="connsiteX100" fmla="*/ 5168852 w 12192000"/>
              <a:gd name="connsiteY100" fmla="*/ 1844846 h 2237474"/>
              <a:gd name="connsiteX101" fmla="*/ 5114927 w 12192000"/>
              <a:gd name="connsiteY101" fmla="*/ 1847827 h 2237474"/>
              <a:gd name="connsiteX102" fmla="*/ 5108970 w 12192000"/>
              <a:gd name="connsiteY102" fmla="*/ 1847935 h 2237474"/>
              <a:gd name="connsiteX103" fmla="*/ 5067961 w 12192000"/>
              <a:gd name="connsiteY103" fmla="*/ 1845917 h 2237474"/>
              <a:gd name="connsiteX104" fmla="*/ 5007075 w 12192000"/>
              <a:gd name="connsiteY104" fmla="*/ 1838626 h 2237474"/>
              <a:gd name="connsiteX105" fmla="*/ 4944087 w 12192000"/>
              <a:gd name="connsiteY105" fmla="*/ 1823332 h 2237474"/>
              <a:gd name="connsiteX106" fmla="*/ 4907662 w 12192000"/>
              <a:gd name="connsiteY106" fmla="*/ 1816900 h 2237474"/>
              <a:gd name="connsiteX107" fmla="*/ 4882386 w 12192000"/>
              <a:gd name="connsiteY107" fmla="*/ 1809844 h 2237474"/>
              <a:gd name="connsiteX108" fmla="*/ 4811440 w 12192000"/>
              <a:gd name="connsiteY108" fmla="*/ 1804655 h 2237474"/>
              <a:gd name="connsiteX109" fmla="*/ 4691075 w 12192000"/>
              <a:gd name="connsiteY109" fmla="*/ 1801389 h 2237474"/>
              <a:gd name="connsiteX110" fmla="*/ 4611738 w 12192000"/>
              <a:gd name="connsiteY110" fmla="*/ 1776964 h 2237474"/>
              <a:gd name="connsiteX111" fmla="*/ 4560070 w 12192000"/>
              <a:gd name="connsiteY111" fmla="*/ 1785640 h 2237474"/>
              <a:gd name="connsiteX112" fmla="*/ 4536503 w 12192000"/>
              <a:gd name="connsiteY112" fmla="*/ 1785334 h 2237474"/>
              <a:gd name="connsiteX113" fmla="*/ 4513724 w 12192000"/>
              <a:gd name="connsiteY113" fmla="*/ 1791996 h 2237474"/>
              <a:gd name="connsiteX114" fmla="*/ 4459810 w 12192000"/>
              <a:gd name="connsiteY114" fmla="*/ 1797886 h 2237474"/>
              <a:gd name="connsiteX115" fmla="*/ 4379064 w 12192000"/>
              <a:gd name="connsiteY115" fmla="*/ 1817177 h 2237474"/>
              <a:gd name="connsiteX116" fmla="*/ 4319209 w 12192000"/>
              <a:gd name="connsiteY116" fmla="*/ 1834833 h 2237474"/>
              <a:gd name="connsiteX117" fmla="*/ 4290981 w 12192000"/>
              <a:gd name="connsiteY117" fmla="*/ 1839677 h 2237474"/>
              <a:gd name="connsiteX118" fmla="*/ 4285792 w 12192000"/>
              <a:gd name="connsiteY118" fmla="*/ 1836231 h 2237474"/>
              <a:gd name="connsiteX119" fmla="*/ 4238372 w 12192000"/>
              <a:gd name="connsiteY119" fmla="*/ 1851480 h 2237474"/>
              <a:gd name="connsiteX120" fmla="*/ 4232517 w 12192000"/>
              <a:gd name="connsiteY120" fmla="*/ 1852567 h 2237474"/>
              <a:gd name="connsiteX121" fmla="*/ 4191732 w 12192000"/>
              <a:gd name="connsiteY121" fmla="*/ 1857328 h 2237474"/>
              <a:gd name="connsiteX122" fmla="*/ 4065532 w 12192000"/>
              <a:gd name="connsiteY122" fmla="*/ 1855477 h 2237474"/>
              <a:gd name="connsiteX123" fmla="*/ 4028460 w 12192000"/>
              <a:gd name="connsiteY123" fmla="*/ 1855137 h 2237474"/>
              <a:gd name="connsiteX124" fmla="*/ 4002267 w 12192000"/>
              <a:gd name="connsiteY124" fmla="*/ 1852352 h 2237474"/>
              <a:gd name="connsiteX125" fmla="*/ 3931396 w 12192000"/>
              <a:gd name="connsiteY125" fmla="*/ 1858915 h 2237474"/>
              <a:gd name="connsiteX126" fmla="*/ 3812162 w 12192000"/>
              <a:gd name="connsiteY126" fmla="*/ 1875501 h 2237474"/>
              <a:gd name="connsiteX127" fmla="*/ 3729530 w 12192000"/>
              <a:gd name="connsiteY127" fmla="*/ 1864513 h 2237474"/>
              <a:gd name="connsiteX128" fmla="*/ 3680177 w 12192000"/>
              <a:gd name="connsiteY128" fmla="*/ 1881552 h 2237474"/>
              <a:gd name="connsiteX129" fmla="*/ 3567259 w 12192000"/>
              <a:gd name="connsiteY129" fmla="*/ 1893482 h 2237474"/>
              <a:gd name="connsiteX130" fmla="*/ 3405770 w 12192000"/>
              <a:gd name="connsiteY130" fmla="*/ 1904591 h 2237474"/>
              <a:gd name="connsiteX131" fmla="*/ 3280097 w 12192000"/>
              <a:gd name="connsiteY131" fmla="*/ 1919610 h 2237474"/>
              <a:gd name="connsiteX132" fmla="*/ 3123424 w 12192000"/>
              <a:gd name="connsiteY132" fmla="*/ 1952930 h 2237474"/>
              <a:gd name="connsiteX133" fmla="*/ 3009910 w 12192000"/>
              <a:gd name="connsiteY133" fmla="*/ 1957866 h 2237474"/>
              <a:gd name="connsiteX134" fmla="*/ 2995934 w 12192000"/>
              <a:gd name="connsiteY134" fmla="*/ 1967085 h 2237474"/>
              <a:gd name="connsiteX135" fmla="*/ 2980071 w 12192000"/>
              <a:gd name="connsiteY135" fmla="*/ 1972988 h 2237474"/>
              <a:gd name="connsiteX136" fmla="*/ 2978094 w 12192000"/>
              <a:gd name="connsiteY136" fmla="*/ 1972369 h 2237474"/>
              <a:gd name="connsiteX137" fmla="*/ 2942858 w 12192000"/>
              <a:gd name="connsiteY137" fmla="*/ 1981367 h 2237474"/>
              <a:gd name="connsiteX138" fmla="*/ 2875436 w 12192000"/>
              <a:gd name="connsiteY138" fmla="*/ 1996977 h 2237474"/>
              <a:gd name="connsiteX139" fmla="*/ 2874892 w 12192000"/>
              <a:gd name="connsiteY139" fmla="*/ 1996085 h 2237474"/>
              <a:gd name="connsiteX140" fmla="*/ 2864145 w 12192000"/>
              <a:gd name="connsiteY140" fmla="*/ 1994061 h 2237474"/>
              <a:gd name="connsiteX141" fmla="*/ 2843662 w 12192000"/>
              <a:gd name="connsiteY141" fmla="*/ 1992498 h 2237474"/>
              <a:gd name="connsiteX142" fmla="*/ 2796128 w 12192000"/>
              <a:gd name="connsiteY142" fmla="*/ 1976403 h 2237474"/>
              <a:gd name="connsiteX143" fmla="*/ 2756784 w 12192000"/>
              <a:gd name="connsiteY143" fmla="*/ 1985116 h 2237474"/>
              <a:gd name="connsiteX144" fmla="*/ 2748833 w 12192000"/>
              <a:gd name="connsiteY144" fmla="*/ 1986323 h 2237474"/>
              <a:gd name="connsiteX145" fmla="*/ 2748661 w 12192000"/>
              <a:gd name="connsiteY145" fmla="*/ 1986122 h 2237474"/>
              <a:gd name="connsiteX146" fmla="*/ 2740251 w 12192000"/>
              <a:gd name="connsiteY146" fmla="*/ 1986946 h 2237474"/>
              <a:gd name="connsiteX147" fmla="*/ 2718916 w 12192000"/>
              <a:gd name="connsiteY147" fmla="*/ 1990867 h 2237474"/>
              <a:gd name="connsiteX148" fmla="*/ 2713522 w 12192000"/>
              <a:gd name="connsiteY148" fmla="*/ 1990173 h 2237474"/>
              <a:gd name="connsiteX149" fmla="*/ 2680597 w 12192000"/>
              <a:gd name="connsiteY149" fmla="*/ 1984996 h 2237474"/>
              <a:gd name="connsiteX150" fmla="*/ 2578178 w 12192000"/>
              <a:gd name="connsiteY150" fmla="*/ 1990531 h 2237474"/>
              <a:gd name="connsiteX151" fmla="*/ 2476147 w 12192000"/>
              <a:gd name="connsiteY151" fmla="*/ 1998305 h 2237474"/>
              <a:gd name="connsiteX152" fmla="*/ 2373568 w 12192000"/>
              <a:gd name="connsiteY152" fmla="*/ 2003219 h 2237474"/>
              <a:gd name="connsiteX153" fmla="*/ 2321399 w 12192000"/>
              <a:gd name="connsiteY153" fmla="*/ 1989467 h 2237474"/>
              <a:gd name="connsiteX154" fmla="*/ 2315525 w 12192000"/>
              <a:gd name="connsiteY154" fmla="*/ 1989708 h 2237474"/>
              <a:gd name="connsiteX155" fmla="*/ 2300792 w 12192000"/>
              <a:gd name="connsiteY155" fmla="*/ 1994290 h 2237474"/>
              <a:gd name="connsiteX156" fmla="*/ 2295469 w 12192000"/>
              <a:gd name="connsiteY156" fmla="*/ 1996659 h 2237474"/>
              <a:gd name="connsiteX157" fmla="*/ 2287219 w 12192000"/>
              <a:gd name="connsiteY157" fmla="*/ 1998750 h 2237474"/>
              <a:gd name="connsiteX158" fmla="*/ 2286948 w 12192000"/>
              <a:gd name="connsiteY158" fmla="*/ 1998596 h 2237474"/>
              <a:gd name="connsiteX159" fmla="*/ 2243069 w 12192000"/>
              <a:gd name="connsiteY159" fmla="*/ 2015111 h 2237474"/>
              <a:gd name="connsiteX160" fmla="*/ 2186609 w 12192000"/>
              <a:gd name="connsiteY160" fmla="*/ 2008263 h 2237474"/>
              <a:gd name="connsiteX161" fmla="*/ 2164831 w 12192000"/>
              <a:gd name="connsiteY161" fmla="*/ 2010143 h 2237474"/>
              <a:gd name="connsiteX162" fmla="*/ 2152836 w 12192000"/>
              <a:gd name="connsiteY162" fmla="*/ 2010048 h 2237474"/>
              <a:gd name="connsiteX163" fmla="*/ 2117102 w 12192000"/>
              <a:gd name="connsiteY163" fmla="*/ 2023004 h 2237474"/>
              <a:gd name="connsiteX164" fmla="*/ 2111935 w 12192000"/>
              <a:gd name="connsiteY164" fmla="*/ 2023163 h 2237474"/>
              <a:gd name="connsiteX165" fmla="*/ 2089991 w 12192000"/>
              <a:gd name="connsiteY165" fmla="*/ 2034193 h 2237474"/>
              <a:gd name="connsiteX166" fmla="*/ 2058061 w 12192000"/>
              <a:gd name="connsiteY166" fmla="*/ 2047942 h 2237474"/>
              <a:gd name="connsiteX167" fmla="*/ 2055737 w 12192000"/>
              <a:gd name="connsiteY167" fmla="*/ 2047704 h 2237474"/>
              <a:gd name="connsiteX168" fmla="*/ 2042244 w 12192000"/>
              <a:gd name="connsiteY168" fmla="*/ 2055560 h 2237474"/>
              <a:gd name="connsiteX169" fmla="*/ 1976224 w 12192000"/>
              <a:gd name="connsiteY169" fmla="*/ 2074257 h 2237474"/>
              <a:gd name="connsiteX170" fmla="*/ 1877728 w 12192000"/>
              <a:gd name="connsiteY170" fmla="*/ 2101004 h 2237474"/>
              <a:gd name="connsiteX171" fmla="*/ 1759056 w 12192000"/>
              <a:gd name="connsiteY171" fmla="*/ 2125608 h 2237474"/>
              <a:gd name="connsiteX172" fmla="*/ 1637948 w 12192000"/>
              <a:gd name="connsiteY172" fmla="*/ 2172597 h 2237474"/>
              <a:gd name="connsiteX173" fmla="*/ 1434549 w 12192000"/>
              <a:gd name="connsiteY173" fmla="*/ 2234522 h 2237474"/>
              <a:gd name="connsiteX174" fmla="*/ 1398481 w 12192000"/>
              <a:gd name="connsiteY174" fmla="*/ 2237074 h 2237474"/>
              <a:gd name="connsiteX175" fmla="*/ 1398407 w 12192000"/>
              <a:gd name="connsiteY175" fmla="*/ 2237095 h 2237474"/>
              <a:gd name="connsiteX176" fmla="*/ 1370962 w 12192000"/>
              <a:gd name="connsiteY176" fmla="*/ 2237474 h 2237474"/>
              <a:gd name="connsiteX177" fmla="*/ 1356367 w 12192000"/>
              <a:gd name="connsiteY177" fmla="*/ 2235089 h 2237474"/>
              <a:gd name="connsiteX178" fmla="*/ 1324828 w 12192000"/>
              <a:gd name="connsiteY178" fmla="*/ 2231968 h 2237474"/>
              <a:gd name="connsiteX179" fmla="*/ 1297744 w 12192000"/>
              <a:gd name="connsiteY179" fmla="*/ 2235849 h 2237474"/>
              <a:gd name="connsiteX180" fmla="*/ 1286236 w 12192000"/>
              <a:gd name="connsiteY180" fmla="*/ 2233135 h 2237474"/>
              <a:gd name="connsiteX181" fmla="*/ 1283504 w 12192000"/>
              <a:gd name="connsiteY181" fmla="*/ 2233797 h 2237474"/>
              <a:gd name="connsiteX182" fmla="*/ 1279765 w 12192000"/>
              <a:gd name="connsiteY182" fmla="*/ 2229639 h 2237474"/>
              <a:gd name="connsiteX183" fmla="*/ 1195347 w 12192000"/>
              <a:gd name="connsiteY183" fmla="*/ 2212354 h 2237474"/>
              <a:gd name="connsiteX184" fmla="*/ 970251 w 12192000"/>
              <a:gd name="connsiteY184" fmla="*/ 2221029 h 2237474"/>
              <a:gd name="connsiteX185" fmla="*/ 812914 w 12192000"/>
              <a:gd name="connsiteY185" fmla="*/ 2202752 h 2237474"/>
              <a:gd name="connsiteX186" fmla="*/ 800195 w 12192000"/>
              <a:gd name="connsiteY186" fmla="*/ 2209407 h 2237474"/>
              <a:gd name="connsiteX187" fmla="*/ 784978 w 12192000"/>
              <a:gd name="connsiteY187" fmla="*/ 2212360 h 2237474"/>
              <a:gd name="connsiteX188" fmla="*/ 681987 w 12192000"/>
              <a:gd name="connsiteY188" fmla="*/ 2216757 h 2237474"/>
              <a:gd name="connsiteX189" fmla="*/ 669923 w 12192000"/>
              <a:gd name="connsiteY189" fmla="*/ 2211682 h 2237474"/>
              <a:gd name="connsiteX190" fmla="*/ 648680 w 12192000"/>
              <a:gd name="connsiteY190" fmla="*/ 2206229 h 2237474"/>
              <a:gd name="connsiteX191" fmla="*/ 597225 w 12192000"/>
              <a:gd name="connsiteY191" fmla="*/ 2180999 h 2237474"/>
              <a:gd name="connsiteX192" fmla="*/ 558449 w 12192000"/>
              <a:gd name="connsiteY192" fmla="*/ 2182346 h 2237474"/>
              <a:gd name="connsiteX193" fmla="*/ 550517 w 12192000"/>
              <a:gd name="connsiteY193" fmla="*/ 2182060 h 2237474"/>
              <a:gd name="connsiteX194" fmla="*/ 550309 w 12192000"/>
              <a:gd name="connsiteY194" fmla="*/ 2181825 h 2237474"/>
              <a:gd name="connsiteX195" fmla="*/ 541836 w 12192000"/>
              <a:gd name="connsiteY195" fmla="*/ 2181063 h 2237474"/>
              <a:gd name="connsiteX196" fmla="*/ 536057 w 12192000"/>
              <a:gd name="connsiteY196" fmla="*/ 2181537 h 2237474"/>
              <a:gd name="connsiteX197" fmla="*/ 520671 w 12192000"/>
              <a:gd name="connsiteY197" fmla="*/ 2180980 h 2237474"/>
              <a:gd name="connsiteX198" fmla="*/ 515024 w 12192000"/>
              <a:gd name="connsiteY198" fmla="*/ 2179258 h 2237474"/>
              <a:gd name="connsiteX199" fmla="*/ 512278 w 12192000"/>
              <a:gd name="connsiteY199" fmla="*/ 2176369 h 2237474"/>
              <a:gd name="connsiteX200" fmla="*/ 480419 w 12192000"/>
              <a:gd name="connsiteY200" fmla="*/ 2167807 h 2237474"/>
              <a:gd name="connsiteX201" fmla="*/ 413835 w 12192000"/>
              <a:gd name="connsiteY201" fmla="*/ 2156783 h 2237474"/>
              <a:gd name="connsiteX202" fmla="*/ 376513 w 12192000"/>
              <a:gd name="connsiteY202" fmla="*/ 2154014 h 2237474"/>
              <a:gd name="connsiteX203" fmla="*/ 273386 w 12192000"/>
              <a:gd name="connsiteY203" fmla="*/ 2142551 h 2237474"/>
              <a:gd name="connsiteX204" fmla="*/ 169207 w 12192000"/>
              <a:gd name="connsiteY204" fmla="*/ 2128100 h 2237474"/>
              <a:gd name="connsiteX205" fmla="*/ 93149 w 12192000"/>
              <a:gd name="connsiteY205" fmla="*/ 2105324 h 2237474"/>
              <a:gd name="connsiteX206" fmla="*/ 88109 w 12192000"/>
              <a:gd name="connsiteY206" fmla="*/ 2106704 h 2237474"/>
              <a:gd name="connsiteX207" fmla="*/ 80022 w 12192000"/>
              <a:gd name="connsiteY207" fmla="*/ 2107254 h 2237474"/>
              <a:gd name="connsiteX208" fmla="*/ 79717 w 12192000"/>
              <a:gd name="connsiteY208" fmla="*/ 2107046 h 2237474"/>
              <a:gd name="connsiteX209" fmla="*/ 72352 w 12192000"/>
              <a:gd name="connsiteY209" fmla="*/ 2107991 h 2237474"/>
              <a:gd name="connsiteX210" fmla="*/ 37645 w 12192000"/>
              <a:gd name="connsiteY210" fmla="*/ 2115401 h 2237474"/>
              <a:gd name="connsiteX211" fmla="*/ 4572 w 12192000"/>
              <a:gd name="connsiteY211" fmla="*/ 2111091 h 2237474"/>
              <a:gd name="connsiteX212" fmla="*/ 0 w 12192000"/>
              <a:gd name="connsiteY212" fmla="*/ 2110468 h 2237474"/>
              <a:gd name="connsiteX213" fmla="*/ 0 w 12192000"/>
              <a:gd name="connsiteY21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54894 w 12192000"/>
              <a:gd name="connsiteY80" fmla="*/ 1664428 h 2237474"/>
              <a:gd name="connsiteX81" fmla="*/ 6516595 w 12192000"/>
              <a:gd name="connsiteY81" fmla="*/ 1667475 h 2237474"/>
              <a:gd name="connsiteX82" fmla="*/ 6508541 w 12192000"/>
              <a:gd name="connsiteY82" fmla="*/ 1668757 h 2237474"/>
              <a:gd name="connsiteX83" fmla="*/ 6471012 w 12192000"/>
              <a:gd name="connsiteY83" fmla="*/ 1678604 h 2237474"/>
              <a:gd name="connsiteX84" fmla="*/ 6415265 w 12192000"/>
              <a:gd name="connsiteY84" fmla="*/ 1665317 h 2237474"/>
              <a:gd name="connsiteX85" fmla="*/ 6364035 w 12192000"/>
              <a:gd name="connsiteY85" fmla="*/ 1667683 h 2237474"/>
              <a:gd name="connsiteX86" fmla="*/ 6280959 w 12192000"/>
              <a:gd name="connsiteY86" fmla="*/ 1689329 h 2237474"/>
              <a:gd name="connsiteX87" fmla="*/ 6243319 w 12192000"/>
              <a:gd name="connsiteY87" fmla="*/ 1695560 h 2237474"/>
              <a:gd name="connsiteX88" fmla="*/ 6098321 w 12192000"/>
              <a:gd name="connsiteY88" fmla="*/ 1721646 h 2237474"/>
              <a:gd name="connsiteX89" fmla="*/ 5880652 w 12192000"/>
              <a:gd name="connsiteY89" fmla="*/ 1779643 h 2237474"/>
              <a:gd name="connsiteX90" fmla="*/ 5785959 w 12192000"/>
              <a:gd name="connsiteY90" fmla="*/ 1775307 h 2237474"/>
              <a:gd name="connsiteX91" fmla="*/ 5643534 w 12192000"/>
              <a:gd name="connsiteY91" fmla="*/ 1802919 h 2237474"/>
              <a:gd name="connsiteX92" fmla="*/ 5518799 w 12192000"/>
              <a:gd name="connsiteY92" fmla="*/ 1818312 h 2237474"/>
              <a:gd name="connsiteX93" fmla="*/ 5505014 w 12192000"/>
              <a:gd name="connsiteY93" fmla="*/ 1819259 h 2237474"/>
              <a:gd name="connsiteX94" fmla="*/ 5453307 w 12192000"/>
              <a:gd name="connsiteY94" fmla="*/ 1815450 h 2237474"/>
              <a:gd name="connsiteX95" fmla="*/ 5364192 w 12192000"/>
              <a:gd name="connsiteY95" fmla="*/ 1826074 h 2237474"/>
              <a:gd name="connsiteX96" fmla="*/ 5350380 w 12192000"/>
              <a:gd name="connsiteY96" fmla="*/ 1830891 h 2237474"/>
              <a:gd name="connsiteX97" fmla="*/ 5259633 w 12192000"/>
              <a:gd name="connsiteY97" fmla="*/ 1837160 h 2237474"/>
              <a:gd name="connsiteX98" fmla="*/ 5197513 w 12192000"/>
              <a:gd name="connsiteY98" fmla="*/ 1844718 h 2237474"/>
              <a:gd name="connsiteX99" fmla="*/ 5168852 w 12192000"/>
              <a:gd name="connsiteY99" fmla="*/ 1844846 h 2237474"/>
              <a:gd name="connsiteX100" fmla="*/ 5114927 w 12192000"/>
              <a:gd name="connsiteY100" fmla="*/ 1847827 h 2237474"/>
              <a:gd name="connsiteX101" fmla="*/ 5108970 w 12192000"/>
              <a:gd name="connsiteY101" fmla="*/ 1847935 h 2237474"/>
              <a:gd name="connsiteX102" fmla="*/ 5067961 w 12192000"/>
              <a:gd name="connsiteY102" fmla="*/ 1845917 h 2237474"/>
              <a:gd name="connsiteX103" fmla="*/ 5007075 w 12192000"/>
              <a:gd name="connsiteY103" fmla="*/ 1838626 h 2237474"/>
              <a:gd name="connsiteX104" fmla="*/ 4944087 w 12192000"/>
              <a:gd name="connsiteY104" fmla="*/ 1823332 h 2237474"/>
              <a:gd name="connsiteX105" fmla="*/ 4907662 w 12192000"/>
              <a:gd name="connsiteY105" fmla="*/ 1816900 h 2237474"/>
              <a:gd name="connsiteX106" fmla="*/ 4882386 w 12192000"/>
              <a:gd name="connsiteY106" fmla="*/ 1809844 h 2237474"/>
              <a:gd name="connsiteX107" fmla="*/ 4811440 w 12192000"/>
              <a:gd name="connsiteY107" fmla="*/ 1804655 h 2237474"/>
              <a:gd name="connsiteX108" fmla="*/ 4691075 w 12192000"/>
              <a:gd name="connsiteY108" fmla="*/ 1801389 h 2237474"/>
              <a:gd name="connsiteX109" fmla="*/ 4611738 w 12192000"/>
              <a:gd name="connsiteY109" fmla="*/ 1776964 h 2237474"/>
              <a:gd name="connsiteX110" fmla="*/ 4560070 w 12192000"/>
              <a:gd name="connsiteY110" fmla="*/ 1785640 h 2237474"/>
              <a:gd name="connsiteX111" fmla="*/ 4536503 w 12192000"/>
              <a:gd name="connsiteY111" fmla="*/ 1785334 h 2237474"/>
              <a:gd name="connsiteX112" fmla="*/ 4513724 w 12192000"/>
              <a:gd name="connsiteY112" fmla="*/ 1791996 h 2237474"/>
              <a:gd name="connsiteX113" fmla="*/ 4459810 w 12192000"/>
              <a:gd name="connsiteY113" fmla="*/ 1797886 h 2237474"/>
              <a:gd name="connsiteX114" fmla="*/ 4379064 w 12192000"/>
              <a:gd name="connsiteY114" fmla="*/ 1817177 h 2237474"/>
              <a:gd name="connsiteX115" fmla="*/ 4319209 w 12192000"/>
              <a:gd name="connsiteY115" fmla="*/ 1834833 h 2237474"/>
              <a:gd name="connsiteX116" fmla="*/ 4290981 w 12192000"/>
              <a:gd name="connsiteY116" fmla="*/ 1839677 h 2237474"/>
              <a:gd name="connsiteX117" fmla="*/ 4285792 w 12192000"/>
              <a:gd name="connsiteY117" fmla="*/ 1836231 h 2237474"/>
              <a:gd name="connsiteX118" fmla="*/ 4238372 w 12192000"/>
              <a:gd name="connsiteY118" fmla="*/ 1851480 h 2237474"/>
              <a:gd name="connsiteX119" fmla="*/ 4232517 w 12192000"/>
              <a:gd name="connsiteY119" fmla="*/ 1852567 h 2237474"/>
              <a:gd name="connsiteX120" fmla="*/ 4191732 w 12192000"/>
              <a:gd name="connsiteY120" fmla="*/ 1857328 h 2237474"/>
              <a:gd name="connsiteX121" fmla="*/ 4065532 w 12192000"/>
              <a:gd name="connsiteY121" fmla="*/ 1855477 h 2237474"/>
              <a:gd name="connsiteX122" fmla="*/ 4028460 w 12192000"/>
              <a:gd name="connsiteY122" fmla="*/ 1855137 h 2237474"/>
              <a:gd name="connsiteX123" fmla="*/ 4002267 w 12192000"/>
              <a:gd name="connsiteY123" fmla="*/ 1852352 h 2237474"/>
              <a:gd name="connsiteX124" fmla="*/ 3931396 w 12192000"/>
              <a:gd name="connsiteY124" fmla="*/ 1858915 h 2237474"/>
              <a:gd name="connsiteX125" fmla="*/ 3812162 w 12192000"/>
              <a:gd name="connsiteY125" fmla="*/ 1875501 h 2237474"/>
              <a:gd name="connsiteX126" fmla="*/ 3729530 w 12192000"/>
              <a:gd name="connsiteY126" fmla="*/ 1864513 h 2237474"/>
              <a:gd name="connsiteX127" fmla="*/ 3680177 w 12192000"/>
              <a:gd name="connsiteY127" fmla="*/ 1881552 h 2237474"/>
              <a:gd name="connsiteX128" fmla="*/ 3567259 w 12192000"/>
              <a:gd name="connsiteY128" fmla="*/ 1893482 h 2237474"/>
              <a:gd name="connsiteX129" fmla="*/ 3405770 w 12192000"/>
              <a:gd name="connsiteY129" fmla="*/ 1904591 h 2237474"/>
              <a:gd name="connsiteX130" fmla="*/ 3280097 w 12192000"/>
              <a:gd name="connsiteY130" fmla="*/ 1919610 h 2237474"/>
              <a:gd name="connsiteX131" fmla="*/ 3123424 w 12192000"/>
              <a:gd name="connsiteY131" fmla="*/ 1952930 h 2237474"/>
              <a:gd name="connsiteX132" fmla="*/ 3009910 w 12192000"/>
              <a:gd name="connsiteY132" fmla="*/ 1957866 h 2237474"/>
              <a:gd name="connsiteX133" fmla="*/ 2995934 w 12192000"/>
              <a:gd name="connsiteY133" fmla="*/ 1967085 h 2237474"/>
              <a:gd name="connsiteX134" fmla="*/ 2980071 w 12192000"/>
              <a:gd name="connsiteY134" fmla="*/ 1972988 h 2237474"/>
              <a:gd name="connsiteX135" fmla="*/ 2978094 w 12192000"/>
              <a:gd name="connsiteY135" fmla="*/ 1972369 h 2237474"/>
              <a:gd name="connsiteX136" fmla="*/ 2942858 w 12192000"/>
              <a:gd name="connsiteY136" fmla="*/ 1981367 h 2237474"/>
              <a:gd name="connsiteX137" fmla="*/ 2875436 w 12192000"/>
              <a:gd name="connsiteY137" fmla="*/ 1996977 h 2237474"/>
              <a:gd name="connsiteX138" fmla="*/ 2874892 w 12192000"/>
              <a:gd name="connsiteY138" fmla="*/ 1996085 h 2237474"/>
              <a:gd name="connsiteX139" fmla="*/ 2864145 w 12192000"/>
              <a:gd name="connsiteY139" fmla="*/ 1994061 h 2237474"/>
              <a:gd name="connsiteX140" fmla="*/ 2843662 w 12192000"/>
              <a:gd name="connsiteY140" fmla="*/ 1992498 h 2237474"/>
              <a:gd name="connsiteX141" fmla="*/ 2796128 w 12192000"/>
              <a:gd name="connsiteY141" fmla="*/ 1976403 h 2237474"/>
              <a:gd name="connsiteX142" fmla="*/ 2756784 w 12192000"/>
              <a:gd name="connsiteY142" fmla="*/ 1985116 h 2237474"/>
              <a:gd name="connsiteX143" fmla="*/ 2748833 w 12192000"/>
              <a:gd name="connsiteY143" fmla="*/ 1986323 h 2237474"/>
              <a:gd name="connsiteX144" fmla="*/ 2748661 w 12192000"/>
              <a:gd name="connsiteY144" fmla="*/ 1986122 h 2237474"/>
              <a:gd name="connsiteX145" fmla="*/ 2740251 w 12192000"/>
              <a:gd name="connsiteY145" fmla="*/ 1986946 h 2237474"/>
              <a:gd name="connsiteX146" fmla="*/ 2718916 w 12192000"/>
              <a:gd name="connsiteY146" fmla="*/ 1990867 h 2237474"/>
              <a:gd name="connsiteX147" fmla="*/ 2713522 w 12192000"/>
              <a:gd name="connsiteY147" fmla="*/ 1990173 h 2237474"/>
              <a:gd name="connsiteX148" fmla="*/ 2680597 w 12192000"/>
              <a:gd name="connsiteY148" fmla="*/ 1984996 h 2237474"/>
              <a:gd name="connsiteX149" fmla="*/ 2578178 w 12192000"/>
              <a:gd name="connsiteY149" fmla="*/ 1990531 h 2237474"/>
              <a:gd name="connsiteX150" fmla="*/ 2476147 w 12192000"/>
              <a:gd name="connsiteY150" fmla="*/ 1998305 h 2237474"/>
              <a:gd name="connsiteX151" fmla="*/ 2373568 w 12192000"/>
              <a:gd name="connsiteY151" fmla="*/ 2003219 h 2237474"/>
              <a:gd name="connsiteX152" fmla="*/ 2321399 w 12192000"/>
              <a:gd name="connsiteY152" fmla="*/ 1989467 h 2237474"/>
              <a:gd name="connsiteX153" fmla="*/ 2315525 w 12192000"/>
              <a:gd name="connsiteY153" fmla="*/ 1989708 h 2237474"/>
              <a:gd name="connsiteX154" fmla="*/ 2300792 w 12192000"/>
              <a:gd name="connsiteY154" fmla="*/ 1994290 h 2237474"/>
              <a:gd name="connsiteX155" fmla="*/ 2295469 w 12192000"/>
              <a:gd name="connsiteY155" fmla="*/ 1996659 h 2237474"/>
              <a:gd name="connsiteX156" fmla="*/ 2287219 w 12192000"/>
              <a:gd name="connsiteY156" fmla="*/ 1998750 h 2237474"/>
              <a:gd name="connsiteX157" fmla="*/ 2286948 w 12192000"/>
              <a:gd name="connsiteY157" fmla="*/ 1998596 h 2237474"/>
              <a:gd name="connsiteX158" fmla="*/ 2243069 w 12192000"/>
              <a:gd name="connsiteY158" fmla="*/ 2015111 h 2237474"/>
              <a:gd name="connsiteX159" fmla="*/ 2186609 w 12192000"/>
              <a:gd name="connsiteY159" fmla="*/ 2008263 h 2237474"/>
              <a:gd name="connsiteX160" fmla="*/ 2164831 w 12192000"/>
              <a:gd name="connsiteY160" fmla="*/ 2010143 h 2237474"/>
              <a:gd name="connsiteX161" fmla="*/ 2152836 w 12192000"/>
              <a:gd name="connsiteY161" fmla="*/ 2010048 h 2237474"/>
              <a:gd name="connsiteX162" fmla="*/ 2117102 w 12192000"/>
              <a:gd name="connsiteY162" fmla="*/ 2023004 h 2237474"/>
              <a:gd name="connsiteX163" fmla="*/ 2111935 w 12192000"/>
              <a:gd name="connsiteY163" fmla="*/ 2023163 h 2237474"/>
              <a:gd name="connsiteX164" fmla="*/ 2089991 w 12192000"/>
              <a:gd name="connsiteY164" fmla="*/ 2034193 h 2237474"/>
              <a:gd name="connsiteX165" fmla="*/ 2058061 w 12192000"/>
              <a:gd name="connsiteY165" fmla="*/ 2047942 h 2237474"/>
              <a:gd name="connsiteX166" fmla="*/ 2055737 w 12192000"/>
              <a:gd name="connsiteY166" fmla="*/ 2047704 h 2237474"/>
              <a:gd name="connsiteX167" fmla="*/ 2042244 w 12192000"/>
              <a:gd name="connsiteY167" fmla="*/ 2055560 h 2237474"/>
              <a:gd name="connsiteX168" fmla="*/ 1976224 w 12192000"/>
              <a:gd name="connsiteY168" fmla="*/ 2074257 h 2237474"/>
              <a:gd name="connsiteX169" fmla="*/ 1877728 w 12192000"/>
              <a:gd name="connsiteY169" fmla="*/ 2101004 h 2237474"/>
              <a:gd name="connsiteX170" fmla="*/ 1759056 w 12192000"/>
              <a:gd name="connsiteY170" fmla="*/ 2125608 h 2237474"/>
              <a:gd name="connsiteX171" fmla="*/ 1637948 w 12192000"/>
              <a:gd name="connsiteY171" fmla="*/ 2172597 h 2237474"/>
              <a:gd name="connsiteX172" fmla="*/ 1434549 w 12192000"/>
              <a:gd name="connsiteY172" fmla="*/ 2234522 h 2237474"/>
              <a:gd name="connsiteX173" fmla="*/ 1398481 w 12192000"/>
              <a:gd name="connsiteY173" fmla="*/ 2237074 h 2237474"/>
              <a:gd name="connsiteX174" fmla="*/ 1398407 w 12192000"/>
              <a:gd name="connsiteY174" fmla="*/ 2237095 h 2237474"/>
              <a:gd name="connsiteX175" fmla="*/ 1370962 w 12192000"/>
              <a:gd name="connsiteY175" fmla="*/ 2237474 h 2237474"/>
              <a:gd name="connsiteX176" fmla="*/ 1356367 w 12192000"/>
              <a:gd name="connsiteY176" fmla="*/ 2235089 h 2237474"/>
              <a:gd name="connsiteX177" fmla="*/ 1324828 w 12192000"/>
              <a:gd name="connsiteY177" fmla="*/ 2231968 h 2237474"/>
              <a:gd name="connsiteX178" fmla="*/ 1297744 w 12192000"/>
              <a:gd name="connsiteY178" fmla="*/ 2235849 h 2237474"/>
              <a:gd name="connsiteX179" fmla="*/ 1286236 w 12192000"/>
              <a:gd name="connsiteY179" fmla="*/ 2233135 h 2237474"/>
              <a:gd name="connsiteX180" fmla="*/ 1283504 w 12192000"/>
              <a:gd name="connsiteY180" fmla="*/ 2233797 h 2237474"/>
              <a:gd name="connsiteX181" fmla="*/ 1279765 w 12192000"/>
              <a:gd name="connsiteY181" fmla="*/ 2229639 h 2237474"/>
              <a:gd name="connsiteX182" fmla="*/ 1195347 w 12192000"/>
              <a:gd name="connsiteY182" fmla="*/ 2212354 h 2237474"/>
              <a:gd name="connsiteX183" fmla="*/ 970251 w 12192000"/>
              <a:gd name="connsiteY183" fmla="*/ 2221029 h 2237474"/>
              <a:gd name="connsiteX184" fmla="*/ 812914 w 12192000"/>
              <a:gd name="connsiteY184" fmla="*/ 2202752 h 2237474"/>
              <a:gd name="connsiteX185" fmla="*/ 800195 w 12192000"/>
              <a:gd name="connsiteY185" fmla="*/ 2209407 h 2237474"/>
              <a:gd name="connsiteX186" fmla="*/ 784978 w 12192000"/>
              <a:gd name="connsiteY186" fmla="*/ 2212360 h 2237474"/>
              <a:gd name="connsiteX187" fmla="*/ 681987 w 12192000"/>
              <a:gd name="connsiteY187" fmla="*/ 2216757 h 2237474"/>
              <a:gd name="connsiteX188" fmla="*/ 669923 w 12192000"/>
              <a:gd name="connsiteY188" fmla="*/ 2211682 h 2237474"/>
              <a:gd name="connsiteX189" fmla="*/ 648680 w 12192000"/>
              <a:gd name="connsiteY189" fmla="*/ 2206229 h 2237474"/>
              <a:gd name="connsiteX190" fmla="*/ 597225 w 12192000"/>
              <a:gd name="connsiteY190" fmla="*/ 2180999 h 2237474"/>
              <a:gd name="connsiteX191" fmla="*/ 558449 w 12192000"/>
              <a:gd name="connsiteY191" fmla="*/ 2182346 h 2237474"/>
              <a:gd name="connsiteX192" fmla="*/ 550517 w 12192000"/>
              <a:gd name="connsiteY192" fmla="*/ 2182060 h 2237474"/>
              <a:gd name="connsiteX193" fmla="*/ 550309 w 12192000"/>
              <a:gd name="connsiteY193" fmla="*/ 2181825 h 2237474"/>
              <a:gd name="connsiteX194" fmla="*/ 541836 w 12192000"/>
              <a:gd name="connsiteY194" fmla="*/ 2181063 h 2237474"/>
              <a:gd name="connsiteX195" fmla="*/ 536057 w 12192000"/>
              <a:gd name="connsiteY195" fmla="*/ 2181537 h 2237474"/>
              <a:gd name="connsiteX196" fmla="*/ 520671 w 12192000"/>
              <a:gd name="connsiteY196" fmla="*/ 2180980 h 2237474"/>
              <a:gd name="connsiteX197" fmla="*/ 515024 w 12192000"/>
              <a:gd name="connsiteY197" fmla="*/ 2179258 h 2237474"/>
              <a:gd name="connsiteX198" fmla="*/ 512278 w 12192000"/>
              <a:gd name="connsiteY198" fmla="*/ 2176369 h 2237474"/>
              <a:gd name="connsiteX199" fmla="*/ 480419 w 12192000"/>
              <a:gd name="connsiteY199" fmla="*/ 2167807 h 2237474"/>
              <a:gd name="connsiteX200" fmla="*/ 413835 w 12192000"/>
              <a:gd name="connsiteY200" fmla="*/ 2156783 h 2237474"/>
              <a:gd name="connsiteX201" fmla="*/ 376513 w 12192000"/>
              <a:gd name="connsiteY201" fmla="*/ 2154014 h 2237474"/>
              <a:gd name="connsiteX202" fmla="*/ 273386 w 12192000"/>
              <a:gd name="connsiteY202" fmla="*/ 2142551 h 2237474"/>
              <a:gd name="connsiteX203" fmla="*/ 169207 w 12192000"/>
              <a:gd name="connsiteY203" fmla="*/ 2128100 h 2237474"/>
              <a:gd name="connsiteX204" fmla="*/ 93149 w 12192000"/>
              <a:gd name="connsiteY204" fmla="*/ 2105324 h 2237474"/>
              <a:gd name="connsiteX205" fmla="*/ 88109 w 12192000"/>
              <a:gd name="connsiteY205" fmla="*/ 2106704 h 2237474"/>
              <a:gd name="connsiteX206" fmla="*/ 80022 w 12192000"/>
              <a:gd name="connsiteY206" fmla="*/ 2107254 h 2237474"/>
              <a:gd name="connsiteX207" fmla="*/ 79717 w 12192000"/>
              <a:gd name="connsiteY207" fmla="*/ 2107046 h 2237474"/>
              <a:gd name="connsiteX208" fmla="*/ 72352 w 12192000"/>
              <a:gd name="connsiteY208" fmla="*/ 2107991 h 2237474"/>
              <a:gd name="connsiteX209" fmla="*/ 37645 w 12192000"/>
              <a:gd name="connsiteY209" fmla="*/ 2115401 h 2237474"/>
              <a:gd name="connsiteX210" fmla="*/ 4572 w 12192000"/>
              <a:gd name="connsiteY210" fmla="*/ 2111091 h 2237474"/>
              <a:gd name="connsiteX211" fmla="*/ 0 w 12192000"/>
              <a:gd name="connsiteY211" fmla="*/ 2110468 h 2237474"/>
              <a:gd name="connsiteX212" fmla="*/ 0 w 12192000"/>
              <a:gd name="connsiteY21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415265 w 12192000"/>
              <a:gd name="connsiteY83" fmla="*/ 1665317 h 2237474"/>
              <a:gd name="connsiteX84" fmla="*/ 6364035 w 12192000"/>
              <a:gd name="connsiteY84" fmla="*/ 1667683 h 2237474"/>
              <a:gd name="connsiteX85" fmla="*/ 6280959 w 12192000"/>
              <a:gd name="connsiteY85" fmla="*/ 1689329 h 2237474"/>
              <a:gd name="connsiteX86" fmla="*/ 6243319 w 12192000"/>
              <a:gd name="connsiteY86" fmla="*/ 1695560 h 2237474"/>
              <a:gd name="connsiteX87" fmla="*/ 6098321 w 12192000"/>
              <a:gd name="connsiteY87" fmla="*/ 1721646 h 2237474"/>
              <a:gd name="connsiteX88" fmla="*/ 5880652 w 12192000"/>
              <a:gd name="connsiteY88" fmla="*/ 1779643 h 2237474"/>
              <a:gd name="connsiteX89" fmla="*/ 5785959 w 12192000"/>
              <a:gd name="connsiteY89" fmla="*/ 1775307 h 2237474"/>
              <a:gd name="connsiteX90" fmla="*/ 5643534 w 12192000"/>
              <a:gd name="connsiteY90" fmla="*/ 1802919 h 2237474"/>
              <a:gd name="connsiteX91" fmla="*/ 5518799 w 12192000"/>
              <a:gd name="connsiteY91" fmla="*/ 1818312 h 2237474"/>
              <a:gd name="connsiteX92" fmla="*/ 5505014 w 12192000"/>
              <a:gd name="connsiteY92" fmla="*/ 1819259 h 2237474"/>
              <a:gd name="connsiteX93" fmla="*/ 5453307 w 12192000"/>
              <a:gd name="connsiteY93" fmla="*/ 1815450 h 2237474"/>
              <a:gd name="connsiteX94" fmla="*/ 5364192 w 12192000"/>
              <a:gd name="connsiteY94" fmla="*/ 1826074 h 2237474"/>
              <a:gd name="connsiteX95" fmla="*/ 5350380 w 12192000"/>
              <a:gd name="connsiteY95" fmla="*/ 1830891 h 2237474"/>
              <a:gd name="connsiteX96" fmla="*/ 5259633 w 12192000"/>
              <a:gd name="connsiteY96" fmla="*/ 1837160 h 2237474"/>
              <a:gd name="connsiteX97" fmla="*/ 5197513 w 12192000"/>
              <a:gd name="connsiteY97" fmla="*/ 1844718 h 2237474"/>
              <a:gd name="connsiteX98" fmla="*/ 5168852 w 12192000"/>
              <a:gd name="connsiteY98" fmla="*/ 1844846 h 2237474"/>
              <a:gd name="connsiteX99" fmla="*/ 5114927 w 12192000"/>
              <a:gd name="connsiteY99" fmla="*/ 1847827 h 2237474"/>
              <a:gd name="connsiteX100" fmla="*/ 5108970 w 12192000"/>
              <a:gd name="connsiteY100" fmla="*/ 1847935 h 2237474"/>
              <a:gd name="connsiteX101" fmla="*/ 5067961 w 12192000"/>
              <a:gd name="connsiteY101" fmla="*/ 1845917 h 2237474"/>
              <a:gd name="connsiteX102" fmla="*/ 5007075 w 12192000"/>
              <a:gd name="connsiteY102" fmla="*/ 1838626 h 2237474"/>
              <a:gd name="connsiteX103" fmla="*/ 4944087 w 12192000"/>
              <a:gd name="connsiteY103" fmla="*/ 1823332 h 2237474"/>
              <a:gd name="connsiteX104" fmla="*/ 4907662 w 12192000"/>
              <a:gd name="connsiteY104" fmla="*/ 1816900 h 2237474"/>
              <a:gd name="connsiteX105" fmla="*/ 4882386 w 12192000"/>
              <a:gd name="connsiteY105" fmla="*/ 1809844 h 2237474"/>
              <a:gd name="connsiteX106" fmla="*/ 4811440 w 12192000"/>
              <a:gd name="connsiteY106" fmla="*/ 1804655 h 2237474"/>
              <a:gd name="connsiteX107" fmla="*/ 4691075 w 12192000"/>
              <a:gd name="connsiteY107" fmla="*/ 1801389 h 2237474"/>
              <a:gd name="connsiteX108" fmla="*/ 4611738 w 12192000"/>
              <a:gd name="connsiteY108" fmla="*/ 1776964 h 2237474"/>
              <a:gd name="connsiteX109" fmla="*/ 4560070 w 12192000"/>
              <a:gd name="connsiteY109" fmla="*/ 1785640 h 2237474"/>
              <a:gd name="connsiteX110" fmla="*/ 4536503 w 12192000"/>
              <a:gd name="connsiteY110" fmla="*/ 1785334 h 2237474"/>
              <a:gd name="connsiteX111" fmla="*/ 4513724 w 12192000"/>
              <a:gd name="connsiteY111" fmla="*/ 1791996 h 2237474"/>
              <a:gd name="connsiteX112" fmla="*/ 4459810 w 12192000"/>
              <a:gd name="connsiteY112" fmla="*/ 1797886 h 2237474"/>
              <a:gd name="connsiteX113" fmla="*/ 4379064 w 12192000"/>
              <a:gd name="connsiteY113" fmla="*/ 1817177 h 2237474"/>
              <a:gd name="connsiteX114" fmla="*/ 4319209 w 12192000"/>
              <a:gd name="connsiteY114" fmla="*/ 1834833 h 2237474"/>
              <a:gd name="connsiteX115" fmla="*/ 4290981 w 12192000"/>
              <a:gd name="connsiteY115" fmla="*/ 1839677 h 2237474"/>
              <a:gd name="connsiteX116" fmla="*/ 4285792 w 12192000"/>
              <a:gd name="connsiteY116" fmla="*/ 1836231 h 2237474"/>
              <a:gd name="connsiteX117" fmla="*/ 4238372 w 12192000"/>
              <a:gd name="connsiteY117" fmla="*/ 1851480 h 2237474"/>
              <a:gd name="connsiteX118" fmla="*/ 4232517 w 12192000"/>
              <a:gd name="connsiteY118" fmla="*/ 1852567 h 2237474"/>
              <a:gd name="connsiteX119" fmla="*/ 4191732 w 12192000"/>
              <a:gd name="connsiteY119" fmla="*/ 1857328 h 2237474"/>
              <a:gd name="connsiteX120" fmla="*/ 4065532 w 12192000"/>
              <a:gd name="connsiteY120" fmla="*/ 1855477 h 2237474"/>
              <a:gd name="connsiteX121" fmla="*/ 4028460 w 12192000"/>
              <a:gd name="connsiteY121" fmla="*/ 1855137 h 2237474"/>
              <a:gd name="connsiteX122" fmla="*/ 4002267 w 12192000"/>
              <a:gd name="connsiteY122" fmla="*/ 1852352 h 2237474"/>
              <a:gd name="connsiteX123" fmla="*/ 3931396 w 12192000"/>
              <a:gd name="connsiteY123" fmla="*/ 1858915 h 2237474"/>
              <a:gd name="connsiteX124" fmla="*/ 3812162 w 12192000"/>
              <a:gd name="connsiteY124" fmla="*/ 1875501 h 2237474"/>
              <a:gd name="connsiteX125" fmla="*/ 3729530 w 12192000"/>
              <a:gd name="connsiteY125" fmla="*/ 1864513 h 2237474"/>
              <a:gd name="connsiteX126" fmla="*/ 3680177 w 12192000"/>
              <a:gd name="connsiteY126" fmla="*/ 1881552 h 2237474"/>
              <a:gd name="connsiteX127" fmla="*/ 3567259 w 12192000"/>
              <a:gd name="connsiteY127" fmla="*/ 1893482 h 2237474"/>
              <a:gd name="connsiteX128" fmla="*/ 3405770 w 12192000"/>
              <a:gd name="connsiteY128" fmla="*/ 1904591 h 2237474"/>
              <a:gd name="connsiteX129" fmla="*/ 3280097 w 12192000"/>
              <a:gd name="connsiteY129" fmla="*/ 1919610 h 2237474"/>
              <a:gd name="connsiteX130" fmla="*/ 3123424 w 12192000"/>
              <a:gd name="connsiteY130" fmla="*/ 1952930 h 2237474"/>
              <a:gd name="connsiteX131" fmla="*/ 3009910 w 12192000"/>
              <a:gd name="connsiteY131" fmla="*/ 1957866 h 2237474"/>
              <a:gd name="connsiteX132" fmla="*/ 2995934 w 12192000"/>
              <a:gd name="connsiteY132" fmla="*/ 1967085 h 2237474"/>
              <a:gd name="connsiteX133" fmla="*/ 2980071 w 12192000"/>
              <a:gd name="connsiteY133" fmla="*/ 1972988 h 2237474"/>
              <a:gd name="connsiteX134" fmla="*/ 2978094 w 12192000"/>
              <a:gd name="connsiteY134" fmla="*/ 1972369 h 2237474"/>
              <a:gd name="connsiteX135" fmla="*/ 2942858 w 12192000"/>
              <a:gd name="connsiteY135" fmla="*/ 1981367 h 2237474"/>
              <a:gd name="connsiteX136" fmla="*/ 2875436 w 12192000"/>
              <a:gd name="connsiteY136" fmla="*/ 1996977 h 2237474"/>
              <a:gd name="connsiteX137" fmla="*/ 2874892 w 12192000"/>
              <a:gd name="connsiteY137" fmla="*/ 1996085 h 2237474"/>
              <a:gd name="connsiteX138" fmla="*/ 2864145 w 12192000"/>
              <a:gd name="connsiteY138" fmla="*/ 1994061 h 2237474"/>
              <a:gd name="connsiteX139" fmla="*/ 2843662 w 12192000"/>
              <a:gd name="connsiteY139" fmla="*/ 1992498 h 2237474"/>
              <a:gd name="connsiteX140" fmla="*/ 2796128 w 12192000"/>
              <a:gd name="connsiteY140" fmla="*/ 1976403 h 2237474"/>
              <a:gd name="connsiteX141" fmla="*/ 2756784 w 12192000"/>
              <a:gd name="connsiteY141" fmla="*/ 1985116 h 2237474"/>
              <a:gd name="connsiteX142" fmla="*/ 2748833 w 12192000"/>
              <a:gd name="connsiteY142" fmla="*/ 1986323 h 2237474"/>
              <a:gd name="connsiteX143" fmla="*/ 2748661 w 12192000"/>
              <a:gd name="connsiteY143" fmla="*/ 1986122 h 2237474"/>
              <a:gd name="connsiteX144" fmla="*/ 2740251 w 12192000"/>
              <a:gd name="connsiteY144" fmla="*/ 1986946 h 2237474"/>
              <a:gd name="connsiteX145" fmla="*/ 2718916 w 12192000"/>
              <a:gd name="connsiteY145" fmla="*/ 1990867 h 2237474"/>
              <a:gd name="connsiteX146" fmla="*/ 2713522 w 12192000"/>
              <a:gd name="connsiteY146" fmla="*/ 1990173 h 2237474"/>
              <a:gd name="connsiteX147" fmla="*/ 2680597 w 12192000"/>
              <a:gd name="connsiteY147" fmla="*/ 1984996 h 2237474"/>
              <a:gd name="connsiteX148" fmla="*/ 2578178 w 12192000"/>
              <a:gd name="connsiteY148" fmla="*/ 1990531 h 2237474"/>
              <a:gd name="connsiteX149" fmla="*/ 2476147 w 12192000"/>
              <a:gd name="connsiteY149" fmla="*/ 1998305 h 2237474"/>
              <a:gd name="connsiteX150" fmla="*/ 2373568 w 12192000"/>
              <a:gd name="connsiteY150" fmla="*/ 2003219 h 2237474"/>
              <a:gd name="connsiteX151" fmla="*/ 2321399 w 12192000"/>
              <a:gd name="connsiteY151" fmla="*/ 1989467 h 2237474"/>
              <a:gd name="connsiteX152" fmla="*/ 2315525 w 12192000"/>
              <a:gd name="connsiteY152" fmla="*/ 1989708 h 2237474"/>
              <a:gd name="connsiteX153" fmla="*/ 2300792 w 12192000"/>
              <a:gd name="connsiteY153" fmla="*/ 1994290 h 2237474"/>
              <a:gd name="connsiteX154" fmla="*/ 2295469 w 12192000"/>
              <a:gd name="connsiteY154" fmla="*/ 1996659 h 2237474"/>
              <a:gd name="connsiteX155" fmla="*/ 2287219 w 12192000"/>
              <a:gd name="connsiteY155" fmla="*/ 1998750 h 2237474"/>
              <a:gd name="connsiteX156" fmla="*/ 2286948 w 12192000"/>
              <a:gd name="connsiteY156" fmla="*/ 1998596 h 2237474"/>
              <a:gd name="connsiteX157" fmla="*/ 2243069 w 12192000"/>
              <a:gd name="connsiteY157" fmla="*/ 2015111 h 2237474"/>
              <a:gd name="connsiteX158" fmla="*/ 2186609 w 12192000"/>
              <a:gd name="connsiteY158" fmla="*/ 2008263 h 2237474"/>
              <a:gd name="connsiteX159" fmla="*/ 2164831 w 12192000"/>
              <a:gd name="connsiteY159" fmla="*/ 2010143 h 2237474"/>
              <a:gd name="connsiteX160" fmla="*/ 2152836 w 12192000"/>
              <a:gd name="connsiteY160" fmla="*/ 2010048 h 2237474"/>
              <a:gd name="connsiteX161" fmla="*/ 2117102 w 12192000"/>
              <a:gd name="connsiteY161" fmla="*/ 2023004 h 2237474"/>
              <a:gd name="connsiteX162" fmla="*/ 2111935 w 12192000"/>
              <a:gd name="connsiteY162" fmla="*/ 2023163 h 2237474"/>
              <a:gd name="connsiteX163" fmla="*/ 2089991 w 12192000"/>
              <a:gd name="connsiteY163" fmla="*/ 2034193 h 2237474"/>
              <a:gd name="connsiteX164" fmla="*/ 2058061 w 12192000"/>
              <a:gd name="connsiteY164" fmla="*/ 2047942 h 2237474"/>
              <a:gd name="connsiteX165" fmla="*/ 2055737 w 12192000"/>
              <a:gd name="connsiteY165" fmla="*/ 2047704 h 2237474"/>
              <a:gd name="connsiteX166" fmla="*/ 2042244 w 12192000"/>
              <a:gd name="connsiteY166" fmla="*/ 2055560 h 2237474"/>
              <a:gd name="connsiteX167" fmla="*/ 1976224 w 12192000"/>
              <a:gd name="connsiteY167" fmla="*/ 2074257 h 2237474"/>
              <a:gd name="connsiteX168" fmla="*/ 1877728 w 12192000"/>
              <a:gd name="connsiteY168" fmla="*/ 2101004 h 2237474"/>
              <a:gd name="connsiteX169" fmla="*/ 1759056 w 12192000"/>
              <a:gd name="connsiteY169" fmla="*/ 2125608 h 2237474"/>
              <a:gd name="connsiteX170" fmla="*/ 1637948 w 12192000"/>
              <a:gd name="connsiteY170" fmla="*/ 2172597 h 2237474"/>
              <a:gd name="connsiteX171" fmla="*/ 1434549 w 12192000"/>
              <a:gd name="connsiteY171" fmla="*/ 2234522 h 2237474"/>
              <a:gd name="connsiteX172" fmla="*/ 1398481 w 12192000"/>
              <a:gd name="connsiteY172" fmla="*/ 2237074 h 2237474"/>
              <a:gd name="connsiteX173" fmla="*/ 1398407 w 12192000"/>
              <a:gd name="connsiteY173" fmla="*/ 2237095 h 2237474"/>
              <a:gd name="connsiteX174" fmla="*/ 1370962 w 12192000"/>
              <a:gd name="connsiteY174" fmla="*/ 2237474 h 2237474"/>
              <a:gd name="connsiteX175" fmla="*/ 1356367 w 12192000"/>
              <a:gd name="connsiteY175" fmla="*/ 2235089 h 2237474"/>
              <a:gd name="connsiteX176" fmla="*/ 1324828 w 12192000"/>
              <a:gd name="connsiteY176" fmla="*/ 2231968 h 2237474"/>
              <a:gd name="connsiteX177" fmla="*/ 1297744 w 12192000"/>
              <a:gd name="connsiteY177" fmla="*/ 2235849 h 2237474"/>
              <a:gd name="connsiteX178" fmla="*/ 1286236 w 12192000"/>
              <a:gd name="connsiteY178" fmla="*/ 2233135 h 2237474"/>
              <a:gd name="connsiteX179" fmla="*/ 1283504 w 12192000"/>
              <a:gd name="connsiteY179" fmla="*/ 2233797 h 2237474"/>
              <a:gd name="connsiteX180" fmla="*/ 1279765 w 12192000"/>
              <a:gd name="connsiteY180" fmla="*/ 2229639 h 2237474"/>
              <a:gd name="connsiteX181" fmla="*/ 1195347 w 12192000"/>
              <a:gd name="connsiteY181" fmla="*/ 2212354 h 2237474"/>
              <a:gd name="connsiteX182" fmla="*/ 970251 w 12192000"/>
              <a:gd name="connsiteY182" fmla="*/ 2221029 h 2237474"/>
              <a:gd name="connsiteX183" fmla="*/ 812914 w 12192000"/>
              <a:gd name="connsiteY183" fmla="*/ 2202752 h 2237474"/>
              <a:gd name="connsiteX184" fmla="*/ 800195 w 12192000"/>
              <a:gd name="connsiteY184" fmla="*/ 2209407 h 2237474"/>
              <a:gd name="connsiteX185" fmla="*/ 784978 w 12192000"/>
              <a:gd name="connsiteY185" fmla="*/ 2212360 h 2237474"/>
              <a:gd name="connsiteX186" fmla="*/ 681987 w 12192000"/>
              <a:gd name="connsiteY186" fmla="*/ 2216757 h 2237474"/>
              <a:gd name="connsiteX187" fmla="*/ 669923 w 12192000"/>
              <a:gd name="connsiteY187" fmla="*/ 2211682 h 2237474"/>
              <a:gd name="connsiteX188" fmla="*/ 648680 w 12192000"/>
              <a:gd name="connsiteY188" fmla="*/ 2206229 h 2237474"/>
              <a:gd name="connsiteX189" fmla="*/ 597225 w 12192000"/>
              <a:gd name="connsiteY189" fmla="*/ 2180999 h 2237474"/>
              <a:gd name="connsiteX190" fmla="*/ 558449 w 12192000"/>
              <a:gd name="connsiteY190" fmla="*/ 2182346 h 2237474"/>
              <a:gd name="connsiteX191" fmla="*/ 550517 w 12192000"/>
              <a:gd name="connsiteY191" fmla="*/ 2182060 h 2237474"/>
              <a:gd name="connsiteX192" fmla="*/ 550309 w 12192000"/>
              <a:gd name="connsiteY192" fmla="*/ 2181825 h 2237474"/>
              <a:gd name="connsiteX193" fmla="*/ 541836 w 12192000"/>
              <a:gd name="connsiteY193" fmla="*/ 2181063 h 2237474"/>
              <a:gd name="connsiteX194" fmla="*/ 536057 w 12192000"/>
              <a:gd name="connsiteY194" fmla="*/ 2181537 h 2237474"/>
              <a:gd name="connsiteX195" fmla="*/ 520671 w 12192000"/>
              <a:gd name="connsiteY195" fmla="*/ 2180980 h 2237474"/>
              <a:gd name="connsiteX196" fmla="*/ 515024 w 12192000"/>
              <a:gd name="connsiteY196" fmla="*/ 2179258 h 2237474"/>
              <a:gd name="connsiteX197" fmla="*/ 512278 w 12192000"/>
              <a:gd name="connsiteY197" fmla="*/ 2176369 h 2237474"/>
              <a:gd name="connsiteX198" fmla="*/ 480419 w 12192000"/>
              <a:gd name="connsiteY198" fmla="*/ 2167807 h 2237474"/>
              <a:gd name="connsiteX199" fmla="*/ 413835 w 12192000"/>
              <a:gd name="connsiteY199" fmla="*/ 2156783 h 2237474"/>
              <a:gd name="connsiteX200" fmla="*/ 376513 w 12192000"/>
              <a:gd name="connsiteY200" fmla="*/ 2154014 h 2237474"/>
              <a:gd name="connsiteX201" fmla="*/ 273386 w 12192000"/>
              <a:gd name="connsiteY201" fmla="*/ 2142551 h 2237474"/>
              <a:gd name="connsiteX202" fmla="*/ 169207 w 12192000"/>
              <a:gd name="connsiteY202" fmla="*/ 2128100 h 2237474"/>
              <a:gd name="connsiteX203" fmla="*/ 93149 w 12192000"/>
              <a:gd name="connsiteY203" fmla="*/ 2105324 h 2237474"/>
              <a:gd name="connsiteX204" fmla="*/ 88109 w 12192000"/>
              <a:gd name="connsiteY204" fmla="*/ 2106704 h 2237474"/>
              <a:gd name="connsiteX205" fmla="*/ 80022 w 12192000"/>
              <a:gd name="connsiteY205" fmla="*/ 2107254 h 2237474"/>
              <a:gd name="connsiteX206" fmla="*/ 79717 w 12192000"/>
              <a:gd name="connsiteY206" fmla="*/ 2107046 h 2237474"/>
              <a:gd name="connsiteX207" fmla="*/ 72352 w 12192000"/>
              <a:gd name="connsiteY207" fmla="*/ 2107991 h 2237474"/>
              <a:gd name="connsiteX208" fmla="*/ 37645 w 12192000"/>
              <a:gd name="connsiteY208" fmla="*/ 2115401 h 2237474"/>
              <a:gd name="connsiteX209" fmla="*/ 4572 w 12192000"/>
              <a:gd name="connsiteY209" fmla="*/ 2111091 h 2237474"/>
              <a:gd name="connsiteX210" fmla="*/ 0 w 12192000"/>
              <a:gd name="connsiteY210" fmla="*/ 2110468 h 2237474"/>
              <a:gd name="connsiteX211" fmla="*/ 0 w 12192000"/>
              <a:gd name="connsiteY21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364035 w 12192000"/>
              <a:gd name="connsiteY83" fmla="*/ 1667683 h 2237474"/>
              <a:gd name="connsiteX84" fmla="*/ 6280959 w 12192000"/>
              <a:gd name="connsiteY84" fmla="*/ 1689329 h 2237474"/>
              <a:gd name="connsiteX85" fmla="*/ 6243319 w 12192000"/>
              <a:gd name="connsiteY85" fmla="*/ 1695560 h 2237474"/>
              <a:gd name="connsiteX86" fmla="*/ 6098321 w 12192000"/>
              <a:gd name="connsiteY86" fmla="*/ 1721646 h 2237474"/>
              <a:gd name="connsiteX87" fmla="*/ 5880652 w 12192000"/>
              <a:gd name="connsiteY87" fmla="*/ 1779643 h 2237474"/>
              <a:gd name="connsiteX88" fmla="*/ 5785959 w 12192000"/>
              <a:gd name="connsiteY88" fmla="*/ 1775307 h 2237474"/>
              <a:gd name="connsiteX89" fmla="*/ 5643534 w 12192000"/>
              <a:gd name="connsiteY89" fmla="*/ 1802919 h 2237474"/>
              <a:gd name="connsiteX90" fmla="*/ 5518799 w 12192000"/>
              <a:gd name="connsiteY90" fmla="*/ 1818312 h 2237474"/>
              <a:gd name="connsiteX91" fmla="*/ 5505014 w 12192000"/>
              <a:gd name="connsiteY91" fmla="*/ 1819259 h 2237474"/>
              <a:gd name="connsiteX92" fmla="*/ 5453307 w 12192000"/>
              <a:gd name="connsiteY92" fmla="*/ 1815450 h 2237474"/>
              <a:gd name="connsiteX93" fmla="*/ 5364192 w 12192000"/>
              <a:gd name="connsiteY93" fmla="*/ 1826074 h 2237474"/>
              <a:gd name="connsiteX94" fmla="*/ 5350380 w 12192000"/>
              <a:gd name="connsiteY94" fmla="*/ 1830891 h 2237474"/>
              <a:gd name="connsiteX95" fmla="*/ 5259633 w 12192000"/>
              <a:gd name="connsiteY95" fmla="*/ 1837160 h 2237474"/>
              <a:gd name="connsiteX96" fmla="*/ 5197513 w 12192000"/>
              <a:gd name="connsiteY96" fmla="*/ 1844718 h 2237474"/>
              <a:gd name="connsiteX97" fmla="*/ 5168852 w 12192000"/>
              <a:gd name="connsiteY97" fmla="*/ 1844846 h 2237474"/>
              <a:gd name="connsiteX98" fmla="*/ 5114927 w 12192000"/>
              <a:gd name="connsiteY98" fmla="*/ 1847827 h 2237474"/>
              <a:gd name="connsiteX99" fmla="*/ 5108970 w 12192000"/>
              <a:gd name="connsiteY99" fmla="*/ 1847935 h 2237474"/>
              <a:gd name="connsiteX100" fmla="*/ 5067961 w 12192000"/>
              <a:gd name="connsiteY100" fmla="*/ 1845917 h 2237474"/>
              <a:gd name="connsiteX101" fmla="*/ 5007075 w 12192000"/>
              <a:gd name="connsiteY101" fmla="*/ 1838626 h 2237474"/>
              <a:gd name="connsiteX102" fmla="*/ 4944087 w 12192000"/>
              <a:gd name="connsiteY102" fmla="*/ 1823332 h 2237474"/>
              <a:gd name="connsiteX103" fmla="*/ 4907662 w 12192000"/>
              <a:gd name="connsiteY103" fmla="*/ 1816900 h 2237474"/>
              <a:gd name="connsiteX104" fmla="*/ 4882386 w 12192000"/>
              <a:gd name="connsiteY104" fmla="*/ 1809844 h 2237474"/>
              <a:gd name="connsiteX105" fmla="*/ 4811440 w 12192000"/>
              <a:gd name="connsiteY105" fmla="*/ 1804655 h 2237474"/>
              <a:gd name="connsiteX106" fmla="*/ 4691075 w 12192000"/>
              <a:gd name="connsiteY106" fmla="*/ 1801389 h 2237474"/>
              <a:gd name="connsiteX107" fmla="*/ 4611738 w 12192000"/>
              <a:gd name="connsiteY107" fmla="*/ 1776964 h 2237474"/>
              <a:gd name="connsiteX108" fmla="*/ 4560070 w 12192000"/>
              <a:gd name="connsiteY108" fmla="*/ 1785640 h 2237474"/>
              <a:gd name="connsiteX109" fmla="*/ 4536503 w 12192000"/>
              <a:gd name="connsiteY109" fmla="*/ 1785334 h 2237474"/>
              <a:gd name="connsiteX110" fmla="*/ 4513724 w 12192000"/>
              <a:gd name="connsiteY110" fmla="*/ 1791996 h 2237474"/>
              <a:gd name="connsiteX111" fmla="*/ 4459810 w 12192000"/>
              <a:gd name="connsiteY111" fmla="*/ 1797886 h 2237474"/>
              <a:gd name="connsiteX112" fmla="*/ 4379064 w 12192000"/>
              <a:gd name="connsiteY112" fmla="*/ 1817177 h 2237474"/>
              <a:gd name="connsiteX113" fmla="*/ 4319209 w 12192000"/>
              <a:gd name="connsiteY113" fmla="*/ 1834833 h 2237474"/>
              <a:gd name="connsiteX114" fmla="*/ 4290981 w 12192000"/>
              <a:gd name="connsiteY114" fmla="*/ 1839677 h 2237474"/>
              <a:gd name="connsiteX115" fmla="*/ 4285792 w 12192000"/>
              <a:gd name="connsiteY115" fmla="*/ 1836231 h 2237474"/>
              <a:gd name="connsiteX116" fmla="*/ 4238372 w 12192000"/>
              <a:gd name="connsiteY116" fmla="*/ 1851480 h 2237474"/>
              <a:gd name="connsiteX117" fmla="*/ 4232517 w 12192000"/>
              <a:gd name="connsiteY117" fmla="*/ 1852567 h 2237474"/>
              <a:gd name="connsiteX118" fmla="*/ 4191732 w 12192000"/>
              <a:gd name="connsiteY118" fmla="*/ 1857328 h 2237474"/>
              <a:gd name="connsiteX119" fmla="*/ 4065532 w 12192000"/>
              <a:gd name="connsiteY119" fmla="*/ 1855477 h 2237474"/>
              <a:gd name="connsiteX120" fmla="*/ 4028460 w 12192000"/>
              <a:gd name="connsiteY120" fmla="*/ 1855137 h 2237474"/>
              <a:gd name="connsiteX121" fmla="*/ 4002267 w 12192000"/>
              <a:gd name="connsiteY121" fmla="*/ 1852352 h 2237474"/>
              <a:gd name="connsiteX122" fmla="*/ 3931396 w 12192000"/>
              <a:gd name="connsiteY122" fmla="*/ 1858915 h 2237474"/>
              <a:gd name="connsiteX123" fmla="*/ 3812162 w 12192000"/>
              <a:gd name="connsiteY123" fmla="*/ 1875501 h 2237474"/>
              <a:gd name="connsiteX124" fmla="*/ 3729530 w 12192000"/>
              <a:gd name="connsiteY124" fmla="*/ 1864513 h 2237474"/>
              <a:gd name="connsiteX125" fmla="*/ 3680177 w 12192000"/>
              <a:gd name="connsiteY125" fmla="*/ 1881552 h 2237474"/>
              <a:gd name="connsiteX126" fmla="*/ 3567259 w 12192000"/>
              <a:gd name="connsiteY126" fmla="*/ 1893482 h 2237474"/>
              <a:gd name="connsiteX127" fmla="*/ 3405770 w 12192000"/>
              <a:gd name="connsiteY127" fmla="*/ 1904591 h 2237474"/>
              <a:gd name="connsiteX128" fmla="*/ 3280097 w 12192000"/>
              <a:gd name="connsiteY128" fmla="*/ 1919610 h 2237474"/>
              <a:gd name="connsiteX129" fmla="*/ 3123424 w 12192000"/>
              <a:gd name="connsiteY129" fmla="*/ 1952930 h 2237474"/>
              <a:gd name="connsiteX130" fmla="*/ 3009910 w 12192000"/>
              <a:gd name="connsiteY130" fmla="*/ 1957866 h 2237474"/>
              <a:gd name="connsiteX131" fmla="*/ 2995934 w 12192000"/>
              <a:gd name="connsiteY131" fmla="*/ 1967085 h 2237474"/>
              <a:gd name="connsiteX132" fmla="*/ 2980071 w 12192000"/>
              <a:gd name="connsiteY132" fmla="*/ 1972988 h 2237474"/>
              <a:gd name="connsiteX133" fmla="*/ 2978094 w 12192000"/>
              <a:gd name="connsiteY133" fmla="*/ 1972369 h 2237474"/>
              <a:gd name="connsiteX134" fmla="*/ 2942858 w 12192000"/>
              <a:gd name="connsiteY134" fmla="*/ 1981367 h 2237474"/>
              <a:gd name="connsiteX135" fmla="*/ 2875436 w 12192000"/>
              <a:gd name="connsiteY135" fmla="*/ 1996977 h 2237474"/>
              <a:gd name="connsiteX136" fmla="*/ 2874892 w 12192000"/>
              <a:gd name="connsiteY136" fmla="*/ 1996085 h 2237474"/>
              <a:gd name="connsiteX137" fmla="*/ 2864145 w 12192000"/>
              <a:gd name="connsiteY137" fmla="*/ 1994061 h 2237474"/>
              <a:gd name="connsiteX138" fmla="*/ 2843662 w 12192000"/>
              <a:gd name="connsiteY138" fmla="*/ 1992498 h 2237474"/>
              <a:gd name="connsiteX139" fmla="*/ 2796128 w 12192000"/>
              <a:gd name="connsiteY139" fmla="*/ 1976403 h 2237474"/>
              <a:gd name="connsiteX140" fmla="*/ 2756784 w 12192000"/>
              <a:gd name="connsiteY140" fmla="*/ 1985116 h 2237474"/>
              <a:gd name="connsiteX141" fmla="*/ 2748833 w 12192000"/>
              <a:gd name="connsiteY141" fmla="*/ 1986323 h 2237474"/>
              <a:gd name="connsiteX142" fmla="*/ 2748661 w 12192000"/>
              <a:gd name="connsiteY142" fmla="*/ 1986122 h 2237474"/>
              <a:gd name="connsiteX143" fmla="*/ 2740251 w 12192000"/>
              <a:gd name="connsiteY143" fmla="*/ 1986946 h 2237474"/>
              <a:gd name="connsiteX144" fmla="*/ 2718916 w 12192000"/>
              <a:gd name="connsiteY144" fmla="*/ 1990867 h 2237474"/>
              <a:gd name="connsiteX145" fmla="*/ 2713522 w 12192000"/>
              <a:gd name="connsiteY145" fmla="*/ 1990173 h 2237474"/>
              <a:gd name="connsiteX146" fmla="*/ 2680597 w 12192000"/>
              <a:gd name="connsiteY146" fmla="*/ 1984996 h 2237474"/>
              <a:gd name="connsiteX147" fmla="*/ 2578178 w 12192000"/>
              <a:gd name="connsiteY147" fmla="*/ 1990531 h 2237474"/>
              <a:gd name="connsiteX148" fmla="*/ 2476147 w 12192000"/>
              <a:gd name="connsiteY148" fmla="*/ 1998305 h 2237474"/>
              <a:gd name="connsiteX149" fmla="*/ 2373568 w 12192000"/>
              <a:gd name="connsiteY149" fmla="*/ 2003219 h 2237474"/>
              <a:gd name="connsiteX150" fmla="*/ 2321399 w 12192000"/>
              <a:gd name="connsiteY150" fmla="*/ 1989467 h 2237474"/>
              <a:gd name="connsiteX151" fmla="*/ 2315525 w 12192000"/>
              <a:gd name="connsiteY151" fmla="*/ 1989708 h 2237474"/>
              <a:gd name="connsiteX152" fmla="*/ 2300792 w 12192000"/>
              <a:gd name="connsiteY152" fmla="*/ 1994290 h 2237474"/>
              <a:gd name="connsiteX153" fmla="*/ 2295469 w 12192000"/>
              <a:gd name="connsiteY153" fmla="*/ 1996659 h 2237474"/>
              <a:gd name="connsiteX154" fmla="*/ 2287219 w 12192000"/>
              <a:gd name="connsiteY154" fmla="*/ 1998750 h 2237474"/>
              <a:gd name="connsiteX155" fmla="*/ 2286948 w 12192000"/>
              <a:gd name="connsiteY155" fmla="*/ 1998596 h 2237474"/>
              <a:gd name="connsiteX156" fmla="*/ 2243069 w 12192000"/>
              <a:gd name="connsiteY156" fmla="*/ 2015111 h 2237474"/>
              <a:gd name="connsiteX157" fmla="*/ 2186609 w 12192000"/>
              <a:gd name="connsiteY157" fmla="*/ 2008263 h 2237474"/>
              <a:gd name="connsiteX158" fmla="*/ 2164831 w 12192000"/>
              <a:gd name="connsiteY158" fmla="*/ 2010143 h 2237474"/>
              <a:gd name="connsiteX159" fmla="*/ 2152836 w 12192000"/>
              <a:gd name="connsiteY159" fmla="*/ 2010048 h 2237474"/>
              <a:gd name="connsiteX160" fmla="*/ 2117102 w 12192000"/>
              <a:gd name="connsiteY160" fmla="*/ 2023004 h 2237474"/>
              <a:gd name="connsiteX161" fmla="*/ 2111935 w 12192000"/>
              <a:gd name="connsiteY161" fmla="*/ 2023163 h 2237474"/>
              <a:gd name="connsiteX162" fmla="*/ 2089991 w 12192000"/>
              <a:gd name="connsiteY162" fmla="*/ 2034193 h 2237474"/>
              <a:gd name="connsiteX163" fmla="*/ 2058061 w 12192000"/>
              <a:gd name="connsiteY163" fmla="*/ 2047942 h 2237474"/>
              <a:gd name="connsiteX164" fmla="*/ 2055737 w 12192000"/>
              <a:gd name="connsiteY164" fmla="*/ 2047704 h 2237474"/>
              <a:gd name="connsiteX165" fmla="*/ 2042244 w 12192000"/>
              <a:gd name="connsiteY165" fmla="*/ 2055560 h 2237474"/>
              <a:gd name="connsiteX166" fmla="*/ 1976224 w 12192000"/>
              <a:gd name="connsiteY166" fmla="*/ 2074257 h 2237474"/>
              <a:gd name="connsiteX167" fmla="*/ 1877728 w 12192000"/>
              <a:gd name="connsiteY167" fmla="*/ 2101004 h 2237474"/>
              <a:gd name="connsiteX168" fmla="*/ 1759056 w 12192000"/>
              <a:gd name="connsiteY168" fmla="*/ 2125608 h 2237474"/>
              <a:gd name="connsiteX169" fmla="*/ 1637948 w 12192000"/>
              <a:gd name="connsiteY169" fmla="*/ 2172597 h 2237474"/>
              <a:gd name="connsiteX170" fmla="*/ 1434549 w 12192000"/>
              <a:gd name="connsiteY170" fmla="*/ 2234522 h 2237474"/>
              <a:gd name="connsiteX171" fmla="*/ 1398481 w 12192000"/>
              <a:gd name="connsiteY171" fmla="*/ 2237074 h 2237474"/>
              <a:gd name="connsiteX172" fmla="*/ 1398407 w 12192000"/>
              <a:gd name="connsiteY172" fmla="*/ 2237095 h 2237474"/>
              <a:gd name="connsiteX173" fmla="*/ 1370962 w 12192000"/>
              <a:gd name="connsiteY173" fmla="*/ 2237474 h 2237474"/>
              <a:gd name="connsiteX174" fmla="*/ 1356367 w 12192000"/>
              <a:gd name="connsiteY174" fmla="*/ 2235089 h 2237474"/>
              <a:gd name="connsiteX175" fmla="*/ 1324828 w 12192000"/>
              <a:gd name="connsiteY175" fmla="*/ 2231968 h 2237474"/>
              <a:gd name="connsiteX176" fmla="*/ 1297744 w 12192000"/>
              <a:gd name="connsiteY176" fmla="*/ 2235849 h 2237474"/>
              <a:gd name="connsiteX177" fmla="*/ 1286236 w 12192000"/>
              <a:gd name="connsiteY177" fmla="*/ 2233135 h 2237474"/>
              <a:gd name="connsiteX178" fmla="*/ 1283504 w 12192000"/>
              <a:gd name="connsiteY178" fmla="*/ 2233797 h 2237474"/>
              <a:gd name="connsiteX179" fmla="*/ 1279765 w 12192000"/>
              <a:gd name="connsiteY179" fmla="*/ 2229639 h 2237474"/>
              <a:gd name="connsiteX180" fmla="*/ 1195347 w 12192000"/>
              <a:gd name="connsiteY180" fmla="*/ 2212354 h 2237474"/>
              <a:gd name="connsiteX181" fmla="*/ 970251 w 12192000"/>
              <a:gd name="connsiteY181" fmla="*/ 2221029 h 2237474"/>
              <a:gd name="connsiteX182" fmla="*/ 812914 w 12192000"/>
              <a:gd name="connsiteY182" fmla="*/ 2202752 h 2237474"/>
              <a:gd name="connsiteX183" fmla="*/ 800195 w 12192000"/>
              <a:gd name="connsiteY183" fmla="*/ 2209407 h 2237474"/>
              <a:gd name="connsiteX184" fmla="*/ 784978 w 12192000"/>
              <a:gd name="connsiteY184" fmla="*/ 2212360 h 2237474"/>
              <a:gd name="connsiteX185" fmla="*/ 681987 w 12192000"/>
              <a:gd name="connsiteY185" fmla="*/ 2216757 h 2237474"/>
              <a:gd name="connsiteX186" fmla="*/ 669923 w 12192000"/>
              <a:gd name="connsiteY186" fmla="*/ 2211682 h 2237474"/>
              <a:gd name="connsiteX187" fmla="*/ 648680 w 12192000"/>
              <a:gd name="connsiteY187" fmla="*/ 2206229 h 2237474"/>
              <a:gd name="connsiteX188" fmla="*/ 597225 w 12192000"/>
              <a:gd name="connsiteY188" fmla="*/ 2180999 h 2237474"/>
              <a:gd name="connsiteX189" fmla="*/ 558449 w 12192000"/>
              <a:gd name="connsiteY189" fmla="*/ 2182346 h 2237474"/>
              <a:gd name="connsiteX190" fmla="*/ 550517 w 12192000"/>
              <a:gd name="connsiteY190" fmla="*/ 2182060 h 2237474"/>
              <a:gd name="connsiteX191" fmla="*/ 550309 w 12192000"/>
              <a:gd name="connsiteY191" fmla="*/ 2181825 h 2237474"/>
              <a:gd name="connsiteX192" fmla="*/ 541836 w 12192000"/>
              <a:gd name="connsiteY192" fmla="*/ 2181063 h 2237474"/>
              <a:gd name="connsiteX193" fmla="*/ 536057 w 12192000"/>
              <a:gd name="connsiteY193" fmla="*/ 2181537 h 2237474"/>
              <a:gd name="connsiteX194" fmla="*/ 520671 w 12192000"/>
              <a:gd name="connsiteY194" fmla="*/ 2180980 h 2237474"/>
              <a:gd name="connsiteX195" fmla="*/ 515024 w 12192000"/>
              <a:gd name="connsiteY195" fmla="*/ 2179258 h 2237474"/>
              <a:gd name="connsiteX196" fmla="*/ 512278 w 12192000"/>
              <a:gd name="connsiteY196" fmla="*/ 2176369 h 2237474"/>
              <a:gd name="connsiteX197" fmla="*/ 480419 w 12192000"/>
              <a:gd name="connsiteY197" fmla="*/ 2167807 h 2237474"/>
              <a:gd name="connsiteX198" fmla="*/ 413835 w 12192000"/>
              <a:gd name="connsiteY198" fmla="*/ 2156783 h 2237474"/>
              <a:gd name="connsiteX199" fmla="*/ 376513 w 12192000"/>
              <a:gd name="connsiteY199" fmla="*/ 2154014 h 2237474"/>
              <a:gd name="connsiteX200" fmla="*/ 273386 w 12192000"/>
              <a:gd name="connsiteY200" fmla="*/ 2142551 h 2237474"/>
              <a:gd name="connsiteX201" fmla="*/ 169207 w 12192000"/>
              <a:gd name="connsiteY201" fmla="*/ 2128100 h 2237474"/>
              <a:gd name="connsiteX202" fmla="*/ 93149 w 12192000"/>
              <a:gd name="connsiteY202" fmla="*/ 2105324 h 2237474"/>
              <a:gd name="connsiteX203" fmla="*/ 88109 w 12192000"/>
              <a:gd name="connsiteY203" fmla="*/ 2106704 h 2237474"/>
              <a:gd name="connsiteX204" fmla="*/ 80022 w 12192000"/>
              <a:gd name="connsiteY204" fmla="*/ 2107254 h 2237474"/>
              <a:gd name="connsiteX205" fmla="*/ 79717 w 12192000"/>
              <a:gd name="connsiteY205" fmla="*/ 2107046 h 2237474"/>
              <a:gd name="connsiteX206" fmla="*/ 72352 w 12192000"/>
              <a:gd name="connsiteY206" fmla="*/ 2107991 h 2237474"/>
              <a:gd name="connsiteX207" fmla="*/ 37645 w 12192000"/>
              <a:gd name="connsiteY207" fmla="*/ 2115401 h 2237474"/>
              <a:gd name="connsiteX208" fmla="*/ 4572 w 12192000"/>
              <a:gd name="connsiteY208" fmla="*/ 2111091 h 2237474"/>
              <a:gd name="connsiteX209" fmla="*/ 0 w 12192000"/>
              <a:gd name="connsiteY209" fmla="*/ 2110468 h 2237474"/>
              <a:gd name="connsiteX210" fmla="*/ 0 w 12192000"/>
              <a:gd name="connsiteY21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45122 w 12192000"/>
              <a:gd name="connsiteY58" fmla="*/ 1345477 h 2237474"/>
              <a:gd name="connsiteX59" fmla="*/ 7902328 w 12192000"/>
              <a:gd name="connsiteY59" fmla="*/ 1345865 h 2237474"/>
              <a:gd name="connsiteX60" fmla="*/ 7875879 w 12192000"/>
              <a:gd name="connsiteY60" fmla="*/ 1345646 h 2237474"/>
              <a:gd name="connsiteX61" fmla="*/ 7840612 w 12192000"/>
              <a:gd name="connsiteY61" fmla="*/ 1369373 h 2237474"/>
              <a:gd name="connsiteX62" fmla="*/ 7786819 w 12192000"/>
              <a:gd name="connsiteY62" fmla="*/ 1378970 h 2237474"/>
              <a:gd name="connsiteX63" fmla="*/ 7548172 w 12192000"/>
              <a:gd name="connsiteY63" fmla="*/ 1417460 h 2237474"/>
              <a:gd name="connsiteX64" fmla="*/ 7483437 w 12192000"/>
              <a:gd name="connsiteY64" fmla="*/ 1478152 h 2237474"/>
              <a:gd name="connsiteX65" fmla="*/ 7377870 w 12192000"/>
              <a:gd name="connsiteY65" fmla="*/ 1523319 h 2237474"/>
              <a:gd name="connsiteX66" fmla="*/ 7230737 w 12192000"/>
              <a:gd name="connsiteY66" fmla="*/ 1562633 h 2237474"/>
              <a:gd name="connsiteX67" fmla="*/ 7224458 w 12192000"/>
              <a:gd name="connsiteY67" fmla="*/ 1573008 h 2237474"/>
              <a:gd name="connsiteX68" fmla="*/ 7183121 w 12192000"/>
              <a:gd name="connsiteY68" fmla="*/ 1595162 h 2237474"/>
              <a:gd name="connsiteX69" fmla="*/ 7164601 w 12192000"/>
              <a:gd name="connsiteY69" fmla="*/ 1606490 h 2237474"/>
              <a:gd name="connsiteX70" fmla="*/ 7092727 w 12192000"/>
              <a:gd name="connsiteY70" fmla="*/ 1623628 h 2237474"/>
              <a:gd name="connsiteX71" fmla="*/ 7031309 w 12192000"/>
              <a:gd name="connsiteY71" fmla="*/ 1619451 h 2237474"/>
              <a:gd name="connsiteX72" fmla="*/ 6999084 w 12192000"/>
              <a:gd name="connsiteY72" fmla="*/ 1634317 h 2237474"/>
              <a:gd name="connsiteX73" fmla="*/ 6992107 w 12192000"/>
              <a:gd name="connsiteY73" fmla="*/ 1636860 h 2237474"/>
              <a:gd name="connsiteX74" fmla="*/ 6900177 w 12192000"/>
              <a:gd name="connsiteY74" fmla="*/ 1636016 h 2237474"/>
              <a:gd name="connsiteX75" fmla="*/ 6795372 w 12192000"/>
              <a:gd name="connsiteY75" fmla="*/ 1644845 h 2237474"/>
              <a:gd name="connsiteX76" fmla="*/ 6692251 w 12192000"/>
              <a:gd name="connsiteY76" fmla="*/ 1656357 h 2237474"/>
              <a:gd name="connsiteX77" fmla="*/ 6655235 w 12192000"/>
              <a:gd name="connsiteY77" fmla="*/ 1661869 h 2237474"/>
              <a:gd name="connsiteX78" fmla="*/ 6554894 w 12192000"/>
              <a:gd name="connsiteY78" fmla="*/ 1664428 h 2237474"/>
              <a:gd name="connsiteX79" fmla="*/ 6516595 w 12192000"/>
              <a:gd name="connsiteY79" fmla="*/ 1667475 h 2237474"/>
              <a:gd name="connsiteX80" fmla="*/ 6508541 w 12192000"/>
              <a:gd name="connsiteY80" fmla="*/ 1668757 h 2237474"/>
              <a:gd name="connsiteX81" fmla="*/ 6471012 w 12192000"/>
              <a:gd name="connsiteY81" fmla="*/ 1678604 h 2237474"/>
              <a:gd name="connsiteX82" fmla="*/ 6364035 w 12192000"/>
              <a:gd name="connsiteY82" fmla="*/ 1667683 h 2237474"/>
              <a:gd name="connsiteX83" fmla="*/ 6280959 w 12192000"/>
              <a:gd name="connsiteY83" fmla="*/ 1689329 h 2237474"/>
              <a:gd name="connsiteX84" fmla="*/ 6243319 w 12192000"/>
              <a:gd name="connsiteY84" fmla="*/ 1695560 h 2237474"/>
              <a:gd name="connsiteX85" fmla="*/ 6098321 w 12192000"/>
              <a:gd name="connsiteY85" fmla="*/ 1721646 h 2237474"/>
              <a:gd name="connsiteX86" fmla="*/ 5880652 w 12192000"/>
              <a:gd name="connsiteY86" fmla="*/ 1779643 h 2237474"/>
              <a:gd name="connsiteX87" fmla="*/ 5785959 w 12192000"/>
              <a:gd name="connsiteY87" fmla="*/ 1775307 h 2237474"/>
              <a:gd name="connsiteX88" fmla="*/ 5643534 w 12192000"/>
              <a:gd name="connsiteY88" fmla="*/ 1802919 h 2237474"/>
              <a:gd name="connsiteX89" fmla="*/ 5518799 w 12192000"/>
              <a:gd name="connsiteY89" fmla="*/ 1818312 h 2237474"/>
              <a:gd name="connsiteX90" fmla="*/ 5505014 w 12192000"/>
              <a:gd name="connsiteY90" fmla="*/ 1819259 h 2237474"/>
              <a:gd name="connsiteX91" fmla="*/ 5453307 w 12192000"/>
              <a:gd name="connsiteY91" fmla="*/ 1815450 h 2237474"/>
              <a:gd name="connsiteX92" fmla="*/ 5364192 w 12192000"/>
              <a:gd name="connsiteY92" fmla="*/ 1826074 h 2237474"/>
              <a:gd name="connsiteX93" fmla="*/ 5350380 w 12192000"/>
              <a:gd name="connsiteY93" fmla="*/ 1830891 h 2237474"/>
              <a:gd name="connsiteX94" fmla="*/ 5259633 w 12192000"/>
              <a:gd name="connsiteY94" fmla="*/ 1837160 h 2237474"/>
              <a:gd name="connsiteX95" fmla="*/ 5197513 w 12192000"/>
              <a:gd name="connsiteY95" fmla="*/ 1844718 h 2237474"/>
              <a:gd name="connsiteX96" fmla="*/ 5168852 w 12192000"/>
              <a:gd name="connsiteY96" fmla="*/ 1844846 h 2237474"/>
              <a:gd name="connsiteX97" fmla="*/ 5114927 w 12192000"/>
              <a:gd name="connsiteY97" fmla="*/ 1847827 h 2237474"/>
              <a:gd name="connsiteX98" fmla="*/ 5108970 w 12192000"/>
              <a:gd name="connsiteY98" fmla="*/ 1847935 h 2237474"/>
              <a:gd name="connsiteX99" fmla="*/ 5067961 w 12192000"/>
              <a:gd name="connsiteY99" fmla="*/ 1845917 h 2237474"/>
              <a:gd name="connsiteX100" fmla="*/ 5007075 w 12192000"/>
              <a:gd name="connsiteY100" fmla="*/ 1838626 h 2237474"/>
              <a:gd name="connsiteX101" fmla="*/ 4944087 w 12192000"/>
              <a:gd name="connsiteY101" fmla="*/ 1823332 h 2237474"/>
              <a:gd name="connsiteX102" fmla="*/ 4907662 w 12192000"/>
              <a:gd name="connsiteY102" fmla="*/ 1816900 h 2237474"/>
              <a:gd name="connsiteX103" fmla="*/ 4882386 w 12192000"/>
              <a:gd name="connsiteY103" fmla="*/ 1809844 h 2237474"/>
              <a:gd name="connsiteX104" fmla="*/ 4811440 w 12192000"/>
              <a:gd name="connsiteY104" fmla="*/ 1804655 h 2237474"/>
              <a:gd name="connsiteX105" fmla="*/ 4691075 w 12192000"/>
              <a:gd name="connsiteY105" fmla="*/ 1801389 h 2237474"/>
              <a:gd name="connsiteX106" fmla="*/ 4611738 w 12192000"/>
              <a:gd name="connsiteY106" fmla="*/ 1776964 h 2237474"/>
              <a:gd name="connsiteX107" fmla="*/ 4560070 w 12192000"/>
              <a:gd name="connsiteY107" fmla="*/ 1785640 h 2237474"/>
              <a:gd name="connsiteX108" fmla="*/ 4536503 w 12192000"/>
              <a:gd name="connsiteY108" fmla="*/ 1785334 h 2237474"/>
              <a:gd name="connsiteX109" fmla="*/ 4513724 w 12192000"/>
              <a:gd name="connsiteY109" fmla="*/ 1791996 h 2237474"/>
              <a:gd name="connsiteX110" fmla="*/ 4459810 w 12192000"/>
              <a:gd name="connsiteY110" fmla="*/ 1797886 h 2237474"/>
              <a:gd name="connsiteX111" fmla="*/ 4379064 w 12192000"/>
              <a:gd name="connsiteY111" fmla="*/ 1817177 h 2237474"/>
              <a:gd name="connsiteX112" fmla="*/ 4319209 w 12192000"/>
              <a:gd name="connsiteY112" fmla="*/ 1834833 h 2237474"/>
              <a:gd name="connsiteX113" fmla="*/ 4290981 w 12192000"/>
              <a:gd name="connsiteY113" fmla="*/ 1839677 h 2237474"/>
              <a:gd name="connsiteX114" fmla="*/ 4285792 w 12192000"/>
              <a:gd name="connsiteY114" fmla="*/ 1836231 h 2237474"/>
              <a:gd name="connsiteX115" fmla="*/ 4238372 w 12192000"/>
              <a:gd name="connsiteY115" fmla="*/ 1851480 h 2237474"/>
              <a:gd name="connsiteX116" fmla="*/ 4232517 w 12192000"/>
              <a:gd name="connsiteY116" fmla="*/ 1852567 h 2237474"/>
              <a:gd name="connsiteX117" fmla="*/ 4191732 w 12192000"/>
              <a:gd name="connsiteY117" fmla="*/ 1857328 h 2237474"/>
              <a:gd name="connsiteX118" fmla="*/ 4065532 w 12192000"/>
              <a:gd name="connsiteY118" fmla="*/ 1855477 h 2237474"/>
              <a:gd name="connsiteX119" fmla="*/ 4028460 w 12192000"/>
              <a:gd name="connsiteY119" fmla="*/ 1855137 h 2237474"/>
              <a:gd name="connsiteX120" fmla="*/ 4002267 w 12192000"/>
              <a:gd name="connsiteY120" fmla="*/ 1852352 h 2237474"/>
              <a:gd name="connsiteX121" fmla="*/ 3931396 w 12192000"/>
              <a:gd name="connsiteY121" fmla="*/ 1858915 h 2237474"/>
              <a:gd name="connsiteX122" fmla="*/ 3812162 w 12192000"/>
              <a:gd name="connsiteY122" fmla="*/ 1875501 h 2237474"/>
              <a:gd name="connsiteX123" fmla="*/ 3729530 w 12192000"/>
              <a:gd name="connsiteY123" fmla="*/ 1864513 h 2237474"/>
              <a:gd name="connsiteX124" fmla="*/ 3680177 w 12192000"/>
              <a:gd name="connsiteY124" fmla="*/ 1881552 h 2237474"/>
              <a:gd name="connsiteX125" fmla="*/ 3567259 w 12192000"/>
              <a:gd name="connsiteY125" fmla="*/ 1893482 h 2237474"/>
              <a:gd name="connsiteX126" fmla="*/ 3405770 w 12192000"/>
              <a:gd name="connsiteY126" fmla="*/ 1904591 h 2237474"/>
              <a:gd name="connsiteX127" fmla="*/ 3280097 w 12192000"/>
              <a:gd name="connsiteY127" fmla="*/ 1919610 h 2237474"/>
              <a:gd name="connsiteX128" fmla="*/ 3123424 w 12192000"/>
              <a:gd name="connsiteY128" fmla="*/ 1952930 h 2237474"/>
              <a:gd name="connsiteX129" fmla="*/ 3009910 w 12192000"/>
              <a:gd name="connsiteY129" fmla="*/ 1957866 h 2237474"/>
              <a:gd name="connsiteX130" fmla="*/ 2995934 w 12192000"/>
              <a:gd name="connsiteY130" fmla="*/ 1967085 h 2237474"/>
              <a:gd name="connsiteX131" fmla="*/ 2980071 w 12192000"/>
              <a:gd name="connsiteY131" fmla="*/ 1972988 h 2237474"/>
              <a:gd name="connsiteX132" fmla="*/ 2978094 w 12192000"/>
              <a:gd name="connsiteY132" fmla="*/ 1972369 h 2237474"/>
              <a:gd name="connsiteX133" fmla="*/ 2942858 w 12192000"/>
              <a:gd name="connsiteY133" fmla="*/ 1981367 h 2237474"/>
              <a:gd name="connsiteX134" fmla="*/ 2875436 w 12192000"/>
              <a:gd name="connsiteY134" fmla="*/ 1996977 h 2237474"/>
              <a:gd name="connsiteX135" fmla="*/ 2874892 w 12192000"/>
              <a:gd name="connsiteY135" fmla="*/ 1996085 h 2237474"/>
              <a:gd name="connsiteX136" fmla="*/ 2864145 w 12192000"/>
              <a:gd name="connsiteY136" fmla="*/ 1994061 h 2237474"/>
              <a:gd name="connsiteX137" fmla="*/ 2843662 w 12192000"/>
              <a:gd name="connsiteY137" fmla="*/ 1992498 h 2237474"/>
              <a:gd name="connsiteX138" fmla="*/ 2796128 w 12192000"/>
              <a:gd name="connsiteY138" fmla="*/ 1976403 h 2237474"/>
              <a:gd name="connsiteX139" fmla="*/ 2756784 w 12192000"/>
              <a:gd name="connsiteY139" fmla="*/ 1985116 h 2237474"/>
              <a:gd name="connsiteX140" fmla="*/ 2748833 w 12192000"/>
              <a:gd name="connsiteY140" fmla="*/ 1986323 h 2237474"/>
              <a:gd name="connsiteX141" fmla="*/ 2748661 w 12192000"/>
              <a:gd name="connsiteY141" fmla="*/ 1986122 h 2237474"/>
              <a:gd name="connsiteX142" fmla="*/ 2740251 w 12192000"/>
              <a:gd name="connsiteY142" fmla="*/ 1986946 h 2237474"/>
              <a:gd name="connsiteX143" fmla="*/ 2718916 w 12192000"/>
              <a:gd name="connsiteY143" fmla="*/ 1990867 h 2237474"/>
              <a:gd name="connsiteX144" fmla="*/ 2713522 w 12192000"/>
              <a:gd name="connsiteY144" fmla="*/ 1990173 h 2237474"/>
              <a:gd name="connsiteX145" fmla="*/ 2680597 w 12192000"/>
              <a:gd name="connsiteY145" fmla="*/ 1984996 h 2237474"/>
              <a:gd name="connsiteX146" fmla="*/ 2578178 w 12192000"/>
              <a:gd name="connsiteY146" fmla="*/ 1990531 h 2237474"/>
              <a:gd name="connsiteX147" fmla="*/ 2476147 w 12192000"/>
              <a:gd name="connsiteY147" fmla="*/ 1998305 h 2237474"/>
              <a:gd name="connsiteX148" fmla="*/ 2373568 w 12192000"/>
              <a:gd name="connsiteY148" fmla="*/ 2003219 h 2237474"/>
              <a:gd name="connsiteX149" fmla="*/ 2321399 w 12192000"/>
              <a:gd name="connsiteY149" fmla="*/ 1989467 h 2237474"/>
              <a:gd name="connsiteX150" fmla="*/ 2315525 w 12192000"/>
              <a:gd name="connsiteY150" fmla="*/ 1989708 h 2237474"/>
              <a:gd name="connsiteX151" fmla="*/ 2300792 w 12192000"/>
              <a:gd name="connsiteY151" fmla="*/ 1994290 h 2237474"/>
              <a:gd name="connsiteX152" fmla="*/ 2295469 w 12192000"/>
              <a:gd name="connsiteY152" fmla="*/ 1996659 h 2237474"/>
              <a:gd name="connsiteX153" fmla="*/ 2287219 w 12192000"/>
              <a:gd name="connsiteY153" fmla="*/ 1998750 h 2237474"/>
              <a:gd name="connsiteX154" fmla="*/ 2286948 w 12192000"/>
              <a:gd name="connsiteY154" fmla="*/ 1998596 h 2237474"/>
              <a:gd name="connsiteX155" fmla="*/ 2243069 w 12192000"/>
              <a:gd name="connsiteY155" fmla="*/ 2015111 h 2237474"/>
              <a:gd name="connsiteX156" fmla="*/ 2186609 w 12192000"/>
              <a:gd name="connsiteY156" fmla="*/ 2008263 h 2237474"/>
              <a:gd name="connsiteX157" fmla="*/ 2164831 w 12192000"/>
              <a:gd name="connsiteY157" fmla="*/ 2010143 h 2237474"/>
              <a:gd name="connsiteX158" fmla="*/ 2152836 w 12192000"/>
              <a:gd name="connsiteY158" fmla="*/ 2010048 h 2237474"/>
              <a:gd name="connsiteX159" fmla="*/ 2117102 w 12192000"/>
              <a:gd name="connsiteY159" fmla="*/ 2023004 h 2237474"/>
              <a:gd name="connsiteX160" fmla="*/ 2111935 w 12192000"/>
              <a:gd name="connsiteY160" fmla="*/ 2023163 h 2237474"/>
              <a:gd name="connsiteX161" fmla="*/ 2089991 w 12192000"/>
              <a:gd name="connsiteY161" fmla="*/ 2034193 h 2237474"/>
              <a:gd name="connsiteX162" fmla="*/ 2058061 w 12192000"/>
              <a:gd name="connsiteY162" fmla="*/ 2047942 h 2237474"/>
              <a:gd name="connsiteX163" fmla="*/ 2055737 w 12192000"/>
              <a:gd name="connsiteY163" fmla="*/ 2047704 h 2237474"/>
              <a:gd name="connsiteX164" fmla="*/ 2042244 w 12192000"/>
              <a:gd name="connsiteY164" fmla="*/ 2055560 h 2237474"/>
              <a:gd name="connsiteX165" fmla="*/ 1976224 w 12192000"/>
              <a:gd name="connsiteY165" fmla="*/ 2074257 h 2237474"/>
              <a:gd name="connsiteX166" fmla="*/ 1877728 w 12192000"/>
              <a:gd name="connsiteY166" fmla="*/ 2101004 h 2237474"/>
              <a:gd name="connsiteX167" fmla="*/ 1759056 w 12192000"/>
              <a:gd name="connsiteY167" fmla="*/ 2125608 h 2237474"/>
              <a:gd name="connsiteX168" fmla="*/ 1637948 w 12192000"/>
              <a:gd name="connsiteY168" fmla="*/ 2172597 h 2237474"/>
              <a:gd name="connsiteX169" fmla="*/ 1434549 w 12192000"/>
              <a:gd name="connsiteY169" fmla="*/ 2234522 h 2237474"/>
              <a:gd name="connsiteX170" fmla="*/ 1398481 w 12192000"/>
              <a:gd name="connsiteY170" fmla="*/ 2237074 h 2237474"/>
              <a:gd name="connsiteX171" fmla="*/ 1398407 w 12192000"/>
              <a:gd name="connsiteY171" fmla="*/ 2237095 h 2237474"/>
              <a:gd name="connsiteX172" fmla="*/ 1370962 w 12192000"/>
              <a:gd name="connsiteY172" fmla="*/ 2237474 h 2237474"/>
              <a:gd name="connsiteX173" fmla="*/ 1356367 w 12192000"/>
              <a:gd name="connsiteY173" fmla="*/ 2235089 h 2237474"/>
              <a:gd name="connsiteX174" fmla="*/ 1324828 w 12192000"/>
              <a:gd name="connsiteY174" fmla="*/ 2231968 h 2237474"/>
              <a:gd name="connsiteX175" fmla="*/ 1297744 w 12192000"/>
              <a:gd name="connsiteY175" fmla="*/ 2235849 h 2237474"/>
              <a:gd name="connsiteX176" fmla="*/ 1286236 w 12192000"/>
              <a:gd name="connsiteY176" fmla="*/ 2233135 h 2237474"/>
              <a:gd name="connsiteX177" fmla="*/ 1283504 w 12192000"/>
              <a:gd name="connsiteY177" fmla="*/ 2233797 h 2237474"/>
              <a:gd name="connsiteX178" fmla="*/ 1279765 w 12192000"/>
              <a:gd name="connsiteY178" fmla="*/ 2229639 h 2237474"/>
              <a:gd name="connsiteX179" fmla="*/ 1195347 w 12192000"/>
              <a:gd name="connsiteY179" fmla="*/ 2212354 h 2237474"/>
              <a:gd name="connsiteX180" fmla="*/ 970251 w 12192000"/>
              <a:gd name="connsiteY180" fmla="*/ 2221029 h 2237474"/>
              <a:gd name="connsiteX181" fmla="*/ 812914 w 12192000"/>
              <a:gd name="connsiteY181" fmla="*/ 2202752 h 2237474"/>
              <a:gd name="connsiteX182" fmla="*/ 800195 w 12192000"/>
              <a:gd name="connsiteY182" fmla="*/ 2209407 h 2237474"/>
              <a:gd name="connsiteX183" fmla="*/ 784978 w 12192000"/>
              <a:gd name="connsiteY183" fmla="*/ 2212360 h 2237474"/>
              <a:gd name="connsiteX184" fmla="*/ 681987 w 12192000"/>
              <a:gd name="connsiteY184" fmla="*/ 2216757 h 2237474"/>
              <a:gd name="connsiteX185" fmla="*/ 669923 w 12192000"/>
              <a:gd name="connsiteY185" fmla="*/ 2211682 h 2237474"/>
              <a:gd name="connsiteX186" fmla="*/ 648680 w 12192000"/>
              <a:gd name="connsiteY186" fmla="*/ 2206229 h 2237474"/>
              <a:gd name="connsiteX187" fmla="*/ 597225 w 12192000"/>
              <a:gd name="connsiteY187" fmla="*/ 2180999 h 2237474"/>
              <a:gd name="connsiteX188" fmla="*/ 558449 w 12192000"/>
              <a:gd name="connsiteY188" fmla="*/ 2182346 h 2237474"/>
              <a:gd name="connsiteX189" fmla="*/ 550517 w 12192000"/>
              <a:gd name="connsiteY189" fmla="*/ 2182060 h 2237474"/>
              <a:gd name="connsiteX190" fmla="*/ 550309 w 12192000"/>
              <a:gd name="connsiteY190" fmla="*/ 2181825 h 2237474"/>
              <a:gd name="connsiteX191" fmla="*/ 541836 w 12192000"/>
              <a:gd name="connsiteY191" fmla="*/ 2181063 h 2237474"/>
              <a:gd name="connsiteX192" fmla="*/ 536057 w 12192000"/>
              <a:gd name="connsiteY192" fmla="*/ 2181537 h 2237474"/>
              <a:gd name="connsiteX193" fmla="*/ 520671 w 12192000"/>
              <a:gd name="connsiteY193" fmla="*/ 2180980 h 2237474"/>
              <a:gd name="connsiteX194" fmla="*/ 515024 w 12192000"/>
              <a:gd name="connsiteY194" fmla="*/ 2179258 h 2237474"/>
              <a:gd name="connsiteX195" fmla="*/ 512278 w 12192000"/>
              <a:gd name="connsiteY195" fmla="*/ 2176369 h 2237474"/>
              <a:gd name="connsiteX196" fmla="*/ 480419 w 12192000"/>
              <a:gd name="connsiteY196" fmla="*/ 2167807 h 2237474"/>
              <a:gd name="connsiteX197" fmla="*/ 413835 w 12192000"/>
              <a:gd name="connsiteY197" fmla="*/ 2156783 h 2237474"/>
              <a:gd name="connsiteX198" fmla="*/ 376513 w 12192000"/>
              <a:gd name="connsiteY198" fmla="*/ 2154014 h 2237474"/>
              <a:gd name="connsiteX199" fmla="*/ 273386 w 12192000"/>
              <a:gd name="connsiteY199" fmla="*/ 2142551 h 2237474"/>
              <a:gd name="connsiteX200" fmla="*/ 169207 w 12192000"/>
              <a:gd name="connsiteY200" fmla="*/ 2128100 h 2237474"/>
              <a:gd name="connsiteX201" fmla="*/ 93149 w 12192000"/>
              <a:gd name="connsiteY201" fmla="*/ 2105324 h 2237474"/>
              <a:gd name="connsiteX202" fmla="*/ 88109 w 12192000"/>
              <a:gd name="connsiteY202" fmla="*/ 2106704 h 2237474"/>
              <a:gd name="connsiteX203" fmla="*/ 80022 w 12192000"/>
              <a:gd name="connsiteY203" fmla="*/ 2107254 h 2237474"/>
              <a:gd name="connsiteX204" fmla="*/ 79717 w 12192000"/>
              <a:gd name="connsiteY204" fmla="*/ 2107046 h 2237474"/>
              <a:gd name="connsiteX205" fmla="*/ 72352 w 12192000"/>
              <a:gd name="connsiteY205" fmla="*/ 2107991 h 2237474"/>
              <a:gd name="connsiteX206" fmla="*/ 37645 w 12192000"/>
              <a:gd name="connsiteY206" fmla="*/ 2115401 h 2237474"/>
              <a:gd name="connsiteX207" fmla="*/ 4572 w 12192000"/>
              <a:gd name="connsiteY207" fmla="*/ 2111091 h 2237474"/>
              <a:gd name="connsiteX208" fmla="*/ 0 w 12192000"/>
              <a:gd name="connsiteY208" fmla="*/ 2110468 h 2237474"/>
              <a:gd name="connsiteX209" fmla="*/ 0 w 12192000"/>
              <a:gd name="connsiteY20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02328 w 12192000"/>
              <a:gd name="connsiteY58" fmla="*/ 1345865 h 2237474"/>
              <a:gd name="connsiteX59" fmla="*/ 7875879 w 12192000"/>
              <a:gd name="connsiteY59" fmla="*/ 1345646 h 2237474"/>
              <a:gd name="connsiteX60" fmla="*/ 7840612 w 12192000"/>
              <a:gd name="connsiteY60" fmla="*/ 1369373 h 2237474"/>
              <a:gd name="connsiteX61" fmla="*/ 7786819 w 12192000"/>
              <a:gd name="connsiteY61" fmla="*/ 1378970 h 2237474"/>
              <a:gd name="connsiteX62" fmla="*/ 7548172 w 12192000"/>
              <a:gd name="connsiteY62" fmla="*/ 1417460 h 2237474"/>
              <a:gd name="connsiteX63" fmla="*/ 7483437 w 12192000"/>
              <a:gd name="connsiteY63" fmla="*/ 1478152 h 2237474"/>
              <a:gd name="connsiteX64" fmla="*/ 7377870 w 12192000"/>
              <a:gd name="connsiteY64" fmla="*/ 1523319 h 2237474"/>
              <a:gd name="connsiteX65" fmla="*/ 7230737 w 12192000"/>
              <a:gd name="connsiteY65" fmla="*/ 1562633 h 2237474"/>
              <a:gd name="connsiteX66" fmla="*/ 7224458 w 12192000"/>
              <a:gd name="connsiteY66" fmla="*/ 1573008 h 2237474"/>
              <a:gd name="connsiteX67" fmla="*/ 7183121 w 12192000"/>
              <a:gd name="connsiteY67" fmla="*/ 1595162 h 2237474"/>
              <a:gd name="connsiteX68" fmla="*/ 7164601 w 12192000"/>
              <a:gd name="connsiteY68" fmla="*/ 1606490 h 2237474"/>
              <a:gd name="connsiteX69" fmla="*/ 7092727 w 12192000"/>
              <a:gd name="connsiteY69" fmla="*/ 1623628 h 2237474"/>
              <a:gd name="connsiteX70" fmla="*/ 7031309 w 12192000"/>
              <a:gd name="connsiteY70" fmla="*/ 1619451 h 2237474"/>
              <a:gd name="connsiteX71" fmla="*/ 6999084 w 12192000"/>
              <a:gd name="connsiteY71" fmla="*/ 1634317 h 2237474"/>
              <a:gd name="connsiteX72" fmla="*/ 6992107 w 12192000"/>
              <a:gd name="connsiteY72" fmla="*/ 1636860 h 2237474"/>
              <a:gd name="connsiteX73" fmla="*/ 6900177 w 12192000"/>
              <a:gd name="connsiteY73" fmla="*/ 1636016 h 2237474"/>
              <a:gd name="connsiteX74" fmla="*/ 6795372 w 12192000"/>
              <a:gd name="connsiteY74" fmla="*/ 1644845 h 2237474"/>
              <a:gd name="connsiteX75" fmla="*/ 6692251 w 12192000"/>
              <a:gd name="connsiteY75" fmla="*/ 1656357 h 2237474"/>
              <a:gd name="connsiteX76" fmla="*/ 6655235 w 12192000"/>
              <a:gd name="connsiteY76" fmla="*/ 1661869 h 2237474"/>
              <a:gd name="connsiteX77" fmla="*/ 6554894 w 12192000"/>
              <a:gd name="connsiteY77" fmla="*/ 1664428 h 2237474"/>
              <a:gd name="connsiteX78" fmla="*/ 6516595 w 12192000"/>
              <a:gd name="connsiteY78" fmla="*/ 1667475 h 2237474"/>
              <a:gd name="connsiteX79" fmla="*/ 6508541 w 12192000"/>
              <a:gd name="connsiteY79" fmla="*/ 1668757 h 2237474"/>
              <a:gd name="connsiteX80" fmla="*/ 6471012 w 12192000"/>
              <a:gd name="connsiteY80" fmla="*/ 1678604 h 2237474"/>
              <a:gd name="connsiteX81" fmla="*/ 6364035 w 12192000"/>
              <a:gd name="connsiteY81" fmla="*/ 1667683 h 2237474"/>
              <a:gd name="connsiteX82" fmla="*/ 6280959 w 12192000"/>
              <a:gd name="connsiteY82" fmla="*/ 1689329 h 2237474"/>
              <a:gd name="connsiteX83" fmla="*/ 6243319 w 12192000"/>
              <a:gd name="connsiteY83" fmla="*/ 1695560 h 2237474"/>
              <a:gd name="connsiteX84" fmla="*/ 6098321 w 12192000"/>
              <a:gd name="connsiteY84" fmla="*/ 1721646 h 2237474"/>
              <a:gd name="connsiteX85" fmla="*/ 5880652 w 12192000"/>
              <a:gd name="connsiteY85" fmla="*/ 1779643 h 2237474"/>
              <a:gd name="connsiteX86" fmla="*/ 5785959 w 12192000"/>
              <a:gd name="connsiteY86" fmla="*/ 1775307 h 2237474"/>
              <a:gd name="connsiteX87" fmla="*/ 5643534 w 12192000"/>
              <a:gd name="connsiteY87" fmla="*/ 1802919 h 2237474"/>
              <a:gd name="connsiteX88" fmla="*/ 5518799 w 12192000"/>
              <a:gd name="connsiteY88" fmla="*/ 1818312 h 2237474"/>
              <a:gd name="connsiteX89" fmla="*/ 5505014 w 12192000"/>
              <a:gd name="connsiteY89" fmla="*/ 1819259 h 2237474"/>
              <a:gd name="connsiteX90" fmla="*/ 5453307 w 12192000"/>
              <a:gd name="connsiteY90" fmla="*/ 1815450 h 2237474"/>
              <a:gd name="connsiteX91" fmla="*/ 5364192 w 12192000"/>
              <a:gd name="connsiteY91" fmla="*/ 1826074 h 2237474"/>
              <a:gd name="connsiteX92" fmla="*/ 5350380 w 12192000"/>
              <a:gd name="connsiteY92" fmla="*/ 1830891 h 2237474"/>
              <a:gd name="connsiteX93" fmla="*/ 5259633 w 12192000"/>
              <a:gd name="connsiteY93" fmla="*/ 1837160 h 2237474"/>
              <a:gd name="connsiteX94" fmla="*/ 5197513 w 12192000"/>
              <a:gd name="connsiteY94" fmla="*/ 1844718 h 2237474"/>
              <a:gd name="connsiteX95" fmla="*/ 5168852 w 12192000"/>
              <a:gd name="connsiteY95" fmla="*/ 1844846 h 2237474"/>
              <a:gd name="connsiteX96" fmla="*/ 5114927 w 12192000"/>
              <a:gd name="connsiteY96" fmla="*/ 1847827 h 2237474"/>
              <a:gd name="connsiteX97" fmla="*/ 5108970 w 12192000"/>
              <a:gd name="connsiteY97" fmla="*/ 1847935 h 2237474"/>
              <a:gd name="connsiteX98" fmla="*/ 5067961 w 12192000"/>
              <a:gd name="connsiteY98" fmla="*/ 1845917 h 2237474"/>
              <a:gd name="connsiteX99" fmla="*/ 5007075 w 12192000"/>
              <a:gd name="connsiteY99" fmla="*/ 1838626 h 2237474"/>
              <a:gd name="connsiteX100" fmla="*/ 4944087 w 12192000"/>
              <a:gd name="connsiteY100" fmla="*/ 1823332 h 2237474"/>
              <a:gd name="connsiteX101" fmla="*/ 4907662 w 12192000"/>
              <a:gd name="connsiteY101" fmla="*/ 1816900 h 2237474"/>
              <a:gd name="connsiteX102" fmla="*/ 4882386 w 12192000"/>
              <a:gd name="connsiteY102" fmla="*/ 1809844 h 2237474"/>
              <a:gd name="connsiteX103" fmla="*/ 4811440 w 12192000"/>
              <a:gd name="connsiteY103" fmla="*/ 1804655 h 2237474"/>
              <a:gd name="connsiteX104" fmla="*/ 4691075 w 12192000"/>
              <a:gd name="connsiteY104" fmla="*/ 1801389 h 2237474"/>
              <a:gd name="connsiteX105" fmla="*/ 4611738 w 12192000"/>
              <a:gd name="connsiteY105" fmla="*/ 1776964 h 2237474"/>
              <a:gd name="connsiteX106" fmla="*/ 4560070 w 12192000"/>
              <a:gd name="connsiteY106" fmla="*/ 1785640 h 2237474"/>
              <a:gd name="connsiteX107" fmla="*/ 4536503 w 12192000"/>
              <a:gd name="connsiteY107" fmla="*/ 1785334 h 2237474"/>
              <a:gd name="connsiteX108" fmla="*/ 4513724 w 12192000"/>
              <a:gd name="connsiteY108" fmla="*/ 1791996 h 2237474"/>
              <a:gd name="connsiteX109" fmla="*/ 4459810 w 12192000"/>
              <a:gd name="connsiteY109" fmla="*/ 1797886 h 2237474"/>
              <a:gd name="connsiteX110" fmla="*/ 4379064 w 12192000"/>
              <a:gd name="connsiteY110" fmla="*/ 1817177 h 2237474"/>
              <a:gd name="connsiteX111" fmla="*/ 4319209 w 12192000"/>
              <a:gd name="connsiteY111" fmla="*/ 1834833 h 2237474"/>
              <a:gd name="connsiteX112" fmla="*/ 4290981 w 12192000"/>
              <a:gd name="connsiteY112" fmla="*/ 1839677 h 2237474"/>
              <a:gd name="connsiteX113" fmla="*/ 4285792 w 12192000"/>
              <a:gd name="connsiteY113" fmla="*/ 1836231 h 2237474"/>
              <a:gd name="connsiteX114" fmla="*/ 4238372 w 12192000"/>
              <a:gd name="connsiteY114" fmla="*/ 1851480 h 2237474"/>
              <a:gd name="connsiteX115" fmla="*/ 4232517 w 12192000"/>
              <a:gd name="connsiteY115" fmla="*/ 1852567 h 2237474"/>
              <a:gd name="connsiteX116" fmla="*/ 4191732 w 12192000"/>
              <a:gd name="connsiteY116" fmla="*/ 1857328 h 2237474"/>
              <a:gd name="connsiteX117" fmla="*/ 4065532 w 12192000"/>
              <a:gd name="connsiteY117" fmla="*/ 1855477 h 2237474"/>
              <a:gd name="connsiteX118" fmla="*/ 4028460 w 12192000"/>
              <a:gd name="connsiteY118" fmla="*/ 1855137 h 2237474"/>
              <a:gd name="connsiteX119" fmla="*/ 4002267 w 12192000"/>
              <a:gd name="connsiteY119" fmla="*/ 1852352 h 2237474"/>
              <a:gd name="connsiteX120" fmla="*/ 3931396 w 12192000"/>
              <a:gd name="connsiteY120" fmla="*/ 1858915 h 2237474"/>
              <a:gd name="connsiteX121" fmla="*/ 3812162 w 12192000"/>
              <a:gd name="connsiteY121" fmla="*/ 1875501 h 2237474"/>
              <a:gd name="connsiteX122" fmla="*/ 3729530 w 12192000"/>
              <a:gd name="connsiteY122" fmla="*/ 1864513 h 2237474"/>
              <a:gd name="connsiteX123" fmla="*/ 3680177 w 12192000"/>
              <a:gd name="connsiteY123" fmla="*/ 1881552 h 2237474"/>
              <a:gd name="connsiteX124" fmla="*/ 3567259 w 12192000"/>
              <a:gd name="connsiteY124" fmla="*/ 1893482 h 2237474"/>
              <a:gd name="connsiteX125" fmla="*/ 3405770 w 12192000"/>
              <a:gd name="connsiteY125" fmla="*/ 1904591 h 2237474"/>
              <a:gd name="connsiteX126" fmla="*/ 3280097 w 12192000"/>
              <a:gd name="connsiteY126" fmla="*/ 1919610 h 2237474"/>
              <a:gd name="connsiteX127" fmla="*/ 3123424 w 12192000"/>
              <a:gd name="connsiteY127" fmla="*/ 1952930 h 2237474"/>
              <a:gd name="connsiteX128" fmla="*/ 3009910 w 12192000"/>
              <a:gd name="connsiteY128" fmla="*/ 1957866 h 2237474"/>
              <a:gd name="connsiteX129" fmla="*/ 2995934 w 12192000"/>
              <a:gd name="connsiteY129" fmla="*/ 1967085 h 2237474"/>
              <a:gd name="connsiteX130" fmla="*/ 2980071 w 12192000"/>
              <a:gd name="connsiteY130" fmla="*/ 1972988 h 2237474"/>
              <a:gd name="connsiteX131" fmla="*/ 2978094 w 12192000"/>
              <a:gd name="connsiteY131" fmla="*/ 1972369 h 2237474"/>
              <a:gd name="connsiteX132" fmla="*/ 2942858 w 12192000"/>
              <a:gd name="connsiteY132" fmla="*/ 1981367 h 2237474"/>
              <a:gd name="connsiteX133" fmla="*/ 2875436 w 12192000"/>
              <a:gd name="connsiteY133" fmla="*/ 1996977 h 2237474"/>
              <a:gd name="connsiteX134" fmla="*/ 2874892 w 12192000"/>
              <a:gd name="connsiteY134" fmla="*/ 1996085 h 2237474"/>
              <a:gd name="connsiteX135" fmla="*/ 2864145 w 12192000"/>
              <a:gd name="connsiteY135" fmla="*/ 1994061 h 2237474"/>
              <a:gd name="connsiteX136" fmla="*/ 2843662 w 12192000"/>
              <a:gd name="connsiteY136" fmla="*/ 1992498 h 2237474"/>
              <a:gd name="connsiteX137" fmla="*/ 2796128 w 12192000"/>
              <a:gd name="connsiteY137" fmla="*/ 1976403 h 2237474"/>
              <a:gd name="connsiteX138" fmla="*/ 2756784 w 12192000"/>
              <a:gd name="connsiteY138" fmla="*/ 1985116 h 2237474"/>
              <a:gd name="connsiteX139" fmla="*/ 2748833 w 12192000"/>
              <a:gd name="connsiteY139" fmla="*/ 1986323 h 2237474"/>
              <a:gd name="connsiteX140" fmla="*/ 2748661 w 12192000"/>
              <a:gd name="connsiteY140" fmla="*/ 1986122 h 2237474"/>
              <a:gd name="connsiteX141" fmla="*/ 2740251 w 12192000"/>
              <a:gd name="connsiteY141" fmla="*/ 1986946 h 2237474"/>
              <a:gd name="connsiteX142" fmla="*/ 2718916 w 12192000"/>
              <a:gd name="connsiteY142" fmla="*/ 1990867 h 2237474"/>
              <a:gd name="connsiteX143" fmla="*/ 2713522 w 12192000"/>
              <a:gd name="connsiteY143" fmla="*/ 1990173 h 2237474"/>
              <a:gd name="connsiteX144" fmla="*/ 2680597 w 12192000"/>
              <a:gd name="connsiteY144" fmla="*/ 1984996 h 2237474"/>
              <a:gd name="connsiteX145" fmla="*/ 2578178 w 12192000"/>
              <a:gd name="connsiteY145" fmla="*/ 1990531 h 2237474"/>
              <a:gd name="connsiteX146" fmla="*/ 2476147 w 12192000"/>
              <a:gd name="connsiteY146" fmla="*/ 1998305 h 2237474"/>
              <a:gd name="connsiteX147" fmla="*/ 2373568 w 12192000"/>
              <a:gd name="connsiteY147" fmla="*/ 2003219 h 2237474"/>
              <a:gd name="connsiteX148" fmla="*/ 2321399 w 12192000"/>
              <a:gd name="connsiteY148" fmla="*/ 1989467 h 2237474"/>
              <a:gd name="connsiteX149" fmla="*/ 2315525 w 12192000"/>
              <a:gd name="connsiteY149" fmla="*/ 1989708 h 2237474"/>
              <a:gd name="connsiteX150" fmla="*/ 2300792 w 12192000"/>
              <a:gd name="connsiteY150" fmla="*/ 1994290 h 2237474"/>
              <a:gd name="connsiteX151" fmla="*/ 2295469 w 12192000"/>
              <a:gd name="connsiteY151" fmla="*/ 1996659 h 2237474"/>
              <a:gd name="connsiteX152" fmla="*/ 2287219 w 12192000"/>
              <a:gd name="connsiteY152" fmla="*/ 1998750 h 2237474"/>
              <a:gd name="connsiteX153" fmla="*/ 2286948 w 12192000"/>
              <a:gd name="connsiteY153" fmla="*/ 1998596 h 2237474"/>
              <a:gd name="connsiteX154" fmla="*/ 2243069 w 12192000"/>
              <a:gd name="connsiteY154" fmla="*/ 2015111 h 2237474"/>
              <a:gd name="connsiteX155" fmla="*/ 2186609 w 12192000"/>
              <a:gd name="connsiteY155" fmla="*/ 2008263 h 2237474"/>
              <a:gd name="connsiteX156" fmla="*/ 2164831 w 12192000"/>
              <a:gd name="connsiteY156" fmla="*/ 2010143 h 2237474"/>
              <a:gd name="connsiteX157" fmla="*/ 2152836 w 12192000"/>
              <a:gd name="connsiteY157" fmla="*/ 2010048 h 2237474"/>
              <a:gd name="connsiteX158" fmla="*/ 2117102 w 12192000"/>
              <a:gd name="connsiteY158" fmla="*/ 2023004 h 2237474"/>
              <a:gd name="connsiteX159" fmla="*/ 2111935 w 12192000"/>
              <a:gd name="connsiteY159" fmla="*/ 2023163 h 2237474"/>
              <a:gd name="connsiteX160" fmla="*/ 2089991 w 12192000"/>
              <a:gd name="connsiteY160" fmla="*/ 2034193 h 2237474"/>
              <a:gd name="connsiteX161" fmla="*/ 2058061 w 12192000"/>
              <a:gd name="connsiteY161" fmla="*/ 2047942 h 2237474"/>
              <a:gd name="connsiteX162" fmla="*/ 2055737 w 12192000"/>
              <a:gd name="connsiteY162" fmla="*/ 2047704 h 2237474"/>
              <a:gd name="connsiteX163" fmla="*/ 2042244 w 12192000"/>
              <a:gd name="connsiteY163" fmla="*/ 2055560 h 2237474"/>
              <a:gd name="connsiteX164" fmla="*/ 1976224 w 12192000"/>
              <a:gd name="connsiteY164" fmla="*/ 2074257 h 2237474"/>
              <a:gd name="connsiteX165" fmla="*/ 1877728 w 12192000"/>
              <a:gd name="connsiteY165" fmla="*/ 2101004 h 2237474"/>
              <a:gd name="connsiteX166" fmla="*/ 1759056 w 12192000"/>
              <a:gd name="connsiteY166" fmla="*/ 2125608 h 2237474"/>
              <a:gd name="connsiteX167" fmla="*/ 1637948 w 12192000"/>
              <a:gd name="connsiteY167" fmla="*/ 2172597 h 2237474"/>
              <a:gd name="connsiteX168" fmla="*/ 1434549 w 12192000"/>
              <a:gd name="connsiteY168" fmla="*/ 2234522 h 2237474"/>
              <a:gd name="connsiteX169" fmla="*/ 1398481 w 12192000"/>
              <a:gd name="connsiteY169" fmla="*/ 2237074 h 2237474"/>
              <a:gd name="connsiteX170" fmla="*/ 1398407 w 12192000"/>
              <a:gd name="connsiteY170" fmla="*/ 2237095 h 2237474"/>
              <a:gd name="connsiteX171" fmla="*/ 1370962 w 12192000"/>
              <a:gd name="connsiteY171" fmla="*/ 2237474 h 2237474"/>
              <a:gd name="connsiteX172" fmla="*/ 1356367 w 12192000"/>
              <a:gd name="connsiteY172" fmla="*/ 2235089 h 2237474"/>
              <a:gd name="connsiteX173" fmla="*/ 1324828 w 12192000"/>
              <a:gd name="connsiteY173" fmla="*/ 2231968 h 2237474"/>
              <a:gd name="connsiteX174" fmla="*/ 1297744 w 12192000"/>
              <a:gd name="connsiteY174" fmla="*/ 2235849 h 2237474"/>
              <a:gd name="connsiteX175" fmla="*/ 1286236 w 12192000"/>
              <a:gd name="connsiteY175" fmla="*/ 2233135 h 2237474"/>
              <a:gd name="connsiteX176" fmla="*/ 1283504 w 12192000"/>
              <a:gd name="connsiteY176" fmla="*/ 2233797 h 2237474"/>
              <a:gd name="connsiteX177" fmla="*/ 1279765 w 12192000"/>
              <a:gd name="connsiteY177" fmla="*/ 2229639 h 2237474"/>
              <a:gd name="connsiteX178" fmla="*/ 1195347 w 12192000"/>
              <a:gd name="connsiteY178" fmla="*/ 2212354 h 2237474"/>
              <a:gd name="connsiteX179" fmla="*/ 970251 w 12192000"/>
              <a:gd name="connsiteY179" fmla="*/ 2221029 h 2237474"/>
              <a:gd name="connsiteX180" fmla="*/ 812914 w 12192000"/>
              <a:gd name="connsiteY180" fmla="*/ 2202752 h 2237474"/>
              <a:gd name="connsiteX181" fmla="*/ 800195 w 12192000"/>
              <a:gd name="connsiteY181" fmla="*/ 2209407 h 2237474"/>
              <a:gd name="connsiteX182" fmla="*/ 784978 w 12192000"/>
              <a:gd name="connsiteY182" fmla="*/ 2212360 h 2237474"/>
              <a:gd name="connsiteX183" fmla="*/ 681987 w 12192000"/>
              <a:gd name="connsiteY183" fmla="*/ 2216757 h 2237474"/>
              <a:gd name="connsiteX184" fmla="*/ 669923 w 12192000"/>
              <a:gd name="connsiteY184" fmla="*/ 2211682 h 2237474"/>
              <a:gd name="connsiteX185" fmla="*/ 648680 w 12192000"/>
              <a:gd name="connsiteY185" fmla="*/ 2206229 h 2237474"/>
              <a:gd name="connsiteX186" fmla="*/ 597225 w 12192000"/>
              <a:gd name="connsiteY186" fmla="*/ 2180999 h 2237474"/>
              <a:gd name="connsiteX187" fmla="*/ 558449 w 12192000"/>
              <a:gd name="connsiteY187" fmla="*/ 2182346 h 2237474"/>
              <a:gd name="connsiteX188" fmla="*/ 550517 w 12192000"/>
              <a:gd name="connsiteY188" fmla="*/ 2182060 h 2237474"/>
              <a:gd name="connsiteX189" fmla="*/ 550309 w 12192000"/>
              <a:gd name="connsiteY189" fmla="*/ 2181825 h 2237474"/>
              <a:gd name="connsiteX190" fmla="*/ 541836 w 12192000"/>
              <a:gd name="connsiteY190" fmla="*/ 2181063 h 2237474"/>
              <a:gd name="connsiteX191" fmla="*/ 536057 w 12192000"/>
              <a:gd name="connsiteY191" fmla="*/ 2181537 h 2237474"/>
              <a:gd name="connsiteX192" fmla="*/ 520671 w 12192000"/>
              <a:gd name="connsiteY192" fmla="*/ 2180980 h 2237474"/>
              <a:gd name="connsiteX193" fmla="*/ 515024 w 12192000"/>
              <a:gd name="connsiteY193" fmla="*/ 2179258 h 2237474"/>
              <a:gd name="connsiteX194" fmla="*/ 512278 w 12192000"/>
              <a:gd name="connsiteY194" fmla="*/ 2176369 h 2237474"/>
              <a:gd name="connsiteX195" fmla="*/ 480419 w 12192000"/>
              <a:gd name="connsiteY195" fmla="*/ 2167807 h 2237474"/>
              <a:gd name="connsiteX196" fmla="*/ 413835 w 12192000"/>
              <a:gd name="connsiteY196" fmla="*/ 2156783 h 2237474"/>
              <a:gd name="connsiteX197" fmla="*/ 376513 w 12192000"/>
              <a:gd name="connsiteY197" fmla="*/ 2154014 h 2237474"/>
              <a:gd name="connsiteX198" fmla="*/ 273386 w 12192000"/>
              <a:gd name="connsiteY198" fmla="*/ 2142551 h 2237474"/>
              <a:gd name="connsiteX199" fmla="*/ 169207 w 12192000"/>
              <a:gd name="connsiteY199" fmla="*/ 2128100 h 2237474"/>
              <a:gd name="connsiteX200" fmla="*/ 93149 w 12192000"/>
              <a:gd name="connsiteY200" fmla="*/ 2105324 h 2237474"/>
              <a:gd name="connsiteX201" fmla="*/ 88109 w 12192000"/>
              <a:gd name="connsiteY201" fmla="*/ 2106704 h 2237474"/>
              <a:gd name="connsiteX202" fmla="*/ 80022 w 12192000"/>
              <a:gd name="connsiteY202" fmla="*/ 2107254 h 2237474"/>
              <a:gd name="connsiteX203" fmla="*/ 79717 w 12192000"/>
              <a:gd name="connsiteY203" fmla="*/ 2107046 h 2237474"/>
              <a:gd name="connsiteX204" fmla="*/ 72352 w 12192000"/>
              <a:gd name="connsiteY204" fmla="*/ 2107991 h 2237474"/>
              <a:gd name="connsiteX205" fmla="*/ 37645 w 12192000"/>
              <a:gd name="connsiteY205" fmla="*/ 2115401 h 2237474"/>
              <a:gd name="connsiteX206" fmla="*/ 4572 w 12192000"/>
              <a:gd name="connsiteY206" fmla="*/ 2111091 h 2237474"/>
              <a:gd name="connsiteX207" fmla="*/ 0 w 12192000"/>
              <a:gd name="connsiteY207" fmla="*/ 2110468 h 2237474"/>
              <a:gd name="connsiteX208" fmla="*/ 0 w 12192000"/>
              <a:gd name="connsiteY20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05768 w 12192000"/>
              <a:gd name="connsiteY24" fmla="*/ 894610 h 2237474"/>
              <a:gd name="connsiteX25" fmla="*/ 9683005 w 12192000"/>
              <a:gd name="connsiteY25" fmla="*/ 894128 h 2237474"/>
              <a:gd name="connsiteX26" fmla="*/ 9594438 w 12192000"/>
              <a:gd name="connsiteY26" fmla="*/ 919051 h 2237474"/>
              <a:gd name="connsiteX27" fmla="*/ 9577033 w 12192000"/>
              <a:gd name="connsiteY27" fmla="*/ 922857 h 2237474"/>
              <a:gd name="connsiteX28" fmla="*/ 9544189 w 12192000"/>
              <a:gd name="connsiteY28" fmla="*/ 938966 h 2237474"/>
              <a:gd name="connsiteX29" fmla="*/ 9500499 w 12192000"/>
              <a:gd name="connsiteY29" fmla="*/ 954680 h 2237474"/>
              <a:gd name="connsiteX30" fmla="*/ 9428195 w 12192000"/>
              <a:gd name="connsiteY30" fmla="*/ 986225 h 2237474"/>
              <a:gd name="connsiteX31" fmla="*/ 9410017 w 12192000"/>
              <a:gd name="connsiteY31" fmla="*/ 993931 h 2237474"/>
              <a:gd name="connsiteX32" fmla="*/ 9392919 w 12192000"/>
              <a:gd name="connsiteY32" fmla="*/ 994656 h 2237474"/>
              <a:gd name="connsiteX33" fmla="*/ 9278619 w 12192000"/>
              <a:gd name="connsiteY33" fmla="*/ 1011878 h 2237474"/>
              <a:gd name="connsiteX34" fmla="*/ 9268019 w 12192000"/>
              <a:gd name="connsiteY34" fmla="*/ 1007442 h 2237474"/>
              <a:gd name="connsiteX35" fmla="*/ 9234662 w 12192000"/>
              <a:gd name="connsiteY35" fmla="*/ 1023056 h 2237474"/>
              <a:gd name="connsiteX36" fmla="*/ 9181033 w 12192000"/>
              <a:gd name="connsiteY36" fmla="*/ 1037921 h 2237474"/>
              <a:gd name="connsiteX37" fmla="*/ 9155969 w 12192000"/>
              <a:gd name="connsiteY37" fmla="*/ 1046804 h 2237474"/>
              <a:gd name="connsiteX38" fmla="*/ 9133985 w 12192000"/>
              <a:gd name="connsiteY38" fmla="*/ 1046450 h 2237474"/>
              <a:gd name="connsiteX39" fmla="*/ 9012987 w 12192000"/>
              <a:gd name="connsiteY39" fmla="*/ 1061986 h 2237474"/>
              <a:gd name="connsiteX40" fmla="*/ 8968445 w 12192000"/>
              <a:gd name="connsiteY40" fmla="*/ 1052169 h 2237474"/>
              <a:gd name="connsiteX41" fmla="*/ 8958984 w 12192000"/>
              <a:gd name="connsiteY41" fmla="*/ 1057212 h 2237474"/>
              <a:gd name="connsiteX42" fmla="*/ 8886001 w 12192000"/>
              <a:gd name="connsiteY42" fmla="*/ 1067468 h 2237474"/>
              <a:gd name="connsiteX43" fmla="*/ 8838610 w 12192000"/>
              <a:gd name="connsiteY43" fmla="*/ 1075091 h 2237474"/>
              <a:gd name="connsiteX44" fmla="*/ 8750383 w 12192000"/>
              <a:gd name="connsiteY44" fmla="*/ 1097387 h 2237474"/>
              <a:gd name="connsiteX45" fmla="*/ 8665605 w 12192000"/>
              <a:gd name="connsiteY45" fmla="*/ 1110791 h 2237474"/>
              <a:gd name="connsiteX46" fmla="*/ 8584946 w 12192000"/>
              <a:gd name="connsiteY46" fmla="*/ 1135226 h 2237474"/>
              <a:gd name="connsiteX47" fmla="*/ 8460755 w 12192000"/>
              <a:gd name="connsiteY47" fmla="*/ 1203427 h 2237474"/>
              <a:gd name="connsiteX48" fmla="*/ 8419755 w 12192000"/>
              <a:gd name="connsiteY48" fmla="*/ 1216260 h 2237474"/>
              <a:gd name="connsiteX49" fmla="*/ 8411626 w 12192000"/>
              <a:gd name="connsiteY49" fmla="*/ 1214397 h 2237474"/>
              <a:gd name="connsiteX50" fmla="*/ 8363469 w 12192000"/>
              <a:gd name="connsiteY50" fmla="*/ 1246658 h 2237474"/>
              <a:gd name="connsiteX51" fmla="*/ 8275497 w 12192000"/>
              <a:gd name="connsiteY51" fmla="*/ 1264396 h 2237474"/>
              <a:gd name="connsiteX52" fmla="*/ 8206287 w 12192000"/>
              <a:gd name="connsiteY52" fmla="*/ 1273060 h 2237474"/>
              <a:gd name="connsiteX53" fmla="*/ 8168705 w 12192000"/>
              <a:gd name="connsiteY53" fmla="*/ 1279956 h 2237474"/>
              <a:gd name="connsiteX54" fmla="*/ 8139997 w 12192000"/>
              <a:gd name="connsiteY54" fmla="*/ 1282713 h 2237474"/>
              <a:gd name="connsiteX55" fmla="*/ 8074238 w 12192000"/>
              <a:gd name="connsiteY55" fmla="*/ 1301895 h 2237474"/>
              <a:gd name="connsiteX56" fmla="*/ 7968292 w 12192000"/>
              <a:gd name="connsiteY56" fmla="*/ 1338779 h 2237474"/>
              <a:gd name="connsiteX57" fmla="*/ 7902328 w 12192000"/>
              <a:gd name="connsiteY57" fmla="*/ 1345865 h 2237474"/>
              <a:gd name="connsiteX58" fmla="*/ 7875879 w 12192000"/>
              <a:gd name="connsiteY58" fmla="*/ 1345646 h 2237474"/>
              <a:gd name="connsiteX59" fmla="*/ 7840612 w 12192000"/>
              <a:gd name="connsiteY59" fmla="*/ 1369373 h 2237474"/>
              <a:gd name="connsiteX60" fmla="*/ 7786819 w 12192000"/>
              <a:gd name="connsiteY60" fmla="*/ 1378970 h 2237474"/>
              <a:gd name="connsiteX61" fmla="*/ 7548172 w 12192000"/>
              <a:gd name="connsiteY61" fmla="*/ 1417460 h 2237474"/>
              <a:gd name="connsiteX62" fmla="*/ 7483437 w 12192000"/>
              <a:gd name="connsiteY62" fmla="*/ 1478152 h 2237474"/>
              <a:gd name="connsiteX63" fmla="*/ 7377870 w 12192000"/>
              <a:gd name="connsiteY63" fmla="*/ 1523319 h 2237474"/>
              <a:gd name="connsiteX64" fmla="*/ 7230737 w 12192000"/>
              <a:gd name="connsiteY64" fmla="*/ 1562633 h 2237474"/>
              <a:gd name="connsiteX65" fmla="*/ 7224458 w 12192000"/>
              <a:gd name="connsiteY65" fmla="*/ 1573008 h 2237474"/>
              <a:gd name="connsiteX66" fmla="*/ 7183121 w 12192000"/>
              <a:gd name="connsiteY66" fmla="*/ 1595162 h 2237474"/>
              <a:gd name="connsiteX67" fmla="*/ 7164601 w 12192000"/>
              <a:gd name="connsiteY67" fmla="*/ 1606490 h 2237474"/>
              <a:gd name="connsiteX68" fmla="*/ 7092727 w 12192000"/>
              <a:gd name="connsiteY68" fmla="*/ 1623628 h 2237474"/>
              <a:gd name="connsiteX69" fmla="*/ 7031309 w 12192000"/>
              <a:gd name="connsiteY69" fmla="*/ 1619451 h 2237474"/>
              <a:gd name="connsiteX70" fmla="*/ 6999084 w 12192000"/>
              <a:gd name="connsiteY70" fmla="*/ 1634317 h 2237474"/>
              <a:gd name="connsiteX71" fmla="*/ 6992107 w 12192000"/>
              <a:gd name="connsiteY71" fmla="*/ 1636860 h 2237474"/>
              <a:gd name="connsiteX72" fmla="*/ 6900177 w 12192000"/>
              <a:gd name="connsiteY72" fmla="*/ 1636016 h 2237474"/>
              <a:gd name="connsiteX73" fmla="*/ 6795372 w 12192000"/>
              <a:gd name="connsiteY73" fmla="*/ 1644845 h 2237474"/>
              <a:gd name="connsiteX74" fmla="*/ 6692251 w 12192000"/>
              <a:gd name="connsiteY74" fmla="*/ 1656357 h 2237474"/>
              <a:gd name="connsiteX75" fmla="*/ 6655235 w 12192000"/>
              <a:gd name="connsiteY75" fmla="*/ 1661869 h 2237474"/>
              <a:gd name="connsiteX76" fmla="*/ 6554894 w 12192000"/>
              <a:gd name="connsiteY76" fmla="*/ 1664428 h 2237474"/>
              <a:gd name="connsiteX77" fmla="*/ 6516595 w 12192000"/>
              <a:gd name="connsiteY77" fmla="*/ 1667475 h 2237474"/>
              <a:gd name="connsiteX78" fmla="*/ 6508541 w 12192000"/>
              <a:gd name="connsiteY78" fmla="*/ 1668757 h 2237474"/>
              <a:gd name="connsiteX79" fmla="*/ 6471012 w 12192000"/>
              <a:gd name="connsiteY79" fmla="*/ 1678604 h 2237474"/>
              <a:gd name="connsiteX80" fmla="*/ 6364035 w 12192000"/>
              <a:gd name="connsiteY80" fmla="*/ 1667683 h 2237474"/>
              <a:gd name="connsiteX81" fmla="*/ 6280959 w 12192000"/>
              <a:gd name="connsiteY81" fmla="*/ 1689329 h 2237474"/>
              <a:gd name="connsiteX82" fmla="*/ 6243319 w 12192000"/>
              <a:gd name="connsiteY82" fmla="*/ 1695560 h 2237474"/>
              <a:gd name="connsiteX83" fmla="*/ 6098321 w 12192000"/>
              <a:gd name="connsiteY83" fmla="*/ 1721646 h 2237474"/>
              <a:gd name="connsiteX84" fmla="*/ 5880652 w 12192000"/>
              <a:gd name="connsiteY84" fmla="*/ 1779643 h 2237474"/>
              <a:gd name="connsiteX85" fmla="*/ 5785959 w 12192000"/>
              <a:gd name="connsiteY85" fmla="*/ 1775307 h 2237474"/>
              <a:gd name="connsiteX86" fmla="*/ 5643534 w 12192000"/>
              <a:gd name="connsiteY86" fmla="*/ 1802919 h 2237474"/>
              <a:gd name="connsiteX87" fmla="*/ 5518799 w 12192000"/>
              <a:gd name="connsiteY87" fmla="*/ 1818312 h 2237474"/>
              <a:gd name="connsiteX88" fmla="*/ 5505014 w 12192000"/>
              <a:gd name="connsiteY88" fmla="*/ 1819259 h 2237474"/>
              <a:gd name="connsiteX89" fmla="*/ 5453307 w 12192000"/>
              <a:gd name="connsiteY89" fmla="*/ 1815450 h 2237474"/>
              <a:gd name="connsiteX90" fmla="*/ 5364192 w 12192000"/>
              <a:gd name="connsiteY90" fmla="*/ 1826074 h 2237474"/>
              <a:gd name="connsiteX91" fmla="*/ 5350380 w 12192000"/>
              <a:gd name="connsiteY91" fmla="*/ 1830891 h 2237474"/>
              <a:gd name="connsiteX92" fmla="*/ 5259633 w 12192000"/>
              <a:gd name="connsiteY92" fmla="*/ 1837160 h 2237474"/>
              <a:gd name="connsiteX93" fmla="*/ 5197513 w 12192000"/>
              <a:gd name="connsiteY93" fmla="*/ 1844718 h 2237474"/>
              <a:gd name="connsiteX94" fmla="*/ 5168852 w 12192000"/>
              <a:gd name="connsiteY94" fmla="*/ 1844846 h 2237474"/>
              <a:gd name="connsiteX95" fmla="*/ 5114927 w 12192000"/>
              <a:gd name="connsiteY95" fmla="*/ 1847827 h 2237474"/>
              <a:gd name="connsiteX96" fmla="*/ 5108970 w 12192000"/>
              <a:gd name="connsiteY96" fmla="*/ 1847935 h 2237474"/>
              <a:gd name="connsiteX97" fmla="*/ 5067961 w 12192000"/>
              <a:gd name="connsiteY97" fmla="*/ 1845917 h 2237474"/>
              <a:gd name="connsiteX98" fmla="*/ 5007075 w 12192000"/>
              <a:gd name="connsiteY98" fmla="*/ 1838626 h 2237474"/>
              <a:gd name="connsiteX99" fmla="*/ 4944087 w 12192000"/>
              <a:gd name="connsiteY99" fmla="*/ 1823332 h 2237474"/>
              <a:gd name="connsiteX100" fmla="*/ 4907662 w 12192000"/>
              <a:gd name="connsiteY100" fmla="*/ 1816900 h 2237474"/>
              <a:gd name="connsiteX101" fmla="*/ 4882386 w 12192000"/>
              <a:gd name="connsiteY101" fmla="*/ 1809844 h 2237474"/>
              <a:gd name="connsiteX102" fmla="*/ 4811440 w 12192000"/>
              <a:gd name="connsiteY102" fmla="*/ 1804655 h 2237474"/>
              <a:gd name="connsiteX103" fmla="*/ 4691075 w 12192000"/>
              <a:gd name="connsiteY103" fmla="*/ 1801389 h 2237474"/>
              <a:gd name="connsiteX104" fmla="*/ 4611738 w 12192000"/>
              <a:gd name="connsiteY104" fmla="*/ 1776964 h 2237474"/>
              <a:gd name="connsiteX105" fmla="*/ 4560070 w 12192000"/>
              <a:gd name="connsiteY105" fmla="*/ 1785640 h 2237474"/>
              <a:gd name="connsiteX106" fmla="*/ 4536503 w 12192000"/>
              <a:gd name="connsiteY106" fmla="*/ 1785334 h 2237474"/>
              <a:gd name="connsiteX107" fmla="*/ 4513724 w 12192000"/>
              <a:gd name="connsiteY107" fmla="*/ 1791996 h 2237474"/>
              <a:gd name="connsiteX108" fmla="*/ 4459810 w 12192000"/>
              <a:gd name="connsiteY108" fmla="*/ 1797886 h 2237474"/>
              <a:gd name="connsiteX109" fmla="*/ 4379064 w 12192000"/>
              <a:gd name="connsiteY109" fmla="*/ 1817177 h 2237474"/>
              <a:gd name="connsiteX110" fmla="*/ 4319209 w 12192000"/>
              <a:gd name="connsiteY110" fmla="*/ 1834833 h 2237474"/>
              <a:gd name="connsiteX111" fmla="*/ 4290981 w 12192000"/>
              <a:gd name="connsiteY111" fmla="*/ 1839677 h 2237474"/>
              <a:gd name="connsiteX112" fmla="*/ 4285792 w 12192000"/>
              <a:gd name="connsiteY112" fmla="*/ 1836231 h 2237474"/>
              <a:gd name="connsiteX113" fmla="*/ 4238372 w 12192000"/>
              <a:gd name="connsiteY113" fmla="*/ 1851480 h 2237474"/>
              <a:gd name="connsiteX114" fmla="*/ 4232517 w 12192000"/>
              <a:gd name="connsiteY114" fmla="*/ 1852567 h 2237474"/>
              <a:gd name="connsiteX115" fmla="*/ 4191732 w 12192000"/>
              <a:gd name="connsiteY115" fmla="*/ 1857328 h 2237474"/>
              <a:gd name="connsiteX116" fmla="*/ 4065532 w 12192000"/>
              <a:gd name="connsiteY116" fmla="*/ 1855477 h 2237474"/>
              <a:gd name="connsiteX117" fmla="*/ 4028460 w 12192000"/>
              <a:gd name="connsiteY117" fmla="*/ 1855137 h 2237474"/>
              <a:gd name="connsiteX118" fmla="*/ 4002267 w 12192000"/>
              <a:gd name="connsiteY118" fmla="*/ 1852352 h 2237474"/>
              <a:gd name="connsiteX119" fmla="*/ 3931396 w 12192000"/>
              <a:gd name="connsiteY119" fmla="*/ 1858915 h 2237474"/>
              <a:gd name="connsiteX120" fmla="*/ 3812162 w 12192000"/>
              <a:gd name="connsiteY120" fmla="*/ 1875501 h 2237474"/>
              <a:gd name="connsiteX121" fmla="*/ 3729530 w 12192000"/>
              <a:gd name="connsiteY121" fmla="*/ 1864513 h 2237474"/>
              <a:gd name="connsiteX122" fmla="*/ 3680177 w 12192000"/>
              <a:gd name="connsiteY122" fmla="*/ 1881552 h 2237474"/>
              <a:gd name="connsiteX123" fmla="*/ 3567259 w 12192000"/>
              <a:gd name="connsiteY123" fmla="*/ 1893482 h 2237474"/>
              <a:gd name="connsiteX124" fmla="*/ 3405770 w 12192000"/>
              <a:gd name="connsiteY124" fmla="*/ 1904591 h 2237474"/>
              <a:gd name="connsiteX125" fmla="*/ 3280097 w 12192000"/>
              <a:gd name="connsiteY125" fmla="*/ 1919610 h 2237474"/>
              <a:gd name="connsiteX126" fmla="*/ 3123424 w 12192000"/>
              <a:gd name="connsiteY126" fmla="*/ 1952930 h 2237474"/>
              <a:gd name="connsiteX127" fmla="*/ 3009910 w 12192000"/>
              <a:gd name="connsiteY127" fmla="*/ 1957866 h 2237474"/>
              <a:gd name="connsiteX128" fmla="*/ 2995934 w 12192000"/>
              <a:gd name="connsiteY128" fmla="*/ 1967085 h 2237474"/>
              <a:gd name="connsiteX129" fmla="*/ 2980071 w 12192000"/>
              <a:gd name="connsiteY129" fmla="*/ 1972988 h 2237474"/>
              <a:gd name="connsiteX130" fmla="*/ 2978094 w 12192000"/>
              <a:gd name="connsiteY130" fmla="*/ 1972369 h 2237474"/>
              <a:gd name="connsiteX131" fmla="*/ 2942858 w 12192000"/>
              <a:gd name="connsiteY131" fmla="*/ 1981367 h 2237474"/>
              <a:gd name="connsiteX132" fmla="*/ 2875436 w 12192000"/>
              <a:gd name="connsiteY132" fmla="*/ 1996977 h 2237474"/>
              <a:gd name="connsiteX133" fmla="*/ 2874892 w 12192000"/>
              <a:gd name="connsiteY133" fmla="*/ 1996085 h 2237474"/>
              <a:gd name="connsiteX134" fmla="*/ 2864145 w 12192000"/>
              <a:gd name="connsiteY134" fmla="*/ 1994061 h 2237474"/>
              <a:gd name="connsiteX135" fmla="*/ 2843662 w 12192000"/>
              <a:gd name="connsiteY135" fmla="*/ 1992498 h 2237474"/>
              <a:gd name="connsiteX136" fmla="*/ 2796128 w 12192000"/>
              <a:gd name="connsiteY136" fmla="*/ 1976403 h 2237474"/>
              <a:gd name="connsiteX137" fmla="*/ 2756784 w 12192000"/>
              <a:gd name="connsiteY137" fmla="*/ 1985116 h 2237474"/>
              <a:gd name="connsiteX138" fmla="*/ 2748833 w 12192000"/>
              <a:gd name="connsiteY138" fmla="*/ 1986323 h 2237474"/>
              <a:gd name="connsiteX139" fmla="*/ 2748661 w 12192000"/>
              <a:gd name="connsiteY139" fmla="*/ 1986122 h 2237474"/>
              <a:gd name="connsiteX140" fmla="*/ 2740251 w 12192000"/>
              <a:gd name="connsiteY140" fmla="*/ 1986946 h 2237474"/>
              <a:gd name="connsiteX141" fmla="*/ 2718916 w 12192000"/>
              <a:gd name="connsiteY141" fmla="*/ 1990867 h 2237474"/>
              <a:gd name="connsiteX142" fmla="*/ 2713522 w 12192000"/>
              <a:gd name="connsiteY142" fmla="*/ 1990173 h 2237474"/>
              <a:gd name="connsiteX143" fmla="*/ 2680597 w 12192000"/>
              <a:gd name="connsiteY143" fmla="*/ 1984996 h 2237474"/>
              <a:gd name="connsiteX144" fmla="*/ 2578178 w 12192000"/>
              <a:gd name="connsiteY144" fmla="*/ 1990531 h 2237474"/>
              <a:gd name="connsiteX145" fmla="*/ 2476147 w 12192000"/>
              <a:gd name="connsiteY145" fmla="*/ 1998305 h 2237474"/>
              <a:gd name="connsiteX146" fmla="*/ 2373568 w 12192000"/>
              <a:gd name="connsiteY146" fmla="*/ 2003219 h 2237474"/>
              <a:gd name="connsiteX147" fmla="*/ 2321399 w 12192000"/>
              <a:gd name="connsiteY147" fmla="*/ 1989467 h 2237474"/>
              <a:gd name="connsiteX148" fmla="*/ 2315525 w 12192000"/>
              <a:gd name="connsiteY148" fmla="*/ 1989708 h 2237474"/>
              <a:gd name="connsiteX149" fmla="*/ 2300792 w 12192000"/>
              <a:gd name="connsiteY149" fmla="*/ 1994290 h 2237474"/>
              <a:gd name="connsiteX150" fmla="*/ 2295469 w 12192000"/>
              <a:gd name="connsiteY150" fmla="*/ 1996659 h 2237474"/>
              <a:gd name="connsiteX151" fmla="*/ 2287219 w 12192000"/>
              <a:gd name="connsiteY151" fmla="*/ 1998750 h 2237474"/>
              <a:gd name="connsiteX152" fmla="*/ 2286948 w 12192000"/>
              <a:gd name="connsiteY152" fmla="*/ 1998596 h 2237474"/>
              <a:gd name="connsiteX153" fmla="*/ 2243069 w 12192000"/>
              <a:gd name="connsiteY153" fmla="*/ 2015111 h 2237474"/>
              <a:gd name="connsiteX154" fmla="*/ 2186609 w 12192000"/>
              <a:gd name="connsiteY154" fmla="*/ 2008263 h 2237474"/>
              <a:gd name="connsiteX155" fmla="*/ 2164831 w 12192000"/>
              <a:gd name="connsiteY155" fmla="*/ 2010143 h 2237474"/>
              <a:gd name="connsiteX156" fmla="*/ 2152836 w 12192000"/>
              <a:gd name="connsiteY156" fmla="*/ 2010048 h 2237474"/>
              <a:gd name="connsiteX157" fmla="*/ 2117102 w 12192000"/>
              <a:gd name="connsiteY157" fmla="*/ 2023004 h 2237474"/>
              <a:gd name="connsiteX158" fmla="*/ 2111935 w 12192000"/>
              <a:gd name="connsiteY158" fmla="*/ 2023163 h 2237474"/>
              <a:gd name="connsiteX159" fmla="*/ 2089991 w 12192000"/>
              <a:gd name="connsiteY159" fmla="*/ 2034193 h 2237474"/>
              <a:gd name="connsiteX160" fmla="*/ 2058061 w 12192000"/>
              <a:gd name="connsiteY160" fmla="*/ 2047942 h 2237474"/>
              <a:gd name="connsiteX161" fmla="*/ 2055737 w 12192000"/>
              <a:gd name="connsiteY161" fmla="*/ 2047704 h 2237474"/>
              <a:gd name="connsiteX162" fmla="*/ 2042244 w 12192000"/>
              <a:gd name="connsiteY162" fmla="*/ 2055560 h 2237474"/>
              <a:gd name="connsiteX163" fmla="*/ 1976224 w 12192000"/>
              <a:gd name="connsiteY163" fmla="*/ 2074257 h 2237474"/>
              <a:gd name="connsiteX164" fmla="*/ 1877728 w 12192000"/>
              <a:gd name="connsiteY164" fmla="*/ 2101004 h 2237474"/>
              <a:gd name="connsiteX165" fmla="*/ 1759056 w 12192000"/>
              <a:gd name="connsiteY165" fmla="*/ 2125608 h 2237474"/>
              <a:gd name="connsiteX166" fmla="*/ 1637948 w 12192000"/>
              <a:gd name="connsiteY166" fmla="*/ 2172597 h 2237474"/>
              <a:gd name="connsiteX167" fmla="*/ 1434549 w 12192000"/>
              <a:gd name="connsiteY167" fmla="*/ 2234522 h 2237474"/>
              <a:gd name="connsiteX168" fmla="*/ 1398481 w 12192000"/>
              <a:gd name="connsiteY168" fmla="*/ 2237074 h 2237474"/>
              <a:gd name="connsiteX169" fmla="*/ 1398407 w 12192000"/>
              <a:gd name="connsiteY169" fmla="*/ 2237095 h 2237474"/>
              <a:gd name="connsiteX170" fmla="*/ 1370962 w 12192000"/>
              <a:gd name="connsiteY170" fmla="*/ 2237474 h 2237474"/>
              <a:gd name="connsiteX171" fmla="*/ 1356367 w 12192000"/>
              <a:gd name="connsiteY171" fmla="*/ 2235089 h 2237474"/>
              <a:gd name="connsiteX172" fmla="*/ 1324828 w 12192000"/>
              <a:gd name="connsiteY172" fmla="*/ 2231968 h 2237474"/>
              <a:gd name="connsiteX173" fmla="*/ 1297744 w 12192000"/>
              <a:gd name="connsiteY173" fmla="*/ 2235849 h 2237474"/>
              <a:gd name="connsiteX174" fmla="*/ 1286236 w 12192000"/>
              <a:gd name="connsiteY174" fmla="*/ 2233135 h 2237474"/>
              <a:gd name="connsiteX175" fmla="*/ 1283504 w 12192000"/>
              <a:gd name="connsiteY175" fmla="*/ 2233797 h 2237474"/>
              <a:gd name="connsiteX176" fmla="*/ 1279765 w 12192000"/>
              <a:gd name="connsiteY176" fmla="*/ 2229639 h 2237474"/>
              <a:gd name="connsiteX177" fmla="*/ 1195347 w 12192000"/>
              <a:gd name="connsiteY177" fmla="*/ 2212354 h 2237474"/>
              <a:gd name="connsiteX178" fmla="*/ 970251 w 12192000"/>
              <a:gd name="connsiteY178" fmla="*/ 2221029 h 2237474"/>
              <a:gd name="connsiteX179" fmla="*/ 812914 w 12192000"/>
              <a:gd name="connsiteY179" fmla="*/ 2202752 h 2237474"/>
              <a:gd name="connsiteX180" fmla="*/ 800195 w 12192000"/>
              <a:gd name="connsiteY180" fmla="*/ 2209407 h 2237474"/>
              <a:gd name="connsiteX181" fmla="*/ 784978 w 12192000"/>
              <a:gd name="connsiteY181" fmla="*/ 2212360 h 2237474"/>
              <a:gd name="connsiteX182" fmla="*/ 681987 w 12192000"/>
              <a:gd name="connsiteY182" fmla="*/ 2216757 h 2237474"/>
              <a:gd name="connsiteX183" fmla="*/ 669923 w 12192000"/>
              <a:gd name="connsiteY183" fmla="*/ 2211682 h 2237474"/>
              <a:gd name="connsiteX184" fmla="*/ 648680 w 12192000"/>
              <a:gd name="connsiteY184" fmla="*/ 2206229 h 2237474"/>
              <a:gd name="connsiteX185" fmla="*/ 597225 w 12192000"/>
              <a:gd name="connsiteY185" fmla="*/ 2180999 h 2237474"/>
              <a:gd name="connsiteX186" fmla="*/ 558449 w 12192000"/>
              <a:gd name="connsiteY186" fmla="*/ 2182346 h 2237474"/>
              <a:gd name="connsiteX187" fmla="*/ 550517 w 12192000"/>
              <a:gd name="connsiteY187" fmla="*/ 2182060 h 2237474"/>
              <a:gd name="connsiteX188" fmla="*/ 550309 w 12192000"/>
              <a:gd name="connsiteY188" fmla="*/ 2181825 h 2237474"/>
              <a:gd name="connsiteX189" fmla="*/ 541836 w 12192000"/>
              <a:gd name="connsiteY189" fmla="*/ 2181063 h 2237474"/>
              <a:gd name="connsiteX190" fmla="*/ 536057 w 12192000"/>
              <a:gd name="connsiteY190" fmla="*/ 2181537 h 2237474"/>
              <a:gd name="connsiteX191" fmla="*/ 520671 w 12192000"/>
              <a:gd name="connsiteY191" fmla="*/ 2180980 h 2237474"/>
              <a:gd name="connsiteX192" fmla="*/ 515024 w 12192000"/>
              <a:gd name="connsiteY192" fmla="*/ 2179258 h 2237474"/>
              <a:gd name="connsiteX193" fmla="*/ 512278 w 12192000"/>
              <a:gd name="connsiteY193" fmla="*/ 2176369 h 2237474"/>
              <a:gd name="connsiteX194" fmla="*/ 480419 w 12192000"/>
              <a:gd name="connsiteY194" fmla="*/ 2167807 h 2237474"/>
              <a:gd name="connsiteX195" fmla="*/ 413835 w 12192000"/>
              <a:gd name="connsiteY195" fmla="*/ 2156783 h 2237474"/>
              <a:gd name="connsiteX196" fmla="*/ 376513 w 12192000"/>
              <a:gd name="connsiteY196" fmla="*/ 2154014 h 2237474"/>
              <a:gd name="connsiteX197" fmla="*/ 273386 w 12192000"/>
              <a:gd name="connsiteY197" fmla="*/ 2142551 h 2237474"/>
              <a:gd name="connsiteX198" fmla="*/ 169207 w 12192000"/>
              <a:gd name="connsiteY198" fmla="*/ 2128100 h 2237474"/>
              <a:gd name="connsiteX199" fmla="*/ 93149 w 12192000"/>
              <a:gd name="connsiteY199" fmla="*/ 2105324 h 2237474"/>
              <a:gd name="connsiteX200" fmla="*/ 88109 w 12192000"/>
              <a:gd name="connsiteY200" fmla="*/ 2106704 h 2237474"/>
              <a:gd name="connsiteX201" fmla="*/ 80022 w 12192000"/>
              <a:gd name="connsiteY201" fmla="*/ 2107254 h 2237474"/>
              <a:gd name="connsiteX202" fmla="*/ 79717 w 12192000"/>
              <a:gd name="connsiteY202" fmla="*/ 2107046 h 2237474"/>
              <a:gd name="connsiteX203" fmla="*/ 72352 w 12192000"/>
              <a:gd name="connsiteY203" fmla="*/ 2107991 h 2237474"/>
              <a:gd name="connsiteX204" fmla="*/ 37645 w 12192000"/>
              <a:gd name="connsiteY204" fmla="*/ 2115401 h 2237474"/>
              <a:gd name="connsiteX205" fmla="*/ 4572 w 12192000"/>
              <a:gd name="connsiteY205" fmla="*/ 2111091 h 2237474"/>
              <a:gd name="connsiteX206" fmla="*/ 0 w 12192000"/>
              <a:gd name="connsiteY206" fmla="*/ 2110468 h 2237474"/>
              <a:gd name="connsiteX207" fmla="*/ 0 w 12192000"/>
              <a:gd name="connsiteY20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67091 w 12192000"/>
              <a:gd name="connsiteY23" fmla="*/ 870550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834800 w 12192000"/>
              <a:gd name="connsiteY7" fmla="*/ 747840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92107 w 12192000"/>
              <a:gd name="connsiteY68" fmla="*/ 1636860 h 2237474"/>
              <a:gd name="connsiteX69" fmla="*/ 6900177 w 12192000"/>
              <a:gd name="connsiteY69" fmla="*/ 1636016 h 2237474"/>
              <a:gd name="connsiteX70" fmla="*/ 6795372 w 12192000"/>
              <a:gd name="connsiteY70" fmla="*/ 1644845 h 2237474"/>
              <a:gd name="connsiteX71" fmla="*/ 6692251 w 12192000"/>
              <a:gd name="connsiteY71" fmla="*/ 1656357 h 2237474"/>
              <a:gd name="connsiteX72" fmla="*/ 6655235 w 12192000"/>
              <a:gd name="connsiteY72" fmla="*/ 1661869 h 2237474"/>
              <a:gd name="connsiteX73" fmla="*/ 6554894 w 12192000"/>
              <a:gd name="connsiteY73" fmla="*/ 1664428 h 2237474"/>
              <a:gd name="connsiteX74" fmla="*/ 6516595 w 12192000"/>
              <a:gd name="connsiteY74" fmla="*/ 1667475 h 2237474"/>
              <a:gd name="connsiteX75" fmla="*/ 6508541 w 12192000"/>
              <a:gd name="connsiteY75" fmla="*/ 1668757 h 2237474"/>
              <a:gd name="connsiteX76" fmla="*/ 6471012 w 12192000"/>
              <a:gd name="connsiteY76" fmla="*/ 1678604 h 2237474"/>
              <a:gd name="connsiteX77" fmla="*/ 6364035 w 12192000"/>
              <a:gd name="connsiteY77" fmla="*/ 1667683 h 2237474"/>
              <a:gd name="connsiteX78" fmla="*/ 6280959 w 12192000"/>
              <a:gd name="connsiteY78" fmla="*/ 1689329 h 2237474"/>
              <a:gd name="connsiteX79" fmla="*/ 6243319 w 12192000"/>
              <a:gd name="connsiteY79" fmla="*/ 1695560 h 2237474"/>
              <a:gd name="connsiteX80" fmla="*/ 6098321 w 12192000"/>
              <a:gd name="connsiteY80" fmla="*/ 1721646 h 2237474"/>
              <a:gd name="connsiteX81" fmla="*/ 5880652 w 12192000"/>
              <a:gd name="connsiteY81" fmla="*/ 1779643 h 2237474"/>
              <a:gd name="connsiteX82" fmla="*/ 5785959 w 12192000"/>
              <a:gd name="connsiteY82" fmla="*/ 1775307 h 2237474"/>
              <a:gd name="connsiteX83" fmla="*/ 5643534 w 12192000"/>
              <a:gd name="connsiteY83" fmla="*/ 1802919 h 2237474"/>
              <a:gd name="connsiteX84" fmla="*/ 5518799 w 12192000"/>
              <a:gd name="connsiteY84" fmla="*/ 1818312 h 2237474"/>
              <a:gd name="connsiteX85" fmla="*/ 5505014 w 12192000"/>
              <a:gd name="connsiteY85" fmla="*/ 1819259 h 2237474"/>
              <a:gd name="connsiteX86" fmla="*/ 5453307 w 12192000"/>
              <a:gd name="connsiteY86" fmla="*/ 1815450 h 2237474"/>
              <a:gd name="connsiteX87" fmla="*/ 5364192 w 12192000"/>
              <a:gd name="connsiteY87" fmla="*/ 1826074 h 2237474"/>
              <a:gd name="connsiteX88" fmla="*/ 5350380 w 12192000"/>
              <a:gd name="connsiteY88" fmla="*/ 1830891 h 2237474"/>
              <a:gd name="connsiteX89" fmla="*/ 5259633 w 12192000"/>
              <a:gd name="connsiteY89" fmla="*/ 1837160 h 2237474"/>
              <a:gd name="connsiteX90" fmla="*/ 5197513 w 12192000"/>
              <a:gd name="connsiteY90" fmla="*/ 1844718 h 2237474"/>
              <a:gd name="connsiteX91" fmla="*/ 5168852 w 12192000"/>
              <a:gd name="connsiteY91" fmla="*/ 1844846 h 2237474"/>
              <a:gd name="connsiteX92" fmla="*/ 5114927 w 12192000"/>
              <a:gd name="connsiteY92" fmla="*/ 1847827 h 2237474"/>
              <a:gd name="connsiteX93" fmla="*/ 5108970 w 12192000"/>
              <a:gd name="connsiteY93" fmla="*/ 1847935 h 2237474"/>
              <a:gd name="connsiteX94" fmla="*/ 5067961 w 12192000"/>
              <a:gd name="connsiteY94" fmla="*/ 1845917 h 2237474"/>
              <a:gd name="connsiteX95" fmla="*/ 5007075 w 12192000"/>
              <a:gd name="connsiteY95" fmla="*/ 1838626 h 2237474"/>
              <a:gd name="connsiteX96" fmla="*/ 4944087 w 12192000"/>
              <a:gd name="connsiteY96" fmla="*/ 1823332 h 2237474"/>
              <a:gd name="connsiteX97" fmla="*/ 4907662 w 12192000"/>
              <a:gd name="connsiteY97" fmla="*/ 1816900 h 2237474"/>
              <a:gd name="connsiteX98" fmla="*/ 4882386 w 12192000"/>
              <a:gd name="connsiteY98" fmla="*/ 1809844 h 2237474"/>
              <a:gd name="connsiteX99" fmla="*/ 4811440 w 12192000"/>
              <a:gd name="connsiteY99" fmla="*/ 1804655 h 2237474"/>
              <a:gd name="connsiteX100" fmla="*/ 4691075 w 12192000"/>
              <a:gd name="connsiteY100" fmla="*/ 1801389 h 2237474"/>
              <a:gd name="connsiteX101" fmla="*/ 4611738 w 12192000"/>
              <a:gd name="connsiteY101" fmla="*/ 1776964 h 2237474"/>
              <a:gd name="connsiteX102" fmla="*/ 4560070 w 12192000"/>
              <a:gd name="connsiteY102" fmla="*/ 1785640 h 2237474"/>
              <a:gd name="connsiteX103" fmla="*/ 4536503 w 12192000"/>
              <a:gd name="connsiteY103" fmla="*/ 1785334 h 2237474"/>
              <a:gd name="connsiteX104" fmla="*/ 4513724 w 12192000"/>
              <a:gd name="connsiteY104" fmla="*/ 1791996 h 2237474"/>
              <a:gd name="connsiteX105" fmla="*/ 4459810 w 12192000"/>
              <a:gd name="connsiteY105" fmla="*/ 1797886 h 2237474"/>
              <a:gd name="connsiteX106" fmla="*/ 4379064 w 12192000"/>
              <a:gd name="connsiteY106" fmla="*/ 1817177 h 2237474"/>
              <a:gd name="connsiteX107" fmla="*/ 4319209 w 12192000"/>
              <a:gd name="connsiteY107" fmla="*/ 1834833 h 2237474"/>
              <a:gd name="connsiteX108" fmla="*/ 4290981 w 12192000"/>
              <a:gd name="connsiteY108" fmla="*/ 1839677 h 2237474"/>
              <a:gd name="connsiteX109" fmla="*/ 4285792 w 12192000"/>
              <a:gd name="connsiteY109" fmla="*/ 1836231 h 2237474"/>
              <a:gd name="connsiteX110" fmla="*/ 4238372 w 12192000"/>
              <a:gd name="connsiteY110" fmla="*/ 1851480 h 2237474"/>
              <a:gd name="connsiteX111" fmla="*/ 4232517 w 12192000"/>
              <a:gd name="connsiteY111" fmla="*/ 1852567 h 2237474"/>
              <a:gd name="connsiteX112" fmla="*/ 4191732 w 12192000"/>
              <a:gd name="connsiteY112" fmla="*/ 1857328 h 2237474"/>
              <a:gd name="connsiteX113" fmla="*/ 4065532 w 12192000"/>
              <a:gd name="connsiteY113" fmla="*/ 1855477 h 2237474"/>
              <a:gd name="connsiteX114" fmla="*/ 4028460 w 12192000"/>
              <a:gd name="connsiteY114" fmla="*/ 1855137 h 2237474"/>
              <a:gd name="connsiteX115" fmla="*/ 4002267 w 12192000"/>
              <a:gd name="connsiteY115" fmla="*/ 1852352 h 2237474"/>
              <a:gd name="connsiteX116" fmla="*/ 3931396 w 12192000"/>
              <a:gd name="connsiteY116" fmla="*/ 1858915 h 2237474"/>
              <a:gd name="connsiteX117" fmla="*/ 3812162 w 12192000"/>
              <a:gd name="connsiteY117" fmla="*/ 1875501 h 2237474"/>
              <a:gd name="connsiteX118" fmla="*/ 3729530 w 12192000"/>
              <a:gd name="connsiteY118" fmla="*/ 1864513 h 2237474"/>
              <a:gd name="connsiteX119" fmla="*/ 3680177 w 12192000"/>
              <a:gd name="connsiteY119" fmla="*/ 1881552 h 2237474"/>
              <a:gd name="connsiteX120" fmla="*/ 3567259 w 12192000"/>
              <a:gd name="connsiteY120" fmla="*/ 1893482 h 2237474"/>
              <a:gd name="connsiteX121" fmla="*/ 3405770 w 12192000"/>
              <a:gd name="connsiteY121" fmla="*/ 1904591 h 2237474"/>
              <a:gd name="connsiteX122" fmla="*/ 3280097 w 12192000"/>
              <a:gd name="connsiteY122" fmla="*/ 1919610 h 2237474"/>
              <a:gd name="connsiteX123" fmla="*/ 3123424 w 12192000"/>
              <a:gd name="connsiteY123" fmla="*/ 1952930 h 2237474"/>
              <a:gd name="connsiteX124" fmla="*/ 3009910 w 12192000"/>
              <a:gd name="connsiteY124" fmla="*/ 1957866 h 2237474"/>
              <a:gd name="connsiteX125" fmla="*/ 2995934 w 12192000"/>
              <a:gd name="connsiteY125" fmla="*/ 1967085 h 2237474"/>
              <a:gd name="connsiteX126" fmla="*/ 2980071 w 12192000"/>
              <a:gd name="connsiteY126" fmla="*/ 1972988 h 2237474"/>
              <a:gd name="connsiteX127" fmla="*/ 2978094 w 12192000"/>
              <a:gd name="connsiteY127" fmla="*/ 1972369 h 2237474"/>
              <a:gd name="connsiteX128" fmla="*/ 2942858 w 12192000"/>
              <a:gd name="connsiteY128" fmla="*/ 1981367 h 2237474"/>
              <a:gd name="connsiteX129" fmla="*/ 2875436 w 12192000"/>
              <a:gd name="connsiteY129" fmla="*/ 1996977 h 2237474"/>
              <a:gd name="connsiteX130" fmla="*/ 2874892 w 12192000"/>
              <a:gd name="connsiteY130" fmla="*/ 1996085 h 2237474"/>
              <a:gd name="connsiteX131" fmla="*/ 2864145 w 12192000"/>
              <a:gd name="connsiteY131" fmla="*/ 1994061 h 2237474"/>
              <a:gd name="connsiteX132" fmla="*/ 2843662 w 12192000"/>
              <a:gd name="connsiteY132" fmla="*/ 1992498 h 2237474"/>
              <a:gd name="connsiteX133" fmla="*/ 2796128 w 12192000"/>
              <a:gd name="connsiteY133" fmla="*/ 1976403 h 2237474"/>
              <a:gd name="connsiteX134" fmla="*/ 2756784 w 12192000"/>
              <a:gd name="connsiteY134" fmla="*/ 1985116 h 2237474"/>
              <a:gd name="connsiteX135" fmla="*/ 2748833 w 12192000"/>
              <a:gd name="connsiteY135" fmla="*/ 1986323 h 2237474"/>
              <a:gd name="connsiteX136" fmla="*/ 2748661 w 12192000"/>
              <a:gd name="connsiteY136" fmla="*/ 1986122 h 2237474"/>
              <a:gd name="connsiteX137" fmla="*/ 2740251 w 12192000"/>
              <a:gd name="connsiteY137" fmla="*/ 1986946 h 2237474"/>
              <a:gd name="connsiteX138" fmla="*/ 2718916 w 12192000"/>
              <a:gd name="connsiteY138" fmla="*/ 1990867 h 2237474"/>
              <a:gd name="connsiteX139" fmla="*/ 2713522 w 12192000"/>
              <a:gd name="connsiteY139" fmla="*/ 1990173 h 2237474"/>
              <a:gd name="connsiteX140" fmla="*/ 2680597 w 12192000"/>
              <a:gd name="connsiteY140" fmla="*/ 1984996 h 2237474"/>
              <a:gd name="connsiteX141" fmla="*/ 2578178 w 12192000"/>
              <a:gd name="connsiteY141" fmla="*/ 1990531 h 2237474"/>
              <a:gd name="connsiteX142" fmla="*/ 2476147 w 12192000"/>
              <a:gd name="connsiteY142" fmla="*/ 1998305 h 2237474"/>
              <a:gd name="connsiteX143" fmla="*/ 2373568 w 12192000"/>
              <a:gd name="connsiteY143" fmla="*/ 2003219 h 2237474"/>
              <a:gd name="connsiteX144" fmla="*/ 2321399 w 12192000"/>
              <a:gd name="connsiteY144" fmla="*/ 1989467 h 2237474"/>
              <a:gd name="connsiteX145" fmla="*/ 2315525 w 12192000"/>
              <a:gd name="connsiteY145" fmla="*/ 1989708 h 2237474"/>
              <a:gd name="connsiteX146" fmla="*/ 2300792 w 12192000"/>
              <a:gd name="connsiteY146" fmla="*/ 1994290 h 2237474"/>
              <a:gd name="connsiteX147" fmla="*/ 2295469 w 12192000"/>
              <a:gd name="connsiteY147" fmla="*/ 1996659 h 2237474"/>
              <a:gd name="connsiteX148" fmla="*/ 2287219 w 12192000"/>
              <a:gd name="connsiteY148" fmla="*/ 1998750 h 2237474"/>
              <a:gd name="connsiteX149" fmla="*/ 2286948 w 12192000"/>
              <a:gd name="connsiteY149" fmla="*/ 1998596 h 2237474"/>
              <a:gd name="connsiteX150" fmla="*/ 2243069 w 12192000"/>
              <a:gd name="connsiteY150" fmla="*/ 2015111 h 2237474"/>
              <a:gd name="connsiteX151" fmla="*/ 2186609 w 12192000"/>
              <a:gd name="connsiteY151" fmla="*/ 2008263 h 2237474"/>
              <a:gd name="connsiteX152" fmla="*/ 2164831 w 12192000"/>
              <a:gd name="connsiteY152" fmla="*/ 2010143 h 2237474"/>
              <a:gd name="connsiteX153" fmla="*/ 2152836 w 12192000"/>
              <a:gd name="connsiteY153" fmla="*/ 2010048 h 2237474"/>
              <a:gd name="connsiteX154" fmla="*/ 2117102 w 12192000"/>
              <a:gd name="connsiteY154" fmla="*/ 2023004 h 2237474"/>
              <a:gd name="connsiteX155" fmla="*/ 2111935 w 12192000"/>
              <a:gd name="connsiteY155" fmla="*/ 2023163 h 2237474"/>
              <a:gd name="connsiteX156" fmla="*/ 2089991 w 12192000"/>
              <a:gd name="connsiteY156" fmla="*/ 2034193 h 2237474"/>
              <a:gd name="connsiteX157" fmla="*/ 2058061 w 12192000"/>
              <a:gd name="connsiteY157" fmla="*/ 2047942 h 2237474"/>
              <a:gd name="connsiteX158" fmla="*/ 2055737 w 12192000"/>
              <a:gd name="connsiteY158" fmla="*/ 2047704 h 2237474"/>
              <a:gd name="connsiteX159" fmla="*/ 2042244 w 12192000"/>
              <a:gd name="connsiteY159" fmla="*/ 2055560 h 2237474"/>
              <a:gd name="connsiteX160" fmla="*/ 1976224 w 12192000"/>
              <a:gd name="connsiteY160" fmla="*/ 2074257 h 2237474"/>
              <a:gd name="connsiteX161" fmla="*/ 1877728 w 12192000"/>
              <a:gd name="connsiteY161" fmla="*/ 2101004 h 2237474"/>
              <a:gd name="connsiteX162" fmla="*/ 1759056 w 12192000"/>
              <a:gd name="connsiteY162" fmla="*/ 2125608 h 2237474"/>
              <a:gd name="connsiteX163" fmla="*/ 1637948 w 12192000"/>
              <a:gd name="connsiteY163" fmla="*/ 2172597 h 2237474"/>
              <a:gd name="connsiteX164" fmla="*/ 1434549 w 12192000"/>
              <a:gd name="connsiteY164" fmla="*/ 2234522 h 2237474"/>
              <a:gd name="connsiteX165" fmla="*/ 1398481 w 12192000"/>
              <a:gd name="connsiteY165" fmla="*/ 2237074 h 2237474"/>
              <a:gd name="connsiteX166" fmla="*/ 1398407 w 12192000"/>
              <a:gd name="connsiteY166" fmla="*/ 2237095 h 2237474"/>
              <a:gd name="connsiteX167" fmla="*/ 1370962 w 12192000"/>
              <a:gd name="connsiteY167" fmla="*/ 2237474 h 2237474"/>
              <a:gd name="connsiteX168" fmla="*/ 1356367 w 12192000"/>
              <a:gd name="connsiteY168" fmla="*/ 2235089 h 2237474"/>
              <a:gd name="connsiteX169" fmla="*/ 1324828 w 12192000"/>
              <a:gd name="connsiteY169" fmla="*/ 2231968 h 2237474"/>
              <a:gd name="connsiteX170" fmla="*/ 1297744 w 12192000"/>
              <a:gd name="connsiteY170" fmla="*/ 2235849 h 2237474"/>
              <a:gd name="connsiteX171" fmla="*/ 1286236 w 12192000"/>
              <a:gd name="connsiteY171" fmla="*/ 2233135 h 2237474"/>
              <a:gd name="connsiteX172" fmla="*/ 1283504 w 12192000"/>
              <a:gd name="connsiteY172" fmla="*/ 2233797 h 2237474"/>
              <a:gd name="connsiteX173" fmla="*/ 1279765 w 12192000"/>
              <a:gd name="connsiteY173" fmla="*/ 2229639 h 2237474"/>
              <a:gd name="connsiteX174" fmla="*/ 1195347 w 12192000"/>
              <a:gd name="connsiteY174" fmla="*/ 2212354 h 2237474"/>
              <a:gd name="connsiteX175" fmla="*/ 970251 w 12192000"/>
              <a:gd name="connsiteY175" fmla="*/ 2221029 h 2237474"/>
              <a:gd name="connsiteX176" fmla="*/ 812914 w 12192000"/>
              <a:gd name="connsiteY176" fmla="*/ 2202752 h 2237474"/>
              <a:gd name="connsiteX177" fmla="*/ 800195 w 12192000"/>
              <a:gd name="connsiteY177" fmla="*/ 2209407 h 2237474"/>
              <a:gd name="connsiteX178" fmla="*/ 784978 w 12192000"/>
              <a:gd name="connsiteY178" fmla="*/ 2212360 h 2237474"/>
              <a:gd name="connsiteX179" fmla="*/ 681987 w 12192000"/>
              <a:gd name="connsiteY179" fmla="*/ 2216757 h 2237474"/>
              <a:gd name="connsiteX180" fmla="*/ 669923 w 12192000"/>
              <a:gd name="connsiteY180" fmla="*/ 2211682 h 2237474"/>
              <a:gd name="connsiteX181" fmla="*/ 648680 w 12192000"/>
              <a:gd name="connsiteY181" fmla="*/ 2206229 h 2237474"/>
              <a:gd name="connsiteX182" fmla="*/ 597225 w 12192000"/>
              <a:gd name="connsiteY182" fmla="*/ 2180999 h 2237474"/>
              <a:gd name="connsiteX183" fmla="*/ 558449 w 12192000"/>
              <a:gd name="connsiteY183" fmla="*/ 2182346 h 2237474"/>
              <a:gd name="connsiteX184" fmla="*/ 550517 w 12192000"/>
              <a:gd name="connsiteY184" fmla="*/ 2182060 h 2237474"/>
              <a:gd name="connsiteX185" fmla="*/ 550309 w 12192000"/>
              <a:gd name="connsiteY185" fmla="*/ 2181825 h 2237474"/>
              <a:gd name="connsiteX186" fmla="*/ 541836 w 12192000"/>
              <a:gd name="connsiteY186" fmla="*/ 2181063 h 2237474"/>
              <a:gd name="connsiteX187" fmla="*/ 536057 w 12192000"/>
              <a:gd name="connsiteY187" fmla="*/ 2181537 h 2237474"/>
              <a:gd name="connsiteX188" fmla="*/ 520671 w 12192000"/>
              <a:gd name="connsiteY188" fmla="*/ 2180980 h 2237474"/>
              <a:gd name="connsiteX189" fmla="*/ 515024 w 12192000"/>
              <a:gd name="connsiteY189" fmla="*/ 2179258 h 2237474"/>
              <a:gd name="connsiteX190" fmla="*/ 512278 w 12192000"/>
              <a:gd name="connsiteY190" fmla="*/ 2176369 h 2237474"/>
              <a:gd name="connsiteX191" fmla="*/ 480419 w 12192000"/>
              <a:gd name="connsiteY191" fmla="*/ 2167807 h 2237474"/>
              <a:gd name="connsiteX192" fmla="*/ 413835 w 12192000"/>
              <a:gd name="connsiteY192" fmla="*/ 2156783 h 2237474"/>
              <a:gd name="connsiteX193" fmla="*/ 376513 w 12192000"/>
              <a:gd name="connsiteY193" fmla="*/ 2154014 h 2237474"/>
              <a:gd name="connsiteX194" fmla="*/ 273386 w 12192000"/>
              <a:gd name="connsiteY194" fmla="*/ 2142551 h 2237474"/>
              <a:gd name="connsiteX195" fmla="*/ 169207 w 12192000"/>
              <a:gd name="connsiteY195" fmla="*/ 2128100 h 2237474"/>
              <a:gd name="connsiteX196" fmla="*/ 93149 w 12192000"/>
              <a:gd name="connsiteY196" fmla="*/ 2105324 h 2237474"/>
              <a:gd name="connsiteX197" fmla="*/ 88109 w 12192000"/>
              <a:gd name="connsiteY197" fmla="*/ 2106704 h 2237474"/>
              <a:gd name="connsiteX198" fmla="*/ 80022 w 12192000"/>
              <a:gd name="connsiteY198" fmla="*/ 2107254 h 2237474"/>
              <a:gd name="connsiteX199" fmla="*/ 79717 w 12192000"/>
              <a:gd name="connsiteY199" fmla="*/ 2107046 h 2237474"/>
              <a:gd name="connsiteX200" fmla="*/ 72352 w 12192000"/>
              <a:gd name="connsiteY200" fmla="*/ 2107991 h 2237474"/>
              <a:gd name="connsiteX201" fmla="*/ 37645 w 12192000"/>
              <a:gd name="connsiteY201" fmla="*/ 2115401 h 2237474"/>
              <a:gd name="connsiteX202" fmla="*/ 4572 w 12192000"/>
              <a:gd name="connsiteY202" fmla="*/ 2111091 h 2237474"/>
              <a:gd name="connsiteX203" fmla="*/ 0 w 12192000"/>
              <a:gd name="connsiteY203" fmla="*/ 2110468 h 2237474"/>
              <a:gd name="connsiteX204" fmla="*/ 0 w 12192000"/>
              <a:gd name="connsiteY20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00177 w 12192000"/>
              <a:gd name="connsiteY68" fmla="*/ 1636016 h 2237474"/>
              <a:gd name="connsiteX69" fmla="*/ 6795372 w 12192000"/>
              <a:gd name="connsiteY69" fmla="*/ 1644845 h 2237474"/>
              <a:gd name="connsiteX70" fmla="*/ 6692251 w 12192000"/>
              <a:gd name="connsiteY70" fmla="*/ 1656357 h 2237474"/>
              <a:gd name="connsiteX71" fmla="*/ 6655235 w 12192000"/>
              <a:gd name="connsiteY71" fmla="*/ 1661869 h 2237474"/>
              <a:gd name="connsiteX72" fmla="*/ 6554894 w 12192000"/>
              <a:gd name="connsiteY72" fmla="*/ 1664428 h 2237474"/>
              <a:gd name="connsiteX73" fmla="*/ 6516595 w 12192000"/>
              <a:gd name="connsiteY73" fmla="*/ 1667475 h 2237474"/>
              <a:gd name="connsiteX74" fmla="*/ 6508541 w 12192000"/>
              <a:gd name="connsiteY74" fmla="*/ 1668757 h 2237474"/>
              <a:gd name="connsiteX75" fmla="*/ 6471012 w 12192000"/>
              <a:gd name="connsiteY75" fmla="*/ 1678604 h 2237474"/>
              <a:gd name="connsiteX76" fmla="*/ 6364035 w 12192000"/>
              <a:gd name="connsiteY76" fmla="*/ 1667683 h 2237474"/>
              <a:gd name="connsiteX77" fmla="*/ 6280959 w 12192000"/>
              <a:gd name="connsiteY77" fmla="*/ 1689329 h 2237474"/>
              <a:gd name="connsiteX78" fmla="*/ 6243319 w 12192000"/>
              <a:gd name="connsiteY78" fmla="*/ 1695560 h 2237474"/>
              <a:gd name="connsiteX79" fmla="*/ 6098321 w 12192000"/>
              <a:gd name="connsiteY79" fmla="*/ 1721646 h 2237474"/>
              <a:gd name="connsiteX80" fmla="*/ 5880652 w 12192000"/>
              <a:gd name="connsiteY80" fmla="*/ 1779643 h 2237474"/>
              <a:gd name="connsiteX81" fmla="*/ 5785959 w 12192000"/>
              <a:gd name="connsiteY81" fmla="*/ 1775307 h 2237474"/>
              <a:gd name="connsiteX82" fmla="*/ 5643534 w 12192000"/>
              <a:gd name="connsiteY82" fmla="*/ 1802919 h 2237474"/>
              <a:gd name="connsiteX83" fmla="*/ 5518799 w 12192000"/>
              <a:gd name="connsiteY83" fmla="*/ 1818312 h 2237474"/>
              <a:gd name="connsiteX84" fmla="*/ 5505014 w 12192000"/>
              <a:gd name="connsiteY84" fmla="*/ 1819259 h 2237474"/>
              <a:gd name="connsiteX85" fmla="*/ 5453307 w 12192000"/>
              <a:gd name="connsiteY85" fmla="*/ 1815450 h 2237474"/>
              <a:gd name="connsiteX86" fmla="*/ 5364192 w 12192000"/>
              <a:gd name="connsiteY86" fmla="*/ 1826074 h 2237474"/>
              <a:gd name="connsiteX87" fmla="*/ 5350380 w 12192000"/>
              <a:gd name="connsiteY87" fmla="*/ 1830891 h 2237474"/>
              <a:gd name="connsiteX88" fmla="*/ 5259633 w 12192000"/>
              <a:gd name="connsiteY88" fmla="*/ 1837160 h 2237474"/>
              <a:gd name="connsiteX89" fmla="*/ 5197513 w 12192000"/>
              <a:gd name="connsiteY89" fmla="*/ 1844718 h 2237474"/>
              <a:gd name="connsiteX90" fmla="*/ 5168852 w 12192000"/>
              <a:gd name="connsiteY90" fmla="*/ 1844846 h 2237474"/>
              <a:gd name="connsiteX91" fmla="*/ 5114927 w 12192000"/>
              <a:gd name="connsiteY91" fmla="*/ 1847827 h 2237474"/>
              <a:gd name="connsiteX92" fmla="*/ 5108970 w 12192000"/>
              <a:gd name="connsiteY92" fmla="*/ 1847935 h 2237474"/>
              <a:gd name="connsiteX93" fmla="*/ 5067961 w 12192000"/>
              <a:gd name="connsiteY93" fmla="*/ 1845917 h 2237474"/>
              <a:gd name="connsiteX94" fmla="*/ 5007075 w 12192000"/>
              <a:gd name="connsiteY94" fmla="*/ 1838626 h 2237474"/>
              <a:gd name="connsiteX95" fmla="*/ 4944087 w 12192000"/>
              <a:gd name="connsiteY95" fmla="*/ 1823332 h 2237474"/>
              <a:gd name="connsiteX96" fmla="*/ 4907662 w 12192000"/>
              <a:gd name="connsiteY96" fmla="*/ 1816900 h 2237474"/>
              <a:gd name="connsiteX97" fmla="*/ 4882386 w 12192000"/>
              <a:gd name="connsiteY97" fmla="*/ 1809844 h 2237474"/>
              <a:gd name="connsiteX98" fmla="*/ 4811440 w 12192000"/>
              <a:gd name="connsiteY98" fmla="*/ 1804655 h 2237474"/>
              <a:gd name="connsiteX99" fmla="*/ 4691075 w 12192000"/>
              <a:gd name="connsiteY99" fmla="*/ 1801389 h 2237474"/>
              <a:gd name="connsiteX100" fmla="*/ 4611738 w 12192000"/>
              <a:gd name="connsiteY100" fmla="*/ 1776964 h 2237474"/>
              <a:gd name="connsiteX101" fmla="*/ 4560070 w 12192000"/>
              <a:gd name="connsiteY101" fmla="*/ 1785640 h 2237474"/>
              <a:gd name="connsiteX102" fmla="*/ 4536503 w 12192000"/>
              <a:gd name="connsiteY102" fmla="*/ 1785334 h 2237474"/>
              <a:gd name="connsiteX103" fmla="*/ 4513724 w 12192000"/>
              <a:gd name="connsiteY103" fmla="*/ 1791996 h 2237474"/>
              <a:gd name="connsiteX104" fmla="*/ 4459810 w 12192000"/>
              <a:gd name="connsiteY104" fmla="*/ 1797886 h 2237474"/>
              <a:gd name="connsiteX105" fmla="*/ 4379064 w 12192000"/>
              <a:gd name="connsiteY105" fmla="*/ 1817177 h 2237474"/>
              <a:gd name="connsiteX106" fmla="*/ 4319209 w 12192000"/>
              <a:gd name="connsiteY106" fmla="*/ 1834833 h 2237474"/>
              <a:gd name="connsiteX107" fmla="*/ 4290981 w 12192000"/>
              <a:gd name="connsiteY107" fmla="*/ 1839677 h 2237474"/>
              <a:gd name="connsiteX108" fmla="*/ 4285792 w 12192000"/>
              <a:gd name="connsiteY108" fmla="*/ 1836231 h 2237474"/>
              <a:gd name="connsiteX109" fmla="*/ 4238372 w 12192000"/>
              <a:gd name="connsiteY109" fmla="*/ 1851480 h 2237474"/>
              <a:gd name="connsiteX110" fmla="*/ 4232517 w 12192000"/>
              <a:gd name="connsiteY110" fmla="*/ 1852567 h 2237474"/>
              <a:gd name="connsiteX111" fmla="*/ 4191732 w 12192000"/>
              <a:gd name="connsiteY111" fmla="*/ 1857328 h 2237474"/>
              <a:gd name="connsiteX112" fmla="*/ 4065532 w 12192000"/>
              <a:gd name="connsiteY112" fmla="*/ 1855477 h 2237474"/>
              <a:gd name="connsiteX113" fmla="*/ 4028460 w 12192000"/>
              <a:gd name="connsiteY113" fmla="*/ 1855137 h 2237474"/>
              <a:gd name="connsiteX114" fmla="*/ 4002267 w 12192000"/>
              <a:gd name="connsiteY114" fmla="*/ 1852352 h 2237474"/>
              <a:gd name="connsiteX115" fmla="*/ 3931396 w 12192000"/>
              <a:gd name="connsiteY115" fmla="*/ 1858915 h 2237474"/>
              <a:gd name="connsiteX116" fmla="*/ 3812162 w 12192000"/>
              <a:gd name="connsiteY116" fmla="*/ 1875501 h 2237474"/>
              <a:gd name="connsiteX117" fmla="*/ 3729530 w 12192000"/>
              <a:gd name="connsiteY117" fmla="*/ 1864513 h 2237474"/>
              <a:gd name="connsiteX118" fmla="*/ 3680177 w 12192000"/>
              <a:gd name="connsiteY118" fmla="*/ 1881552 h 2237474"/>
              <a:gd name="connsiteX119" fmla="*/ 3567259 w 12192000"/>
              <a:gd name="connsiteY119" fmla="*/ 1893482 h 2237474"/>
              <a:gd name="connsiteX120" fmla="*/ 3405770 w 12192000"/>
              <a:gd name="connsiteY120" fmla="*/ 1904591 h 2237474"/>
              <a:gd name="connsiteX121" fmla="*/ 3280097 w 12192000"/>
              <a:gd name="connsiteY121" fmla="*/ 1919610 h 2237474"/>
              <a:gd name="connsiteX122" fmla="*/ 3123424 w 12192000"/>
              <a:gd name="connsiteY122" fmla="*/ 1952930 h 2237474"/>
              <a:gd name="connsiteX123" fmla="*/ 3009910 w 12192000"/>
              <a:gd name="connsiteY123" fmla="*/ 1957866 h 2237474"/>
              <a:gd name="connsiteX124" fmla="*/ 2995934 w 12192000"/>
              <a:gd name="connsiteY124" fmla="*/ 1967085 h 2237474"/>
              <a:gd name="connsiteX125" fmla="*/ 2980071 w 12192000"/>
              <a:gd name="connsiteY125" fmla="*/ 1972988 h 2237474"/>
              <a:gd name="connsiteX126" fmla="*/ 2978094 w 12192000"/>
              <a:gd name="connsiteY126" fmla="*/ 1972369 h 2237474"/>
              <a:gd name="connsiteX127" fmla="*/ 2942858 w 12192000"/>
              <a:gd name="connsiteY127" fmla="*/ 1981367 h 2237474"/>
              <a:gd name="connsiteX128" fmla="*/ 2875436 w 12192000"/>
              <a:gd name="connsiteY128" fmla="*/ 1996977 h 2237474"/>
              <a:gd name="connsiteX129" fmla="*/ 2874892 w 12192000"/>
              <a:gd name="connsiteY129" fmla="*/ 1996085 h 2237474"/>
              <a:gd name="connsiteX130" fmla="*/ 2864145 w 12192000"/>
              <a:gd name="connsiteY130" fmla="*/ 1994061 h 2237474"/>
              <a:gd name="connsiteX131" fmla="*/ 2843662 w 12192000"/>
              <a:gd name="connsiteY131" fmla="*/ 1992498 h 2237474"/>
              <a:gd name="connsiteX132" fmla="*/ 2796128 w 12192000"/>
              <a:gd name="connsiteY132" fmla="*/ 1976403 h 2237474"/>
              <a:gd name="connsiteX133" fmla="*/ 2756784 w 12192000"/>
              <a:gd name="connsiteY133" fmla="*/ 1985116 h 2237474"/>
              <a:gd name="connsiteX134" fmla="*/ 2748833 w 12192000"/>
              <a:gd name="connsiteY134" fmla="*/ 1986323 h 2237474"/>
              <a:gd name="connsiteX135" fmla="*/ 2748661 w 12192000"/>
              <a:gd name="connsiteY135" fmla="*/ 1986122 h 2237474"/>
              <a:gd name="connsiteX136" fmla="*/ 2740251 w 12192000"/>
              <a:gd name="connsiteY136" fmla="*/ 1986946 h 2237474"/>
              <a:gd name="connsiteX137" fmla="*/ 2718916 w 12192000"/>
              <a:gd name="connsiteY137" fmla="*/ 1990867 h 2237474"/>
              <a:gd name="connsiteX138" fmla="*/ 2713522 w 12192000"/>
              <a:gd name="connsiteY138" fmla="*/ 1990173 h 2237474"/>
              <a:gd name="connsiteX139" fmla="*/ 2680597 w 12192000"/>
              <a:gd name="connsiteY139" fmla="*/ 1984996 h 2237474"/>
              <a:gd name="connsiteX140" fmla="*/ 2578178 w 12192000"/>
              <a:gd name="connsiteY140" fmla="*/ 1990531 h 2237474"/>
              <a:gd name="connsiteX141" fmla="*/ 2476147 w 12192000"/>
              <a:gd name="connsiteY141" fmla="*/ 1998305 h 2237474"/>
              <a:gd name="connsiteX142" fmla="*/ 2373568 w 12192000"/>
              <a:gd name="connsiteY142" fmla="*/ 2003219 h 2237474"/>
              <a:gd name="connsiteX143" fmla="*/ 2321399 w 12192000"/>
              <a:gd name="connsiteY143" fmla="*/ 1989467 h 2237474"/>
              <a:gd name="connsiteX144" fmla="*/ 2315525 w 12192000"/>
              <a:gd name="connsiteY144" fmla="*/ 1989708 h 2237474"/>
              <a:gd name="connsiteX145" fmla="*/ 2300792 w 12192000"/>
              <a:gd name="connsiteY145" fmla="*/ 1994290 h 2237474"/>
              <a:gd name="connsiteX146" fmla="*/ 2295469 w 12192000"/>
              <a:gd name="connsiteY146" fmla="*/ 1996659 h 2237474"/>
              <a:gd name="connsiteX147" fmla="*/ 2287219 w 12192000"/>
              <a:gd name="connsiteY147" fmla="*/ 1998750 h 2237474"/>
              <a:gd name="connsiteX148" fmla="*/ 2286948 w 12192000"/>
              <a:gd name="connsiteY148" fmla="*/ 1998596 h 2237474"/>
              <a:gd name="connsiteX149" fmla="*/ 2243069 w 12192000"/>
              <a:gd name="connsiteY149" fmla="*/ 2015111 h 2237474"/>
              <a:gd name="connsiteX150" fmla="*/ 2186609 w 12192000"/>
              <a:gd name="connsiteY150" fmla="*/ 2008263 h 2237474"/>
              <a:gd name="connsiteX151" fmla="*/ 2164831 w 12192000"/>
              <a:gd name="connsiteY151" fmla="*/ 2010143 h 2237474"/>
              <a:gd name="connsiteX152" fmla="*/ 2152836 w 12192000"/>
              <a:gd name="connsiteY152" fmla="*/ 2010048 h 2237474"/>
              <a:gd name="connsiteX153" fmla="*/ 2117102 w 12192000"/>
              <a:gd name="connsiteY153" fmla="*/ 2023004 h 2237474"/>
              <a:gd name="connsiteX154" fmla="*/ 2111935 w 12192000"/>
              <a:gd name="connsiteY154" fmla="*/ 2023163 h 2237474"/>
              <a:gd name="connsiteX155" fmla="*/ 2089991 w 12192000"/>
              <a:gd name="connsiteY155" fmla="*/ 2034193 h 2237474"/>
              <a:gd name="connsiteX156" fmla="*/ 2058061 w 12192000"/>
              <a:gd name="connsiteY156" fmla="*/ 2047942 h 2237474"/>
              <a:gd name="connsiteX157" fmla="*/ 2055737 w 12192000"/>
              <a:gd name="connsiteY157" fmla="*/ 2047704 h 2237474"/>
              <a:gd name="connsiteX158" fmla="*/ 2042244 w 12192000"/>
              <a:gd name="connsiteY158" fmla="*/ 2055560 h 2237474"/>
              <a:gd name="connsiteX159" fmla="*/ 1976224 w 12192000"/>
              <a:gd name="connsiteY159" fmla="*/ 2074257 h 2237474"/>
              <a:gd name="connsiteX160" fmla="*/ 1877728 w 12192000"/>
              <a:gd name="connsiteY160" fmla="*/ 2101004 h 2237474"/>
              <a:gd name="connsiteX161" fmla="*/ 1759056 w 12192000"/>
              <a:gd name="connsiteY161" fmla="*/ 2125608 h 2237474"/>
              <a:gd name="connsiteX162" fmla="*/ 1637948 w 12192000"/>
              <a:gd name="connsiteY162" fmla="*/ 2172597 h 2237474"/>
              <a:gd name="connsiteX163" fmla="*/ 1434549 w 12192000"/>
              <a:gd name="connsiteY163" fmla="*/ 2234522 h 2237474"/>
              <a:gd name="connsiteX164" fmla="*/ 1398481 w 12192000"/>
              <a:gd name="connsiteY164" fmla="*/ 2237074 h 2237474"/>
              <a:gd name="connsiteX165" fmla="*/ 1398407 w 12192000"/>
              <a:gd name="connsiteY165" fmla="*/ 2237095 h 2237474"/>
              <a:gd name="connsiteX166" fmla="*/ 1370962 w 12192000"/>
              <a:gd name="connsiteY166" fmla="*/ 2237474 h 2237474"/>
              <a:gd name="connsiteX167" fmla="*/ 1356367 w 12192000"/>
              <a:gd name="connsiteY167" fmla="*/ 2235089 h 2237474"/>
              <a:gd name="connsiteX168" fmla="*/ 1324828 w 12192000"/>
              <a:gd name="connsiteY168" fmla="*/ 2231968 h 2237474"/>
              <a:gd name="connsiteX169" fmla="*/ 1297744 w 12192000"/>
              <a:gd name="connsiteY169" fmla="*/ 2235849 h 2237474"/>
              <a:gd name="connsiteX170" fmla="*/ 1286236 w 12192000"/>
              <a:gd name="connsiteY170" fmla="*/ 2233135 h 2237474"/>
              <a:gd name="connsiteX171" fmla="*/ 1283504 w 12192000"/>
              <a:gd name="connsiteY171" fmla="*/ 2233797 h 2237474"/>
              <a:gd name="connsiteX172" fmla="*/ 1279765 w 12192000"/>
              <a:gd name="connsiteY172" fmla="*/ 2229639 h 2237474"/>
              <a:gd name="connsiteX173" fmla="*/ 1195347 w 12192000"/>
              <a:gd name="connsiteY173" fmla="*/ 2212354 h 2237474"/>
              <a:gd name="connsiteX174" fmla="*/ 970251 w 12192000"/>
              <a:gd name="connsiteY174" fmla="*/ 2221029 h 2237474"/>
              <a:gd name="connsiteX175" fmla="*/ 812914 w 12192000"/>
              <a:gd name="connsiteY175" fmla="*/ 2202752 h 2237474"/>
              <a:gd name="connsiteX176" fmla="*/ 800195 w 12192000"/>
              <a:gd name="connsiteY176" fmla="*/ 2209407 h 2237474"/>
              <a:gd name="connsiteX177" fmla="*/ 784978 w 12192000"/>
              <a:gd name="connsiteY177" fmla="*/ 2212360 h 2237474"/>
              <a:gd name="connsiteX178" fmla="*/ 681987 w 12192000"/>
              <a:gd name="connsiteY178" fmla="*/ 2216757 h 2237474"/>
              <a:gd name="connsiteX179" fmla="*/ 669923 w 12192000"/>
              <a:gd name="connsiteY179" fmla="*/ 2211682 h 2237474"/>
              <a:gd name="connsiteX180" fmla="*/ 648680 w 12192000"/>
              <a:gd name="connsiteY180" fmla="*/ 2206229 h 2237474"/>
              <a:gd name="connsiteX181" fmla="*/ 597225 w 12192000"/>
              <a:gd name="connsiteY181" fmla="*/ 2180999 h 2237474"/>
              <a:gd name="connsiteX182" fmla="*/ 558449 w 12192000"/>
              <a:gd name="connsiteY182" fmla="*/ 2182346 h 2237474"/>
              <a:gd name="connsiteX183" fmla="*/ 550517 w 12192000"/>
              <a:gd name="connsiteY183" fmla="*/ 2182060 h 2237474"/>
              <a:gd name="connsiteX184" fmla="*/ 550309 w 12192000"/>
              <a:gd name="connsiteY184" fmla="*/ 2181825 h 2237474"/>
              <a:gd name="connsiteX185" fmla="*/ 541836 w 12192000"/>
              <a:gd name="connsiteY185" fmla="*/ 2181063 h 2237474"/>
              <a:gd name="connsiteX186" fmla="*/ 536057 w 12192000"/>
              <a:gd name="connsiteY186" fmla="*/ 2181537 h 2237474"/>
              <a:gd name="connsiteX187" fmla="*/ 520671 w 12192000"/>
              <a:gd name="connsiteY187" fmla="*/ 2180980 h 2237474"/>
              <a:gd name="connsiteX188" fmla="*/ 515024 w 12192000"/>
              <a:gd name="connsiteY188" fmla="*/ 2179258 h 2237474"/>
              <a:gd name="connsiteX189" fmla="*/ 512278 w 12192000"/>
              <a:gd name="connsiteY189" fmla="*/ 2176369 h 2237474"/>
              <a:gd name="connsiteX190" fmla="*/ 480419 w 12192000"/>
              <a:gd name="connsiteY190" fmla="*/ 2167807 h 2237474"/>
              <a:gd name="connsiteX191" fmla="*/ 413835 w 12192000"/>
              <a:gd name="connsiteY191" fmla="*/ 2156783 h 2237474"/>
              <a:gd name="connsiteX192" fmla="*/ 376513 w 12192000"/>
              <a:gd name="connsiteY192" fmla="*/ 2154014 h 2237474"/>
              <a:gd name="connsiteX193" fmla="*/ 273386 w 12192000"/>
              <a:gd name="connsiteY193" fmla="*/ 2142551 h 2237474"/>
              <a:gd name="connsiteX194" fmla="*/ 169207 w 12192000"/>
              <a:gd name="connsiteY194" fmla="*/ 2128100 h 2237474"/>
              <a:gd name="connsiteX195" fmla="*/ 93149 w 12192000"/>
              <a:gd name="connsiteY195" fmla="*/ 2105324 h 2237474"/>
              <a:gd name="connsiteX196" fmla="*/ 88109 w 12192000"/>
              <a:gd name="connsiteY196" fmla="*/ 2106704 h 2237474"/>
              <a:gd name="connsiteX197" fmla="*/ 80022 w 12192000"/>
              <a:gd name="connsiteY197" fmla="*/ 2107254 h 2237474"/>
              <a:gd name="connsiteX198" fmla="*/ 79717 w 12192000"/>
              <a:gd name="connsiteY198" fmla="*/ 2107046 h 2237474"/>
              <a:gd name="connsiteX199" fmla="*/ 72352 w 12192000"/>
              <a:gd name="connsiteY199" fmla="*/ 2107991 h 2237474"/>
              <a:gd name="connsiteX200" fmla="*/ 37645 w 12192000"/>
              <a:gd name="connsiteY200" fmla="*/ 2115401 h 2237474"/>
              <a:gd name="connsiteX201" fmla="*/ 4572 w 12192000"/>
              <a:gd name="connsiteY201" fmla="*/ 2111091 h 2237474"/>
              <a:gd name="connsiteX202" fmla="*/ 0 w 12192000"/>
              <a:gd name="connsiteY202" fmla="*/ 2110468 h 2237474"/>
              <a:gd name="connsiteX203" fmla="*/ 0 w 12192000"/>
              <a:gd name="connsiteY20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97513 w 12192000"/>
              <a:gd name="connsiteY87" fmla="*/ 1844718 h 2237474"/>
              <a:gd name="connsiteX88" fmla="*/ 5168852 w 12192000"/>
              <a:gd name="connsiteY88" fmla="*/ 1844846 h 2237474"/>
              <a:gd name="connsiteX89" fmla="*/ 5114927 w 12192000"/>
              <a:gd name="connsiteY89" fmla="*/ 1847827 h 2237474"/>
              <a:gd name="connsiteX90" fmla="*/ 5108970 w 12192000"/>
              <a:gd name="connsiteY90" fmla="*/ 1847935 h 2237474"/>
              <a:gd name="connsiteX91" fmla="*/ 5067961 w 12192000"/>
              <a:gd name="connsiteY91" fmla="*/ 1845917 h 2237474"/>
              <a:gd name="connsiteX92" fmla="*/ 5007075 w 12192000"/>
              <a:gd name="connsiteY92" fmla="*/ 1838626 h 2237474"/>
              <a:gd name="connsiteX93" fmla="*/ 4944087 w 12192000"/>
              <a:gd name="connsiteY93" fmla="*/ 1823332 h 2237474"/>
              <a:gd name="connsiteX94" fmla="*/ 4907662 w 12192000"/>
              <a:gd name="connsiteY94" fmla="*/ 1816900 h 2237474"/>
              <a:gd name="connsiteX95" fmla="*/ 4882386 w 12192000"/>
              <a:gd name="connsiteY95" fmla="*/ 1809844 h 2237474"/>
              <a:gd name="connsiteX96" fmla="*/ 4811440 w 12192000"/>
              <a:gd name="connsiteY96" fmla="*/ 1804655 h 2237474"/>
              <a:gd name="connsiteX97" fmla="*/ 4691075 w 12192000"/>
              <a:gd name="connsiteY97" fmla="*/ 1801389 h 2237474"/>
              <a:gd name="connsiteX98" fmla="*/ 4611738 w 12192000"/>
              <a:gd name="connsiteY98" fmla="*/ 1776964 h 2237474"/>
              <a:gd name="connsiteX99" fmla="*/ 4560070 w 12192000"/>
              <a:gd name="connsiteY99" fmla="*/ 1785640 h 2237474"/>
              <a:gd name="connsiteX100" fmla="*/ 4536503 w 12192000"/>
              <a:gd name="connsiteY100" fmla="*/ 1785334 h 2237474"/>
              <a:gd name="connsiteX101" fmla="*/ 4513724 w 12192000"/>
              <a:gd name="connsiteY101" fmla="*/ 1791996 h 2237474"/>
              <a:gd name="connsiteX102" fmla="*/ 4459810 w 12192000"/>
              <a:gd name="connsiteY102" fmla="*/ 1797886 h 2237474"/>
              <a:gd name="connsiteX103" fmla="*/ 4379064 w 12192000"/>
              <a:gd name="connsiteY103" fmla="*/ 1817177 h 2237474"/>
              <a:gd name="connsiteX104" fmla="*/ 4319209 w 12192000"/>
              <a:gd name="connsiteY104" fmla="*/ 1834833 h 2237474"/>
              <a:gd name="connsiteX105" fmla="*/ 4290981 w 12192000"/>
              <a:gd name="connsiteY105" fmla="*/ 1839677 h 2237474"/>
              <a:gd name="connsiteX106" fmla="*/ 4285792 w 12192000"/>
              <a:gd name="connsiteY106" fmla="*/ 1836231 h 2237474"/>
              <a:gd name="connsiteX107" fmla="*/ 4238372 w 12192000"/>
              <a:gd name="connsiteY107" fmla="*/ 1851480 h 2237474"/>
              <a:gd name="connsiteX108" fmla="*/ 4232517 w 12192000"/>
              <a:gd name="connsiteY108" fmla="*/ 1852567 h 2237474"/>
              <a:gd name="connsiteX109" fmla="*/ 4191732 w 12192000"/>
              <a:gd name="connsiteY109" fmla="*/ 1857328 h 2237474"/>
              <a:gd name="connsiteX110" fmla="*/ 4065532 w 12192000"/>
              <a:gd name="connsiteY110" fmla="*/ 1855477 h 2237474"/>
              <a:gd name="connsiteX111" fmla="*/ 4028460 w 12192000"/>
              <a:gd name="connsiteY111" fmla="*/ 1855137 h 2237474"/>
              <a:gd name="connsiteX112" fmla="*/ 4002267 w 12192000"/>
              <a:gd name="connsiteY112" fmla="*/ 1852352 h 2237474"/>
              <a:gd name="connsiteX113" fmla="*/ 3931396 w 12192000"/>
              <a:gd name="connsiteY113" fmla="*/ 1858915 h 2237474"/>
              <a:gd name="connsiteX114" fmla="*/ 3812162 w 12192000"/>
              <a:gd name="connsiteY114" fmla="*/ 1875501 h 2237474"/>
              <a:gd name="connsiteX115" fmla="*/ 3729530 w 12192000"/>
              <a:gd name="connsiteY115" fmla="*/ 1864513 h 2237474"/>
              <a:gd name="connsiteX116" fmla="*/ 3680177 w 12192000"/>
              <a:gd name="connsiteY116" fmla="*/ 1881552 h 2237474"/>
              <a:gd name="connsiteX117" fmla="*/ 3567259 w 12192000"/>
              <a:gd name="connsiteY117" fmla="*/ 1893482 h 2237474"/>
              <a:gd name="connsiteX118" fmla="*/ 3405770 w 12192000"/>
              <a:gd name="connsiteY118" fmla="*/ 1904591 h 2237474"/>
              <a:gd name="connsiteX119" fmla="*/ 3280097 w 12192000"/>
              <a:gd name="connsiteY119" fmla="*/ 1919610 h 2237474"/>
              <a:gd name="connsiteX120" fmla="*/ 3123424 w 12192000"/>
              <a:gd name="connsiteY120" fmla="*/ 1952930 h 2237474"/>
              <a:gd name="connsiteX121" fmla="*/ 3009910 w 12192000"/>
              <a:gd name="connsiteY121" fmla="*/ 1957866 h 2237474"/>
              <a:gd name="connsiteX122" fmla="*/ 2995934 w 12192000"/>
              <a:gd name="connsiteY122" fmla="*/ 1967085 h 2237474"/>
              <a:gd name="connsiteX123" fmla="*/ 2980071 w 12192000"/>
              <a:gd name="connsiteY123" fmla="*/ 1972988 h 2237474"/>
              <a:gd name="connsiteX124" fmla="*/ 2978094 w 12192000"/>
              <a:gd name="connsiteY124" fmla="*/ 1972369 h 2237474"/>
              <a:gd name="connsiteX125" fmla="*/ 2942858 w 12192000"/>
              <a:gd name="connsiteY125" fmla="*/ 1981367 h 2237474"/>
              <a:gd name="connsiteX126" fmla="*/ 2875436 w 12192000"/>
              <a:gd name="connsiteY126" fmla="*/ 1996977 h 2237474"/>
              <a:gd name="connsiteX127" fmla="*/ 2874892 w 12192000"/>
              <a:gd name="connsiteY127" fmla="*/ 1996085 h 2237474"/>
              <a:gd name="connsiteX128" fmla="*/ 2864145 w 12192000"/>
              <a:gd name="connsiteY128" fmla="*/ 1994061 h 2237474"/>
              <a:gd name="connsiteX129" fmla="*/ 2843662 w 12192000"/>
              <a:gd name="connsiteY129" fmla="*/ 1992498 h 2237474"/>
              <a:gd name="connsiteX130" fmla="*/ 2796128 w 12192000"/>
              <a:gd name="connsiteY130" fmla="*/ 1976403 h 2237474"/>
              <a:gd name="connsiteX131" fmla="*/ 2756784 w 12192000"/>
              <a:gd name="connsiteY131" fmla="*/ 1985116 h 2237474"/>
              <a:gd name="connsiteX132" fmla="*/ 2748833 w 12192000"/>
              <a:gd name="connsiteY132" fmla="*/ 1986323 h 2237474"/>
              <a:gd name="connsiteX133" fmla="*/ 2748661 w 12192000"/>
              <a:gd name="connsiteY133" fmla="*/ 1986122 h 2237474"/>
              <a:gd name="connsiteX134" fmla="*/ 2740251 w 12192000"/>
              <a:gd name="connsiteY134" fmla="*/ 1986946 h 2237474"/>
              <a:gd name="connsiteX135" fmla="*/ 2718916 w 12192000"/>
              <a:gd name="connsiteY135" fmla="*/ 1990867 h 2237474"/>
              <a:gd name="connsiteX136" fmla="*/ 2713522 w 12192000"/>
              <a:gd name="connsiteY136" fmla="*/ 1990173 h 2237474"/>
              <a:gd name="connsiteX137" fmla="*/ 2680597 w 12192000"/>
              <a:gd name="connsiteY137" fmla="*/ 1984996 h 2237474"/>
              <a:gd name="connsiteX138" fmla="*/ 2578178 w 12192000"/>
              <a:gd name="connsiteY138" fmla="*/ 1990531 h 2237474"/>
              <a:gd name="connsiteX139" fmla="*/ 2476147 w 12192000"/>
              <a:gd name="connsiteY139" fmla="*/ 1998305 h 2237474"/>
              <a:gd name="connsiteX140" fmla="*/ 2373568 w 12192000"/>
              <a:gd name="connsiteY140" fmla="*/ 2003219 h 2237474"/>
              <a:gd name="connsiteX141" fmla="*/ 2321399 w 12192000"/>
              <a:gd name="connsiteY141" fmla="*/ 1989467 h 2237474"/>
              <a:gd name="connsiteX142" fmla="*/ 2315525 w 12192000"/>
              <a:gd name="connsiteY142" fmla="*/ 1989708 h 2237474"/>
              <a:gd name="connsiteX143" fmla="*/ 2300792 w 12192000"/>
              <a:gd name="connsiteY143" fmla="*/ 1994290 h 2237474"/>
              <a:gd name="connsiteX144" fmla="*/ 2295469 w 12192000"/>
              <a:gd name="connsiteY144" fmla="*/ 1996659 h 2237474"/>
              <a:gd name="connsiteX145" fmla="*/ 2287219 w 12192000"/>
              <a:gd name="connsiteY145" fmla="*/ 1998750 h 2237474"/>
              <a:gd name="connsiteX146" fmla="*/ 2286948 w 12192000"/>
              <a:gd name="connsiteY146" fmla="*/ 1998596 h 2237474"/>
              <a:gd name="connsiteX147" fmla="*/ 2243069 w 12192000"/>
              <a:gd name="connsiteY147" fmla="*/ 2015111 h 2237474"/>
              <a:gd name="connsiteX148" fmla="*/ 2186609 w 12192000"/>
              <a:gd name="connsiteY148" fmla="*/ 2008263 h 2237474"/>
              <a:gd name="connsiteX149" fmla="*/ 2164831 w 12192000"/>
              <a:gd name="connsiteY149" fmla="*/ 2010143 h 2237474"/>
              <a:gd name="connsiteX150" fmla="*/ 2152836 w 12192000"/>
              <a:gd name="connsiteY150" fmla="*/ 2010048 h 2237474"/>
              <a:gd name="connsiteX151" fmla="*/ 2117102 w 12192000"/>
              <a:gd name="connsiteY151" fmla="*/ 2023004 h 2237474"/>
              <a:gd name="connsiteX152" fmla="*/ 2111935 w 12192000"/>
              <a:gd name="connsiteY152" fmla="*/ 2023163 h 2237474"/>
              <a:gd name="connsiteX153" fmla="*/ 2089991 w 12192000"/>
              <a:gd name="connsiteY153" fmla="*/ 2034193 h 2237474"/>
              <a:gd name="connsiteX154" fmla="*/ 2058061 w 12192000"/>
              <a:gd name="connsiteY154" fmla="*/ 2047942 h 2237474"/>
              <a:gd name="connsiteX155" fmla="*/ 2055737 w 12192000"/>
              <a:gd name="connsiteY155" fmla="*/ 2047704 h 2237474"/>
              <a:gd name="connsiteX156" fmla="*/ 2042244 w 12192000"/>
              <a:gd name="connsiteY156" fmla="*/ 2055560 h 2237474"/>
              <a:gd name="connsiteX157" fmla="*/ 1976224 w 12192000"/>
              <a:gd name="connsiteY157" fmla="*/ 2074257 h 2237474"/>
              <a:gd name="connsiteX158" fmla="*/ 1877728 w 12192000"/>
              <a:gd name="connsiteY158" fmla="*/ 2101004 h 2237474"/>
              <a:gd name="connsiteX159" fmla="*/ 1759056 w 12192000"/>
              <a:gd name="connsiteY159" fmla="*/ 2125608 h 2237474"/>
              <a:gd name="connsiteX160" fmla="*/ 1637948 w 12192000"/>
              <a:gd name="connsiteY160" fmla="*/ 2172597 h 2237474"/>
              <a:gd name="connsiteX161" fmla="*/ 1434549 w 12192000"/>
              <a:gd name="connsiteY161" fmla="*/ 2234522 h 2237474"/>
              <a:gd name="connsiteX162" fmla="*/ 1398481 w 12192000"/>
              <a:gd name="connsiteY162" fmla="*/ 2237074 h 2237474"/>
              <a:gd name="connsiteX163" fmla="*/ 1398407 w 12192000"/>
              <a:gd name="connsiteY163" fmla="*/ 2237095 h 2237474"/>
              <a:gd name="connsiteX164" fmla="*/ 1370962 w 12192000"/>
              <a:gd name="connsiteY164" fmla="*/ 2237474 h 2237474"/>
              <a:gd name="connsiteX165" fmla="*/ 1356367 w 12192000"/>
              <a:gd name="connsiteY165" fmla="*/ 2235089 h 2237474"/>
              <a:gd name="connsiteX166" fmla="*/ 1324828 w 12192000"/>
              <a:gd name="connsiteY166" fmla="*/ 2231968 h 2237474"/>
              <a:gd name="connsiteX167" fmla="*/ 1297744 w 12192000"/>
              <a:gd name="connsiteY167" fmla="*/ 2235849 h 2237474"/>
              <a:gd name="connsiteX168" fmla="*/ 1286236 w 12192000"/>
              <a:gd name="connsiteY168" fmla="*/ 2233135 h 2237474"/>
              <a:gd name="connsiteX169" fmla="*/ 1283504 w 12192000"/>
              <a:gd name="connsiteY169" fmla="*/ 2233797 h 2237474"/>
              <a:gd name="connsiteX170" fmla="*/ 1279765 w 12192000"/>
              <a:gd name="connsiteY170" fmla="*/ 2229639 h 2237474"/>
              <a:gd name="connsiteX171" fmla="*/ 1195347 w 12192000"/>
              <a:gd name="connsiteY171" fmla="*/ 2212354 h 2237474"/>
              <a:gd name="connsiteX172" fmla="*/ 970251 w 12192000"/>
              <a:gd name="connsiteY172" fmla="*/ 2221029 h 2237474"/>
              <a:gd name="connsiteX173" fmla="*/ 812914 w 12192000"/>
              <a:gd name="connsiteY173" fmla="*/ 2202752 h 2237474"/>
              <a:gd name="connsiteX174" fmla="*/ 800195 w 12192000"/>
              <a:gd name="connsiteY174" fmla="*/ 2209407 h 2237474"/>
              <a:gd name="connsiteX175" fmla="*/ 784978 w 12192000"/>
              <a:gd name="connsiteY175" fmla="*/ 2212360 h 2237474"/>
              <a:gd name="connsiteX176" fmla="*/ 681987 w 12192000"/>
              <a:gd name="connsiteY176" fmla="*/ 2216757 h 2237474"/>
              <a:gd name="connsiteX177" fmla="*/ 669923 w 12192000"/>
              <a:gd name="connsiteY177" fmla="*/ 2211682 h 2237474"/>
              <a:gd name="connsiteX178" fmla="*/ 648680 w 12192000"/>
              <a:gd name="connsiteY178" fmla="*/ 2206229 h 2237474"/>
              <a:gd name="connsiteX179" fmla="*/ 597225 w 12192000"/>
              <a:gd name="connsiteY179" fmla="*/ 2180999 h 2237474"/>
              <a:gd name="connsiteX180" fmla="*/ 558449 w 12192000"/>
              <a:gd name="connsiteY180" fmla="*/ 2182346 h 2237474"/>
              <a:gd name="connsiteX181" fmla="*/ 550517 w 12192000"/>
              <a:gd name="connsiteY181" fmla="*/ 2182060 h 2237474"/>
              <a:gd name="connsiteX182" fmla="*/ 550309 w 12192000"/>
              <a:gd name="connsiteY182" fmla="*/ 2181825 h 2237474"/>
              <a:gd name="connsiteX183" fmla="*/ 541836 w 12192000"/>
              <a:gd name="connsiteY183" fmla="*/ 2181063 h 2237474"/>
              <a:gd name="connsiteX184" fmla="*/ 536057 w 12192000"/>
              <a:gd name="connsiteY184" fmla="*/ 2181537 h 2237474"/>
              <a:gd name="connsiteX185" fmla="*/ 520671 w 12192000"/>
              <a:gd name="connsiteY185" fmla="*/ 2180980 h 2237474"/>
              <a:gd name="connsiteX186" fmla="*/ 515024 w 12192000"/>
              <a:gd name="connsiteY186" fmla="*/ 2179258 h 2237474"/>
              <a:gd name="connsiteX187" fmla="*/ 512278 w 12192000"/>
              <a:gd name="connsiteY187" fmla="*/ 2176369 h 2237474"/>
              <a:gd name="connsiteX188" fmla="*/ 480419 w 12192000"/>
              <a:gd name="connsiteY188" fmla="*/ 2167807 h 2237474"/>
              <a:gd name="connsiteX189" fmla="*/ 413835 w 12192000"/>
              <a:gd name="connsiteY189" fmla="*/ 2156783 h 2237474"/>
              <a:gd name="connsiteX190" fmla="*/ 376513 w 12192000"/>
              <a:gd name="connsiteY190" fmla="*/ 2154014 h 2237474"/>
              <a:gd name="connsiteX191" fmla="*/ 273386 w 12192000"/>
              <a:gd name="connsiteY191" fmla="*/ 2142551 h 2237474"/>
              <a:gd name="connsiteX192" fmla="*/ 169207 w 12192000"/>
              <a:gd name="connsiteY192" fmla="*/ 2128100 h 2237474"/>
              <a:gd name="connsiteX193" fmla="*/ 93149 w 12192000"/>
              <a:gd name="connsiteY193" fmla="*/ 2105324 h 2237474"/>
              <a:gd name="connsiteX194" fmla="*/ 88109 w 12192000"/>
              <a:gd name="connsiteY194" fmla="*/ 2106704 h 2237474"/>
              <a:gd name="connsiteX195" fmla="*/ 80022 w 12192000"/>
              <a:gd name="connsiteY195" fmla="*/ 2107254 h 2237474"/>
              <a:gd name="connsiteX196" fmla="*/ 79717 w 12192000"/>
              <a:gd name="connsiteY196" fmla="*/ 2107046 h 2237474"/>
              <a:gd name="connsiteX197" fmla="*/ 72352 w 12192000"/>
              <a:gd name="connsiteY197" fmla="*/ 2107991 h 2237474"/>
              <a:gd name="connsiteX198" fmla="*/ 37645 w 12192000"/>
              <a:gd name="connsiteY198" fmla="*/ 2115401 h 2237474"/>
              <a:gd name="connsiteX199" fmla="*/ 4572 w 12192000"/>
              <a:gd name="connsiteY199" fmla="*/ 2111091 h 2237474"/>
              <a:gd name="connsiteX200" fmla="*/ 0 w 12192000"/>
              <a:gd name="connsiteY200" fmla="*/ 2110468 h 2237474"/>
              <a:gd name="connsiteX201" fmla="*/ 0 w 12192000"/>
              <a:gd name="connsiteY20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6885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4980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38372 w 12192000"/>
              <a:gd name="connsiteY104" fmla="*/ 1851480 h 2237474"/>
              <a:gd name="connsiteX105" fmla="*/ 4232517 w 12192000"/>
              <a:gd name="connsiteY105" fmla="*/ 1852567 h 2237474"/>
              <a:gd name="connsiteX106" fmla="*/ 4191732 w 12192000"/>
              <a:gd name="connsiteY106" fmla="*/ 1857328 h 2237474"/>
              <a:gd name="connsiteX107" fmla="*/ 4065532 w 12192000"/>
              <a:gd name="connsiteY107" fmla="*/ 1855477 h 2237474"/>
              <a:gd name="connsiteX108" fmla="*/ 4028460 w 12192000"/>
              <a:gd name="connsiteY108" fmla="*/ 1855137 h 2237474"/>
              <a:gd name="connsiteX109" fmla="*/ 4002267 w 12192000"/>
              <a:gd name="connsiteY109" fmla="*/ 1852352 h 2237474"/>
              <a:gd name="connsiteX110" fmla="*/ 3931396 w 12192000"/>
              <a:gd name="connsiteY110" fmla="*/ 1858915 h 2237474"/>
              <a:gd name="connsiteX111" fmla="*/ 3812162 w 12192000"/>
              <a:gd name="connsiteY111" fmla="*/ 1875501 h 2237474"/>
              <a:gd name="connsiteX112" fmla="*/ 3729530 w 12192000"/>
              <a:gd name="connsiteY112" fmla="*/ 1864513 h 2237474"/>
              <a:gd name="connsiteX113" fmla="*/ 3680177 w 12192000"/>
              <a:gd name="connsiteY113" fmla="*/ 1881552 h 2237474"/>
              <a:gd name="connsiteX114" fmla="*/ 3567259 w 12192000"/>
              <a:gd name="connsiteY114" fmla="*/ 1893482 h 2237474"/>
              <a:gd name="connsiteX115" fmla="*/ 3405770 w 12192000"/>
              <a:gd name="connsiteY115" fmla="*/ 1904591 h 2237474"/>
              <a:gd name="connsiteX116" fmla="*/ 3280097 w 12192000"/>
              <a:gd name="connsiteY116" fmla="*/ 1919610 h 2237474"/>
              <a:gd name="connsiteX117" fmla="*/ 3123424 w 12192000"/>
              <a:gd name="connsiteY117" fmla="*/ 1952930 h 2237474"/>
              <a:gd name="connsiteX118" fmla="*/ 3009910 w 12192000"/>
              <a:gd name="connsiteY118" fmla="*/ 1957866 h 2237474"/>
              <a:gd name="connsiteX119" fmla="*/ 2995934 w 12192000"/>
              <a:gd name="connsiteY119" fmla="*/ 1967085 h 2237474"/>
              <a:gd name="connsiteX120" fmla="*/ 2980071 w 12192000"/>
              <a:gd name="connsiteY120" fmla="*/ 1972988 h 2237474"/>
              <a:gd name="connsiteX121" fmla="*/ 2978094 w 12192000"/>
              <a:gd name="connsiteY121" fmla="*/ 1972369 h 2237474"/>
              <a:gd name="connsiteX122" fmla="*/ 2942858 w 12192000"/>
              <a:gd name="connsiteY122" fmla="*/ 1981367 h 2237474"/>
              <a:gd name="connsiteX123" fmla="*/ 2875436 w 12192000"/>
              <a:gd name="connsiteY123" fmla="*/ 1996977 h 2237474"/>
              <a:gd name="connsiteX124" fmla="*/ 2874892 w 12192000"/>
              <a:gd name="connsiteY124" fmla="*/ 1996085 h 2237474"/>
              <a:gd name="connsiteX125" fmla="*/ 2864145 w 12192000"/>
              <a:gd name="connsiteY125" fmla="*/ 1994061 h 2237474"/>
              <a:gd name="connsiteX126" fmla="*/ 2843662 w 12192000"/>
              <a:gd name="connsiteY126" fmla="*/ 1992498 h 2237474"/>
              <a:gd name="connsiteX127" fmla="*/ 2796128 w 12192000"/>
              <a:gd name="connsiteY127" fmla="*/ 1976403 h 2237474"/>
              <a:gd name="connsiteX128" fmla="*/ 2756784 w 12192000"/>
              <a:gd name="connsiteY128" fmla="*/ 1985116 h 2237474"/>
              <a:gd name="connsiteX129" fmla="*/ 2748833 w 12192000"/>
              <a:gd name="connsiteY129" fmla="*/ 1986323 h 2237474"/>
              <a:gd name="connsiteX130" fmla="*/ 2748661 w 12192000"/>
              <a:gd name="connsiteY130" fmla="*/ 1986122 h 2237474"/>
              <a:gd name="connsiteX131" fmla="*/ 2740251 w 12192000"/>
              <a:gd name="connsiteY131" fmla="*/ 1986946 h 2237474"/>
              <a:gd name="connsiteX132" fmla="*/ 2718916 w 12192000"/>
              <a:gd name="connsiteY132" fmla="*/ 1990867 h 2237474"/>
              <a:gd name="connsiteX133" fmla="*/ 2713522 w 12192000"/>
              <a:gd name="connsiteY133" fmla="*/ 1990173 h 2237474"/>
              <a:gd name="connsiteX134" fmla="*/ 2680597 w 12192000"/>
              <a:gd name="connsiteY134" fmla="*/ 1984996 h 2237474"/>
              <a:gd name="connsiteX135" fmla="*/ 2578178 w 12192000"/>
              <a:gd name="connsiteY135" fmla="*/ 1990531 h 2237474"/>
              <a:gd name="connsiteX136" fmla="*/ 2476147 w 12192000"/>
              <a:gd name="connsiteY136" fmla="*/ 1998305 h 2237474"/>
              <a:gd name="connsiteX137" fmla="*/ 2373568 w 12192000"/>
              <a:gd name="connsiteY137" fmla="*/ 2003219 h 2237474"/>
              <a:gd name="connsiteX138" fmla="*/ 2321399 w 12192000"/>
              <a:gd name="connsiteY138" fmla="*/ 1989467 h 2237474"/>
              <a:gd name="connsiteX139" fmla="*/ 2315525 w 12192000"/>
              <a:gd name="connsiteY139" fmla="*/ 1989708 h 2237474"/>
              <a:gd name="connsiteX140" fmla="*/ 2300792 w 12192000"/>
              <a:gd name="connsiteY140" fmla="*/ 1994290 h 2237474"/>
              <a:gd name="connsiteX141" fmla="*/ 2295469 w 12192000"/>
              <a:gd name="connsiteY141" fmla="*/ 1996659 h 2237474"/>
              <a:gd name="connsiteX142" fmla="*/ 2287219 w 12192000"/>
              <a:gd name="connsiteY142" fmla="*/ 1998750 h 2237474"/>
              <a:gd name="connsiteX143" fmla="*/ 2286948 w 12192000"/>
              <a:gd name="connsiteY143" fmla="*/ 1998596 h 2237474"/>
              <a:gd name="connsiteX144" fmla="*/ 2243069 w 12192000"/>
              <a:gd name="connsiteY144" fmla="*/ 2015111 h 2237474"/>
              <a:gd name="connsiteX145" fmla="*/ 2186609 w 12192000"/>
              <a:gd name="connsiteY145" fmla="*/ 2008263 h 2237474"/>
              <a:gd name="connsiteX146" fmla="*/ 2164831 w 12192000"/>
              <a:gd name="connsiteY146" fmla="*/ 2010143 h 2237474"/>
              <a:gd name="connsiteX147" fmla="*/ 2152836 w 12192000"/>
              <a:gd name="connsiteY147" fmla="*/ 2010048 h 2237474"/>
              <a:gd name="connsiteX148" fmla="*/ 2117102 w 12192000"/>
              <a:gd name="connsiteY148" fmla="*/ 2023004 h 2237474"/>
              <a:gd name="connsiteX149" fmla="*/ 2111935 w 12192000"/>
              <a:gd name="connsiteY149" fmla="*/ 2023163 h 2237474"/>
              <a:gd name="connsiteX150" fmla="*/ 2089991 w 12192000"/>
              <a:gd name="connsiteY150" fmla="*/ 2034193 h 2237474"/>
              <a:gd name="connsiteX151" fmla="*/ 2058061 w 12192000"/>
              <a:gd name="connsiteY151" fmla="*/ 2047942 h 2237474"/>
              <a:gd name="connsiteX152" fmla="*/ 2055737 w 12192000"/>
              <a:gd name="connsiteY152" fmla="*/ 2047704 h 2237474"/>
              <a:gd name="connsiteX153" fmla="*/ 2042244 w 12192000"/>
              <a:gd name="connsiteY153" fmla="*/ 2055560 h 2237474"/>
              <a:gd name="connsiteX154" fmla="*/ 1976224 w 12192000"/>
              <a:gd name="connsiteY154" fmla="*/ 2074257 h 2237474"/>
              <a:gd name="connsiteX155" fmla="*/ 1877728 w 12192000"/>
              <a:gd name="connsiteY155" fmla="*/ 2101004 h 2237474"/>
              <a:gd name="connsiteX156" fmla="*/ 1759056 w 12192000"/>
              <a:gd name="connsiteY156" fmla="*/ 2125608 h 2237474"/>
              <a:gd name="connsiteX157" fmla="*/ 1637948 w 12192000"/>
              <a:gd name="connsiteY157" fmla="*/ 2172597 h 2237474"/>
              <a:gd name="connsiteX158" fmla="*/ 1434549 w 12192000"/>
              <a:gd name="connsiteY158" fmla="*/ 2234522 h 2237474"/>
              <a:gd name="connsiteX159" fmla="*/ 1398481 w 12192000"/>
              <a:gd name="connsiteY159" fmla="*/ 2237074 h 2237474"/>
              <a:gd name="connsiteX160" fmla="*/ 1398407 w 12192000"/>
              <a:gd name="connsiteY160" fmla="*/ 2237095 h 2237474"/>
              <a:gd name="connsiteX161" fmla="*/ 1370962 w 12192000"/>
              <a:gd name="connsiteY161" fmla="*/ 2237474 h 2237474"/>
              <a:gd name="connsiteX162" fmla="*/ 1356367 w 12192000"/>
              <a:gd name="connsiteY162" fmla="*/ 2235089 h 2237474"/>
              <a:gd name="connsiteX163" fmla="*/ 1324828 w 12192000"/>
              <a:gd name="connsiteY163" fmla="*/ 2231968 h 2237474"/>
              <a:gd name="connsiteX164" fmla="*/ 1297744 w 12192000"/>
              <a:gd name="connsiteY164" fmla="*/ 2235849 h 2237474"/>
              <a:gd name="connsiteX165" fmla="*/ 1286236 w 12192000"/>
              <a:gd name="connsiteY165" fmla="*/ 2233135 h 2237474"/>
              <a:gd name="connsiteX166" fmla="*/ 1283504 w 12192000"/>
              <a:gd name="connsiteY166" fmla="*/ 2233797 h 2237474"/>
              <a:gd name="connsiteX167" fmla="*/ 1279765 w 12192000"/>
              <a:gd name="connsiteY167" fmla="*/ 2229639 h 2237474"/>
              <a:gd name="connsiteX168" fmla="*/ 1195347 w 12192000"/>
              <a:gd name="connsiteY168" fmla="*/ 2212354 h 2237474"/>
              <a:gd name="connsiteX169" fmla="*/ 970251 w 12192000"/>
              <a:gd name="connsiteY169" fmla="*/ 2221029 h 2237474"/>
              <a:gd name="connsiteX170" fmla="*/ 812914 w 12192000"/>
              <a:gd name="connsiteY170" fmla="*/ 2202752 h 2237474"/>
              <a:gd name="connsiteX171" fmla="*/ 800195 w 12192000"/>
              <a:gd name="connsiteY171" fmla="*/ 2209407 h 2237474"/>
              <a:gd name="connsiteX172" fmla="*/ 784978 w 12192000"/>
              <a:gd name="connsiteY172" fmla="*/ 2212360 h 2237474"/>
              <a:gd name="connsiteX173" fmla="*/ 681987 w 12192000"/>
              <a:gd name="connsiteY173" fmla="*/ 2216757 h 2237474"/>
              <a:gd name="connsiteX174" fmla="*/ 669923 w 12192000"/>
              <a:gd name="connsiteY174" fmla="*/ 2211682 h 2237474"/>
              <a:gd name="connsiteX175" fmla="*/ 648680 w 12192000"/>
              <a:gd name="connsiteY175" fmla="*/ 2206229 h 2237474"/>
              <a:gd name="connsiteX176" fmla="*/ 597225 w 12192000"/>
              <a:gd name="connsiteY176" fmla="*/ 2180999 h 2237474"/>
              <a:gd name="connsiteX177" fmla="*/ 558449 w 12192000"/>
              <a:gd name="connsiteY177" fmla="*/ 2182346 h 2237474"/>
              <a:gd name="connsiteX178" fmla="*/ 550517 w 12192000"/>
              <a:gd name="connsiteY178" fmla="*/ 2182060 h 2237474"/>
              <a:gd name="connsiteX179" fmla="*/ 550309 w 12192000"/>
              <a:gd name="connsiteY179" fmla="*/ 2181825 h 2237474"/>
              <a:gd name="connsiteX180" fmla="*/ 541836 w 12192000"/>
              <a:gd name="connsiteY180" fmla="*/ 2181063 h 2237474"/>
              <a:gd name="connsiteX181" fmla="*/ 536057 w 12192000"/>
              <a:gd name="connsiteY181" fmla="*/ 2181537 h 2237474"/>
              <a:gd name="connsiteX182" fmla="*/ 520671 w 12192000"/>
              <a:gd name="connsiteY182" fmla="*/ 2180980 h 2237474"/>
              <a:gd name="connsiteX183" fmla="*/ 515024 w 12192000"/>
              <a:gd name="connsiteY183" fmla="*/ 2179258 h 2237474"/>
              <a:gd name="connsiteX184" fmla="*/ 512278 w 12192000"/>
              <a:gd name="connsiteY184" fmla="*/ 2176369 h 2237474"/>
              <a:gd name="connsiteX185" fmla="*/ 480419 w 12192000"/>
              <a:gd name="connsiteY185" fmla="*/ 2167807 h 2237474"/>
              <a:gd name="connsiteX186" fmla="*/ 413835 w 12192000"/>
              <a:gd name="connsiteY186" fmla="*/ 2156783 h 2237474"/>
              <a:gd name="connsiteX187" fmla="*/ 376513 w 12192000"/>
              <a:gd name="connsiteY187" fmla="*/ 2154014 h 2237474"/>
              <a:gd name="connsiteX188" fmla="*/ 273386 w 12192000"/>
              <a:gd name="connsiteY188" fmla="*/ 2142551 h 2237474"/>
              <a:gd name="connsiteX189" fmla="*/ 169207 w 12192000"/>
              <a:gd name="connsiteY189" fmla="*/ 2128100 h 2237474"/>
              <a:gd name="connsiteX190" fmla="*/ 93149 w 12192000"/>
              <a:gd name="connsiteY190" fmla="*/ 2105324 h 2237474"/>
              <a:gd name="connsiteX191" fmla="*/ 88109 w 12192000"/>
              <a:gd name="connsiteY191" fmla="*/ 2106704 h 2237474"/>
              <a:gd name="connsiteX192" fmla="*/ 80022 w 12192000"/>
              <a:gd name="connsiteY192" fmla="*/ 2107254 h 2237474"/>
              <a:gd name="connsiteX193" fmla="*/ 79717 w 12192000"/>
              <a:gd name="connsiteY193" fmla="*/ 2107046 h 2237474"/>
              <a:gd name="connsiteX194" fmla="*/ 72352 w 12192000"/>
              <a:gd name="connsiteY194" fmla="*/ 2107991 h 2237474"/>
              <a:gd name="connsiteX195" fmla="*/ 37645 w 12192000"/>
              <a:gd name="connsiteY195" fmla="*/ 2115401 h 2237474"/>
              <a:gd name="connsiteX196" fmla="*/ 4572 w 12192000"/>
              <a:gd name="connsiteY196" fmla="*/ 2111091 h 2237474"/>
              <a:gd name="connsiteX197" fmla="*/ 0 w 12192000"/>
              <a:gd name="connsiteY197" fmla="*/ 2110468 h 2237474"/>
              <a:gd name="connsiteX198" fmla="*/ 0 w 12192000"/>
              <a:gd name="connsiteY19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42099 w 12192000"/>
              <a:gd name="connsiteY53" fmla="*/ 1336332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39997 w 12192000"/>
              <a:gd name="connsiteY50" fmla="*/ 1282713 h 2237474"/>
              <a:gd name="connsiteX51" fmla="*/ 8074238 w 12192000"/>
              <a:gd name="connsiteY51" fmla="*/ 1301895 h 2237474"/>
              <a:gd name="connsiteX52" fmla="*/ 7942099 w 12192000"/>
              <a:gd name="connsiteY52" fmla="*/ 1336332 h 2237474"/>
              <a:gd name="connsiteX53" fmla="*/ 7902328 w 12192000"/>
              <a:gd name="connsiteY53" fmla="*/ 1345865 h 2237474"/>
              <a:gd name="connsiteX54" fmla="*/ 7840612 w 12192000"/>
              <a:gd name="connsiteY54" fmla="*/ 1369373 h 2237474"/>
              <a:gd name="connsiteX55" fmla="*/ 7786819 w 12192000"/>
              <a:gd name="connsiteY55" fmla="*/ 1378970 h 2237474"/>
              <a:gd name="connsiteX56" fmla="*/ 7548172 w 12192000"/>
              <a:gd name="connsiteY56" fmla="*/ 1417460 h 2237474"/>
              <a:gd name="connsiteX57" fmla="*/ 7483437 w 12192000"/>
              <a:gd name="connsiteY57" fmla="*/ 1478152 h 2237474"/>
              <a:gd name="connsiteX58" fmla="*/ 7377870 w 12192000"/>
              <a:gd name="connsiteY58" fmla="*/ 1523319 h 2237474"/>
              <a:gd name="connsiteX59" fmla="*/ 7230737 w 12192000"/>
              <a:gd name="connsiteY59" fmla="*/ 1562633 h 2237474"/>
              <a:gd name="connsiteX60" fmla="*/ 7224458 w 12192000"/>
              <a:gd name="connsiteY60" fmla="*/ 1573008 h 2237474"/>
              <a:gd name="connsiteX61" fmla="*/ 7183121 w 12192000"/>
              <a:gd name="connsiteY61" fmla="*/ 1595162 h 2237474"/>
              <a:gd name="connsiteX62" fmla="*/ 7164601 w 12192000"/>
              <a:gd name="connsiteY62" fmla="*/ 1606490 h 2237474"/>
              <a:gd name="connsiteX63" fmla="*/ 7031309 w 12192000"/>
              <a:gd name="connsiteY63" fmla="*/ 1619451 h 2237474"/>
              <a:gd name="connsiteX64" fmla="*/ 6900177 w 12192000"/>
              <a:gd name="connsiteY64" fmla="*/ 1636016 h 2237474"/>
              <a:gd name="connsiteX65" fmla="*/ 6795372 w 12192000"/>
              <a:gd name="connsiteY65" fmla="*/ 1644845 h 2237474"/>
              <a:gd name="connsiteX66" fmla="*/ 6692251 w 12192000"/>
              <a:gd name="connsiteY66" fmla="*/ 1656357 h 2237474"/>
              <a:gd name="connsiteX67" fmla="*/ 6655235 w 12192000"/>
              <a:gd name="connsiteY67" fmla="*/ 1661869 h 2237474"/>
              <a:gd name="connsiteX68" fmla="*/ 6554894 w 12192000"/>
              <a:gd name="connsiteY68" fmla="*/ 1664428 h 2237474"/>
              <a:gd name="connsiteX69" fmla="*/ 6516595 w 12192000"/>
              <a:gd name="connsiteY69" fmla="*/ 1667475 h 2237474"/>
              <a:gd name="connsiteX70" fmla="*/ 6508541 w 12192000"/>
              <a:gd name="connsiteY70" fmla="*/ 1668757 h 2237474"/>
              <a:gd name="connsiteX71" fmla="*/ 6471012 w 12192000"/>
              <a:gd name="connsiteY71" fmla="*/ 1678604 h 2237474"/>
              <a:gd name="connsiteX72" fmla="*/ 6364035 w 12192000"/>
              <a:gd name="connsiteY72" fmla="*/ 1667683 h 2237474"/>
              <a:gd name="connsiteX73" fmla="*/ 6280959 w 12192000"/>
              <a:gd name="connsiteY73" fmla="*/ 1689329 h 2237474"/>
              <a:gd name="connsiteX74" fmla="*/ 6243319 w 12192000"/>
              <a:gd name="connsiteY74" fmla="*/ 1695560 h 2237474"/>
              <a:gd name="connsiteX75" fmla="*/ 6098321 w 12192000"/>
              <a:gd name="connsiteY75" fmla="*/ 1721646 h 2237474"/>
              <a:gd name="connsiteX76" fmla="*/ 5880652 w 12192000"/>
              <a:gd name="connsiteY76" fmla="*/ 1779643 h 2237474"/>
              <a:gd name="connsiteX77" fmla="*/ 5785959 w 12192000"/>
              <a:gd name="connsiteY77" fmla="*/ 1775307 h 2237474"/>
              <a:gd name="connsiteX78" fmla="*/ 5643534 w 12192000"/>
              <a:gd name="connsiteY78" fmla="*/ 1802919 h 2237474"/>
              <a:gd name="connsiteX79" fmla="*/ 5518799 w 12192000"/>
              <a:gd name="connsiteY79" fmla="*/ 1818312 h 2237474"/>
              <a:gd name="connsiteX80" fmla="*/ 5505014 w 12192000"/>
              <a:gd name="connsiteY80" fmla="*/ 1819259 h 2237474"/>
              <a:gd name="connsiteX81" fmla="*/ 5453307 w 12192000"/>
              <a:gd name="connsiteY81" fmla="*/ 1815450 h 2237474"/>
              <a:gd name="connsiteX82" fmla="*/ 5221533 w 12192000"/>
              <a:gd name="connsiteY82" fmla="*/ 1846950 h 2237474"/>
              <a:gd name="connsiteX83" fmla="*/ 5149802 w 12192000"/>
              <a:gd name="connsiteY83" fmla="*/ 1844846 h 2237474"/>
              <a:gd name="connsiteX84" fmla="*/ 5114927 w 12192000"/>
              <a:gd name="connsiteY84" fmla="*/ 1847827 h 2237474"/>
              <a:gd name="connsiteX85" fmla="*/ 5108970 w 12192000"/>
              <a:gd name="connsiteY85" fmla="*/ 1847935 h 2237474"/>
              <a:gd name="connsiteX86" fmla="*/ 5067961 w 12192000"/>
              <a:gd name="connsiteY86" fmla="*/ 1845917 h 2237474"/>
              <a:gd name="connsiteX87" fmla="*/ 5007075 w 12192000"/>
              <a:gd name="connsiteY87" fmla="*/ 1838626 h 2237474"/>
              <a:gd name="connsiteX88" fmla="*/ 4944087 w 12192000"/>
              <a:gd name="connsiteY88" fmla="*/ 1823332 h 2237474"/>
              <a:gd name="connsiteX89" fmla="*/ 4907662 w 12192000"/>
              <a:gd name="connsiteY89" fmla="*/ 1816900 h 2237474"/>
              <a:gd name="connsiteX90" fmla="*/ 4882386 w 12192000"/>
              <a:gd name="connsiteY90" fmla="*/ 1809844 h 2237474"/>
              <a:gd name="connsiteX91" fmla="*/ 4811440 w 12192000"/>
              <a:gd name="connsiteY91" fmla="*/ 1804655 h 2237474"/>
              <a:gd name="connsiteX92" fmla="*/ 4691075 w 12192000"/>
              <a:gd name="connsiteY92" fmla="*/ 1801389 h 2237474"/>
              <a:gd name="connsiteX93" fmla="*/ 4611738 w 12192000"/>
              <a:gd name="connsiteY93" fmla="*/ 1776964 h 2237474"/>
              <a:gd name="connsiteX94" fmla="*/ 4560070 w 12192000"/>
              <a:gd name="connsiteY94" fmla="*/ 1785640 h 2237474"/>
              <a:gd name="connsiteX95" fmla="*/ 4536503 w 12192000"/>
              <a:gd name="connsiteY95" fmla="*/ 1785334 h 2237474"/>
              <a:gd name="connsiteX96" fmla="*/ 4513724 w 12192000"/>
              <a:gd name="connsiteY96" fmla="*/ 1791996 h 2237474"/>
              <a:gd name="connsiteX97" fmla="*/ 4459810 w 12192000"/>
              <a:gd name="connsiteY97" fmla="*/ 1797886 h 2237474"/>
              <a:gd name="connsiteX98" fmla="*/ 4379064 w 12192000"/>
              <a:gd name="connsiteY98" fmla="*/ 1817177 h 2237474"/>
              <a:gd name="connsiteX99" fmla="*/ 4290981 w 12192000"/>
              <a:gd name="connsiteY99" fmla="*/ 1839677 h 2237474"/>
              <a:gd name="connsiteX100" fmla="*/ 4238372 w 12192000"/>
              <a:gd name="connsiteY100" fmla="*/ 1851480 h 2237474"/>
              <a:gd name="connsiteX101" fmla="*/ 4232517 w 12192000"/>
              <a:gd name="connsiteY101" fmla="*/ 1852567 h 2237474"/>
              <a:gd name="connsiteX102" fmla="*/ 4191732 w 12192000"/>
              <a:gd name="connsiteY102" fmla="*/ 1857328 h 2237474"/>
              <a:gd name="connsiteX103" fmla="*/ 4065532 w 12192000"/>
              <a:gd name="connsiteY103" fmla="*/ 1855477 h 2237474"/>
              <a:gd name="connsiteX104" fmla="*/ 4028460 w 12192000"/>
              <a:gd name="connsiteY104" fmla="*/ 1855137 h 2237474"/>
              <a:gd name="connsiteX105" fmla="*/ 4002267 w 12192000"/>
              <a:gd name="connsiteY105" fmla="*/ 1852352 h 2237474"/>
              <a:gd name="connsiteX106" fmla="*/ 3931396 w 12192000"/>
              <a:gd name="connsiteY106" fmla="*/ 1858915 h 2237474"/>
              <a:gd name="connsiteX107" fmla="*/ 3812162 w 12192000"/>
              <a:gd name="connsiteY107" fmla="*/ 1875501 h 2237474"/>
              <a:gd name="connsiteX108" fmla="*/ 3729530 w 12192000"/>
              <a:gd name="connsiteY108" fmla="*/ 1864513 h 2237474"/>
              <a:gd name="connsiteX109" fmla="*/ 3680177 w 12192000"/>
              <a:gd name="connsiteY109" fmla="*/ 1881552 h 2237474"/>
              <a:gd name="connsiteX110" fmla="*/ 3567259 w 12192000"/>
              <a:gd name="connsiteY110" fmla="*/ 1893482 h 2237474"/>
              <a:gd name="connsiteX111" fmla="*/ 3405770 w 12192000"/>
              <a:gd name="connsiteY111" fmla="*/ 1904591 h 2237474"/>
              <a:gd name="connsiteX112" fmla="*/ 3280097 w 12192000"/>
              <a:gd name="connsiteY112" fmla="*/ 1919610 h 2237474"/>
              <a:gd name="connsiteX113" fmla="*/ 3123424 w 12192000"/>
              <a:gd name="connsiteY113" fmla="*/ 1952930 h 2237474"/>
              <a:gd name="connsiteX114" fmla="*/ 3009910 w 12192000"/>
              <a:gd name="connsiteY114" fmla="*/ 1957866 h 2237474"/>
              <a:gd name="connsiteX115" fmla="*/ 2995934 w 12192000"/>
              <a:gd name="connsiteY115" fmla="*/ 1967085 h 2237474"/>
              <a:gd name="connsiteX116" fmla="*/ 2980071 w 12192000"/>
              <a:gd name="connsiteY116" fmla="*/ 1972988 h 2237474"/>
              <a:gd name="connsiteX117" fmla="*/ 2978094 w 12192000"/>
              <a:gd name="connsiteY117" fmla="*/ 1972369 h 2237474"/>
              <a:gd name="connsiteX118" fmla="*/ 2942858 w 12192000"/>
              <a:gd name="connsiteY118" fmla="*/ 1981367 h 2237474"/>
              <a:gd name="connsiteX119" fmla="*/ 2875436 w 12192000"/>
              <a:gd name="connsiteY119" fmla="*/ 1996977 h 2237474"/>
              <a:gd name="connsiteX120" fmla="*/ 2874892 w 12192000"/>
              <a:gd name="connsiteY120" fmla="*/ 1996085 h 2237474"/>
              <a:gd name="connsiteX121" fmla="*/ 2864145 w 12192000"/>
              <a:gd name="connsiteY121" fmla="*/ 1994061 h 2237474"/>
              <a:gd name="connsiteX122" fmla="*/ 2843662 w 12192000"/>
              <a:gd name="connsiteY122" fmla="*/ 1992498 h 2237474"/>
              <a:gd name="connsiteX123" fmla="*/ 2796128 w 12192000"/>
              <a:gd name="connsiteY123" fmla="*/ 1976403 h 2237474"/>
              <a:gd name="connsiteX124" fmla="*/ 2756784 w 12192000"/>
              <a:gd name="connsiteY124" fmla="*/ 1985116 h 2237474"/>
              <a:gd name="connsiteX125" fmla="*/ 2748833 w 12192000"/>
              <a:gd name="connsiteY125" fmla="*/ 1986323 h 2237474"/>
              <a:gd name="connsiteX126" fmla="*/ 2748661 w 12192000"/>
              <a:gd name="connsiteY126" fmla="*/ 1986122 h 2237474"/>
              <a:gd name="connsiteX127" fmla="*/ 2740251 w 12192000"/>
              <a:gd name="connsiteY127" fmla="*/ 1986946 h 2237474"/>
              <a:gd name="connsiteX128" fmla="*/ 2718916 w 12192000"/>
              <a:gd name="connsiteY128" fmla="*/ 1990867 h 2237474"/>
              <a:gd name="connsiteX129" fmla="*/ 2713522 w 12192000"/>
              <a:gd name="connsiteY129" fmla="*/ 1990173 h 2237474"/>
              <a:gd name="connsiteX130" fmla="*/ 2680597 w 12192000"/>
              <a:gd name="connsiteY130" fmla="*/ 1984996 h 2237474"/>
              <a:gd name="connsiteX131" fmla="*/ 2578178 w 12192000"/>
              <a:gd name="connsiteY131" fmla="*/ 1990531 h 2237474"/>
              <a:gd name="connsiteX132" fmla="*/ 2476147 w 12192000"/>
              <a:gd name="connsiteY132" fmla="*/ 1998305 h 2237474"/>
              <a:gd name="connsiteX133" fmla="*/ 2373568 w 12192000"/>
              <a:gd name="connsiteY133" fmla="*/ 2003219 h 2237474"/>
              <a:gd name="connsiteX134" fmla="*/ 2321399 w 12192000"/>
              <a:gd name="connsiteY134" fmla="*/ 1989467 h 2237474"/>
              <a:gd name="connsiteX135" fmla="*/ 2315525 w 12192000"/>
              <a:gd name="connsiteY135" fmla="*/ 1989708 h 2237474"/>
              <a:gd name="connsiteX136" fmla="*/ 2300792 w 12192000"/>
              <a:gd name="connsiteY136" fmla="*/ 1994290 h 2237474"/>
              <a:gd name="connsiteX137" fmla="*/ 2295469 w 12192000"/>
              <a:gd name="connsiteY137" fmla="*/ 1996659 h 2237474"/>
              <a:gd name="connsiteX138" fmla="*/ 2287219 w 12192000"/>
              <a:gd name="connsiteY138" fmla="*/ 1998750 h 2237474"/>
              <a:gd name="connsiteX139" fmla="*/ 2286948 w 12192000"/>
              <a:gd name="connsiteY139" fmla="*/ 1998596 h 2237474"/>
              <a:gd name="connsiteX140" fmla="*/ 2243069 w 12192000"/>
              <a:gd name="connsiteY140" fmla="*/ 2015111 h 2237474"/>
              <a:gd name="connsiteX141" fmla="*/ 2186609 w 12192000"/>
              <a:gd name="connsiteY141" fmla="*/ 2008263 h 2237474"/>
              <a:gd name="connsiteX142" fmla="*/ 2164831 w 12192000"/>
              <a:gd name="connsiteY142" fmla="*/ 2010143 h 2237474"/>
              <a:gd name="connsiteX143" fmla="*/ 2152836 w 12192000"/>
              <a:gd name="connsiteY143" fmla="*/ 2010048 h 2237474"/>
              <a:gd name="connsiteX144" fmla="*/ 2117102 w 12192000"/>
              <a:gd name="connsiteY144" fmla="*/ 2023004 h 2237474"/>
              <a:gd name="connsiteX145" fmla="*/ 2111935 w 12192000"/>
              <a:gd name="connsiteY145" fmla="*/ 2023163 h 2237474"/>
              <a:gd name="connsiteX146" fmla="*/ 2089991 w 12192000"/>
              <a:gd name="connsiteY146" fmla="*/ 2034193 h 2237474"/>
              <a:gd name="connsiteX147" fmla="*/ 2058061 w 12192000"/>
              <a:gd name="connsiteY147" fmla="*/ 2047942 h 2237474"/>
              <a:gd name="connsiteX148" fmla="*/ 2055737 w 12192000"/>
              <a:gd name="connsiteY148" fmla="*/ 2047704 h 2237474"/>
              <a:gd name="connsiteX149" fmla="*/ 2042244 w 12192000"/>
              <a:gd name="connsiteY149" fmla="*/ 2055560 h 2237474"/>
              <a:gd name="connsiteX150" fmla="*/ 1976224 w 12192000"/>
              <a:gd name="connsiteY150" fmla="*/ 2074257 h 2237474"/>
              <a:gd name="connsiteX151" fmla="*/ 1877728 w 12192000"/>
              <a:gd name="connsiteY151" fmla="*/ 2101004 h 2237474"/>
              <a:gd name="connsiteX152" fmla="*/ 1759056 w 12192000"/>
              <a:gd name="connsiteY152" fmla="*/ 2125608 h 2237474"/>
              <a:gd name="connsiteX153" fmla="*/ 1637948 w 12192000"/>
              <a:gd name="connsiteY153" fmla="*/ 2172597 h 2237474"/>
              <a:gd name="connsiteX154" fmla="*/ 1434549 w 12192000"/>
              <a:gd name="connsiteY154" fmla="*/ 2234522 h 2237474"/>
              <a:gd name="connsiteX155" fmla="*/ 1398481 w 12192000"/>
              <a:gd name="connsiteY155" fmla="*/ 2237074 h 2237474"/>
              <a:gd name="connsiteX156" fmla="*/ 1398407 w 12192000"/>
              <a:gd name="connsiteY156" fmla="*/ 2237095 h 2237474"/>
              <a:gd name="connsiteX157" fmla="*/ 1370962 w 12192000"/>
              <a:gd name="connsiteY157" fmla="*/ 2237474 h 2237474"/>
              <a:gd name="connsiteX158" fmla="*/ 1356367 w 12192000"/>
              <a:gd name="connsiteY158" fmla="*/ 2235089 h 2237474"/>
              <a:gd name="connsiteX159" fmla="*/ 1324828 w 12192000"/>
              <a:gd name="connsiteY159" fmla="*/ 2231968 h 2237474"/>
              <a:gd name="connsiteX160" fmla="*/ 1297744 w 12192000"/>
              <a:gd name="connsiteY160" fmla="*/ 2235849 h 2237474"/>
              <a:gd name="connsiteX161" fmla="*/ 1286236 w 12192000"/>
              <a:gd name="connsiteY161" fmla="*/ 2233135 h 2237474"/>
              <a:gd name="connsiteX162" fmla="*/ 1283504 w 12192000"/>
              <a:gd name="connsiteY162" fmla="*/ 2233797 h 2237474"/>
              <a:gd name="connsiteX163" fmla="*/ 1279765 w 12192000"/>
              <a:gd name="connsiteY163" fmla="*/ 2229639 h 2237474"/>
              <a:gd name="connsiteX164" fmla="*/ 1195347 w 12192000"/>
              <a:gd name="connsiteY164" fmla="*/ 2212354 h 2237474"/>
              <a:gd name="connsiteX165" fmla="*/ 970251 w 12192000"/>
              <a:gd name="connsiteY165" fmla="*/ 2221029 h 2237474"/>
              <a:gd name="connsiteX166" fmla="*/ 812914 w 12192000"/>
              <a:gd name="connsiteY166" fmla="*/ 2202752 h 2237474"/>
              <a:gd name="connsiteX167" fmla="*/ 800195 w 12192000"/>
              <a:gd name="connsiteY167" fmla="*/ 2209407 h 2237474"/>
              <a:gd name="connsiteX168" fmla="*/ 784978 w 12192000"/>
              <a:gd name="connsiteY168" fmla="*/ 2212360 h 2237474"/>
              <a:gd name="connsiteX169" fmla="*/ 681987 w 12192000"/>
              <a:gd name="connsiteY169" fmla="*/ 2216757 h 2237474"/>
              <a:gd name="connsiteX170" fmla="*/ 669923 w 12192000"/>
              <a:gd name="connsiteY170" fmla="*/ 2211682 h 2237474"/>
              <a:gd name="connsiteX171" fmla="*/ 648680 w 12192000"/>
              <a:gd name="connsiteY171" fmla="*/ 2206229 h 2237474"/>
              <a:gd name="connsiteX172" fmla="*/ 597225 w 12192000"/>
              <a:gd name="connsiteY172" fmla="*/ 2180999 h 2237474"/>
              <a:gd name="connsiteX173" fmla="*/ 558449 w 12192000"/>
              <a:gd name="connsiteY173" fmla="*/ 2182346 h 2237474"/>
              <a:gd name="connsiteX174" fmla="*/ 550517 w 12192000"/>
              <a:gd name="connsiteY174" fmla="*/ 2182060 h 2237474"/>
              <a:gd name="connsiteX175" fmla="*/ 550309 w 12192000"/>
              <a:gd name="connsiteY175" fmla="*/ 2181825 h 2237474"/>
              <a:gd name="connsiteX176" fmla="*/ 541836 w 12192000"/>
              <a:gd name="connsiteY176" fmla="*/ 2181063 h 2237474"/>
              <a:gd name="connsiteX177" fmla="*/ 536057 w 12192000"/>
              <a:gd name="connsiteY177" fmla="*/ 2181537 h 2237474"/>
              <a:gd name="connsiteX178" fmla="*/ 520671 w 12192000"/>
              <a:gd name="connsiteY178" fmla="*/ 2180980 h 2237474"/>
              <a:gd name="connsiteX179" fmla="*/ 515024 w 12192000"/>
              <a:gd name="connsiteY179" fmla="*/ 2179258 h 2237474"/>
              <a:gd name="connsiteX180" fmla="*/ 512278 w 12192000"/>
              <a:gd name="connsiteY180" fmla="*/ 2176369 h 2237474"/>
              <a:gd name="connsiteX181" fmla="*/ 480419 w 12192000"/>
              <a:gd name="connsiteY181" fmla="*/ 2167807 h 2237474"/>
              <a:gd name="connsiteX182" fmla="*/ 413835 w 12192000"/>
              <a:gd name="connsiteY182" fmla="*/ 2156783 h 2237474"/>
              <a:gd name="connsiteX183" fmla="*/ 376513 w 12192000"/>
              <a:gd name="connsiteY183" fmla="*/ 2154014 h 2237474"/>
              <a:gd name="connsiteX184" fmla="*/ 273386 w 12192000"/>
              <a:gd name="connsiteY184" fmla="*/ 2142551 h 2237474"/>
              <a:gd name="connsiteX185" fmla="*/ 169207 w 12192000"/>
              <a:gd name="connsiteY185" fmla="*/ 2128100 h 2237474"/>
              <a:gd name="connsiteX186" fmla="*/ 93149 w 12192000"/>
              <a:gd name="connsiteY186" fmla="*/ 2105324 h 2237474"/>
              <a:gd name="connsiteX187" fmla="*/ 88109 w 12192000"/>
              <a:gd name="connsiteY187" fmla="*/ 2106704 h 2237474"/>
              <a:gd name="connsiteX188" fmla="*/ 80022 w 12192000"/>
              <a:gd name="connsiteY188" fmla="*/ 2107254 h 2237474"/>
              <a:gd name="connsiteX189" fmla="*/ 79717 w 12192000"/>
              <a:gd name="connsiteY189" fmla="*/ 2107046 h 2237474"/>
              <a:gd name="connsiteX190" fmla="*/ 72352 w 12192000"/>
              <a:gd name="connsiteY190" fmla="*/ 2107991 h 2237474"/>
              <a:gd name="connsiteX191" fmla="*/ 37645 w 12192000"/>
              <a:gd name="connsiteY191" fmla="*/ 2115401 h 2237474"/>
              <a:gd name="connsiteX192" fmla="*/ 4572 w 12192000"/>
              <a:gd name="connsiteY192" fmla="*/ 2111091 h 2237474"/>
              <a:gd name="connsiteX193" fmla="*/ 0 w 12192000"/>
              <a:gd name="connsiteY193" fmla="*/ 2110468 h 2237474"/>
              <a:gd name="connsiteX194" fmla="*/ 0 w 12192000"/>
              <a:gd name="connsiteY19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8975 w 12192000"/>
              <a:gd name="connsiteY12" fmla="*/ 75527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715896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78619 w 12192000"/>
              <a:gd name="connsiteY28" fmla="*/ 1011878 h 2237474"/>
              <a:gd name="connsiteX29" fmla="*/ 9268019 w 12192000"/>
              <a:gd name="connsiteY29" fmla="*/ 1007442 h 2237474"/>
              <a:gd name="connsiteX30" fmla="*/ 9234662 w 12192000"/>
              <a:gd name="connsiteY30" fmla="*/ 1023056 h 2237474"/>
              <a:gd name="connsiteX31" fmla="*/ 9181033 w 12192000"/>
              <a:gd name="connsiteY31" fmla="*/ 1037921 h 2237474"/>
              <a:gd name="connsiteX32" fmla="*/ 9155969 w 12192000"/>
              <a:gd name="connsiteY32" fmla="*/ 1046804 h 2237474"/>
              <a:gd name="connsiteX33" fmla="*/ 9133985 w 12192000"/>
              <a:gd name="connsiteY33" fmla="*/ 1046450 h 2237474"/>
              <a:gd name="connsiteX34" fmla="*/ 9003462 w 12192000"/>
              <a:gd name="connsiteY34" fmla="*/ 1042406 h 2237474"/>
              <a:gd name="connsiteX35" fmla="*/ 8968445 w 12192000"/>
              <a:gd name="connsiteY35" fmla="*/ 1052169 h 2237474"/>
              <a:gd name="connsiteX36" fmla="*/ 8886001 w 12192000"/>
              <a:gd name="connsiteY36" fmla="*/ 1067468 h 2237474"/>
              <a:gd name="connsiteX37" fmla="*/ 8838610 w 12192000"/>
              <a:gd name="connsiteY37" fmla="*/ 1075091 h 2237474"/>
              <a:gd name="connsiteX38" fmla="*/ 8750383 w 12192000"/>
              <a:gd name="connsiteY38" fmla="*/ 1097387 h 2237474"/>
              <a:gd name="connsiteX39" fmla="*/ 8665605 w 12192000"/>
              <a:gd name="connsiteY39" fmla="*/ 1110791 h 2237474"/>
              <a:gd name="connsiteX40" fmla="*/ 8584946 w 12192000"/>
              <a:gd name="connsiteY40" fmla="*/ 1135226 h 2237474"/>
              <a:gd name="connsiteX41" fmla="*/ 8460755 w 12192000"/>
              <a:gd name="connsiteY41" fmla="*/ 1203427 h 2237474"/>
              <a:gd name="connsiteX42" fmla="*/ 8419755 w 12192000"/>
              <a:gd name="connsiteY42" fmla="*/ 1216260 h 2237474"/>
              <a:gd name="connsiteX43" fmla="*/ 8411626 w 12192000"/>
              <a:gd name="connsiteY43" fmla="*/ 1214397 h 2237474"/>
              <a:gd name="connsiteX44" fmla="*/ 8363469 w 12192000"/>
              <a:gd name="connsiteY44" fmla="*/ 1246658 h 2237474"/>
              <a:gd name="connsiteX45" fmla="*/ 8275497 w 12192000"/>
              <a:gd name="connsiteY45" fmla="*/ 1264396 h 2237474"/>
              <a:gd name="connsiteX46" fmla="*/ 8206287 w 12192000"/>
              <a:gd name="connsiteY46" fmla="*/ 1273060 h 2237474"/>
              <a:gd name="connsiteX47" fmla="*/ 8139997 w 12192000"/>
              <a:gd name="connsiteY47" fmla="*/ 1282713 h 2237474"/>
              <a:gd name="connsiteX48" fmla="*/ 8074238 w 12192000"/>
              <a:gd name="connsiteY48" fmla="*/ 1301895 h 2237474"/>
              <a:gd name="connsiteX49" fmla="*/ 7942099 w 12192000"/>
              <a:gd name="connsiteY49" fmla="*/ 1336332 h 2237474"/>
              <a:gd name="connsiteX50" fmla="*/ 7902328 w 12192000"/>
              <a:gd name="connsiteY50" fmla="*/ 1345865 h 2237474"/>
              <a:gd name="connsiteX51" fmla="*/ 7840612 w 12192000"/>
              <a:gd name="connsiteY51" fmla="*/ 1369373 h 2237474"/>
              <a:gd name="connsiteX52" fmla="*/ 7786819 w 12192000"/>
              <a:gd name="connsiteY52" fmla="*/ 1378970 h 2237474"/>
              <a:gd name="connsiteX53" fmla="*/ 7548172 w 12192000"/>
              <a:gd name="connsiteY53" fmla="*/ 1417460 h 2237474"/>
              <a:gd name="connsiteX54" fmla="*/ 7483437 w 12192000"/>
              <a:gd name="connsiteY54" fmla="*/ 1478152 h 2237474"/>
              <a:gd name="connsiteX55" fmla="*/ 7377870 w 12192000"/>
              <a:gd name="connsiteY55" fmla="*/ 1523319 h 2237474"/>
              <a:gd name="connsiteX56" fmla="*/ 7230737 w 12192000"/>
              <a:gd name="connsiteY56" fmla="*/ 1562633 h 2237474"/>
              <a:gd name="connsiteX57" fmla="*/ 7224458 w 12192000"/>
              <a:gd name="connsiteY57" fmla="*/ 1573008 h 2237474"/>
              <a:gd name="connsiteX58" fmla="*/ 7183121 w 12192000"/>
              <a:gd name="connsiteY58" fmla="*/ 1595162 h 2237474"/>
              <a:gd name="connsiteX59" fmla="*/ 7164601 w 12192000"/>
              <a:gd name="connsiteY59" fmla="*/ 1606490 h 2237474"/>
              <a:gd name="connsiteX60" fmla="*/ 7031309 w 12192000"/>
              <a:gd name="connsiteY60" fmla="*/ 1619451 h 2237474"/>
              <a:gd name="connsiteX61" fmla="*/ 6900177 w 12192000"/>
              <a:gd name="connsiteY61" fmla="*/ 1636016 h 2237474"/>
              <a:gd name="connsiteX62" fmla="*/ 6795372 w 12192000"/>
              <a:gd name="connsiteY62" fmla="*/ 1644845 h 2237474"/>
              <a:gd name="connsiteX63" fmla="*/ 6692251 w 12192000"/>
              <a:gd name="connsiteY63" fmla="*/ 1656357 h 2237474"/>
              <a:gd name="connsiteX64" fmla="*/ 6655235 w 12192000"/>
              <a:gd name="connsiteY64" fmla="*/ 1661869 h 2237474"/>
              <a:gd name="connsiteX65" fmla="*/ 6554894 w 12192000"/>
              <a:gd name="connsiteY65" fmla="*/ 1664428 h 2237474"/>
              <a:gd name="connsiteX66" fmla="*/ 6516595 w 12192000"/>
              <a:gd name="connsiteY66" fmla="*/ 1667475 h 2237474"/>
              <a:gd name="connsiteX67" fmla="*/ 6508541 w 12192000"/>
              <a:gd name="connsiteY67" fmla="*/ 1668757 h 2237474"/>
              <a:gd name="connsiteX68" fmla="*/ 6471012 w 12192000"/>
              <a:gd name="connsiteY68" fmla="*/ 1678604 h 2237474"/>
              <a:gd name="connsiteX69" fmla="*/ 6364035 w 12192000"/>
              <a:gd name="connsiteY69" fmla="*/ 1667683 h 2237474"/>
              <a:gd name="connsiteX70" fmla="*/ 6280959 w 12192000"/>
              <a:gd name="connsiteY70" fmla="*/ 1689329 h 2237474"/>
              <a:gd name="connsiteX71" fmla="*/ 6243319 w 12192000"/>
              <a:gd name="connsiteY71" fmla="*/ 1695560 h 2237474"/>
              <a:gd name="connsiteX72" fmla="*/ 6098321 w 12192000"/>
              <a:gd name="connsiteY72" fmla="*/ 1721646 h 2237474"/>
              <a:gd name="connsiteX73" fmla="*/ 5880652 w 12192000"/>
              <a:gd name="connsiteY73" fmla="*/ 1779643 h 2237474"/>
              <a:gd name="connsiteX74" fmla="*/ 5785959 w 12192000"/>
              <a:gd name="connsiteY74" fmla="*/ 1775307 h 2237474"/>
              <a:gd name="connsiteX75" fmla="*/ 5643534 w 12192000"/>
              <a:gd name="connsiteY75" fmla="*/ 1802919 h 2237474"/>
              <a:gd name="connsiteX76" fmla="*/ 5518799 w 12192000"/>
              <a:gd name="connsiteY76" fmla="*/ 1818312 h 2237474"/>
              <a:gd name="connsiteX77" fmla="*/ 5505014 w 12192000"/>
              <a:gd name="connsiteY77" fmla="*/ 1819259 h 2237474"/>
              <a:gd name="connsiteX78" fmla="*/ 5453307 w 12192000"/>
              <a:gd name="connsiteY78" fmla="*/ 1815450 h 2237474"/>
              <a:gd name="connsiteX79" fmla="*/ 5221533 w 12192000"/>
              <a:gd name="connsiteY79" fmla="*/ 1846950 h 2237474"/>
              <a:gd name="connsiteX80" fmla="*/ 5149802 w 12192000"/>
              <a:gd name="connsiteY80" fmla="*/ 1844846 h 2237474"/>
              <a:gd name="connsiteX81" fmla="*/ 5114927 w 12192000"/>
              <a:gd name="connsiteY81" fmla="*/ 1847827 h 2237474"/>
              <a:gd name="connsiteX82" fmla="*/ 5108970 w 12192000"/>
              <a:gd name="connsiteY82" fmla="*/ 1847935 h 2237474"/>
              <a:gd name="connsiteX83" fmla="*/ 5067961 w 12192000"/>
              <a:gd name="connsiteY83" fmla="*/ 1845917 h 2237474"/>
              <a:gd name="connsiteX84" fmla="*/ 5007075 w 12192000"/>
              <a:gd name="connsiteY84" fmla="*/ 1838626 h 2237474"/>
              <a:gd name="connsiteX85" fmla="*/ 4944087 w 12192000"/>
              <a:gd name="connsiteY85" fmla="*/ 1823332 h 2237474"/>
              <a:gd name="connsiteX86" fmla="*/ 4907662 w 12192000"/>
              <a:gd name="connsiteY86" fmla="*/ 1816900 h 2237474"/>
              <a:gd name="connsiteX87" fmla="*/ 4882386 w 12192000"/>
              <a:gd name="connsiteY87" fmla="*/ 1809844 h 2237474"/>
              <a:gd name="connsiteX88" fmla="*/ 4811440 w 12192000"/>
              <a:gd name="connsiteY88" fmla="*/ 1804655 h 2237474"/>
              <a:gd name="connsiteX89" fmla="*/ 4691075 w 12192000"/>
              <a:gd name="connsiteY89" fmla="*/ 1801389 h 2237474"/>
              <a:gd name="connsiteX90" fmla="*/ 4640313 w 12192000"/>
              <a:gd name="connsiteY90" fmla="*/ 1784307 h 2237474"/>
              <a:gd name="connsiteX91" fmla="*/ 4536503 w 12192000"/>
              <a:gd name="connsiteY91" fmla="*/ 1785334 h 2237474"/>
              <a:gd name="connsiteX92" fmla="*/ 4513724 w 12192000"/>
              <a:gd name="connsiteY92" fmla="*/ 1791996 h 2237474"/>
              <a:gd name="connsiteX93" fmla="*/ 4459810 w 12192000"/>
              <a:gd name="connsiteY93" fmla="*/ 1797886 h 2237474"/>
              <a:gd name="connsiteX94" fmla="*/ 4379064 w 12192000"/>
              <a:gd name="connsiteY94" fmla="*/ 1817177 h 2237474"/>
              <a:gd name="connsiteX95" fmla="*/ 4290981 w 12192000"/>
              <a:gd name="connsiteY95" fmla="*/ 1839677 h 2237474"/>
              <a:gd name="connsiteX96" fmla="*/ 4238372 w 12192000"/>
              <a:gd name="connsiteY96" fmla="*/ 1851480 h 2237474"/>
              <a:gd name="connsiteX97" fmla="*/ 4232517 w 12192000"/>
              <a:gd name="connsiteY97" fmla="*/ 1852567 h 2237474"/>
              <a:gd name="connsiteX98" fmla="*/ 4191732 w 12192000"/>
              <a:gd name="connsiteY98" fmla="*/ 1857328 h 2237474"/>
              <a:gd name="connsiteX99" fmla="*/ 4065532 w 12192000"/>
              <a:gd name="connsiteY99" fmla="*/ 1855477 h 2237474"/>
              <a:gd name="connsiteX100" fmla="*/ 4028460 w 12192000"/>
              <a:gd name="connsiteY100" fmla="*/ 1855137 h 2237474"/>
              <a:gd name="connsiteX101" fmla="*/ 4002267 w 12192000"/>
              <a:gd name="connsiteY101" fmla="*/ 1852352 h 2237474"/>
              <a:gd name="connsiteX102" fmla="*/ 3931396 w 12192000"/>
              <a:gd name="connsiteY102" fmla="*/ 1858915 h 2237474"/>
              <a:gd name="connsiteX103" fmla="*/ 3812162 w 12192000"/>
              <a:gd name="connsiteY103" fmla="*/ 1875501 h 2237474"/>
              <a:gd name="connsiteX104" fmla="*/ 3758105 w 12192000"/>
              <a:gd name="connsiteY104" fmla="*/ 1871856 h 2237474"/>
              <a:gd name="connsiteX105" fmla="*/ 3715896 w 12192000"/>
              <a:gd name="connsiteY105" fmla="*/ 1881552 h 2237474"/>
              <a:gd name="connsiteX106" fmla="*/ 3567259 w 12192000"/>
              <a:gd name="connsiteY106" fmla="*/ 1893482 h 2237474"/>
              <a:gd name="connsiteX107" fmla="*/ 3405770 w 12192000"/>
              <a:gd name="connsiteY107" fmla="*/ 1904591 h 2237474"/>
              <a:gd name="connsiteX108" fmla="*/ 3280097 w 12192000"/>
              <a:gd name="connsiteY108" fmla="*/ 1919610 h 2237474"/>
              <a:gd name="connsiteX109" fmla="*/ 3123424 w 12192000"/>
              <a:gd name="connsiteY109" fmla="*/ 1952930 h 2237474"/>
              <a:gd name="connsiteX110" fmla="*/ 3009910 w 12192000"/>
              <a:gd name="connsiteY110" fmla="*/ 1957866 h 2237474"/>
              <a:gd name="connsiteX111" fmla="*/ 2995934 w 12192000"/>
              <a:gd name="connsiteY111" fmla="*/ 1967085 h 2237474"/>
              <a:gd name="connsiteX112" fmla="*/ 2980071 w 12192000"/>
              <a:gd name="connsiteY112" fmla="*/ 1972988 h 2237474"/>
              <a:gd name="connsiteX113" fmla="*/ 2942858 w 12192000"/>
              <a:gd name="connsiteY113" fmla="*/ 1981367 h 2237474"/>
              <a:gd name="connsiteX114" fmla="*/ 2875436 w 12192000"/>
              <a:gd name="connsiteY114" fmla="*/ 1996977 h 2237474"/>
              <a:gd name="connsiteX115" fmla="*/ 2874892 w 12192000"/>
              <a:gd name="connsiteY115" fmla="*/ 1996085 h 2237474"/>
              <a:gd name="connsiteX116" fmla="*/ 2864145 w 12192000"/>
              <a:gd name="connsiteY116" fmla="*/ 1994061 h 2237474"/>
              <a:gd name="connsiteX117" fmla="*/ 2843662 w 12192000"/>
              <a:gd name="connsiteY117" fmla="*/ 1992498 h 2237474"/>
              <a:gd name="connsiteX118" fmla="*/ 2796128 w 12192000"/>
              <a:gd name="connsiteY118" fmla="*/ 1976403 h 2237474"/>
              <a:gd name="connsiteX119" fmla="*/ 2756784 w 12192000"/>
              <a:gd name="connsiteY119" fmla="*/ 1985116 h 2237474"/>
              <a:gd name="connsiteX120" fmla="*/ 2748833 w 12192000"/>
              <a:gd name="connsiteY120" fmla="*/ 1986323 h 2237474"/>
              <a:gd name="connsiteX121" fmla="*/ 2748661 w 12192000"/>
              <a:gd name="connsiteY121" fmla="*/ 1986122 h 2237474"/>
              <a:gd name="connsiteX122" fmla="*/ 2740251 w 12192000"/>
              <a:gd name="connsiteY122" fmla="*/ 1986946 h 2237474"/>
              <a:gd name="connsiteX123" fmla="*/ 2718916 w 12192000"/>
              <a:gd name="connsiteY123" fmla="*/ 1990867 h 2237474"/>
              <a:gd name="connsiteX124" fmla="*/ 2713522 w 12192000"/>
              <a:gd name="connsiteY124" fmla="*/ 1990173 h 2237474"/>
              <a:gd name="connsiteX125" fmla="*/ 2680597 w 12192000"/>
              <a:gd name="connsiteY125" fmla="*/ 1984996 h 2237474"/>
              <a:gd name="connsiteX126" fmla="*/ 2578178 w 12192000"/>
              <a:gd name="connsiteY126" fmla="*/ 1990531 h 2237474"/>
              <a:gd name="connsiteX127" fmla="*/ 2476147 w 12192000"/>
              <a:gd name="connsiteY127" fmla="*/ 1998305 h 2237474"/>
              <a:gd name="connsiteX128" fmla="*/ 2373568 w 12192000"/>
              <a:gd name="connsiteY128" fmla="*/ 2003219 h 2237474"/>
              <a:gd name="connsiteX129" fmla="*/ 2321399 w 12192000"/>
              <a:gd name="connsiteY129" fmla="*/ 1989467 h 2237474"/>
              <a:gd name="connsiteX130" fmla="*/ 2315525 w 12192000"/>
              <a:gd name="connsiteY130" fmla="*/ 1989708 h 2237474"/>
              <a:gd name="connsiteX131" fmla="*/ 2300792 w 12192000"/>
              <a:gd name="connsiteY131" fmla="*/ 1994290 h 2237474"/>
              <a:gd name="connsiteX132" fmla="*/ 2295469 w 12192000"/>
              <a:gd name="connsiteY132" fmla="*/ 1996659 h 2237474"/>
              <a:gd name="connsiteX133" fmla="*/ 2287219 w 12192000"/>
              <a:gd name="connsiteY133" fmla="*/ 1998750 h 2237474"/>
              <a:gd name="connsiteX134" fmla="*/ 2286948 w 12192000"/>
              <a:gd name="connsiteY134" fmla="*/ 1998596 h 2237474"/>
              <a:gd name="connsiteX135" fmla="*/ 2243069 w 12192000"/>
              <a:gd name="connsiteY135" fmla="*/ 2015111 h 2237474"/>
              <a:gd name="connsiteX136" fmla="*/ 2186609 w 12192000"/>
              <a:gd name="connsiteY136" fmla="*/ 2008263 h 2237474"/>
              <a:gd name="connsiteX137" fmla="*/ 2164831 w 12192000"/>
              <a:gd name="connsiteY137" fmla="*/ 2010143 h 2237474"/>
              <a:gd name="connsiteX138" fmla="*/ 2152836 w 12192000"/>
              <a:gd name="connsiteY138" fmla="*/ 2010048 h 2237474"/>
              <a:gd name="connsiteX139" fmla="*/ 2117102 w 12192000"/>
              <a:gd name="connsiteY139" fmla="*/ 2023004 h 2237474"/>
              <a:gd name="connsiteX140" fmla="*/ 2111935 w 12192000"/>
              <a:gd name="connsiteY140" fmla="*/ 2023163 h 2237474"/>
              <a:gd name="connsiteX141" fmla="*/ 2089991 w 12192000"/>
              <a:gd name="connsiteY141" fmla="*/ 2034193 h 2237474"/>
              <a:gd name="connsiteX142" fmla="*/ 2058061 w 12192000"/>
              <a:gd name="connsiteY142" fmla="*/ 2047942 h 2237474"/>
              <a:gd name="connsiteX143" fmla="*/ 2055737 w 12192000"/>
              <a:gd name="connsiteY143" fmla="*/ 2047704 h 2237474"/>
              <a:gd name="connsiteX144" fmla="*/ 2042244 w 12192000"/>
              <a:gd name="connsiteY144" fmla="*/ 2055560 h 2237474"/>
              <a:gd name="connsiteX145" fmla="*/ 1976224 w 12192000"/>
              <a:gd name="connsiteY145" fmla="*/ 2074257 h 2237474"/>
              <a:gd name="connsiteX146" fmla="*/ 1877728 w 12192000"/>
              <a:gd name="connsiteY146" fmla="*/ 2101004 h 2237474"/>
              <a:gd name="connsiteX147" fmla="*/ 1759056 w 12192000"/>
              <a:gd name="connsiteY147" fmla="*/ 2125608 h 2237474"/>
              <a:gd name="connsiteX148" fmla="*/ 1637948 w 12192000"/>
              <a:gd name="connsiteY148" fmla="*/ 2172597 h 2237474"/>
              <a:gd name="connsiteX149" fmla="*/ 1434549 w 12192000"/>
              <a:gd name="connsiteY149" fmla="*/ 2234522 h 2237474"/>
              <a:gd name="connsiteX150" fmla="*/ 1398481 w 12192000"/>
              <a:gd name="connsiteY150" fmla="*/ 2237074 h 2237474"/>
              <a:gd name="connsiteX151" fmla="*/ 1398407 w 12192000"/>
              <a:gd name="connsiteY151" fmla="*/ 2237095 h 2237474"/>
              <a:gd name="connsiteX152" fmla="*/ 1370962 w 12192000"/>
              <a:gd name="connsiteY152" fmla="*/ 2237474 h 2237474"/>
              <a:gd name="connsiteX153" fmla="*/ 1356367 w 12192000"/>
              <a:gd name="connsiteY153" fmla="*/ 2235089 h 2237474"/>
              <a:gd name="connsiteX154" fmla="*/ 1324828 w 12192000"/>
              <a:gd name="connsiteY154" fmla="*/ 2231968 h 2237474"/>
              <a:gd name="connsiteX155" fmla="*/ 1297744 w 12192000"/>
              <a:gd name="connsiteY155" fmla="*/ 2235849 h 2237474"/>
              <a:gd name="connsiteX156" fmla="*/ 1286236 w 12192000"/>
              <a:gd name="connsiteY156" fmla="*/ 2233135 h 2237474"/>
              <a:gd name="connsiteX157" fmla="*/ 1283504 w 12192000"/>
              <a:gd name="connsiteY157" fmla="*/ 2233797 h 2237474"/>
              <a:gd name="connsiteX158" fmla="*/ 1279765 w 12192000"/>
              <a:gd name="connsiteY158" fmla="*/ 2229639 h 2237474"/>
              <a:gd name="connsiteX159" fmla="*/ 1195347 w 12192000"/>
              <a:gd name="connsiteY159" fmla="*/ 2212354 h 2237474"/>
              <a:gd name="connsiteX160" fmla="*/ 970251 w 12192000"/>
              <a:gd name="connsiteY160" fmla="*/ 2221029 h 2237474"/>
              <a:gd name="connsiteX161" fmla="*/ 812914 w 12192000"/>
              <a:gd name="connsiteY161" fmla="*/ 2202752 h 2237474"/>
              <a:gd name="connsiteX162" fmla="*/ 800195 w 12192000"/>
              <a:gd name="connsiteY162" fmla="*/ 2209407 h 2237474"/>
              <a:gd name="connsiteX163" fmla="*/ 784978 w 12192000"/>
              <a:gd name="connsiteY163" fmla="*/ 2212360 h 2237474"/>
              <a:gd name="connsiteX164" fmla="*/ 681987 w 12192000"/>
              <a:gd name="connsiteY164" fmla="*/ 2216757 h 2237474"/>
              <a:gd name="connsiteX165" fmla="*/ 669923 w 12192000"/>
              <a:gd name="connsiteY165" fmla="*/ 2211682 h 2237474"/>
              <a:gd name="connsiteX166" fmla="*/ 648680 w 12192000"/>
              <a:gd name="connsiteY166" fmla="*/ 2206229 h 2237474"/>
              <a:gd name="connsiteX167" fmla="*/ 597225 w 12192000"/>
              <a:gd name="connsiteY167" fmla="*/ 2180999 h 2237474"/>
              <a:gd name="connsiteX168" fmla="*/ 558449 w 12192000"/>
              <a:gd name="connsiteY168" fmla="*/ 2182346 h 2237474"/>
              <a:gd name="connsiteX169" fmla="*/ 550517 w 12192000"/>
              <a:gd name="connsiteY169" fmla="*/ 2182060 h 2237474"/>
              <a:gd name="connsiteX170" fmla="*/ 550309 w 12192000"/>
              <a:gd name="connsiteY170" fmla="*/ 2181825 h 2237474"/>
              <a:gd name="connsiteX171" fmla="*/ 541836 w 12192000"/>
              <a:gd name="connsiteY171" fmla="*/ 2181063 h 2237474"/>
              <a:gd name="connsiteX172" fmla="*/ 536057 w 12192000"/>
              <a:gd name="connsiteY172" fmla="*/ 2181537 h 2237474"/>
              <a:gd name="connsiteX173" fmla="*/ 520671 w 12192000"/>
              <a:gd name="connsiteY173" fmla="*/ 2180980 h 2237474"/>
              <a:gd name="connsiteX174" fmla="*/ 515024 w 12192000"/>
              <a:gd name="connsiteY174" fmla="*/ 2179258 h 2237474"/>
              <a:gd name="connsiteX175" fmla="*/ 512278 w 12192000"/>
              <a:gd name="connsiteY175" fmla="*/ 2176369 h 2237474"/>
              <a:gd name="connsiteX176" fmla="*/ 480419 w 12192000"/>
              <a:gd name="connsiteY176" fmla="*/ 2167807 h 2237474"/>
              <a:gd name="connsiteX177" fmla="*/ 413835 w 12192000"/>
              <a:gd name="connsiteY177" fmla="*/ 2156783 h 2237474"/>
              <a:gd name="connsiteX178" fmla="*/ 376513 w 12192000"/>
              <a:gd name="connsiteY178" fmla="*/ 2154014 h 2237474"/>
              <a:gd name="connsiteX179" fmla="*/ 273386 w 12192000"/>
              <a:gd name="connsiteY179" fmla="*/ 2142551 h 2237474"/>
              <a:gd name="connsiteX180" fmla="*/ 169207 w 12192000"/>
              <a:gd name="connsiteY180" fmla="*/ 2128100 h 2237474"/>
              <a:gd name="connsiteX181" fmla="*/ 93149 w 12192000"/>
              <a:gd name="connsiteY181" fmla="*/ 2105324 h 2237474"/>
              <a:gd name="connsiteX182" fmla="*/ 88109 w 12192000"/>
              <a:gd name="connsiteY182" fmla="*/ 2106704 h 2237474"/>
              <a:gd name="connsiteX183" fmla="*/ 80022 w 12192000"/>
              <a:gd name="connsiteY183" fmla="*/ 2107254 h 2237474"/>
              <a:gd name="connsiteX184" fmla="*/ 79717 w 12192000"/>
              <a:gd name="connsiteY184" fmla="*/ 2107046 h 2237474"/>
              <a:gd name="connsiteX185" fmla="*/ 72352 w 12192000"/>
              <a:gd name="connsiteY185" fmla="*/ 2107991 h 2237474"/>
              <a:gd name="connsiteX186" fmla="*/ 37645 w 12192000"/>
              <a:gd name="connsiteY186" fmla="*/ 2115401 h 2237474"/>
              <a:gd name="connsiteX187" fmla="*/ 4572 w 12192000"/>
              <a:gd name="connsiteY187" fmla="*/ 2111091 h 2237474"/>
              <a:gd name="connsiteX188" fmla="*/ 0 w 12192000"/>
              <a:gd name="connsiteY188" fmla="*/ 2110468 h 2237474"/>
              <a:gd name="connsiteX189" fmla="*/ 0 w 12192000"/>
              <a:gd name="connsiteY18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60755 w 12192000"/>
              <a:gd name="connsiteY40" fmla="*/ 1203427 h 2237474"/>
              <a:gd name="connsiteX41" fmla="*/ 8419755 w 12192000"/>
              <a:gd name="connsiteY41" fmla="*/ 1216260 h 2237474"/>
              <a:gd name="connsiteX42" fmla="*/ 8411626 w 12192000"/>
              <a:gd name="connsiteY42" fmla="*/ 1214397 h 2237474"/>
              <a:gd name="connsiteX43" fmla="*/ 8363469 w 12192000"/>
              <a:gd name="connsiteY43" fmla="*/ 1246658 h 2237474"/>
              <a:gd name="connsiteX44" fmla="*/ 8275497 w 12192000"/>
              <a:gd name="connsiteY44" fmla="*/ 1264396 h 2237474"/>
              <a:gd name="connsiteX45" fmla="*/ 8206287 w 12192000"/>
              <a:gd name="connsiteY45" fmla="*/ 1273060 h 2237474"/>
              <a:gd name="connsiteX46" fmla="*/ 8139997 w 12192000"/>
              <a:gd name="connsiteY46" fmla="*/ 1282713 h 2237474"/>
              <a:gd name="connsiteX47" fmla="*/ 8074238 w 12192000"/>
              <a:gd name="connsiteY47" fmla="*/ 1301895 h 2237474"/>
              <a:gd name="connsiteX48" fmla="*/ 7942099 w 12192000"/>
              <a:gd name="connsiteY48" fmla="*/ 1336332 h 2237474"/>
              <a:gd name="connsiteX49" fmla="*/ 7902328 w 12192000"/>
              <a:gd name="connsiteY49" fmla="*/ 1345865 h 2237474"/>
              <a:gd name="connsiteX50" fmla="*/ 7840612 w 12192000"/>
              <a:gd name="connsiteY50" fmla="*/ 1369373 h 2237474"/>
              <a:gd name="connsiteX51" fmla="*/ 7786819 w 12192000"/>
              <a:gd name="connsiteY51" fmla="*/ 1378970 h 2237474"/>
              <a:gd name="connsiteX52" fmla="*/ 7548172 w 12192000"/>
              <a:gd name="connsiteY52" fmla="*/ 1417460 h 2237474"/>
              <a:gd name="connsiteX53" fmla="*/ 7483437 w 12192000"/>
              <a:gd name="connsiteY53" fmla="*/ 1478152 h 2237474"/>
              <a:gd name="connsiteX54" fmla="*/ 7377870 w 12192000"/>
              <a:gd name="connsiteY54" fmla="*/ 1523319 h 2237474"/>
              <a:gd name="connsiteX55" fmla="*/ 7230737 w 12192000"/>
              <a:gd name="connsiteY55" fmla="*/ 1562633 h 2237474"/>
              <a:gd name="connsiteX56" fmla="*/ 7224458 w 12192000"/>
              <a:gd name="connsiteY56" fmla="*/ 1573008 h 2237474"/>
              <a:gd name="connsiteX57" fmla="*/ 7183121 w 12192000"/>
              <a:gd name="connsiteY57" fmla="*/ 1595162 h 2237474"/>
              <a:gd name="connsiteX58" fmla="*/ 7164601 w 12192000"/>
              <a:gd name="connsiteY58" fmla="*/ 1606490 h 2237474"/>
              <a:gd name="connsiteX59" fmla="*/ 7031309 w 12192000"/>
              <a:gd name="connsiteY59" fmla="*/ 1619451 h 2237474"/>
              <a:gd name="connsiteX60" fmla="*/ 6900177 w 12192000"/>
              <a:gd name="connsiteY60" fmla="*/ 1636016 h 2237474"/>
              <a:gd name="connsiteX61" fmla="*/ 6795372 w 12192000"/>
              <a:gd name="connsiteY61" fmla="*/ 1644845 h 2237474"/>
              <a:gd name="connsiteX62" fmla="*/ 6692251 w 12192000"/>
              <a:gd name="connsiteY62" fmla="*/ 1656357 h 2237474"/>
              <a:gd name="connsiteX63" fmla="*/ 6655235 w 12192000"/>
              <a:gd name="connsiteY63" fmla="*/ 1661869 h 2237474"/>
              <a:gd name="connsiteX64" fmla="*/ 6554894 w 12192000"/>
              <a:gd name="connsiteY64" fmla="*/ 1664428 h 2237474"/>
              <a:gd name="connsiteX65" fmla="*/ 6516595 w 12192000"/>
              <a:gd name="connsiteY65" fmla="*/ 1667475 h 2237474"/>
              <a:gd name="connsiteX66" fmla="*/ 6508541 w 12192000"/>
              <a:gd name="connsiteY66" fmla="*/ 1668757 h 2237474"/>
              <a:gd name="connsiteX67" fmla="*/ 6471012 w 12192000"/>
              <a:gd name="connsiteY67" fmla="*/ 1678604 h 2237474"/>
              <a:gd name="connsiteX68" fmla="*/ 6364035 w 12192000"/>
              <a:gd name="connsiteY68" fmla="*/ 1667683 h 2237474"/>
              <a:gd name="connsiteX69" fmla="*/ 6280959 w 12192000"/>
              <a:gd name="connsiteY69" fmla="*/ 1689329 h 2237474"/>
              <a:gd name="connsiteX70" fmla="*/ 6243319 w 12192000"/>
              <a:gd name="connsiteY70" fmla="*/ 1695560 h 2237474"/>
              <a:gd name="connsiteX71" fmla="*/ 6098321 w 12192000"/>
              <a:gd name="connsiteY71" fmla="*/ 1721646 h 2237474"/>
              <a:gd name="connsiteX72" fmla="*/ 5880652 w 12192000"/>
              <a:gd name="connsiteY72" fmla="*/ 1779643 h 2237474"/>
              <a:gd name="connsiteX73" fmla="*/ 5785959 w 12192000"/>
              <a:gd name="connsiteY73" fmla="*/ 1775307 h 2237474"/>
              <a:gd name="connsiteX74" fmla="*/ 5643534 w 12192000"/>
              <a:gd name="connsiteY74" fmla="*/ 1802919 h 2237474"/>
              <a:gd name="connsiteX75" fmla="*/ 5518799 w 12192000"/>
              <a:gd name="connsiteY75" fmla="*/ 1818312 h 2237474"/>
              <a:gd name="connsiteX76" fmla="*/ 5505014 w 12192000"/>
              <a:gd name="connsiteY76" fmla="*/ 1819259 h 2237474"/>
              <a:gd name="connsiteX77" fmla="*/ 5453307 w 12192000"/>
              <a:gd name="connsiteY77" fmla="*/ 1815450 h 2237474"/>
              <a:gd name="connsiteX78" fmla="*/ 5221533 w 12192000"/>
              <a:gd name="connsiteY78" fmla="*/ 1846950 h 2237474"/>
              <a:gd name="connsiteX79" fmla="*/ 5149802 w 12192000"/>
              <a:gd name="connsiteY79" fmla="*/ 1844846 h 2237474"/>
              <a:gd name="connsiteX80" fmla="*/ 5114927 w 12192000"/>
              <a:gd name="connsiteY80" fmla="*/ 1847827 h 2237474"/>
              <a:gd name="connsiteX81" fmla="*/ 5108970 w 12192000"/>
              <a:gd name="connsiteY81" fmla="*/ 1847935 h 2237474"/>
              <a:gd name="connsiteX82" fmla="*/ 5067961 w 12192000"/>
              <a:gd name="connsiteY82" fmla="*/ 1845917 h 2237474"/>
              <a:gd name="connsiteX83" fmla="*/ 5007075 w 12192000"/>
              <a:gd name="connsiteY83" fmla="*/ 1838626 h 2237474"/>
              <a:gd name="connsiteX84" fmla="*/ 4944087 w 12192000"/>
              <a:gd name="connsiteY84" fmla="*/ 1823332 h 2237474"/>
              <a:gd name="connsiteX85" fmla="*/ 4907662 w 12192000"/>
              <a:gd name="connsiteY85" fmla="*/ 1816900 h 2237474"/>
              <a:gd name="connsiteX86" fmla="*/ 4882386 w 12192000"/>
              <a:gd name="connsiteY86" fmla="*/ 1809844 h 2237474"/>
              <a:gd name="connsiteX87" fmla="*/ 4811440 w 12192000"/>
              <a:gd name="connsiteY87" fmla="*/ 1804655 h 2237474"/>
              <a:gd name="connsiteX88" fmla="*/ 4691075 w 12192000"/>
              <a:gd name="connsiteY88" fmla="*/ 1801389 h 2237474"/>
              <a:gd name="connsiteX89" fmla="*/ 4640313 w 12192000"/>
              <a:gd name="connsiteY89" fmla="*/ 1784307 h 2237474"/>
              <a:gd name="connsiteX90" fmla="*/ 4536503 w 12192000"/>
              <a:gd name="connsiteY90" fmla="*/ 1785334 h 2237474"/>
              <a:gd name="connsiteX91" fmla="*/ 4513724 w 12192000"/>
              <a:gd name="connsiteY91" fmla="*/ 1791996 h 2237474"/>
              <a:gd name="connsiteX92" fmla="*/ 4459810 w 12192000"/>
              <a:gd name="connsiteY92" fmla="*/ 1797886 h 2237474"/>
              <a:gd name="connsiteX93" fmla="*/ 4379064 w 12192000"/>
              <a:gd name="connsiteY93" fmla="*/ 1817177 h 2237474"/>
              <a:gd name="connsiteX94" fmla="*/ 4290981 w 12192000"/>
              <a:gd name="connsiteY94" fmla="*/ 1839677 h 2237474"/>
              <a:gd name="connsiteX95" fmla="*/ 4238372 w 12192000"/>
              <a:gd name="connsiteY95" fmla="*/ 1851480 h 2237474"/>
              <a:gd name="connsiteX96" fmla="*/ 4232517 w 12192000"/>
              <a:gd name="connsiteY96" fmla="*/ 1852567 h 2237474"/>
              <a:gd name="connsiteX97" fmla="*/ 4191732 w 12192000"/>
              <a:gd name="connsiteY97" fmla="*/ 1857328 h 2237474"/>
              <a:gd name="connsiteX98" fmla="*/ 4065532 w 12192000"/>
              <a:gd name="connsiteY98" fmla="*/ 1855477 h 2237474"/>
              <a:gd name="connsiteX99" fmla="*/ 4028460 w 12192000"/>
              <a:gd name="connsiteY99" fmla="*/ 1855137 h 2237474"/>
              <a:gd name="connsiteX100" fmla="*/ 4002267 w 12192000"/>
              <a:gd name="connsiteY100" fmla="*/ 1852352 h 2237474"/>
              <a:gd name="connsiteX101" fmla="*/ 3931396 w 12192000"/>
              <a:gd name="connsiteY101" fmla="*/ 1858915 h 2237474"/>
              <a:gd name="connsiteX102" fmla="*/ 3812162 w 12192000"/>
              <a:gd name="connsiteY102" fmla="*/ 1875501 h 2237474"/>
              <a:gd name="connsiteX103" fmla="*/ 3758105 w 12192000"/>
              <a:gd name="connsiteY103" fmla="*/ 1871856 h 2237474"/>
              <a:gd name="connsiteX104" fmla="*/ 3715896 w 12192000"/>
              <a:gd name="connsiteY104" fmla="*/ 1881552 h 2237474"/>
              <a:gd name="connsiteX105" fmla="*/ 3567259 w 12192000"/>
              <a:gd name="connsiteY105" fmla="*/ 1893482 h 2237474"/>
              <a:gd name="connsiteX106" fmla="*/ 3405770 w 12192000"/>
              <a:gd name="connsiteY106" fmla="*/ 1904591 h 2237474"/>
              <a:gd name="connsiteX107" fmla="*/ 3280097 w 12192000"/>
              <a:gd name="connsiteY107" fmla="*/ 1919610 h 2237474"/>
              <a:gd name="connsiteX108" fmla="*/ 3123424 w 12192000"/>
              <a:gd name="connsiteY108" fmla="*/ 1952930 h 2237474"/>
              <a:gd name="connsiteX109" fmla="*/ 3009910 w 12192000"/>
              <a:gd name="connsiteY109" fmla="*/ 1957866 h 2237474"/>
              <a:gd name="connsiteX110" fmla="*/ 2995934 w 12192000"/>
              <a:gd name="connsiteY110" fmla="*/ 1967085 h 2237474"/>
              <a:gd name="connsiteX111" fmla="*/ 2980071 w 12192000"/>
              <a:gd name="connsiteY111" fmla="*/ 1972988 h 2237474"/>
              <a:gd name="connsiteX112" fmla="*/ 2942858 w 12192000"/>
              <a:gd name="connsiteY112" fmla="*/ 1981367 h 2237474"/>
              <a:gd name="connsiteX113" fmla="*/ 2875436 w 12192000"/>
              <a:gd name="connsiteY113" fmla="*/ 1996977 h 2237474"/>
              <a:gd name="connsiteX114" fmla="*/ 2874892 w 12192000"/>
              <a:gd name="connsiteY114" fmla="*/ 1996085 h 2237474"/>
              <a:gd name="connsiteX115" fmla="*/ 2864145 w 12192000"/>
              <a:gd name="connsiteY115" fmla="*/ 1994061 h 2237474"/>
              <a:gd name="connsiteX116" fmla="*/ 2843662 w 12192000"/>
              <a:gd name="connsiteY116" fmla="*/ 1992498 h 2237474"/>
              <a:gd name="connsiteX117" fmla="*/ 2796128 w 12192000"/>
              <a:gd name="connsiteY117" fmla="*/ 1976403 h 2237474"/>
              <a:gd name="connsiteX118" fmla="*/ 2756784 w 12192000"/>
              <a:gd name="connsiteY118" fmla="*/ 1985116 h 2237474"/>
              <a:gd name="connsiteX119" fmla="*/ 2748833 w 12192000"/>
              <a:gd name="connsiteY119" fmla="*/ 1986323 h 2237474"/>
              <a:gd name="connsiteX120" fmla="*/ 2748661 w 12192000"/>
              <a:gd name="connsiteY120" fmla="*/ 1986122 h 2237474"/>
              <a:gd name="connsiteX121" fmla="*/ 2740251 w 12192000"/>
              <a:gd name="connsiteY121" fmla="*/ 1986946 h 2237474"/>
              <a:gd name="connsiteX122" fmla="*/ 2718916 w 12192000"/>
              <a:gd name="connsiteY122" fmla="*/ 1990867 h 2237474"/>
              <a:gd name="connsiteX123" fmla="*/ 2713522 w 12192000"/>
              <a:gd name="connsiteY123" fmla="*/ 1990173 h 2237474"/>
              <a:gd name="connsiteX124" fmla="*/ 2680597 w 12192000"/>
              <a:gd name="connsiteY124" fmla="*/ 1984996 h 2237474"/>
              <a:gd name="connsiteX125" fmla="*/ 2578178 w 12192000"/>
              <a:gd name="connsiteY125" fmla="*/ 1990531 h 2237474"/>
              <a:gd name="connsiteX126" fmla="*/ 2476147 w 12192000"/>
              <a:gd name="connsiteY126" fmla="*/ 1998305 h 2237474"/>
              <a:gd name="connsiteX127" fmla="*/ 2373568 w 12192000"/>
              <a:gd name="connsiteY127" fmla="*/ 2003219 h 2237474"/>
              <a:gd name="connsiteX128" fmla="*/ 2321399 w 12192000"/>
              <a:gd name="connsiteY128" fmla="*/ 1989467 h 2237474"/>
              <a:gd name="connsiteX129" fmla="*/ 2315525 w 12192000"/>
              <a:gd name="connsiteY129" fmla="*/ 1989708 h 2237474"/>
              <a:gd name="connsiteX130" fmla="*/ 2300792 w 12192000"/>
              <a:gd name="connsiteY130" fmla="*/ 1994290 h 2237474"/>
              <a:gd name="connsiteX131" fmla="*/ 2295469 w 12192000"/>
              <a:gd name="connsiteY131" fmla="*/ 1996659 h 2237474"/>
              <a:gd name="connsiteX132" fmla="*/ 2287219 w 12192000"/>
              <a:gd name="connsiteY132" fmla="*/ 1998750 h 2237474"/>
              <a:gd name="connsiteX133" fmla="*/ 2286948 w 12192000"/>
              <a:gd name="connsiteY133" fmla="*/ 1998596 h 2237474"/>
              <a:gd name="connsiteX134" fmla="*/ 2243069 w 12192000"/>
              <a:gd name="connsiteY134" fmla="*/ 2015111 h 2237474"/>
              <a:gd name="connsiteX135" fmla="*/ 2186609 w 12192000"/>
              <a:gd name="connsiteY135" fmla="*/ 2008263 h 2237474"/>
              <a:gd name="connsiteX136" fmla="*/ 2164831 w 12192000"/>
              <a:gd name="connsiteY136" fmla="*/ 2010143 h 2237474"/>
              <a:gd name="connsiteX137" fmla="*/ 2152836 w 12192000"/>
              <a:gd name="connsiteY137" fmla="*/ 2010048 h 2237474"/>
              <a:gd name="connsiteX138" fmla="*/ 2117102 w 12192000"/>
              <a:gd name="connsiteY138" fmla="*/ 2023004 h 2237474"/>
              <a:gd name="connsiteX139" fmla="*/ 2111935 w 12192000"/>
              <a:gd name="connsiteY139" fmla="*/ 2023163 h 2237474"/>
              <a:gd name="connsiteX140" fmla="*/ 2089991 w 12192000"/>
              <a:gd name="connsiteY140" fmla="*/ 2034193 h 2237474"/>
              <a:gd name="connsiteX141" fmla="*/ 2058061 w 12192000"/>
              <a:gd name="connsiteY141" fmla="*/ 2047942 h 2237474"/>
              <a:gd name="connsiteX142" fmla="*/ 2055737 w 12192000"/>
              <a:gd name="connsiteY142" fmla="*/ 2047704 h 2237474"/>
              <a:gd name="connsiteX143" fmla="*/ 2042244 w 12192000"/>
              <a:gd name="connsiteY143" fmla="*/ 2055560 h 2237474"/>
              <a:gd name="connsiteX144" fmla="*/ 1976224 w 12192000"/>
              <a:gd name="connsiteY144" fmla="*/ 2074257 h 2237474"/>
              <a:gd name="connsiteX145" fmla="*/ 1877728 w 12192000"/>
              <a:gd name="connsiteY145" fmla="*/ 2101004 h 2237474"/>
              <a:gd name="connsiteX146" fmla="*/ 1759056 w 12192000"/>
              <a:gd name="connsiteY146" fmla="*/ 2125608 h 2237474"/>
              <a:gd name="connsiteX147" fmla="*/ 1637948 w 12192000"/>
              <a:gd name="connsiteY147" fmla="*/ 2172597 h 2237474"/>
              <a:gd name="connsiteX148" fmla="*/ 1434549 w 12192000"/>
              <a:gd name="connsiteY148" fmla="*/ 2234522 h 2237474"/>
              <a:gd name="connsiteX149" fmla="*/ 1398481 w 12192000"/>
              <a:gd name="connsiteY149" fmla="*/ 2237074 h 2237474"/>
              <a:gd name="connsiteX150" fmla="*/ 1398407 w 12192000"/>
              <a:gd name="connsiteY150" fmla="*/ 2237095 h 2237474"/>
              <a:gd name="connsiteX151" fmla="*/ 1370962 w 12192000"/>
              <a:gd name="connsiteY151" fmla="*/ 2237474 h 2237474"/>
              <a:gd name="connsiteX152" fmla="*/ 1356367 w 12192000"/>
              <a:gd name="connsiteY152" fmla="*/ 2235089 h 2237474"/>
              <a:gd name="connsiteX153" fmla="*/ 1324828 w 12192000"/>
              <a:gd name="connsiteY153" fmla="*/ 2231968 h 2237474"/>
              <a:gd name="connsiteX154" fmla="*/ 1297744 w 12192000"/>
              <a:gd name="connsiteY154" fmla="*/ 2235849 h 2237474"/>
              <a:gd name="connsiteX155" fmla="*/ 1286236 w 12192000"/>
              <a:gd name="connsiteY155" fmla="*/ 2233135 h 2237474"/>
              <a:gd name="connsiteX156" fmla="*/ 1283504 w 12192000"/>
              <a:gd name="connsiteY156" fmla="*/ 2233797 h 2237474"/>
              <a:gd name="connsiteX157" fmla="*/ 1279765 w 12192000"/>
              <a:gd name="connsiteY157" fmla="*/ 2229639 h 2237474"/>
              <a:gd name="connsiteX158" fmla="*/ 1195347 w 12192000"/>
              <a:gd name="connsiteY158" fmla="*/ 2212354 h 2237474"/>
              <a:gd name="connsiteX159" fmla="*/ 970251 w 12192000"/>
              <a:gd name="connsiteY159" fmla="*/ 2221029 h 2237474"/>
              <a:gd name="connsiteX160" fmla="*/ 812914 w 12192000"/>
              <a:gd name="connsiteY160" fmla="*/ 2202752 h 2237474"/>
              <a:gd name="connsiteX161" fmla="*/ 800195 w 12192000"/>
              <a:gd name="connsiteY161" fmla="*/ 2209407 h 2237474"/>
              <a:gd name="connsiteX162" fmla="*/ 784978 w 12192000"/>
              <a:gd name="connsiteY162" fmla="*/ 2212360 h 2237474"/>
              <a:gd name="connsiteX163" fmla="*/ 681987 w 12192000"/>
              <a:gd name="connsiteY163" fmla="*/ 2216757 h 2237474"/>
              <a:gd name="connsiteX164" fmla="*/ 669923 w 12192000"/>
              <a:gd name="connsiteY164" fmla="*/ 2211682 h 2237474"/>
              <a:gd name="connsiteX165" fmla="*/ 648680 w 12192000"/>
              <a:gd name="connsiteY165" fmla="*/ 2206229 h 2237474"/>
              <a:gd name="connsiteX166" fmla="*/ 597225 w 12192000"/>
              <a:gd name="connsiteY166" fmla="*/ 2180999 h 2237474"/>
              <a:gd name="connsiteX167" fmla="*/ 558449 w 12192000"/>
              <a:gd name="connsiteY167" fmla="*/ 2182346 h 2237474"/>
              <a:gd name="connsiteX168" fmla="*/ 550517 w 12192000"/>
              <a:gd name="connsiteY168" fmla="*/ 2182060 h 2237474"/>
              <a:gd name="connsiteX169" fmla="*/ 550309 w 12192000"/>
              <a:gd name="connsiteY169" fmla="*/ 2181825 h 2237474"/>
              <a:gd name="connsiteX170" fmla="*/ 541836 w 12192000"/>
              <a:gd name="connsiteY170" fmla="*/ 2181063 h 2237474"/>
              <a:gd name="connsiteX171" fmla="*/ 536057 w 12192000"/>
              <a:gd name="connsiteY171" fmla="*/ 2181537 h 2237474"/>
              <a:gd name="connsiteX172" fmla="*/ 520671 w 12192000"/>
              <a:gd name="connsiteY172" fmla="*/ 2180980 h 2237474"/>
              <a:gd name="connsiteX173" fmla="*/ 515024 w 12192000"/>
              <a:gd name="connsiteY173" fmla="*/ 2179258 h 2237474"/>
              <a:gd name="connsiteX174" fmla="*/ 512278 w 12192000"/>
              <a:gd name="connsiteY174" fmla="*/ 2176369 h 2237474"/>
              <a:gd name="connsiteX175" fmla="*/ 480419 w 12192000"/>
              <a:gd name="connsiteY175" fmla="*/ 2167807 h 2237474"/>
              <a:gd name="connsiteX176" fmla="*/ 413835 w 12192000"/>
              <a:gd name="connsiteY176" fmla="*/ 2156783 h 2237474"/>
              <a:gd name="connsiteX177" fmla="*/ 376513 w 12192000"/>
              <a:gd name="connsiteY177" fmla="*/ 2154014 h 2237474"/>
              <a:gd name="connsiteX178" fmla="*/ 273386 w 12192000"/>
              <a:gd name="connsiteY178" fmla="*/ 2142551 h 2237474"/>
              <a:gd name="connsiteX179" fmla="*/ 169207 w 12192000"/>
              <a:gd name="connsiteY179" fmla="*/ 2128100 h 2237474"/>
              <a:gd name="connsiteX180" fmla="*/ 93149 w 12192000"/>
              <a:gd name="connsiteY180" fmla="*/ 2105324 h 2237474"/>
              <a:gd name="connsiteX181" fmla="*/ 88109 w 12192000"/>
              <a:gd name="connsiteY181" fmla="*/ 2106704 h 2237474"/>
              <a:gd name="connsiteX182" fmla="*/ 80022 w 12192000"/>
              <a:gd name="connsiteY182" fmla="*/ 2107254 h 2237474"/>
              <a:gd name="connsiteX183" fmla="*/ 79717 w 12192000"/>
              <a:gd name="connsiteY183" fmla="*/ 2107046 h 2237474"/>
              <a:gd name="connsiteX184" fmla="*/ 72352 w 12192000"/>
              <a:gd name="connsiteY184" fmla="*/ 2107991 h 2237474"/>
              <a:gd name="connsiteX185" fmla="*/ 37645 w 12192000"/>
              <a:gd name="connsiteY185" fmla="*/ 2115401 h 2237474"/>
              <a:gd name="connsiteX186" fmla="*/ 4572 w 12192000"/>
              <a:gd name="connsiteY186" fmla="*/ 2111091 h 2237474"/>
              <a:gd name="connsiteX187" fmla="*/ 0 w 12192000"/>
              <a:gd name="connsiteY187" fmla="*/ 2110468 h 2237474"/>
              <a:gd name="connsiteX188" fmla="*/ 0 w 12192000"/>
              <a:gd name="connsiteY18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80071 w 12192000"/>
              <a:gd name="connsiteY110" fmla="*/ 1972988 h 2237474"/>
              <a:gd name="connsiteX111" fmla="*/ 2942858 w 12192000"/>
              <a:gd name="connsiteY111" fmla="*/ 1981367 h 2237474"/>
              <a:gd name="connsiteX112" fmla="*/ 2875436 w 12192000"/>
              <a:gd name="connsiteY112" fmla="*/ 1996977 h 2237474"/>
              <a:gd name="connsiteX113" fmla="*/ 2874892 w 12192000"/>
              <a:gd name="connsiteY113" fmla="*/ 1996085 h 2237474"/>
              <a:gd name="connsiteX114" fmla="*/ 2864145 w 12192000"/>
              <a:gd name="connsiteY114" fmla="*/ 1994061 h 2237474"/>
              <a:gd name="connsiteX115" fmla="*/ 2843662 w 12192000"/>
              <a:gd name="connsiteY115" fmla="*/ 1992498 h 2237474"/>
              <a:gd name="connsiteX116" fmla="*/ 2796128 w 12192000"/>
              <a:gd name="connsiteY116" fmla="*/ 1976403 h 2237474"/>
              <a:gd name="connsiteX117" fmla="*/ 2756784 w 12192000"/>
              <a:gd name="connsiteY117" fmla="*/ 1985116 h 2237474"/>
              <a:gd name="connsiteX118" fmla="*/ 2748833 w 12192000"/>
              <a:gd name="connsiteY118" fmla="*/ 1986323 h 2237474"/>
              <a:gd name="connsiteX119" fmla="*/ 2748661 w 12192000"/>
              <a:gd name="connsiteY119" fmla="*/ 1986122 h 2237474"/>
              <a:gd name="connsiteX120" fmla="*/ 2740251 w 12192000"/>
              <a:gd name="connsiteY120" fmla="*/ 1986946 h 2237474"/>
              <a:gd name="connsiteX121" fmla="*/ 2718916 w 12192000"/>
              <a:gd name="connsiteY121" fmla="*/ 1990867 h 2237474"/>
              <a:gd name="connsiteX122" fmla="*/ 2713522 w 12192000"/>
              <a:gd name="connsiteY122" fmla="*/ 1990173 h 2237474"/>
              <a:gd name="connsiteX123" fmla="*/ 2680597 w 12192000"/>
              <a:gd name="connsiteY123" fmla="*/ 1984996 h 2237474"/>
              <a:gd name="connsiteX124" fmla="*/ 2578178 w 12192000"/>
              <a:gd name="connsiteY124" fmla="*/ 1990531 h 2237474"/>
              <a:gd name="connsiteX125" fmla="*/ 2476147 w 12192000"/>
              <a:gd name="connsiteY125" fmla="*/ 1998305 h 2237474"/>
              <a:gd name="connsiteX126" fmla="*/ 2373568 w 12192000"/>
              <a:gd name="connsiteY126" fmla="*/ 2003219 h 2237474"/>
              <a:gd name="connsiteX127" fmla="*/ 2321399 w 12192000"/>
              <a:gd name="connsiteY127" fmla="*/ 1989467 h 2237474"/>
              <a:gd name="connsiteX128" fmla="*/ 2315525 w 12192000"/>
              <a:gd name="connsiteY128" fmla="*/ 1989708 h 2237474"/>
              <a:gd name="connsiteX129" fmla="*/ 2300792 w 12192000"/>
              <a:gd name="connsiteY129" fmla="*/ 1994290 h 2237474"/>
              <a:gd name="connsiteX130" fmla="*/ 2295469 w 12192000"/>
              <a:gd name="connsiteY130" fmla="*/ 1996659 h 2237474"/>
              <a:gd name="connsiteX131" fmla="*/ 2287219 w 12192000"/>
              <a:gd name="connsiteY131" fmla="*/ 1998750 h 2237474"/>
              <a:gd name="connsiteX132" fmla="*/ 2286948 w 12192000"/>
              <a:gd name="connsiteY132" fmla="*/ 1998596 h 2237474"/>
              <a:gd name="connsiteX133" fmla="*/ 2243069 w 12192000"/>
              <a:gd name="connsiteY133" fmla="*/ 2015111 h 2237474"/>
              <a:gd name="connsiteX134" fmla="*/ 2186609 w 12192000"/>
              <a:gd name="connsiteY134" fmla="*/ 2008263 h 2237474"/>
              <a:gd name="connsiteX135" fmla="*/ 2164831 w 12192000"/>
              <a:gd name="connsiteY135" fmla="*/ 2010143 h 2237474"/>
              <a:gd name="connsiteX136" fmla="*/ 2152836 w 12192000"/>
              <a:gd name="connsiteY136" fmla="*/ 2010048 h 2237474"/>
              <a:gd name="connsiteX137" fmla="*/ 2117102 w 12192000"/>
              <a:gd name="connsiteY137" fmla="*/ 2023004 h 2237474"/>
              <a:gd name="connsiteX138" fmla="*/ 2111935 w 12192000"/>
              <a:gd name="connsiteY138" fmla="*/ 2023163 h 2237474"/>
              <a:gd name="connsiteX139" fmla="*/ 2089991 w 12192000"/>
              <a:gd name="connsiteY139" fmla="*/ 2034193 h 2237474"/>
              <a:gd name="connsiteX140" fmla="*/ 2058061 w 12192000"/>
              <a:gd name="connsiteY140" fmla="*/ 2047942 h 2237474"/>
              <a:gd name="connsiteX141" fmla="*/ 2055737 w 12192000"/>
              <a:gd name="connsiteY141" fmla="*/ 2047704 h 2237474"/>
              <a:gd name="connsiteX142" fmla="*/ 2042244 w 12192000"/>
              <a:gd name="connsiteY142" fmla="*/ 2055560 h 2237474"/>
              <a:gd name="connsiteX143" fmla="*/ 1976224 w 12192000"/>
              <a:gd name="connsiteY143" fmla="*/ 2074257 h 2237474"/>
              <a:gd name="connsiteX144" fmla="*/ 1877728 w 12192000"/>
              <a:gd name="connsiteY144" fmla="*/ 2101004 h 2237474"/>
              <a:gd name="connsiteX145" fmla="*/ 1759056 w 12192000"/>
              <a:gd name="connsiteY145" fmla="*/ 2125608 h 2237474"/>
              <a:gd name="connsiteX146" fmla="*/ 1637948 w 12192000"/>
              <a:gd name="connsiteY146" fmla="*/ 2172597 h 2237474"/>
              <a:gd name="connsiteX147" fmla="*/ 1434549 w 12192000"/>
              <a:gd name="connsiteY147" fmla="*/ 2234522 h 2237474"/>
              <a:gd name="connsiteX148" fmla="*/ 1398481 w 12192000"/>
              <a:gd name="connsiteY148" fmla="*/ 2237074 h 2237474"/>
              <a:gd name="connsiteX149" fmla="*/ 1398407 w 12192000"/>
              <a:gd name="connsiteY149" fmla="*/ 2237095 h 2237474"/>
              <a:gd name="connsiteX150" fmla="*/ 1370962 w 12192000"/>
              <a:gd name="connsiteY150" fmla="*/ 2237474 h 2237474"/>
              <a:gd name="connsiteX151" fmla="*/ 1356367 w 12192000"/>
              <a:gd name="connsiteY151" fmla="*/ 2235089 h 2237474"/>
              <a:gd name="connsiteX152" fmla="*/ 1324828 w 12192000"/>
              <a:gd name="connsiteY152" fmla="*/ 2231968 h 2237474"/>
              <a:gd name="connsiteX153" fmla="*/ 1297744 w 12192000"/>
              <a:gd name="connsiteY153" fmla="*/ 2235849 h 2237474"/>
              <a:gd name="connsiteX154" fmla="*/ 1286236 w 12192000"/>
              <a:gd name="connsiteY154" fmla="*/ 2233135 h 2237474"/>
              <a:gd name="connsiteX155" fmla="*/ 1283504 w 12192000"/>
              <a:gd name="connsiteY155" fmla="*/ 2233797 h 2237474"/>
              <a:gd name="connsiteX156" fmla="*/ 1279765 w 12192000"/>
              <a:gd name="connsiteY156" fmla="*/ 2229639 h 2237474"/>
              <a:gd name="connsiteX157" fmla="*/ 1195347 w 12192000"/>
              <a:gd name="connsiteY157" fmla="*/ 2212354 h 2237474"/>
              <a:gd name="connsiteX158" fmla="*/ 970251 w 12192000"/>
              <a:gd name="connsiteY158" fmla="*/ 2221029 h 2237474"/>
              <a:gd name="connsiteX159" fmla="*/ 812914 w 12192000"/>
              <a:gd name="connsiteY159" fmla="*/ 2202752 h 2237474"/>
              <a:gd name="connsiteX160" fmla="*/ 800195 w 12192000"/>
              <a:gd name="connsiteY160" fmla="*/ 2209407 h 2237474"/>
              <a:gd name="connsiteX161" fmla="*/ 784978 w 12192000"/>
              <a:gd name="connsiteY161" fmla="*/ 2212360 h 2237474"/>
              <a:gd name="connsiteX162" fmla="*/ 681987 w 12192000"/>
              <a:gd name="connsiteY162" fmla="*/ 2216757 h 2237474"/>
              <a:gd name="connsiteX163" fmla="*/ 669923 w 12192000"/>
              <a:gd name="connsiteY163" fmla="*/ 2211682 h 2237474"/>
              <a:gd name="connsiteX164" fmla="*/ 648680 w 12192000"/>
              <a:gd name="connsiteY164" fmla="*/ 2206229 h 2237474"/>
              <a:gd name="connsiteX165" fmla="*/ 597225 w 12192000"/>
              <a:gd name="connsiteY165" fmla="*/ 2180999 h 2237474"/>
              <a:gd name="connsiteX166" fmla="*/ 558449 w 12192000"/>
              <a:gd name="connsiteY166" fmla="*/ 2182346 h 2237474"/>
              <a:gd name="connsiteX167" fmla="*/ 550517 w 12192000"/>
              <a:gd name="connsiteY167" fmla="*/ 2182060 h 2237474"/>
              <a:gd name="connsiteX168" fmla="*/ 550309 w 12192000"/>
              <a:gd name="connsiteY168" fmla="*/ 2181825 h 2237474"/>
              <a:gd name="connsiteX169" fmla="*/ 541836 w 12192000"/>
              <a:gd name="connsiteY169" fmla="*/ 2181063 h 2237474"/>
              <a:gd name="connsiteX170" fmla="*/ 536057 w 12192000"/>
              <a:gd name="connsiteY170" fmla="*/ 2181537 h 2237474"/>
              <a:gd name="connsiteX171" fmla="*/ 520671 w 12192000"/>
              <a:gd name="connsiteY171" fmla="*/ 2180980 h 2237474"/>
              <a:gd name="connsiteX172" fmla="*/ 515024 w 12192000"/>
              <a:gd name="connsiteY172" fmla="*/ 2179258 h 2237474"/>
              <a:gd name="connsiteX173" fmla="*/ 512278 w 12192000"/>
              <a:gd name="connsiteY173" fmla="*/ 2176369 h 2237474"/>
              <a:gd name="connsiteX174" fmla="*/ 480419 w 12192000"/>
              <a:gd name="connsiteY174" fmla="*/ 2167807 h 2237474"/>
              <a:gd name="connsiteX175" fmla="*/ 413835 w 12192000"/>
              <a:gd name="connsiteY175" fmla="*/ 2156783 h 2237474"/>
              <a:gd name="connsiteX176" fmla="*/ 376513 w 12192000"/>
              <a:gd name="connsiteY176" fmla="*/ 2154014 h 2237474"/>
              <a:gd name="connsiteX177" fmla="*/ 273386 w 12192000"/>
              <a:gd name="connsiteY177" fmla="*/ 2142551 h 2237474"/>
              <a:gd name="connsiteX178" fmla="*/ 169207 w 12192000"/>
              <a:gd name="connsiteY178" fmla="*/ 2128100 h 2237474"/>
              <a:gd name="connsiteX179" fmla="*/ 93149 w 12192000"/>
              <a:gd name="connsiteY179" fmla="*/ 2105324 h 2237474"/>
              <a:gd name="connsiteX180" fmla="*/ 88109 w 12192000"/>
              <a:gd name="connsiteY180" fmla="*/ 2106704 h 2237474"/>
              <a:gd name="connsiteX181" fmla="*/ 80022 w 12192000"/>
              <a:gd name="connsiteY181" fmla="*/ 2107254 h 2237474"/>
              <a:gd name="connsiteX182" fmla="*/ 79717 w 12192000"/>
              <a:gd name="connsiteY182" fmla="*/ 2107046 h 2237474"/>
              <a:gd name="connsiteX183" fmla="*/ 72352 w 12192000"/>
              <a:gd name="connsiteY183" fmla="*/ 2107991 h 2237474"/>
              <a:gd name="connsiteX184" fmla="*/ 37645 w 12192000"/>
              <a:gd name="connsiteY184" fmla="*/ 2115401 h 2237474"/>
              <a:gd name="connsiteX185" fmla="*/ 4572 w 12192000"/>
              <a:gd name="connsiteY185" fmla="*/ 2111091 h 2237474"/>
              <a:gd name="connsiteX186" fmla="*/ 0 w 12192000"/>
              <a:gd name="connsiteY186" fmla="*/ 2110468 h 2237474"/>
              <a:gd name="connsiteX187" fmla="*/ 0 w 12192000"/>
              <a:gd name="connsiteY18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40251 w 12192000"/>
              <a:gd name="connsiteY119" fmla="*/ 1986946 h 2237474"/>
              <a:gd name="connsiteX120" fmla="*/ 2718916 w 12192000"/>
              <a:gd name="connsiteY120" fmla="*/ 1990867 h 2237474"/>
              <a:gd name="connsiteX121" fmla="*/ 2713522 w 12192000"/>
              <a:gd name="connsiteY121" fmla="*/ 1990173 h 2237474"/>
              <a:gd name="connsiteX122" fmla="*/ 2680597 w 12192000"/>
              <a:gd name="connsiteY122" fmla="*/ 1984996 h 2237474"/>
              <a:gd name="connsiteX123" fmla="*/ 2578178 w 12192000"/>
              <a:gd name="connsiteY123" fmla="*/ 1990531 h 2237474"/>
              <a:gd name="connsiteX124" fmla="*/ 2476147 w 12192000"/>
              <a:gd name="connsiteY124" fmla="*/ 1998305 h 2237474"/>
              <a:gd name="connsiteX125" fmla="*/ 2373568 w 12192000"/>
              <a:gd name="connsiteY125" fmla="*/ 2003219 h 2237474"/>
              <a:gd name="connsiteX126" fmla="*/ 2321399 w 12192000"/>
              <a:gd name="connsiteY126" fmla="*/ 1989467 h 2237474"/>
              <a:gd name="connsiteX127" fmla="*/ 2315525 w 12192000"/>
              <a:gd name="connsiteY127" fmla="*/ 1989708 h 2237474"/>
              <a:gd name="connsiteX128" fmla="*/ 2300792 w 12192000"/>
              <a:gd name="connsiteY128" fmla="*/ 1994290 h 2237474"/>
              <a:gd name="connsiteX129" fmla="*/ 2295469 w 12192000"/>
              <a:gd name="connsiteY129" fmla="*/ 1996659 h 2237474"/>
              <a:gd name="connsiteX130" fmla="*/ 2287219 w 12192000"/>
              <a:gd name="connsiteY130" fmla="*/ 1998750 h 2237474"/>
              <a:gd name="connsiteX131" fmla="*/ 2286948 w 12192000"/>
              <a:gd name="connsiteY131" fmla="*/ 1998596 h 2237474"/>
              <a:gd name="connsiteX132" fmla="*/ 2243069 w 12192000"/>
              <a:gd name="connsiteY132" fmla="*/ 2015111 h 2237474"/>
              <a:gd name="connsiteX133" fmla="*/ 2186609 w 12192000"/>
              <a:gd name="connsiteY133" fmla="*/ 2008263 h 2237474"/>
              <a:gd name="connsiteX134" fmla="*/ 2164831 w 12192000"/>
              <a:gd name="connsiteY134" fmla="*/ 2010143 h 2237474"/>
              <a:gd name="connsiteX135" fmla="*/ 2152836 w 12192000"/>
              <a:gd name="connsiteY135" fmla="*/ 2010048 h 2237474"/>
              <a:gd name="connsiteX136" fmla="*/ 2117102 w 12192000"/>
              <a:gd name="connsiteY136" fmla="*/ 2023004 h 2237474"/>
              <a:gd name="connsiteX137" fmla="*/ 2111935 w 12192000"/>
              <a:gd name="connsiteY137" fmla="*/ 2023163 h 2237474"/>
              <a:gd name="connsiteX138" fmla="*/ 2089991 w 12192000"/>
              <a:gd name="connsiteY138" fmla="*/ 2034193 h 2237474"/>
              <a:gd name="connsiteX139" fmla="*/ 2058061 w 12192000"/>
              <a:gd name="connsiteY139" fmla="*/ 2047942 h 2237474"/>
              <a:gd name="connsiteX140" fmla="*/ 2055737 w 12192000"/>
              <a:gd name="connsiteY140" fmla="*/ 2047704 h 2237474"/>
              <a:gd name="connsiteX141" fmla="*/ 2042244 w 12192000"/>
              <a:gd name="connsiteY141" fmla="*/ 2055560 h 2237474"/>
              <a:gd name="connsiteX142" fmla="*/ 1976224 w 12192000"/>
              <a:gd name="connsiteY142" fmla="*/ 2074257 h 2237474"/>
              <a:gd name="connsiteX143" fmla="*/ 1877728 w 12192000"/>
              <a:gd name="connsiteY143" fmla="*/ 2101004 h 2237474"/>
              <a:gd name="connsiteX144" fmla="*/ 1759056 w 12192000"/>
              <a:gd name="connsiteY144" fmla="*/ 2125608 h 2237474"/>
              <a:gd name="connsiteX145" fmla="*/ 1637948 w 12192000"/>
              <a:gd name="connsiteY145" fmla="*/ 2172597 h 2237474"/>
              <a:gd name="connsiteX146" fmla="*/ 1434549 w 12192000"/>
              <a:gd name="connsiteY146" fmla="*/ 2234522 h 2237474"/>
              <a:gd name="connsiteX147" fmla="*/ 1398481 w 12192000"/>
              <a:gd name="connsiteY147" fmla="*/ 2237074 h 2237474"/>
              <a:gd name="connsiteX148" fmla="*/ 1398407 w 12192000"/>
              <a:gd name="connsiteY148" fmla="*/ 2237095 h 2237474"/>
              <a:gd name="connsiteX149" fmla="*/ 1370962 w 12192000"/>
              <a:gd name="connsiteY149" fmla="*/ 2237474 h 2237474"/>
              <a:gd name="connsiteX150" fmla="*/ 1356367 w 12192000"/>
              <a:gd name="connsiteY150" fmla="*/ 2235089 h 2237474"/>
              <a:gd name="connsiteX151" fmla="*/ 1324828 w 12192000"/>
              <a:gd name="connsiteY151" fmla="*/ 2231968 h 2237474"/>
              <a:gd name="connsiteX152" fmla="*/ 1297744 w 12192000"/>
              <a:gd name="connsiteY152" fmla="*/ 2235849 h 2237474"/>
              <a:gd name="connsiteX153" fmla="*/ 1286236 w 12192000"/>
              <a:gd name="connsiteY153" fmla="*/ 2233135 h 2237474"/>
              <a:gd name="connsiteX154" fmla="*/ 1283504 w 12192000"/>
              <a:gd name="connsiteY154" fmla="*/ 2233797 h 2237474"/>
              <a:gd name="connsiteX155" fmla="*/ 1279765 w 12192000"/>
              <a:gd name="connsiteY155" fmla="*/ 2229639 h 2237474"/>
              <a:gd name="connsiteX156" fmla="*/ 1195347 w 12192000"/>
              <a:gd name="connsiteY156" fmla="*/ 2212354 h 2237474"/>
              <a:gd name="connsiteX157" fmla="*/ 970251 w 12192000"/>
              <a:gd name="connsiteY157" fmla="*/ 2221029 h 2237474"/>
              <a:gd name="connsiteX158" fmla="*/ 812914 w 12192000"/>
              <a:gd name="connsiteY158" fmla="*/ 2202752 h 2237474"/>
              <a:gd name="connsiteX159" fmla="*/ 800195 w 12192000"/>
              <a:gd name="connsiteY159" fmla="*/ 2209407 h 2237474"/>
              <a:gd name="connsiteX160" fmla="*/ 784978 w 12192000"/>
              <a:gd name="connsiteY160" fmla="*/ 2212360 h 2237474"/>
              <a:gd name="connsiteX161" fmla="*/ 681987 w 12192000"/>
              <a:gd name="connsiteY161" fmla="*/ 2216757 h 2237474"/>
              <a:gd name="connsiteX162" fmla="*/ 669923 w 12192000"/>
              <a:gd name="connsiteY162" fmla="*/ 2211682 h 2237474"/>
              <a:gd name="connsiteX163" fmla="*/ 648680 w 12192000"/>
              <a:gd name="connsiteY163" fmla="*/ 2206229 h 2237474"/>
              <a:gd name="connsiteX164" fmla="*/ 597225 w 12192000"/>
              <a:gd name="connsiteY164" fmla="*/ 2180999 h 2237474"/>
              <a:gd name="connsiteX165" fmla="*/ 558449 w 12192000"/>
              <a:gd name="connsiteY165" fmla="*/ 2182346 h 2237474"/>
              <a:gd name="connsiteX166" fmla="*/ 550517 w 12192000"/>
              <a:gd name="connsiteY166" fmla="*/ 2182060 h 2237474"/>
              <a:gd name="connsiteX167" fmla="*/ 550309 w 12192000"/>
              <a:gd name="connsiteY167" fmla="*/ 2181825 h 2237474"/>
              <a:gd name="connsiteX168" fmla="*/ 541836 w 12192000"/>
              <a:gd name="connsiteY168" fmla="*/ 2181063 h 2237474"/>
              <a:gd name="connsiteX169" fmla="*/ 536057 w 12192000"/>
              <a:gd name="connsiteY169" fmla="*/ 2181537 h 2237474"/>
              <a:gd name="connsiteX170" fmla="*/ 520671 w 12192000"/>
              <a:gd name="connsiteY170" fmla="*/ 2180980 h 2237474"/>
              <a:gd name="connsiteX171" fmla="*/ 515024 w 12192000"/>
              <a:gd name="connsiteY171" fmla="*/ 2179258 h 2237474"/>
              <a:gd name="connsiteX172" fmla="*/ 512278 w 12192000"/>
              <a:gd name="connsiteY172" fmla="*/ 2176369 h 2237474"/>
              <a:gd name="connsiteX173" fmla="*/ 480419 w 12192000"/>
              <a:gd name="connsiteY173" fmla="*/ 2167807 h 2237474"/>
              <a:gd name="connsiteX174" fmla="*/ 413835 w 12192000"/>
              <a:gd name="connsiteY174" fmla="*/ 2156783 h 2237474"/>
              <a:gd name="connsiteX175" fmla="*/ 376513 w 12192000"/>
              <a:gd name="connsiteY175" fmla="*/ 2154014 h 2237474"/>
              <a:gd name="connsiteX176" fmla="*/ 273386 w 12192000"/>
              <a:gd name="connsiteY176" fmla="*/ 2142551 h 2237474"/>
              <a:gd name="connsiteX177" fmla="*/ 169207 w 12192000"/>
              <a:gd name="connsiteY177" fmla="*/ 2128100 h 2237474"/>
              <a:gd name="connsiteX178" fmla="*/ 93149 w 12192000"/>
              <a:gd name="connsiteY178" fmla="*/ 2105324 h 2237474"/>
              <a:gd name="connsiteX179" fmla="*/ 88109 w 12192000"/>
              <a:gd name="connsiteY179" fmla="*/ 2106704 h 2237474"/>
              <a:gd name="connsiteX180" fmla="*/ 80022 w 12192000"/>
              <a:gd name="connsiteY180" fmla="*/ 2107254 h 2237474"/>
              <a:gd name="connsiteX181" fmla="*/ 79717 w 12192000"/>
              <a:gd name="connsiteY181" fmla="*/ 2107046 h 2237474"/>
              <a:gd name="connsiteX182" fmla="*/ 72352 w 12192000"/>
              <a:gd name="connsiteY182" fmla="*/ 2107991 h 2237474"/>
              <a:gd name="connsiteX183" fmla="*/ 37645 w 12192000"/>
              <a:gd name="connsiteY183" fmla="*/ 2115401 h 2237474"/>
              <a:gd name="connsiteX184" fmla="*/ 4572 w 12192000"/>
              <a:gd name="connsiteY184" fmla="*/ 2111091 h 2237474"/>
              <a:gd name="connsiteX185" fmla="*/ 0 w 12192000"/>
              <a:gd name="connsiteY185" fmla="*/ 2110468 h 2237474"/>
              <a:gd name="connsiteX186" fmla="*/ 0 w 12192000"/>
              <a:gd name="connsiteY18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18916 w 12192000"/>
              <a:gd name="connsiteY119" fmla="*/ 1990867 h 2237474"/>
              <a:gd name="connsiteX120" fmla="*/ 2713522 w 12192000"/>
              <a:gd name="connsiteY120" fmla="*/ 1990173 h 2237474"/>
              <a:gd name="connsiteX121" fmla="*/ 2680597 w 12192000"/>
              <a:gd name="connsiteY121" fmla="*/ 1984996 h 2237474"/>
              <a:gd name="connsiteX122" fmla="*/ 2578178 w 12192000"/>
              <a:gd name="connsiteY122" fmla="*/ 1990531 h 2237474"/>
              <a:gd name="connsiteX123" fmla="*/ 2476147 w 12192000"/>
              <a:gd name="connsiteY123" fmla="*/ 1998305 h 2237474"/>
              <a:gd name="connsiteX124" fmla="*/ 2373568 w 12192000"/>
              <a:gd name="connsiteY124" fmla="*/ 2003219 h 2237474"/>
              <a:gd name="connsiteX125" fmla="*/ 2321399 w 12192000"/>
              <a:gd name="connsiteY125" fmla="*/ 1989467 h 2237474"/>
              <a:gd name="connsiteX126" fmla="*/ 2315525 w 12192000"/>
              <a:gd name="connsiteY126" fmla="*/ 1989708 h 2237474"/>
              <a:gd name="connsiteX127" fmla="*/ 2300792 w 12192000"/>
              <a:gd name="connsiteY127" fmla="*/ 1994290 h 2237474"/>
              <a:gd name="connsiteX128" fmla="*/ 2295469 w 12192000"/>
              <a:gd name="connsiteY128" fmla="*/ 1996659 h 2237474"/>
              <a:gd name="connsiteX129" fmla="*/ 2287219 w 12192000"/>
              <a:gd name="connsiteY129" fmla="*/ 1998750 h 2237474"/>
              <a:gd name="connsiteX130" fmla="*/ 2286948 w 12192000"/>
              <a:gd name="connsiteY130" fmla="*/ 1998596 h 2237474"/>
              <a:gd name="connsiteX131" fmla="*/ 2243069 w 12192000"/>
              <a:gd name="connsiteY131" fmla="*/ 2015111 h 2237474"/>
              <a:gd name="connsiteX132" fmla="*/ 2186609 w 12192000"/>
              <a:gd name="connsiteY132" fmla="*/ 2008263 h 2237474"/>
              <a:gd name="connsiteX133" fmla="*/ 2164831 w 12192000"/>
              <a:gd name="connsiteY133" fmla="*/ 2010143 h 2237474"/>
              <a:gd name="connsiteX134" fmla="*/ 2152836 w 12192000"/>
              <a:gd name="connsiteY134" fmla="*/ 2010048 h 2237474"/>
              <a:gd name="connsiteX135" fmla="*/ 2117102 w 12192000"/>
              <a:gd name="connsiteY135" fmla="*/ 2023004 h 2237474"/>
              <a:gd name="connsiteX136" fmla="*/ 2111935 w 12192000"/>
              <a:gd name="connsiteY136" fmla="*/ 2023163 h 2237474"/>
              <a:gd name="connsiteX137" fmla="*/ 2089991 w 12192000"/>
              <a:gd name="connsiteY137" fmla="*/ 2034193 h 2237474"/>
              <a:gd name="connsiteX138" fmla="*/ 2058061 w 12192000"/>
              <a:gd name="connsiteY138" fmla="*/ 2047942 h 2237474"/>
              <a:gd name="connsiteX139" fmla="*/ 2055737 w 12192000"/>
              <a:gd name="connsiteY139" fmla="*/ 2047704 h 2237474"/>
              <a:gd name="connsiteX140" fmla="*/ 2042244 w 12192000"/>
              <a:gd name="connsiteY140" fmla="*/ 2055560 h 2237474"/>
              <a:gd name="connsiteX141" fmla="*/ 1976224 w 12192000"/>
              <a:gd name="connsiteY141" fmla="*/ 2074257 h 2237474"/>
              <a:gd name="connsiteX142" fmla="*/ 1877728 w 12192000"/>
              <a:gd name="connsiteY142" fmla="*/ 2101004 h 2237474"/>
              <a:gd name="connsiteX143" fmla="*/ 1759056 w 12192000"/>
              <a:gd name="connsiteY143" fmla="*/ 2125608 h 2237474"/>
              <a:gd name="connsiteX144" fmla="*/ 1637948 w 12192000"/>
              <a:gd name="connsiteY144" fmla="*/ 2172597 h 2237474"/>
              <a:gd name="connsiteX145" fmla="*/ 1434549 w 12192000"/>
              <a:gd name="connsiteY145" fmla="*/ 2234522 h 2237474"/>
              <a:gd name="connsiteX146" fmla="*/ 1398481 w 12192000"/>
              <a:gd name="connsiteY146" fmla="*/ 2237074 h 2237474"/>
              <a:gd name="connsiteX147" fmla="*/ 1398407 w 12192000"/>
              <a:gd name="connsiteY147" fmla="*/ 2237095 h 2237474"/>
              <a:gd name="connsiteX148" fmla="*/ 1370962 w 12192000"/>
              <a:gd name="connsiteY148" fmla="*/ 2237474 h 2237474"/>
              <a:gd name="connsiteX149" fmla="*/ 1356367 w 12192000"/>
              <a:gd name="connsiteY149" fmla="*/ 2235089 h 2237474"/>
              <a:gd name="connsiteX150" fmla="*/ 1324828 w 12192000"/>
              <a:gd name="connsiteY150" fmla="*/ 2231968 h 2237474"/>
              <a:gd name="connsiteX151" fmla="*/ 1297744 w 12192000"/>
              <a:gd name="connsiteY151" fmla="*/ 2235849 h 2237474"/>
              <a:gd name="connsiteX152" fmla="*/ 1286236 w 12192000"/>
              <a:gd name="connsiteY152" fmla="*/ 2233135 h 2237474"/>
              <a:gd name="connsiteX153" fmla="*/ 1283504 w 12192000"/>
              <a:gd name="connsiteY153" fmla="*/ 2233797 h 2237474"/>
              <a:gd name="connsiteX154" fmla="*/ 1279765 w 12192000"/>
              <a:gd name="connsiteY154" fmla="*/ 2229639 h 2237474"/>
              <a:gd name="connsiteX155" fmla="*/ 1195347 w 12192000"/>
              <a:gd name="connsiteY155" fmla="*/ 2212354 h 2237474"/>
              <a:gd name="connsiteX156" fmla="*/ 970251 w 12192000"/>
              <a:gd name="connsiteY156" fmla="*/ 2221029 h 2237474"/>
              <a:gd name="connsiteX157" fmla="*/ 812914 w 12192000"/>
              <a:gd name="connsiteY157" fmla="*/ 2202752 h 2237474"/>
              <a:gd name="connsiteX158" fmla="*/ 800195 w 12192000"/>
              <a:gd name="connsiteY158" fmla="*/ 2209407 h 2237474"/>
              <a:gd name="connsiteX159" fmla="*/ 784978 w 12192000"/>
              <a:gd name="connsiteY159" fmla="*/ 2212360 h 2237474"/>
              <a:gd name="connsiteX160" fmla="*/ 681987 w 12192000"/>
              <a:gd name="connsiteY160" fmla="*/ 2216757 h 2237474"/>
              <a:gd name="connsiteX161" fmla="*/ 669923 w 12192000"/>
              <a:gd name="connsiteY161" fmla="*/ 2211682 h 2237474"/>
              <a:gd name="connsiteX162" fmla="*/ 648680 w 12192000"/>
              <a:gd name="connsiteY162" fmla="*/ 2206229 h 2237474"/>
              <a:gd name="connsiteX163" fmla="*/ 597225 w 12192000"/>
              <a:gd name="connsiteY163" fmla="*/ 2180999 h 2237474"/>
              <a:gd name="connsiteX164" fmla="*/ 558449 w 12192000"/>
              <a:gd name="connsiteY164" fmla="*/ 2182346 h 2237474"/>
              <a:gd name="connsiteX165" fmla="*/ 550517 w 12192000"/>
              <a:gd name="connsiteY165" fmla="*/ 2182060 h 2237474"/>
              <a:gd name="connsiteX166" fmla="*/ 550309 w 12192000"/>
              <a:gd name="connsiteY166" fmla="*/ 2181825 h 2237474"/>
              <a:gd name="connsiteX167" fmla="*/ 541836 w 12192000"/>
              <a:gd name="connsiteY167" fmla="*/ 2181063 h 2237474"/>
              <a:gd name="connsiteX168" fmla="*/ 536057 w 12192000"/>
              <a:gd name="connsiteY168" fmla="*/ 2181537 h 2237474"/>
              <a:gd name="connsiteX169" fmla="*/ 520671 w 12192000"/>
              <a:gd name="connsiteY169" fmla="*/ 2180980 h 2237474"/>
              <a:gd name="connsiteX170" fmla="*/ 515024 w 12192000"/>
              <a:gd name="connsiteY170" fmla="*/ 2179258 h 2237474"/>
              <a:gd name="connsiteX171" fmla="*/ 512278 w 12192000"/>
              <a:gd name="connsiteY171" fmla="*/ 2176369 h 2237474"/>
              <a:gd name="connsiteX172" fmla="*/ 480419 w 12192000"/>
              <a:gd name="connsiteY172" fmla="*/ 2167807 h 2237474"/>
              <a:gd name="connsiteX173" fmla="*/ 413835 w 12192000"/>
              <a:gd name="connsiteY173" fmla="*/ 2156783 h 2237474"/>
              <a:gd name="connsiteX174" fmla="*/ 376513 w 12192000"/>
              <a:gd name="connsiteY174" fmla="*/ 2154014 h 2237474"/>
              <a:gd name="connsiteX175" fmla="*/ 273386 w 12192000"/>
              <a:gd name="connsiteY175" fmla="*/ 2142551 h 2237474"/>
              <a:gd name="connsiteX176" fmla="*/ 169207 w 12192000"/>
              <a:gd name="connsiteY176" fmla="*/ 2128100 h 2237474"/>
              <a:gd name="connsiteX177" fmla="*/ 93149 w 12192000"/>
              <a:gd name="connsiteY177" fmla="*/ 2105324 h 2237474"/>
              <a:gd name="connsiteX178" fmla="*/ 88109 w 12192000"/>
              <a:gd name="connsiteY178" fmla="*/ 2106704 h 2237474"/>
              <a:gd name="connsiteX179" fmla="*/ 80022 w 12192000"/>
              <a:gd name="connsiteY179" fmla="*/ 2107254 h 2237474"/>
              <a:gd name="connsiteX180" fmla="*/ 79717 w 12192000"/>
              <a:gd name="connsiteY180" fmla="*/ 2107046 h 2237474"/>
              <a:gd name="connsiteX181" fmla="*/ 72352 w 12192000"/>
              <a:gd name="connsiteY181" fmla="*/ 2107991 h 2237474"/>
              <a:gd name="connsiteX182" fmla="*/ 37645 w 12192000"/>
              <a:gd name="connsiteY182" fmla="*/ 2115401 h 2237474"/>
              <a:gd name="connsiteX183" fmla="*/ 4572 w 12192000"/>
              <a:gd name="connsiteY183" fmla="*/ 2111091 h 2237474"/>
              <a:gd name="connsiteX184" fmla="*/ 0 w 12192000"/>
              <a:gd name="connsiteY184" fmla="*/ 2110468 h 2237474"/>
              <a:gd name="connsiteX185" fmla="*/ 0 w 12192000"/>
              <a:gd name="connsiteY18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86948 w 12192000"/>
              <a:gd name="connsiteY129" fmla="*/ 1998596 h 2237474"/>
              <a:gd name="connsiteX130" fmla="*/ 2243069 w 12192000"/>
              <a:gd name="connsiteY130" fmla="*/ 2015111 h 2237474"/>
              <a:gd name="connsiteX131" fmla="*/ 2186609 w 12192000"/>
              <a:gd name="connsiteY131" fmla="*/ 2008263 h 2237474"/>
              <a:gd name="connsiteX132" fmla="*/ 2164831 w 12192000"/>
              <a:gd name="connsiteY132" fmla="*/ 2010143 h 2237474"/>
              <a:gd name="connsiteX133" fmla="*/ 2152836 w 12192000"/>
              <a:gd name="connsiteY133" fmla="*/ 2010048 h 2237474"/>
              <a:gd name="connsiteX134" fmla="*/ 2117102 w 12192000"/>
              <a:gd name="connsiteY134" fmla="*/ 2023004 h 2237474"/>
              <a:gd name="connsiteX135" fmla="*/ 2111935 w 12192000"/>
              <a:gd name="connsiteY135" fmla="*/ 2023163 h 2237474"/>
              <a:gd name="connsiteX136" fmla="*/ 2089991 w 12192000"/>
              <a:gd name="connsiteY136" fmla="*/ 2034193 h 2237474"/>
              <a:gd name="connsiteX137" fmla="*/ 2058061 w 12192000"/>
              <a:gd name="connsiteY137" fmla="*/ 2047942 h 2237474"/>
              <a:gd name="connsiteX138" fmla="*/ 2055737 w 12192000"/>
              <a:gd name="connsiteY138" fmla="*/ 2047704 h 2237474"/>
              <a:gd name="connsiteX139" fmla="*/ 2042244 w 12192000"/>
              <a:gd name="connsiteY139" fmla="*/ 2055560 h 2237474"/>
              <a:gd name="connsiteX140" fmla="*/ 1976224 w 12192000"/>
              <a:gd name="connsiteY140" fmla="*/ 2074257 h 2237474"/>
              <a:gd name="connsiteX141" fmla="*/ 1877728 w 12192000"/>
              <a:gd name="connsiteY141" fmla="*/ 2101004 h 2237474"/>
              <a:gd name="connsiteX142" fmla="*/ 1759056 w 12192000"/>
              <a:gd name="connsiteY142" fmla="*/ 2125608 h 2237474"/>
              <a:gd name="connsiteX143" fmla="*/ 1637948 w 12192000"/>
              <a:gd name="connsiteY143" fmla="*/ 2172597 h 2237474"/>
              <a:gd name="connsiteX144" fmla="*/ 1434549 w 12192000"/>
              <a:gd name="connsiteY144" fmla="*/ 2234522 h 2237474"/>
              <a:gd name="connsiteX145" fmla="*/ 1398481 w 12192000"/>
              <a:gd name="connsiteY145" fmla="*/ 2237074 h 2237474"/>
              <a:gd name="connsiteX146" fmla="*/ 1398407 w 12192000"/>
              <a:gd name="connsiteY146" fmla="*/ 2237095 h 2237474"/>
              <a:gd name="connsiteX147" fmla="*/ 1370962 w 12192000"/>
              <a:gd name="connsiteY147" fmla="*/ 2237474 h 2237474"/>
              <a:gd name="connsiteX148" fmla="*/ 1356367 w 12192000"/>
              <a:gd name="connsiteY148" fmla="*/ 2235089 h 2237474"/>
              <a:gd name="connsiteX149" fmla="*/ 1324828 w 12192000"/>
              <a:gd name="connsiteY149" fmla="*/ 2231968 h 2237474"/>
              <a:gd name="connsiteX150" fmla="*/ 1297744 w 12192000"/>
              <a:gd name="connsiteY150" fmla="*/ 2235849 h 2237474"/>
              <a:gd name="connsiteX151" fmla="*/ 1286236 w 12192000"/>
              <a:gd name="connsiteY151" fmla="*/ 2233135 h 2237474"/>
              <a:gd name="connsiteX152" fmla="*/ 1283504 w 12192000"/>
              <a:gd name="connsiteY152" fmla="*/ 2233797 h 2237474"/>
              <a:gd name="connsiteX153" fmla="*/ 1279765 w 12192000"/>
              <a:gd name="connsiteY153" fmla="*/ 2229639 h 2237474"/>
              <a:gd name="connsiteX154" fmla="*/ 1195347 w 12192000"/>
              <a:gd name="connsiteY154" fmla="*/ 2212354 h 2237474"/>
              <a:gd name="connsiteX155" fmla="*/ 970251 w 12192000"/>
              <a:gd name="connsiteY155" fmla="*/ 2221029 h 2237474"/>
              <a:gd name="connsiteX156" fmla="*/ 812914 w 12192000"/>
              <a:gd name="connsiteY156" fmla="*/ 2202752 h 2237474"/>
              <a:gd name="connsiteX157" fmla="*/ 800195 w 12192000"/>
              <a:gd name="connsiteY157" fmla="*/ 2209407 h 2237474"/>
              <a:gd name="connsiteX158" fmla="*/ 784978 w 12192000"/>
              <a:gd name="connsiteY158" fmla="*/ 2212360 h 2237474"/>
              <a:gd name="connsiteX159" fmla="*/ 681987 w 12192000"/>
              <a:gd name="connsiteY159" fmla="*/ 2216757 h 2237474"/>
              <a:gd name="connsiteX160" fmla="*/ 669923 w 12192000"/>
              <a:gd name="connsiteY160" fmla="*/ 2211682 h 2237474"/>
              <a:gd name="connsiteX161" fmla="*/ 648680 w 12192000"/>
              <a:gd name="connsiteY161" fmla="*/ 2206229 h 2237474"/>
              <a:gd name="connsiteX162" fmla="*/ 597225 w 12192000"/>
              <a:gd name="connsiteY162" fmla="*/ 2180999 h 2237474"/>
              <a:gd name="connsiteX163" fmla="*/ 558449 w 12192000"/>
              <a:gd name="connsiteY163" fmla="*/ 2182346 h 2237474"/>
              <a:gd name="connsiteX164" fmla="*/ 550517 w 12192000"/>
              <a:gd name="connsiteY164" fmla="*/ 2182060 h 2237474"/>
              <a:gd name="connsiteX165" fmla="*/ 550309 w 12192000"/>
              <a:gd name="connsiteY165" fmla="*/ 2181825 h 2237474"/>
              <a:gd name="connsiteX166" fmla="*/ 541836 w 12192000"/>
              <a:gd name="connsiteY166" fmla="*/ 2181063 h 2237474"/>
              <a:gd name="connsiteX167" fmla="*/ 536057 w 12192000"/>
              <a:gd name="connsiteY167" fmla="*/ 2181537 h 2237474"/>
              <a:gd name="connsiteX168" fmla="*/ 520671 w 12192000"/>
              <a:gd name="connsiteY168" fmla="*/ 2180980 h 2237474"/>
              <a:gd name="connsiteX169" fmla="*/ 515024 w 12192000"/>
              <a:gd name="connsiteY169" fmla="*/ 2179258 h 2237474"/>
              <a:gd name="connsiteX170" fmla="*/ 512278 w 12192000"/>
              <a:gd name="connsiteY170" fmla="*/ 2176369 h 2237474"/>
              <a:gd name="connsiteX171" fmla="*/ 480419 w 12192000"/>
              <a:gd name="connsiteY171" fmla="*/ 2167807 h 2237474"/>
              <a:gd name="connsiteX172" fmla="*/ 413835 w 12192000"/>
              <a:gd name="connsiteY172" fmla="*/ 2156783 h 2237474"/>
              <a:gd name="connsiteX173" fmla="*/ 376513 w 12192000"/>
              <a:gd name="connsiteY173" fmla="*/ 2154014 h 2237474"/>
              <a:gd name="connsiteX174" fmla="*/ 273386 w 12192000"/>
              <a:gd name="connsiteY174" fmla="*/ 2142551 h 2237474"/>
              <a:gd name="connsiteX175" fmla="*/ 169207 w 12192000"/>
              <a:gd name="connsiteY175" fmla="*/ 2128100 h 2237474"/>
              <a:gd name="connsiteX176" fmla="*/ 93149 w 12192000"/>
              <a:gd name="connsiteY176" fmla="*/ 2105324 h 2237474"/>
              <a:gd name="connsiteX177" fmla="*/ 88109 w 12192000"/>
              <a:gd name="connsiteY177" fmla="*/ 2106704 h 2237474"/>
              <a:gd name="connsiteX178" fmla="*/ 80022 w 12192000"/>
              <a:gd name="connsiteY178" fmla="*/ 2107254 h 2237474"/>
              <a:gd name="connsiteX179" fmla="*/ 79717 w 12192000"/>
              <a:gd name="connsiteY179" fmla="*/ 2107046 h 2237474"/>
              <a:gd name="connsiteX180" fmla="*/ 72352 w 12192000"/>
              <a:gd name="connsiteY180" fmla="*/ 2107991 h 2237474"/>
              <a:gd name="connsiteX181" fmla="*/ 37645 w 12192000"/>
              <a:gd name="connsiteY181" fmla="*/ 2115401 h 2237474"/>
              <a:gd name="connsiteX182" fmla="*/ 4572 w 12192000"/>
              <a:gd name="connsiteY182" fmla="*/ 2111091 h 2237474"/>
              <a:gd name="connsiteX183" fmla="*/ 0 w 12192000"/>
              <a:gd name="connsiteY183" fmla="*/ 2110468 h 2237474"/>
              <a:gd name="connsiteX184" fmla="*/ 0 w 12192000"/>
              <a:gd name="connsiteY18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43069 w 12192000"/>
              <a:gd name="connsiteY129" fmla="*/ 2015111 h 2237474"/>
              <a:gd name="connsiteX130" fmla="*/ 2186609 w 12192000"/>
              <a:gd name="connsiteY130" fmla="*/ 2008263 h 2237474"/>
              <a:gd name="connsiteX131" fmla="*/ 2164831 w 12192000"/>
              <a:gd name="connsiteY131" fmla="*/ 2010143 h 2237474"/>
              <a:gd name="connsiteX132" fmla="*/ 2152836 w 12192000"/>
              <a:gd name="connsiteY132" fmla="*/ 2010048 h 2237474"/>
              <a:gd name="connsiteX133" fmla="*/ 2117102 w 12192000"/>
              <a:gd name="connsiteY133" fmla="*/ 2023004 h 2237474"/>
              <a:gd name="connsiteX134" fmla="*/ 2111935 w 12192000"/>
              <a:gd name="connsiteY134" fmla="*/ 2023163 h 2237474"/>
              <a:gd name="connsiteX135" fmla="*/ 2089991 w 12192000"/>
              <a:gd name="connsiteY135" fmla="*/ 2034193 h 2237474"/>
              <a:gd name="connsiteX136" fmla="*/ 2058061 w 12192000"/>
              <a:gd name="connsiteY136" fmla="*/ 2047942 h 2237474"/>
              <a:gd name="connsiteX137" fmla="*/ 2055737 w 12192000"/>
              <a:gd name="connsiteY137" fmla="*/ 2047704 h 2237474"/>
              <a:gd name="connsiteX138" fmla="*/ 2042244 w 12192000"/>
              <a:gd name="connsiteY138" fmla="*/ 2055560 h 2237474"/>
              <a:gd name="connsiteX139" fmla="*/ 1976224 w 12192000"/>
              <a:gd name="connsiteY139" fmla="*/ 2074257 h 2237474"/>
              <a:gd name="connsiteX140" fmla="*/ 1877728 w 12192000"/>
              <a:gd name="connsiteY140" fmla="*/ 2101004 h 2237474"/>
              <a:gd name="connsiteX141" fmla="*/ 1759056 w 12192000"/>
              <a:gd name="connsiteY141" fmla="*/ 2125608 h 2237474"/>
              <a:gd name="connsiteX142" fmla="*/ 1637948 w 12192000"/>
              <a:gd name="connsiteY142" fmla="*/ 2172597 h 2237474"/>
              <a:gd name="connsiteX143" fmla="*/ 1434549 w 12192000"/>
              <a:gd name="connsiteY143" fmla="*/ 2234522 h 2237474"/>
              <a:gd name="connsiteX144" fmla="*/ 1398481 w 12192000"/>
              <a:gd name="connsiteY144" fmla="*/ 2237074 h 2237474"/>
              <a:gd name="connsiteX145" fmla="*/ 1398407 w 12192000"/>
              <a:gd name="connsiteY145" fmla="*/ 2237095 h 2237474"/>
              <a:gd name="connsiteX146" fmla="*/ 1370962 w 12192000"/>
              <a:gd name="connsiteY146" fmla="*/ 2237474 h 2237474"/>
              <a:gd name="connsiteX147" fmla="*/ 1356367 w 12192000"/>
              <a:gd name="connsiteY147" fmla="*/ 2235089 h 2237474"/>
              <a:gd name="connsiteX148" fmla="*/ 1324828 w 12192000"/>
              <a:gd name="connsiteY148" fmla="*/ 2231968 h 2237474"/>
              <a:gd name="connsiteX149" fmla="*/ 1297744 w 12192000"/>
              <a:gd name="connsiteY149" fmla="*/ 2235849 h 2237474"/>
              <a:gd name="connsiteX150" fmla="*/ 1286236 w 12192000"/>
              <a:gd name="connsiteY150" fmla="*/ 2233135 h 2237474"/>
              <a:gd name="connsiteX151" fmla="*/ 1283504 w 12192000"/>
              <a:gd name="connsiteY151" fmla="*/ 2233797 h 2237474"/>
              <a:gd name="connsiteX152" fmla="*/ 1279765 w 12192000"/>
              <a:gd name="connsiteY152" fmla="*/ 2229639 h 2237474"/>
              <a:gd name="connsiteX153" fmla="*/ 1195347 w 12192000"/>
              <a:gd name="connsiteY153" fmla="*/ 2212354 h 2237474"/>
              <a:gd name="connsiteX154" fmla="*/ 970251 w 12192000"/>
              <a:gd name="connsiteY154" fmla="*/ 2221029 h 2237474"/>
              <a:gd name="connsiteX155" fmla="*/ 812914 w 12192000"/>
              <a:gd name="connsiteY155" fmla="*/ 2202752 h 2237474"/>
              <a:gd name="connsiteX156" fmla="*/ 800195 w 12192000"/>
              <a:gd name="connsiteY156" fmla="*/ 2209407 h 2237474"/>
              <a:gd name="connsiteX157" fmla="*/ 784978 w 12192000"/>
              <a:gd name="connsiteY157" fmla="*/ 2212360 h 2237474"/>
              <a:gd name="connsiteX158" fmla="*/ 681987 w 12192000"/>
              <a:gd name="connsiteY158" fmla="*/ 2216757 h 2237474"/>
              <a:gd name="connsiteX159" fmla="*/ 669923 w 12192000"/>
              <a:gd name="connsiteY159" fmla="*/ 2211682 h 2237474"/>
              <a:gd name="connsiteX160" fmla="*/ 648680 w 12192000"/>
              <a:gd name="connsiteY160" fmla="*/ 2206229 h 2237474"/>
              <a:gd name="connsiteX161" fmla="*/ 597225 w 12192000"/>
              <a:gd name="connsiteY161" fmla="*/ 2180999 h 2237474"/>
              <a:gd name="connsiteX162" fmla="*/ 558449 w 12192000"/>
              <a:gd name="connsiteY162" fmla="*/ 2182346 h 2237474"/>
              <a:gd name="connsiteX163" fmla="*/ 550517 w 12192000"/>
              <a:gd name="connsiteY163" fmla="*/ 2182060 h 2237474"/>
              <a:gd name="connsiteX164" fmla="*/ 550309 w 12192000"/>
              <a:gd name="connsiteY164" fmla="*/ 2181825 h 2237474"/>
              <a:gd name="connsiteX165" fmla="*/ 541836 w 12192000"/>
              <a:gd name="connsiteY165" fmla="*/ 2181063 h 2237474"/>
              <a:gd name="connsiteX166" fmla="*/ 536057 w 12192000"/>
              <a:gd name="connsiteY166" fmla="*/ 2181537 h 2237474"/>
              <a:gd name="connsiteX167" fmla="*/ 520671 w 12192000"/>
              <a:gd name="connsiteY167" fmla="*/ 2180980 h 2237474"/>
              <a:gd name="connsiteX168" fmla="*/ 515024 w 12192000"/>
              <a:gd name="connsiteY168" fmla="*/ 2179258 h 2237474"/>
              <a:gd name="connsiteX169" fmla="*/ 512278 w 12192000"/>
              <a:gd name="connsiteY169" fmla="*/ 2176369 h 2237474"/>
              <a:gd name="connsiteX170" fmla="*/ 480419 w 12192000"/>
              <a:gd name="connsiteY170" fmla="*/ 2167807 h 2237474"/>
              <a:gd name="connsiteX171" fmla="*/ 413835 w 12192000"/>
              <a:gd name="connsiteY171" fmla="*/ 2156783 h 2237474"/>
              <a:gd name="connsiteX172" fmla="*/ 376513 w 12192000"/>
              <a:gd name="connsiteY172" fmla="*/ 2154014 h 2237474"/>
              <a:gd name="connsiteX173" fmla="*/ 273386 w 12192000"/>
              <a:gd name="connsiteY173" fmla="*/ 2142551 h 2237474"/>
              <a:gd name="connsiteX174" fmla="*/ 169207 w 12192000"/>
              <a:gd name="connsiteY174" fmla="*/ 2128100 h 2237474"/>
              <a:gd name="connsiteX175" fmla="*/ 93149 w 12192000"/>
              <a:gd name="connsiteY175" fmla="*/ 2105324 h 2237474"/>
              <a:gd name="connsiteX176" fmla="*/ 88109 w 12192000"/>
              <a:gd name="connsiteY176" fmla="*/ 2106704 h 2237474"/>
              <a:gd name="connsiteX177" fmla="*/ 80022 w 12192000"/>
              <a:gd name="connsiteY177" fmla="*/ 2107254 h 2237474"/>
              <a:gd name="connsiteX178" fmla="*/ 79717 w 12192000"/>
              <a:gd name="connsiteY178" fmla="*/ 2107046 h 2237474"/>
              <a:gd name="connsiteX179" fmla="*/ 72352 w 12192000"/>
              <a:gd name="connsiteY179" fmla="*/ 2107991 h 2237474"/>
              <a:gd name="connsiteX180" fmla="*/ 37645 w 12192000"/>
              <a:gd name="connsiteY180" fmla="*/ 2115401 h 2237474"/>
              <a:gd name="connsiteX181" fmla="*/ 4572 w 12192000"/>
              <a:gd name="connsiteY181" fmla="*/ 2111091 h 2237474"/>
              <a:gd name="connsiteX182" fmla="*/ 0 w 12192000"/>
              <a:gd name="connsiteY182" fmla="*/ 2110468 h 2237474"/>
              <a:gd name="connsiteX183" fmla="*/ 0 w 12192000"/>
              <a:gd name="connsiteY18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87219 w 12192000"/>
              <a:gd name="connsiteY127" fmla="*/ 1998750 h 2237474"/>
              <a:gd name="connsiteX128" fmla="*/ 2243069 w 12192000"/>
              <a:gd name="connsiteY128" fmla="*/ 2015111 h 2237474"/>
              <a:gd name="connsiteX129" fmla="*/ 2186609 w 12192000"/>
              <a:gd name="connsiteY129" fmla="*/ 2008263 h 2237474"/>
              <a:gd name="connsiteX130" fmla="*/ 2164831 w 12192000"/>
              <a:gd name="connsiteY130" fmla="*/ 2010143 h 2237474"/>
              <a:gd name="connsiteX131" fmla="*/ 2152836 w 12192000"/>
              <a:gd name="connsiteY131" fmla="*/ 2010048 h 2237474"/>
              <a:gd name="connsiteX132" fmla="*/ 2117102 w 12192000"/>
              <a:gd name="connsiteY132" fmla="*/ 2023004 h 2237474"/>
              <a:gd name="connsiteX133" fmla="*/ 2111935 w 12192000"/>
              <a:gd name="connsiteY133" fmla="*/ 2023163 h 2237474"/>
              <a:gd name="connsiteX134" fmla="*/ 2089991 w 12192000"/>
              <a:gd name="connsiteY134" fmla="*/ 2034193 h 2237474"/>
              <a:gd name="connsiteX135" fmla="*/ 2058061 w 12192000"/>
              <a:gd name="connsiteY135" fmla="*/ 2047942 h 2237474"/>
              <a:gd name="connsiteX136" fmla="*/ 2055737 w 12192000"/>
              <a:gd name="connsiteY136" fmla="*/ 2047704 h 2237474"/>
              <a:gd name="connsiteX137" fmla="*/ 2042244 w 12192000"/>
              <a:gd name="connsiteY137" fmla="*/ 2055560 h 2237474"/>
              <a:gd name="connsiteX138" fmla="*/ 1976224 w 12192000"/>
              <a:gd name="connsiteY138" fmla="*/ 2074257 h 2237474"/>
              <a:gd name="connsiteX139" fmla="*/ 1877728 w 12192000"/>
              <a:gd name="connsiteY139" fmla="*/ 2101004 h 2237474"/>
              <a:gd name="connsiteX140" fmla="*/ 1759056 w 12192000"/>
              <a:gd name="connsiteY140" fmla="*/ 2125608 h 2237474"/>
              <a:gd name="connsiteX141" fmla="*/ 1637948 w 12192000"/>
              <a:gd name="connsiteY141" fmla="*/ 2172597 h 2237474"/>
              <a:gd name="connsiteX142" fmla="*/ 1434549 w 12192000"/>
              <a:gd name="connsiteY142" fmla="*/ 2234522 h 2237474"/>
              <a:gd name="connsiteX143" fmla="*/ 1398481 w 12192000"/>
              <a:gd name="connsiteY143" fmla="*/ 2237074 h 2237474"/>
              <a:gd name="connsiteX144" fmla="*/ 1398407 w 12192000"/>
              <a:gd name="connsiteY144" fmla="*/ 2237095 h 2237474"/>
              <a:gd name="connsiteX145" fmla="*/ 1370962 w 12192000"/>
              <a:gd name="connsiteY145" fmla="*/ 2237474 h 2237474"/>
              <a:gd name="connsiteX146" fmla="*/ 1356367 w 12192000"/>
              <a:gd name="connsiteY146" fmla="*/ 2235089 h 2237474"/>
              <a:gd name="connsiteX147" fmla="*/ 1324828 w 12192000"/>
              <a:gd name="connsiteY147" fmla="*/ 2231968 h 2237474"/>
              <a:gd name="connsiteX148" fmla="*/ 1297744 w 12192000"/>
              <a:gd name="connsiteY148" fmla="*/ 2235849 h 2237474"/>
              <a:gd name="connsiteX149" fmla="*/ 1286236 w 12192000"/>
              <a:gd name="connsiteY149" fmla="*/ 2233135 h 2237474"/>
              <a:gd name="connsiteX150" fmla="*/ 1283504 w 12192000"/>
              <a:gd name="connsiteY150" fmla="*/ 2233797 h 2237474"/>
              <a:gd name="connsiteX151" fmla="*/ 1279765 w 12192000"/>
              <a:gd name="connsiteY151" fmla="*/ 2229639 h 2237474"/>
              <a:gd name="connsiteX152" fmla="*/ 1195347 w 12192000"/>
              <a:gd name="connsiteY152" fmla="*/ 2212354 h 2237474"/>
              <a:gd name="connsiteX153" fmla="*/ 970251 w 12192000"/>
              <a:gd name="connsiteY153" fmla="*/ 2221029 h 2237474"/>
              <a:gd name="connsiteX154" fmla="*/ 812914 w 12192000"/>
              <a:gd name="connsiteY154" fmla="*/ 2202752 h 2237474"/>
              <a:gd name="connsiteX155" fmla="*/ 800195 w 12192000"/>
              <a:gd name="connsiteY155" fmla="*/ 2209407 h 2237474"/>
              <a:gd name="connsiteX156" fmla="*/ 784978 w 12192000"/>
              <a:gd name="connsiteY156" fmla="*/ 2212360 h 2237474"/>
              <a:gd name="connsiteX157" fmla="*/ 681987 w 12192000"/>
              <a:gd name="connsiteY157" fmla="*/ 2216757 h 2237474"/>
              <a:gd name="connsiteX158" fmla="*/ 669923 w 12192000"/>
              <a:gd name="connsiteY158" fmla="*/ 2211682 h 2237474"/>
              <a:gd name="connsiteX159" fmla="*/ 648680 w 12192000"/>
              <a:gd name="connsiteY159" fmla="*/ 2206229 h 2237474"/>
              <a:gd name="connsiteX160" fmla="*/ 597225 w 12192000"/>
              <a:gd name="connsiteY160" fmla="*/ 2180999 h 2237474"/>
              <a:gd name="connsiteX161" fmla="*/ 558449 w 12192000"/>
              <a:gd name="connsiteY161" fmla="*/ 2182346 h 2237474"/>
              <a:gd name="connsiteX162" fmla="*/ 550517 w 12192000"/>
              <a:gd name="connsiteY162" fmla="*/ 2182060 h 2237474"/>
              <a:gd name="connsiteX163" fmla="*/ 550309 w 12192000"/>
              <a:gd name="connsiteY163" fmla="*/ 2181825 h 2237474"/>
              <a:gd name="connsiteX164" fmla="*/ 541836 w 12192000"/>
              <a:gd name="connsiteY164" fmla="*/ 2181063 h 2237474"/>
              <a:gd name="connsiteX165" fmla="*/ 536057 w 12192000"/>
              <a:gd name="connsiteY165" fmla="*/ 2181537 h 2237474"/>
              <a:gd name="connsiteX166" fmla="*/ 520671 w 12192000"/>
              <a:gd name="connsiteY166" fmla="*/ 2180980 h 2237474"/>
              <a:gd name="connsiteX167" fmla="*/ 515024 w 12192000"/>
              <a:gd name="connsiteY167" fmla="*/ 2179258 h 2237474"/>
              <a:gd name="connsiteX168" fmla="*/ 512278 w 12192000"/>
              <a:gd name="connsiteY168" fmla="*/ 2176369 h 2237474"/>
              <a:gd name="connsiteX169" fmla="*/ 480419 w 12192000"/>
              <a:gd name="connsiteY169" fmla="*/ 2167807 h 2237474"/>
              <a:gd name="connsiteX170" fmla="*/ 413835 w 12192000"/>
              <a:gd name="connsiteY170" fmla="*/ 2156783 h 2237474"/>
              <a:gd name="connsiteX171" fmla="*/ 376513 w 12192000"/>
              <a:gd name="connsiteY171" fmla="*/ 2154014 h 2237474"/>
              <a:gd name="connsiteX172" fmla="*/ 273386 w 12192000"/>
              <a:gd name="connsiteY172" fmla="*/ 2142551 h 2237474"/>
              <a:gd name="connsiteX173" fmla="*/ 169207 w 12192000"/>
              <a:gd name="connsiteY173" fmla="*/ 2128100 h 2237474"/>
              <a:gd name="connsiteX174" fmla="*/ 93149 w 12192000"/>
              <a:gd name="connsiteY174" fmla="*/ 2105324 h 2237474"/>
              <a:gd name="connsiteX175" fmla="*/ 88109 w 12192000"/>
              <a:gd name="connsiteY175" fmla="*/ 2106704 h 2237474"/>
              <a:gd name="connsiteX176" fmla="*/ 80022 w 12192000"/>
              <a:gd name="connsiteY176" fmla="*/ 2107254 h 2237474"/>
              <a:gd name="connsiteX177" fmla="*/ 79717 w 12192000"/>
              <a:gd name="connsiteY177" fmla="*/ 2107046 h 2237474"/>
              <a:gd name="connsiteX178" fmla="*/ 72352 w 12192000"/>
              <a:gd name="connsiteY178" fmla="*/ 2107991 h 2237474"/>
              <a:gd name="connsiteX179" fmla="*/ 37645 w 12192000"/>
              <a:gd name="connsiteY179" fmla="*/ 2115401 h 2237474"/>
              <a:gd name="connsiteX180" fmla="*/ 4572 w 12192000"/>
              <a:gd name="connsiteY180" fmla="*/ 2111091 h 2237474"/>
              <a:gd name="connsiteX181" fmla="*/ 0 w 12192000"/>
              <a:gd name="connsiteY181" fmla="*/ 2110468 h 2237474"/>
              <a:gd name="connsiteX182" fmla="*/ 0 w 12192000"/>
              <a:gd name="connsiteY18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15525 w 12192000"/>
              <a:gd name="connsiteY124" fmla="*/ 1989708 h 2237474"/>
              <a:gd name="connsiteX125" fmla="*/ 2300792 w 12192000"/>
              <a:gd name="connsiteY125" fmla="*/ 1994290 h 2237474"/>
              <a:gd name="connsiteX126" fmla="*/ 2287219 w 12192000"/>
              <a:gd name="connsiteY126" fmla="*/ 1998750 h 2237474"/>
              <a:gd name="connsiteX127" fmla="*/ 2243069 w 12192000"/>
              <a:gd name="connsiteY127" fmla="*/ 2015111 h 2237474"/>
              <a:gd name="connsiteX128" fmla="*/ 2186609 w 12192000"/>
              <a:gd name="connsiteY128" fmla="*/ 2008263 h 2237474"/>
              <a:gd name="connsiteX129" fmla="*/ 2164831 w 12192000"/>
              <a:gd name="connsiteY129" fmla="*/ 2010143 h 2237474"/>
              <a:gd name="connsiteX130" fmla="*/ 2152836 w 12192000"/>
              <a:gd name="connsiteY130" fmla="*/ 2010048 h 2237474"/>
              <a:gd name="connsiteX131" fmla="*/ 2117102 w 12192000"/>
              <a:gd name="connsiteY131" fmla="*/ 2023004 h 2237474"/>
              <a:gd name="connsiteX132" fmla="*/ 2111935 w 12192000"/>
              <a:gd name="connsiteY132" fmla="*/ 2023163 h 2237474"/>
              <a:gd name="connsiteX133" fmla="*/ 2089991 w 12192000"/>
              <a:gd name="connsiteY133" fmla="*/ 2034193 h 2237474"/>
              <a:gd name="connsiteX134" fmla="*/ 2058061 w 12192000"/>
              <a:gd name="connsiteY134" fmla="*/ 2047942 h 2237474"/>
              <a:gd name="connsiteX135" fmla="*/ 2055737 w 12192000"/>
              <a:gd name="connsiteY135" fmla="*/ 2047704 h 2237474"/>
              <a:gd name="connsiteX136" fmla="*/ 2042244 w 12192000"/>
              <a:gd name="connsiteY136" fmla="*/ 2055560 h 2237474"/>
              <a:gd name="connsiteX137" fmla="*/ 1976224 w 12192000"/>
              <a:gd name="connsiteY137" fmla="*/ 2074257 h 2237474"/>
              <a:gd name="connsiteX138" fmla="*/ 1877728 w 12192000"/>
              <a:gd name="connsiteY138" fmla="*/ 2101004 h 2237474"/>
              <a:gd name="connsiteX139" fmla="*/ 1759056 w 12192000"/>
              <a:gd name="connsiteY139" fmla="*/ 2125608 h 2237474"/>
              <a:gd name="connsiteX140" fmla="*/ 1637948 w 12192000"/>
              <a:gd name="connsiteY140" fmla="*/ 2172597 h 2237474"/>
              <a:gd name="connsiteX141" fmla="*/ 1434549 w 12192000"/>
              <a:gd name="connsiteY141" fmla="*/ 2234522 h 2237474"/>
              <a:gd name="connsiteX142" fmla="*/ 1398481 w 12192000"/>
              <a:gd name="connsiteY142" fmla="*/ 2237074 h 2237474"/>
              <a:gd name="connsiteX143" fmla="*/ 1398407 w 12192000"/>
              <a:gd name="connsiteY143" fmla="*/ 2237095 h 2237474"/>
              <a:gd name="connsiteX144" fmla="*/ 1370962 w 12192000"/>
              <a:gd name="connsiteY144" fmla="*/ 2237474 h 2237474"/>
              <a:gd name="connsiteX145" fmla="*/ 1356367 w 12192000"/>
              <a:gd name="connsiteY145" fmla="*/ 2235089 h 2237474"/>
              <a:gd name="connsiteX146" fmla="*/ 1324828 w 12192000"/>
              <a:gd name="connsiteY146" fmla="*/ 2231968 h 2237474"/>
              <a:gd name="connsiteX147" fmla="*/ 1297744 w 12192000"/>
              <a:gd name="connsiteY147" fmla="*/ 2235849 h 2237474"/>
              <a:gd name="connsiteX148" fmla="*/ 1286236 w 12192000"/>
              <a:gd name="connsiteY148" fmla="*/ 2233135 h 2237474"/>
              <a:gd name="connsiteX149" fmla="*/ 1283504 w 12192000"/>
              <a:gd name="connsiteY149" fmla="*/ 2233797 h 2237474"/>
              <a:gd name="connsiteX150" fmla="*/ 1279765 w 12192000"/>
              <a:gd name="connsiteY150" fmla="*/ 2229639 h 2237474"/>
              <a:gd name="connsiteX151" fmla="*/ 1195347 w 12192000"/>
              <a:gd name="connsiteY151" fmla="*/ 2212354 h 2237474"/>
              <a:gd name="connsiteX152" fmla="*/ 970251 w 12192000"/>
              <a:gd name="connsiteY152" fmla="*/ 2221029 h 2237474"/>
              <a:gd name="connsiteX153" fmla="*/ 812914 w 12192000"/>
              <a:gd name="connsiteY153" fmla="*/ 2202752 h 2237474"/>
              <a:gd name="connsiteX154" fmla="*/ 800195 w 12192000"/>
              <a:gd name="connsiteY154" fmla="*/ 2209407 h 2237474"/>
              <a:gd name="connsiteX155" fmla="*/ 784978 w 12192000"/>
              <a:gd name="connsiteY155" fmla="*/ 2212360 h 2237474"/>
              <a:gd name="connsiteX156" fmla="*/ 681987 w 12192000"/>
              <a:gd name="connsiteY156" fmla="*/ 2216757 h 2237474"/>
              <a:gd name="connsiteX157" fmla="*/ 669923 w 12192000"/>
              <a:gd name="connsiteY157" fmla="*/ 2211682 h 2237474"/>
              <a:gd name="connsiteX158" fmla="*/ 648680 w 12192000"/>
              <a:gd name="connsiteY158" fmla="*/ 2206229 h 2237474"/>
              <a:gd name="connsiteX159" fmla="*/ 597225 w 12192000"/>
              <a:gd name="connsiteY159" fmla="*/ 2180999 h 2237474"/>
              <a:gd name="connsiteX160" fmla="*/ 558449 w 12192000"/>
              <a:gd name="connsiteY160" fmla="*/ 2182346 h 2237474"/>
              <a:gd name="connsiteX161" fmla="*/ 550517 w 12192000"/>
              <a:gd name="connsiteY161" fmla="*/ 2182060 h 2237474"/>
              <a:gd name="connsiteX162" fmla="*/ 550309 w 12192000"/>
              <a:gd name="connsiteY162" fmla="*/ 2181825 h 2237474"/>
              <a:gd name="connsiteX163" fmla="*/ 541836 w 12192000"/>
              <a:gd name="connsiteY163" fmla="*/ 2181063 h 2237474"/>
              <a:gd name="connsiteX164" fmla="*/ 536057 w 12192000"/>
              <a:gd name="connsiteY164" fmla="*/ 2181537 h 2237474"/>
              <a:gd name="connsiteX165" fmla="*/ 520671 w 12192000"/>
              <a:gd name="connsiteY165" fmla="*/ 2180980 h 2237474"/>
              <a:gd name="connsiteX166" fmla="*/ 515024 w 12192000"/>
              <a:gd name="connsiteY166" fmla="*/ 2179258 h 2237474"/>
              <a:gd name="connsiteX167" fmla="*/ 512278 w 12192000"/>
              <a:gd name="connsiteY167" fmla="*/ 2176369 h 2237474"/>
              <a:gd name="connsiteX168" fmla="*/ 480419 w 12192000"/>
              <a:gd name="connsiteY168" fmla="*/ 2167807 h 2237474"/>
              <a:gd name="connsiteX169" fmla="*/ 413835 w 12192000"/>
              <a:gd name="connsiteY169" fmla="*/ 2156783 h 2237474"/>
              <a:gd name="connsiteX170" fmla="*/ 376513 w 12192000"/>
              <a:gd name="connsiteY170" fmla="*/ 2154014 h 2237474"/>
              <a:gd name="connsiteX171" fmla="*/ 273386 w 12192000"/>
              <a:gd name="connsiteY171" fmla="*/ 2142551 h 2237474"/>
              <a:gd name="connsiteX172" fmla="*/ 169207 w 12192000"/>
              <a:gd name="connsiteY172" fmla="*/ 2128100 h 2237474"/>
              <a:gd name="connsiteX173" fmla="*/ 93149 w 12192000"/>
              <a:gd name="connsiteY173" fmla="*/ 2105324 h 2237474"/>
              <a:gd name="connsiteX174" fmla="*/ 88109 w 12192000"/>
              <a:gd name="connsiteY174" fmla="*/ 2106704 h 2237474"/>
              <a:gd name="connsiteX175" fmla="*/ 80022 w 12192000"/>
              <a:gd name="connsiteY175" fmla="*/ 2107254 h 2237474"/>
              <a:gd name="connsiteX176" fmla="*/ 79717 w 12192000"/>
              <a:gd name="connsiteY176" fmla="*/ 2107046 h 2237474"/>
              <a:gd name="connsiteX177" fmla="*/ 72352 w 12192000"/>
              <a:gd name="connsiteY177" fmla="*/ 2107991 h 2237474"/>
              <a:gd name="connsiteX178" fmla="*/ 37645 w 12192000"/>
              <a:gd name="connsiteY178" fmla="*/ 2115401 h 2237474"/>
              <a:gd name="connsiteX179" fmla="*/ 4572 w 12192000"/>
              <a:gd name="connsiteY179" fmla="*/ 2111091 h 2237474"/>
              <a:gd name="connsiteX180" fmla="*/ 0 w 12192000"/>
              <a:gd name="connsiteY180" fmla="*/ 2110468 h 2237474"/>
              <a:gd name="connsiteX181" fmla="*/ 0 w 12192000"/>
              <a:gd name="connsiteY18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00792 w 12192000"/>
              <a:gd name="connsiteY124" fmla="*/ 1994290 h 2237474"/>
              <a:gd name="connsiteX125" fmla="*/ 2287219 w 12192000"/>
              <a:gd name="connsiteY125" fmla="*/ 1998750 h 2237474"/>
              <a:gd name="connsiteX126" fmla="*/ 2243069 w 12192000"/>
              <a:gd name="connsiteY126" fmla="*/ 2015111 h 2237474"/>
              <a:gd name="connsiteX127" fmla="*/ 2186609 w 12192000"/>
              <a:gd name="connsiteY127" fmla="*/ 2008263 h 2237474"/>
              <a:gd name="connsiteX128" fmla="*/ 2164831 w 12192000"/>
              <a:gd name="connsiteY128" fmla="*/ 2010143 h 2237474"/>
              <a:gd name="connsiteX129" fmla="*/ 2152836 w 12192000"/>
              <a:gd name="connsiteY129" fmla="*/ 2010048 h 2237474"/>
              <a:gd name="connsiteX130" fmla="*/ 2117102 w 12192000"/>
              <a:gd name="connsiteY130" fmla="*/ 2023004 h 2237474"/>
              <a:gd name="connsiteX131" fmla="*/ 2111935 w 12192000"/>
              <a:gd name="connsiteY131" fmla="*/ 2023163 h 2237474"/>
              <a:gd name="connsiteX132" fmla="*/ 2089991 w 12192000"/>
              <a:gd name="connsiteY132" fmla="*/ 2034193 h 2237474"/>
              <a:gd name="connsiteX133" fmla="*/ 2058061 w 12192000"/>
              <a:gd name="connsiteY133" fmla="*/ 2047942 h 2237474"/>
              <a:gd name="connsiteX134" fmla="*/ 2055737 w 12192000"/>
              <a:gd name="connsiteY134" fmla="*/ 2047704 h 2237474"/>
              <a:gd name="connsiteX135" fmla="*/ 2042244 w 12192000"/>
              <a:gd name="connsiteY135" fmla="*/ 2055560 h 2237474"/>
              <a:gd name="connsiteX136" fmla="*/ 1976224 w 12192000"/>
              <a:gd name="connsiteY136" fmla="*/ 2074257 h 2237474"/>
              <a:gd name="connsiteX137" fmla="*/ 1877728 w 12192000"/>
              <a:gd name="connsiteY137" fmla="*/ 2101004 h 2237474"/>
              <a:gd name="connsiteX138" fmla="*/ 1759056 w 12192000"/>
              <a:gd name="connsiteY138" fmla="*/ 2125608 h 2237474"/>
              <a:gd name="connsiteX139" fmla="*/ 1637948 w 12192000"/>
              <a:gd name="connsiteY139" fmla="*/ 2172597 h 2237474"/>
              <a:gd name="connsiteX140" fmla="*/ 1434549 w 12192000"/>
              <a:gd name="connsiteY140" fmla="*/ 2234522 h 2237474"/>
              <a:gd name="connsiteX141" fmla="*/ 1398481 w 12192000"/>
              <a:gd name="connsiteY141" fmla="*/ 2237074 h 2237474"/>
              <a:gd name="connsiteX142" fmla="*/ 1398407 w 12192000"/>
              <a:gd name="connsiteY142" fmla="*/ 2237095 h 2237474"/>
              <a:gd name="connsiteX143" fmla="*/ 1370962 w 12192000"/>
              <a:gd name="connsiteY143" fmla="*/ 2237474 h 2237474"/>
              <a:gd name="connsiteX144" fmla="*/ 1356367 w 12192000"/>
              <a:gd name="connsiteY144" fmla="*/ 2235089 h 2237474"/>
              <a:gd name="connsiteX145" fmla="*/ 1324828 w 12192000"/>
              <a:gd name="connsiteY145" fmla="*/ 2231968 h 2237474"/>
              <a:gd name="connsiteX146" fmla="*/ 1297744 w 12192000"/>
              <a:gd name="connsiteY146" fmla="*/ 2235849 h 2237474"/>
              <a:gd name="connsiteX147" fmla="*/ 1286236 w 12192000"/>
              <a:gd name="connsiteY147" fmla="*/ 2233135 h 2237474"/>
              <a:gd name="connsiteX148" fmla="*/ 1283504 w 12192000"/>
              <a:gd name="connsiteY148" fmla="*/ 2233797 h 2237474"/>
              <a:gd name="connsiteX149" fmla="*/ 1279765 w 12192000"/>
              <a:gd name="connsiteY149" fmla="*/ 2229639 h 2237474"/>
              <a:gd name="connsiteX150" fmla="*/ 1195347 w 12192000"/>
              <a:gd name="connsiteY150" fmla="*/ 2212354 h 2237474"/>
              <a:gd name="connsiteX151" fmla="*/ 970251 w 12192000"/>
              <a:gd name="connsiteY151" fmla="*/ 2221029 h 2237474"/>
              <a:gd name="connsiteX152" fmla="*/ 812914 w 12192000"/>
              <a:gd name="connsiteY152" fmla="*/ 2202752 h 2237474"/>
              <a:gd name="connsiteX153" fmla="*/ 800195 w 12192000"/>
              <a:gd name="connsiteY153" fmla="*/ 2209407 h 2237474"/>
              <a:gd name="connsiteX154" fmla="*/ 784978 w 12192000"/>
              <a:gd name="connsiteY154" fmla="*/ 2212360 h 2237474"/>
              <a:gd name="connsiteX155" fmla="*/ 681987 w 12192000"/>
              <a:gd name="connsiteY155" fmla="*/ 2216757 h 2237474"/>
              <a:gd name="connsiteX156" fmla="*/ 669923 w 12192000"/>
              <a:gd name="connsiteY156" fmla="*/ 2211682 h 2237474"/>
              <a:gd name="connsiteX157" fmla="*/ 648680 w 12192000"/>
              <a:gd name="connsiteY157" fmla="*/ 2206229 h 2237474"/>
              <a:gd name="connsiteX158" fmla="*/ 597225 w 12192000"/>
              <a:gd name="connsiteY158" fmla="*/ 2180999 h 2237474"/>
              <a:gd name="connsiteX159" fmla="*/ 558449 w 12192000"/>
              <a:gd name="connsiteY159" fmla="*/ 2182346 h 2237474"/>
              <a:gd name="connsiteX160" fmla="*/ 550517 w 12192000"/>
              <a:gd name="connsiteY160" fmla="*/ 2182060 h 2237474"/>
              <a:gd name="connsiteX161" fmla="*/ 550309 w 12192000"/>
              <a:gd name="connsiteY161" fmla="*/ 2181825 h 2237474"/>
              <a:gd name="connsiteX162" fmla="*/ 541836 w 12192000"/>
              <a:gd name="connsiteY162" fmla="*/ 2181063 h 2237474"/>
              <a:gd name="connsiteX163" fmla="*/ 536057 w 12192000"/>
              <a:gd name="connsiteY163" fmla="*/ 2181537 h 2237474"/>
              <a:gd name="connsiteX164" fmla="*/ 520671 w 12192000"/>
              <a:gd name="connsiteY164" fmla="*/ 2180980 h 2237474"/>
              <a:gd name="connsiteX165" fmla="*/ 515024 w 12192000"/>
              <a:gd name="connsiteY165" fmla="*/ 2179258 h 2237474"/>
              <a:gd name="connsiteX166" fmla="*/ 512278 w 12192000"/>
              <a:gd name="connsiteY166" fmla="*/ 2176369 h 2237474"/>
              <a:gd name="connsiteX167" fmla="*/ 480419 w 12192000"/>
              <a:gd name="connsiteY167" fmla="*/ 2167807 h 2237474"/>
              <a:gd name="connsiteX168" fmla="*/ 413835 w 12192000"/>
              <a:gd name="connsiteY168" fmla="*/ 2156783 h 2237474"/>
              <a:gd name="connsiteX169" fmla="*/ 376513 w 12192000"/>
              <a:gd name="connsiteY169" fmla="*/ 2154014 h 2237474"/>
              <a:gd name="connsiteX170" fmla="*/ 273386 w 12192000"/>
              <a:gd name="connsiteY170" fmla="*/ 2142551 h 2237474"/>
              <a:gd name="connsiteX171" fmla="*/ 169207 w 12192000"/>
              <a:gd name="connsiteY171" fmla="*/ 2128100 h 2237474"/>
              <a:gd name="connsiteX172" fmla="*/ 93149 w 12192000"/>
              <a:gd name="connsiteY172" fmla="*/ 2105324 h 2237474"/>
              <a:gd name="connsiteX173" fmla="*/ 88109 w 12192000"/>
              <a:gd name="connsiteY173" fmla="*/ 2106704 h 2237474"/>
              <a:gd name="connsiteX174" fmla="*/ 80022 w 12192000"/>
              <a:gd name="connsiteY174" fmla="*/ 2107254 h 2237474"/>
              <a:gd name="connsiteX175" fmla="*/ 79717 w 12192000"/>
              <a:gd name="connsiteY175" fmla="*/ 2107046 h 2237474"/>
              <a:gd name="connsiteX176" fmla="*/ 72352 w 12192000"/>
              <a:gd name="connsiteY176" fmla="*/ 2107991 h 2237474"/>
              <a:gd name="connsiteX177" fmla="*/ 37645 w 12192000"/>
              <a:gd name="connsiteY177" fmla="*/ 2115401 h 2237474"/>
              <a:gd name="connsiteX178" fmla="*/ 4572 w 12192000"/>
              <a:gd name="connsiteY178" fmla="*/ 2111091 h 2237474"/>
              <a:gd name="connsiteX179" fmla="*/ 0 w 12192000"/>
              <a:gd name="connsiteY179" fmla="*/ 2110468 h 2237474"/>
              <a:gd name="connsiteX180" fmla="*/ 0 w 12192000"/>
              <a:gd name="connsiteY18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287219 w 12192000"/>
              <a:gd name="connsiteY124" fmla="*/ 1998750 h 2237474"/>
              <a:gd name="connsiteX125" fmla="*/ 2243069 w 12192000"/>
              <a:gd name="connsiteY125" fmla="*/ 2015111 h 2237474"/>
              <a:gd name="connsiteX126" fmla="*/ 2186609 w 12192000"/>
              <a:gd name="connsiteY126" fmla="*/ 2008263 h 2237474"/>
              <a:gd name="connsiteX127" fmla="*/ 2164831 w 12192000"/>
              <a:gd name="connsiteY127" fmla="*/ 2010143 h 2237474"/>
              <a:gd name="connsiteX128" fmla="*/ 2152836 w 12192000"/>
              <a:gd name="connsiteY128" fmla="*/ 2010048 h 2237474"/>
              <a:gd name="connsiteX129" fmla="*/ 2117102 w 12192000"/>
              <a:gd name="connsiteY129" fmla="*/ 2023004 h 2237474"/>
              <a:gd name="connsiteX130" fmla="*/ 2111935 w 12192000"/>
              <a:gd name="connsiteY130" fmla="*/ 2023163 h 2237474"/>
              <a:gd name="connsiteX131" fmla="*/ 2089991 w 12192000"/>
              <a:gd name="connsiteY131" fmla="*/ 2034193 h 2237474"/>
              <a:gd name="connsiteX132" fmla="*/ 2058061 w 12192000"/>
              <a:gd name="connsiteY132" fmla="*/ 2047942 h 2237474"/>
              <a:gd name="connsiteX133" fmla="*/ 2055737 w 12192000"/>
              <a:gd name="connsiteY133" fmla="*/ 2047704 h 2237474"/>
              <a:gd name="connsiteX134" fmla="*/ 2042244 w 12192000"/>
              <a:gd name="connsiteY134" fmla="*/ 2055560 h 2237474"/>
              <a:gd name="connsiteX135" fmla="*/ 1976224 w 12192000"/>
              <a:gd name="connsiteY135" fmla="*/ 2074257 h 2237474"/>
              <a:gd name="connsiteX136" fmla="*/ 1877728 w 12192000"/>
              <a:gd name="connsiteY136" fmla="*/ 2101004 h 2237474"/>
              <a:gd name="connsiteX137" fmla="*/ 1759056 w 12192000"/>
              <a:gd name="connsiteY137" fmla="*/ 2125608 h 2237474"/>
              <a:gd name="connsiteX138" fmla="*/ 1637948 w 12192000"/>
              <a:gd name="connsiteY138" fmla="*/ 2172597 h 2237474"/>
              <a:gd name="connsiteX139" fmla="*/ 1434549 w 12192000"/>
              <a:gd name="connsiteY139" fmla="*/ 2234522 h 2237474"/>
              <a:gd name="connsiteX140" fmla="*/ 1398481 w 12192000"/>
              <a:gd name="connsiteY140" fmla="*/ 2237074 h 2237474"/>
              <a:gd name="connsiteX141" fmla="*/ 1398407 w 12192000"/>
              <a:gd name="connsiteY141" fmla="*/ 2237095 h 2237474"/>
              <a:gd name="connsiteX142" fmla="*/ 1370962 w 12192000"/>
              <a:gd name="connsiteY142" fmla="*/ 2237474 h 2237474"/>
              <a:gd name="connsiteX143" fmla="*/ 1356367 w 12192000"/>
              <a:gd name="connsiteY143" fmla="*/ 2235089 h 2237474"/>
              <a:gd name="connsiteX144" fmla="*/ 1324828 w 12192000"/>
              <a:gd name="connsiteY144" fmla="*/ 2231968 h 2237474"/>
              <a:gd name="connsiteX145" fmla="*/ 1297744 w 12192000"/>
              <a:gd name="connsiteY145" fmla="*/ 2235849 h 2237474"/>
              <a:gd name="connsiteX146" fmla="*/ 1286236 w 12192000"/>
              <a:gd name="connsiteY146" fmla="*/ 2233135 h 2237474"/>
              <a:gd name="connsiteX147" fmla="*/ 1283504 w 12192000"/>
              <a:gd name="connsiteY147" fmla="*/ 2233797 h 2237474"/>
              <a:gd name="connsiteX148" fmla="*/ 1279765 w 12192000"/>
              <a:gd name="connsiteY148" fmla="*/ 2229639 h 2237474"/>
              <a:gd name="connsiteX149" fmla="*/ 1195347 w 12192000"/>
              <a:gd name="connsiteY149" fmla="*/ 2212354 h 2237474"/>
              <a:gd name="connsiteX150" fmla="*/ 970251 w 12192000"/>
              <a:gd name="connsiteY150" fmla="*/ 2221029 h 2237474"/>
              <a:gd name="connsiteX151" fmla="*/ 812914 w 12192000"/>
              <a:gd name="connsiteY151" fmla="*/ 2202752 h 2237474"/>
              <a:gd name="connsiteX152" fmla="*/ 800195 w 12192000"/>
              <a:gd name="connsiteY152" fmla="*/ 2209407 h 2237474"/>
              <a:gd name="connsiteX153" fmla="*/ 784978 w 12192000"/>
              <a:gd name="connsiteY153" fmla="*/ 2212360 h 2237474"/>
              <a:gd name="connsiteX154" fmla="*/ 681987 w 12192000"/>
              <a:gd name="connsiteY154" fmla="*/ 2216757 h 2237474"/>
              <a:gd name="connsiteX155" fmla="*/ 669923 w 12192000"/>
              <a:gd name="connsiteY155" fmla="*/ 2211682 h 2237474"/>
              <a:gd name="connsiteX156" fmla="*/ 648680 w 12192000"/>
              <a:gd name="connsiteY156" fmla="*/ 2206229 h 2237474"/>
              <a:gd name="connsiteX157" fmla="*/ 597225 w 12192000"/>
              <a:gd name="connsiteY157" fmla="*/ 2180999 h 2237474"/>
              <a:gd name="connsiteX158" fmla="*/ 558449 w 12192000"/>
              <a:gd name="connsiteY158" fmla="*/ 2182346 h 2237474"/>
              <a:gd name="connsiteX159" fmla="*/ 550517 w 12192000"/>
              <a:gd name="connsiteY159" fmla="*/ 2182060 h 2237474"/>
              <a:gd name="connsiteX160" fmla="*/ 550309 w 12192000"/>
              <a:gd name="connsiteY160" fmla="*/ 2181825 h 2237474"/>
              <a:gd name="connsiteX161" fmla="*/ 541836 w 12192000"/>
              <a:gd name="connsiteY161" fmla="*/ 2181063 h 2237474"/>
              <a:gd name="connsiteX162" fmla="*/ 536057 w 12192000"/>
              <a:gd name="connsiteY162" fmla="*/ 2181537 h 2237474"/>
              <a:gd name="connsiteX163" fmla="*/ 520671 w 12192000"/>
              <a:gd name="connsiteY163" fmla="*/ 2180980 h 2237474"/>
              <a:gd name="connsiteX164" fmla="*/ 515024 w 12192000"/>
              <a:gd name="connsiteY164" fmla="*/ 2179258 h 2237474"/>
              <a:gd name="connsiteX165" fmla="*/ 512278 w 12192000"/>
              <a:gd name="connsiteY165" fmla="*/ 2176369 h 2237474"/>
              <a:gd name="connsiteX166" fmla="*/ 480419 w 12192000"/>
              <a:gd name="connsiteY166" fmla="*/ 2167807 h 2237474"/>
              <a:gd name="connsiteX167" fmla="*/ 413835 w 12192000"/>
              <a:gd name="connsiteY167" fmla="*/ 2156783 h 2237474"/>
              <a:gd name="connsiteX168" fmla="*/ 376513 w 12192000"/>
              <a:gd name="connsiteY168" fmla="*/ 2154014 h 2237474"/>
              <a:gd name="connsiteX169" fmla="*/ 273386 w 12192000"/>
              <a:gd name="connsiteY169" fmla="*/ 2142551 h 2237474"/>
              <a:gd name="connsiteX170" fmla="*/ 169207 w 12192000"/>
              <a:gd name="connsiteY170" fmla="*/ 2128100 h 2237474"/>
              <a:gd name="connsiteX171" fmla="*/ 93149 w 12192000"/>
              <a:gd name="connsiteY171" fmla="*/ 2105324 h 2237474"/>
              <a:gd name="connsiteX172" fmla="*/ 88109 w 12192000"/>
              <a:gd name="connsiteY172" fmla="*/ 2106704 h 2237474"/>
              <a:gd name="connsiteX173" fmla="*/ 80022 w 12192000"/>
              <a:gd name="connsiteY173" fmla="*/ 2107254 h 2237474"/>
              <a:gd name="connsiteX174" fmla="*/ 79717 w 12192000"/>
              <a:gd name="connsiteY174" fmla="*/ 2107046 h 2237474"/>
              <a:gd name="connsiteX175" fmla="*/ 72352 w 12192000"/>
              <a:gd name="connsiteY175" fmla="*/ 2107991 h 2237474"/>
              <a:gd name="connsiteX176" fmla="*/ 37645 w 12192000"/>
              <a:gd name="connsiteY176" fmla="*/ 2115401 h 2237474"/>
              <a:gd name="connsiteX177" fmla="*/ 4572 w 12192000"/>
              <a:gd name="connsiteY177" fmla="*/ 2111091 h 2237474"/>
              <a:gd name="connsiteX178" fmla="*/ 0 w 12192000"/>
              <a:gd name="connsiteY178" fmla="*/ 2110468 h 2237474"/>
              <a:gd name="connsiteX179" fmla="*/ 0 w 12192000"/>
              <a:gd name="connsiteY17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578178 w 12192000"/>
              <a:gd name="connsiteY120" fmla="*/ 1990531 h 2237474"/>
              <a:gd name="connsiteX121" fmla="*/ 2476147 w 12192000"/>
              <a:gd name="connsiteY121" fmla="*/ 1998305 h 2237474"/>
              <a:gd name="connsiteX122" fmla="*/ 2373568 w 12192000"/>
              <a:gd name="connsiteY122" fmla="*/ 2003219 h 2237474"/>
              <a:gd name="connsiteX123" fmla="*/ 2287219 w 12192000"/>
              <a:gd name="connsiteY123" fmla="*/ 1998750 h 2237474"/>
              <a:gd name="connsiteX124" fmla="*/ 2243069 w 12192000"/>
              <a:gd name="connsiteY124" fmla="*/ 2015111 h 2237474"/>
              <a:gd name="connsiteX125" fmla="*/ 2186609 w 12192000"/>
              <a:gd name="connsiteY125" fmla="*/ 2008263 h 2237474"/>
              <a:gd name="connsiteX126" fmla="*/ 2164831 w 12192000"/>
              <a:gd name="connsiteY126" fmla="*/ 2010143 h 2237474"/>
              <a:gd name="connsiteX127" fmla="*/ 2152836 w 12192000"/>
              <a:gd name="connsiteY127" fmla="*/ 2010048 h 2237474"/>
              <a:gd name="connsiteX128" fmla="*/ 2117102 w 12192000"/>
              <a:gd name="connsiteY128" fmla="*/ 2023004 h 2237474"/>
              <a:gd name="connsiteX129" fmla="*/ 2111935 w 12192000"/>
              <a:gd name="connsiteY129" fmla="*/ 2023163 h 2237474"/>
              <a:gd name="connsiteX130" fmla="*/ 2089991 w 12192000"/>
              <a:gd name="connsiteY130" fmla="*/ 2034193 h 2237474"/>
              <a:gd name="connsiteX131" fmla="*/ 2058061 w 12192000"/>
              <a:gd name="connsiteY131" fmla="*/ 2047942 h 2237474"/>
              <a:gd name="connsiteX132" fmla="*/ 2055737 w 12192000"/>
              <a:gd name="connsiteY132" fmla="*/ 2047704 h 2237474"/>
              <a:gd name="connsiteX133" fmla="*/ 2042244 w 12192000"/>
              <a:gd name="connsiteY133" fmla="*/ 2055560 h 2237474"/>
              <a:gd name="connsiteX134" fmla="*/ 1976224 w 12192000"/>
              <a:gd name="connsiteY134" fmla="*/ 2074257 h 2237474"/>
              <a:gd name="connsiteX135" fmla="*/ 1877728 w 12192000"/>
              <a:gd name="connsiteY135" fmla="*/ 2101004 h 2237474"/>
              <a:gd name="connsiteX136" fmla="*/ 1759056 w 12192000"/>
              <a:gd name="connsiteY136" fmla="*/ 2125608 h 2237474"/>
              <a:gd name="connsiteX137" fmla="*/ 1637948 w 12192000"/>
              <a:gd name="connsiteY137" fmla="*/ 2172597 h 2237474"/>
              <a:gd name="connsiteX138" fmla="*/ 1434549 w 12192000"/>
              <a:gd name="connsiteY138" fmla="*/ 2234522 h 2237474"/>
              <a:gd name="connsiteX139" fmla="*/ 1398481 w 12192000"/>
              <a:gd name="connsiteY139" fmla="*/ 2237074 h 2237474"/>
              <a:gd name="connsiteX140" fmla="*/ 1398407 w 12192000"/>
              <a:gd name="connsiteY140" fmla="*/ 2237095 h 2237474"/>
              <a:gd name="connsiteX141" fmla="*/ 1370962 w 12192000"/>
              <a:gd name="connsiteY141" fmla="*/ 2237474 h 2237474"/>
              <a:gd name="connsiteX142" fmla="*/ 1356367 w 12192000"/>
              <a:gd name="connsiteY142" fmla="*/ 2235089 h 2237474"/>
              <a:gd name="connsiteX143" fmla="*/ 1324828 w 12192000"/>
              <a:gd name="connsiteY143" fmla="*/ 2231968 h 2237474"/>
              <a:gd name="connsiteX144" fmla="*/ 1297744 w 12192000"/>
              <a:gd name="connsiteY144" fmla="*/ 2235849 h 2237474"/>
              <a:gd name="connsiteX145" fmla="*/ 1286236 w 12192000"/>
              <a:gd name="connsiteY145" fmla="*/ 2233135 h 2237474"/>
              <a:gd name="connsiteX146" fmla="*/ 1283504 w 12192000"/>
              <a:gd name="connsiteY146" fmla="*/ 2233797 h 2237474"/>
              <a:gd name="connsiteX147" fmla="*/ 1279765 w 12192000"/>
              <a:gd name="connsiteY147" fmla="*/ 2229639 h 2237474"/>
              <a:gd name="connsiteX148" fmla="*/ 1195347 w 12192000"/>
              <a:gd name="connsiteY148" fmla="*/ 2212354 h 2237474"/>
              <a:gd name="connsiteX149" fmla="*/ 970251 w 12192000"/>
              <a:gd name="connsiteY149" fmla="*/ 2221029 h 2237474"/>
              <a:gd name="connsiteX150" fmla="*/ 812914 w 12192000"/>
              <a:gd name="connsiteY150" fmla="*/ 2202752 h 2237474"/>
              <a:gd name="connsiteX151" fmla="*/ 800195 w 12192000"/>
              <a:gd name="connsiteY151" fmla="*/ 2209407 h 2237474"/>
              <a:gd name="connsiteX152" fmla="*/ 784978 w 12192000"/>
              <a:gd name="connsiteY152" fmla="*/ 2212360 h 2237474"/>
              <a:gd name="connsiteX153" fmla="*/ 681987 w 12192000"/>
              <a:gd name="connsiteY153" fmla="*/ 2216757 h 2237474"/>
              <a:gd name="connsiteX154" fmla="*/ 669923 w 12192000"/>
              <a:gd name="connsiteY154" fmla="*/ 2211682 h 2237474"/>
              <a:gd name="connsiteX155" fmla="*/ 648680 w 12192000"/>
              <a:gd name="connsiteY155" fmla="*/ 2206229 h 2237474"/>
              <a:gd name="connsiteX156" fmla="*/ 597225 w 12192000"/>
              <a:gd name="connsiteY156" fmla="*/ 2180999 h 2237474"/>
              <a:gd name="connsiteX157" fmla="*/ 558449 w 12192000"/>
              <a:gd name="connsiteY157" fmla="*/ 2182346 h 2237474"/>
              <a:gd name="connsiteX158" fmla="*/ 550517 w 12192000"/>
              <a:gd name="connsiteY158" fmla="*/ 2182060 h 2237474"/>
              <a:gd name="connsiteX159" fmla="*/ 550309 w 12192000"/>
              <a:gd name="connsiteY159" fmla="*/ 2181825 h 2237474"/>
              <a:gd name="connsiteX160" fmla="*/ 541836 w 12192000"/>
              <a:gd name="connsiteY160" fmla="*/ 2181063 h 2237474"/>
              <a:gd name="connsiteX161" fmla="*/ 536057 w 12192000"/>
              <a:gd name="connsiteY161" fmla="*/ 2181537 h 2237474"/>
              <a:gd name="connsiteX162" fmla="*/ 520671 w 12192000"/>
              <a:gd name="connsiteY162" fmla="*/ 2180980 h 2237474"/>
              <a:gd name="connsiteX163" fmla="*/ 515024 w 12192000"/>
              <a:gd name="connsiteY163" fmla="*/ 2179258 h 2237474"/>
              <a:gd name="connsiteX164" fmla="*/ 512278 w 12192000"/>
              <a:gd name="connsiteY164" fmla="*/ 2176369 h 2237474"/>
              <a:gd name="connsiteX165" fmla="*/ 480419 w 12192000"/>
              <a:gd name="connsiteY165" fmla="*/ 2167807 h 2237474"/>
              <a:gd name="connsiteX166" fmla="*/ 413835 w 12192000"/>
              <a:gd name="connsiteY166" fmla="*/ 2156783 h 2237474"/>
              <a:gd name="connsiteX167" fmla="*/ 376513 w 12192000"/>
              <a:gd name="connsiteY167" fmla="*/ 2154014 h 2237474"/>
              <a:gd name="connsiteX168" fmla="*/ 273386 w 12192000"/>
              <a:gd name="connsiteY168" fmla="*/ 2142551 h 2237474"/>
              <a:gd name="connsiteX169" fmla="*/ 169207 w 12192000"/>
              <a:gd name="connsiteY169" fmla="*/ 2128100 h 2237474"/>
              <a:gd name="connsiteX170" fmla="*/ 93149 w 12192000"/>
              <a:gd name="connsiteY170" fmla="*/ 2105324 h 2237474"/>
              <a:gd name="connsiteX171" fmla="*/ 88109 w 12192000"/>
              <a:gd name="connsiteY171" fmla="*/ 2106704 h 2237474"/>
              <a:gd name="connsiteX172" fmla="*/ 80022 w 12192000"/>
              <a:gd name="connsiteY172" fmla="*/ 2107254 h 2237474"/>
              <a:gd name="connsiteX173" fmla="*/ 79717 w 12192000"/>
              <a:gd name="connsiteY173" fmla="*/ 2107046 h 2237474"/>
              <a:gd name="connsiteX174" fmla="*/ 72352 w 12192000"/>
              <a:gd name="connsiteY174" fmla="*/ 2107991 h 2237474"/>
              <a:gd name="connsiteX175" fmla="*/ 37645 w 12192000"/>
              <a:gd name="connsiteY175" fmla="*/ 2115401 h 2237474"/>
              <a:gd name="connsiteX176" fmla="*/ 4572 w 12192000"/>
              <a:gd name="connsiteY176" fmla="*/ 2111091 h 2237474"/>
              <a:gd name="connsiteX177" fmla="*/ 0 w 12192000"/>
              <a:gd name="connsiteY177" fmla="*/ 2110468 h 2237474"/>
              <a:gd name="connsiteX178" fmla="*/ 0 w 12192000"/>
              <a:gd name="connsiteY17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48661 w 12192000"/>
              <a:gd name="connsiteY116" fmla="*/ 1986122 h 2237474"/>
              <a:gd name="connsiteX117" fmla="*/ 2718916 w 12192000"/>
              <a:gd name="connsiteY117" fmla="*/ 1990867 h 2237474"/>
              <a:gd name="connsiteX118" fmla="*/ 2713522 w 12192000"/>
              <a:gd name="connsiteY118" fmla="*/ 1990173 h 2237474"/>
              <a:gd name="connsiteX119" fmla="*/ 2578178 w 12192000"/>
              <a:gd name="connsiteY119" fmla="*/ 1990531 h 2237474"/>
              <a:gd name="connsiteX120" fmla="*/ 2476147 w 12192000"/>
              <a:gd name="connsiteY120" fmla="*/ 1998305 h 2237474"/>
              <a:gd name="connsiteX121" fmla="*/ 2373568 w 12192000"/>
              <a:gd name="connsiteY121" fmla="*/ 2003219 h 2237474"/>
              <a:gd name="connsiteX122" fmla="*/ 2287219 w 12192000"/>
              <a:gd name="connsiteY122" fmla="*/ 1998750 h 2237474"/>
              <a:gd name="connsiteX123" fmla="*/ 2243069 w 12192000"/>
              <a:gd name="connsiteY123" fmla="*/ 2015111 h 2237474"/>
              <a:gd name="connsiteX124" fmla="*/ 2186609 w 12192000"/>
              <a:gd name="connsiteY124" fmla="*/ 2008263 h 2237474"/>
              <a:gd name="connsiteX125" fmla="*/ 2164831 w 12192000"/>
              <a:gd name="connsiteY125" fmla="*/ 2010143 h 2237474"/>
              <a:gd name="connsiteX126" fmla="*/ 2152836 w 12192000"/>
              <a:gd name="connsiteY126" fmla="*/ 2010048 h 2237474"/>
              <a:gd name="connsiteX127" fmla="*/ 2117102 w 12192000"/>
              <a:gd name="connsiteY127" fmla="*/ 2023004 h 2237474"/>
              <a:gd name="connsiteX128" fmla="*/ 2111935 w 12192000"/>
              <a:gd name="connsiteY128" fmla="*/ 2023163 h 2237474"/>
              <a:gd name="connsiteX129" fmla="*/ 2089991 w 12192000"/>
              <a:gd name="connsiteY129" fmla="*/ 2034193 h 2237474"/>
              <a:gd name="connsiteX130" fmla="*/ 2058061 w 12192000"/>
              <a:gd name="connsiteY130" fmla="*/ 2047942 h 2237474"/>
              <a:gd name="connsiteX131" fmla="*/ 2055737 w 12192000"/>
              <a:gd name="connsiteY131" fmla="*/ 2047704 h 2237474"/>
              <a:gd name="connsiteX132" fmla="*/ 2042244 w 12192000"/>
              <a:gd name="connsiteY132" fmla="*/ 2055560 h 2237474"/>
              <a:gd name="connsiteX133" fmla="*/ 1976224 w 12192000"/>
              <a:gd name="connsiteY133" fmla="*/ 2074257 h 2237474"/>
              <a:gd name="connsiteX134" fmla="*/ 1877728 w 12192000"/>
              <a:gd name="connsiteY134" fmla="*/ 2101004 h 2237474"/>
              <a:gd name="connsiteX135" fmla="*/ 1759056 w 12192000"/>
              <a:gd name="connsiteY135" fmla="*/ 2125608 h 2237474"/>
              <a:gd name="connsiteX136" fmla="*/ 1637948 w 12192000"/>
              <a:gd name="connsiteY136" fmla="*/ 2172597 h 2237474"/>
              <a:gd name="connsiteX137" fmla="*/ 1434549 w 12192000"/>
              <a:gd name="connsiteY137" fmla="*/ 2234522 h 2237474"/>
              <a:gd name="connsiteX138" fmla="*/ 1398481 w 12192000"/>
              <a:gd name="connsiteY138" fmla="*/ 2237074 h 2237474"/>
              <a:gd name="connsiteX139" fmla="*/ 1398407 w 12192000"/>
              <a:gd name="connsiteY139" fmla="*/ 2237095 h 2237474"/>
              <a:gd name="connsiteX140" fmla="*/ 1370962 w 12192000"/>
              <a:gd name="connsiteY140" fmla="*/ 2237474 h 2237474"/>
              <a:gd name="connsiteX141" fmla="*/ 1356367 w 12192000"/>
              <a:gd name="connsiteY141" fmla="*/ 2235089 h 2237474"/>
              <a:gd name="connsiteX142" fmla="*/ 1324828 w 12192000"/>
              <a:gd name="connsiteY142" fmla="*/ 2231968 h 2237474"/>
              <a:gd name="connsiteX143" fmla="*/ 1297744 w 12192000"/>
              <a:gd name="connsiteY143" fmla="*/ 2235849 h 2237474"/>
              <a:gd name="connsiteX144" fmla="*/ 1286236 w 12192000"/>
              <a:gd name="connsiteY144" fmla="*/ 2233135 h 2237474"/>
              <a:gd name="connsiteX145" fmla="*/ 1283504 w 12192000"/>
              <a:gd name="connsiteY145" fmla="*/ 2233797 h 2237474"/>
              <a:gd name="connsiteX146" fmla="*/ 1279765 w 12192000"/>
              <a:gd name="connsiteY146" fmla="*/ 2229639 h 2237474"/>
              <a:gd name="connsiteX147" fmla="*/ 1195347 w 12192000"/>
              <a:gd name="connsiteY147" fmla="*/ 2212354 h 2237474"/>
              <a:gd name="connsiteX148" fmla="*/ 970251 w 12192000"/>
              <a:gd name="connsiteY148" fmla="*/ 2221029 h 2237474"/>
              <a:gd name="connsiteX149" fmla="*/ 812914 w 12192000"/>
              <a:gd name="connsiteY149" fmla="*/ 2202752 h 2237474"/>
              <a:gd name="connsiteX150" fmla="*/ 800195 w 12192000"/>
              <a:gd name="connsiteY150" fmla="*/ 2209407 h 2237474"/>
              <a:gd name="connsiteX151" fmla="*/ 784978 w 12192000"/>
              <a:gd name="connsiteY151" fmla="*/ 2212360 h 2237474"/>
              <a:gd name="connsiteX152" fmla="*/ 681987 w 12192000"/>
              <a:gd name="connsiteY152" fmla="*/ 2216757 h 2237474"/>
              <a:gd name="connsiteX153" fmla="*/ 669923 w 12192000"/>
              <a:gd name="connsiteY153" fmla="*/ 2211682 h 2237474"/>
              <a:gd name="connsiteX154" fmla="*/ 648680 w 12192000"/>
              <a:gd name="connsiteY154" fmla="*/ 2206229 h 2237474"/>
              <a:gd name="connsiteX155" fmla="*/ 597225 w 12192000"/>
              <a:gd name="connsiteY155" fmla="*/ 2180999 h 2237474"/>
              <a:gd name="connsiteX156" fmla="*/ 558449 w 12192000"/>
              <a:gd name="connsiteY156" fmla="*/ 2182346 h 2237474"/>
              <a:gd name="connsiteX157" fmla="*/ 550517 w 12192000"/>
              <a:gd name="connsiteY157" fmla="*/ 2182060 h 2237474"/>
              <a:gd name="connsiteX158" fmla="*/ 550309 w 12192000"/>
              <a:gd name="connsiteY158" fmla="*/ 2181825 h 2237474"/>
              <a:gd name="connsiteX159" fmla="*/ 541836 w 12192000"/>
              <a:gd name="connsiteY159" fmla="*/ 2181063 h 2237474"/>
              <a:gd name="connsiteX160" fmla="*/ 536057 w 12192000"/>
              <a:gd name="connsiteY160" fmla="*/ 2181537 h 2237474"/>
              <a:gd name="connsiteX161" fmla="*/ 520671 w 12192000"/>
              <a:gd name="connsiteY161" fmla="*/ 2180980 h 2237474"/>
              <a:gd name="connsiteX162" fmla="*/ 515024 w 12192000"/>
              <a:gd name="connsiteY162" fmla="*/ 2179258 h 2237474"/>
              <a:gd name="connsiteX163" fmla="*/ 512278 w 12192000"/>
              <a:gd name="connsiteY163" fmla="*/ 2176369 h 2237474"/>
              <a:gd name="connsiteX164" fmla="*/ 480419 w 12192000"/>
              <a:gd name="connsiteY164" fmla="*/ 2167807 h 2237474"/>
              <a:gd name="connsiteX165" fmla="*/ 413835 w 12192000"/>
              <a:gd name="connsiteY165" fmla="*/ 2156783 h 2237474"/>
              <a:gd name="connsiteX166" fmla="*/ 376513 w 12192000"/>
              <a:gd name="connsiteY166" fmla="*/ 2154014 h 2237474"/>
              <a:gd name="connsiteX167" fmla="*/ 273386 w 12192000"/>
              <a:gd name="connsiteY167" fmla="*/ 2142551 h 2237474"/>
              <a:gd name="connsiteX168" fmla="*/ 169207 w 12192000"/>
              <a:gd name="connsiteY168" fmla="*/ 2128100 h 2237474"/>
              <a:gd name="connsiteX169" fmla="*/ 93149 w 12192000"/>
              <a:gd name="connsiteY169" fmla="*/ 2105324 h 2237474"/>
              <a:gd name="connsiteX170" fmla="*/ 88109 w 12192000"/>
              <a:gd name="connsiteY170" fmla="*/ 2106704 h 2237474"/>
              <a:gd name="connsiteX171" fmla="*/ 80022 w 12192000"/>
              <a:gd name="connsiteY171" fmla="*/ 2107254 h 2237474"/>
              <a:gd name="connsiteX172" fmla="*/ 79717 w 12192000"/>
              <a:gd name="connsiteY172" fmla="*/ 2107046 h 2237474"/>
              <a:gd name="connsiteX173" fmla="*/ 72352 w 12192000"/>
              <a:gd name="connsiteY173" fmla="*/ 2107991 h 2237474"/>
              <a:gd name="connsiteX174" fmla="*/ 37645 w 12192000"/>
              <a:gd name="connsiteY174" fmla="*/ 2115401 h 2237474"/>
              <a:gd name="connsiteX175" fmla="*/ 4572 w 12192000"/>
              <a:gd name="connsiteY175" fmla="*/ 2111091 h 2237474"/>
              <a:gd name="connsiteX176" fmla="*/ 0 w 12192000"/>
              <a:gd name="connsiteY176" fmla="*/ 2110468 h 2237474"/>
              <a:gd name="connsiteX177" fmla="*/ 0 w 12192000"/>
              <a:gd name="connsiteY17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18916 w 12192000"/>
              <a:gd name="connsiteY116" fmla="*/ 1990867 h 2237474"/>
              <a:gd name="connsiteX117" fmla="*/ 2713522 w 12192000"/>
              <a:gd name="connsiteY117" fmla="*/ 1990173 h 2237474"/>
              <a:gd name="connsiteX118" fmla="*/ 2578178 w 12192000"/>
              <a:gd name="connsiteY118" fmla="*/ 1990531 h 2237474"/>
              <a:gd name="connsiteX119" fmla="*/ 2476147 w 12192000"/>
              <a:gd name="connsiteY119" fmla="*/ 1998305 h 2237474"/>
              <a:gd name="connsiteX120" fmla="*/ 2373568 w 12192000"/>
              <a:gd name="connsiteY120" fmla="*/ 2003219 h 2237474"/>
              <a:gd name="connsiteX121" fmla="*/ 2287219 w 12192000"/>
              <a:gd name="connsiteY121" fmla="*/ 1998750 h 2237474"/>
              <a:gd name="connsiteX122" fmla="*/ 2243069 w 12192000"/>
              <a:gd name="connsiteY122" fmla="*/ 2015111 h 2237474"/>
              <a:gd name="connsiteX123" fmla="*/ 2186609 w 12192000"/>
              <a:gd name="connsiteY123" fmla="*/ 2008263 h 2237474"/>
              <a:gd name="connsiteX124" fmla="*/ 2164831 w 12192000"/>
              <a:gd name="connsiteY124" fmla="*/ 2010143 h 2237474"/>
              <a:gd name="connsiteX125" fmla="*/ 2152836 w 12192000"/>
              <a:gd name="connsiteY125" fmla="*/ 2010048 h 2237474"/>
              <a:gd name="connsiteX126" fmla="*/ 2117102 w 12192000"/>
              <a:gd name="connsiteY126" fmla="*/ 2023004 h 2237474"/>
              <a:gd name="connsiteX127" fmla="*/ 2111935 w 12192000"/>
              <a:gd name="connsiteY127" fmla="*/ 2023163 h 2237474"/>
              <a:gd name="connsiteX128" fmla="*/ 2089991 w 12192000"/>
              <a:gd name="connsiteY128" fmla="*/ 2034193 h 2237474"/>
              <a:gd name="connsiteX129" fmla="*/ 2058061 w 12192000"/>
              <a:gd name="connsiteY129" fmla="*/ 2047942 h 2237474"/>
              <a:gd name="connsiteX130" fmla="*/ 2055737 w 12192000"/>
              <a:gd name="connsiteY130" fmla="*/ 2047704 h 2237474"/>
              <a:gd name="connsiteX131" fmla="*/ 2042244 w 12192000"/>
              <a:gd name="connsiteY131" fmla="*/ 2055560 h 2237474"/>
              <a:gd name="connsiteX132" fmla="*/ 1976224 w 12192000"/>
              <a:gd name="connsiteY132" fmla="*/ 2074257 h 2237474"/>
              <a:gd name="connsiteX133" fmla="*/ 1877728 w 12192000"/>
              <a:gd name="connsiteY133" fmla="*/ 2101004 h 2237474"/>
              <a:gd name="connsiteX134" fmla="*/ 1759056 w 12192000"/>
              <a:gd name="connsiteY134" fmla="*/ 2125608 h 2237474"/>
              <a:gd name="connsiteX135" fmla="*/ 1637948 w 12192000"/>
              <a:gd name="connsiteY135" fmla="*/ 2172597 h 2237474"/>
              <a:gd name="connsiteX136" fmla="*/ 1434549 w 12192000"/>
              <a:gd name="connsiteY136" fmla="*/ 2234522 h 2237474"/>
              <a:gd name="connsiteX137" fmla="*/ 1398481 w 12192000"/>
              <a:gd name="connsiteY137" fmla="*/ 2237074 h 2237474"/>
              <a:gd name="connsiteX138" fmla="*/ 1398407 w 12192000"/>
              <a:gd name="connsiteY138" fmla="*/ 2237095 h 2237474"/>
              <a:gd name="connsiteX139" fmla="*/ 1370962 w 12192000"/>
              <a:gd name="connsiteY139" fmla="*/ 2237474 h 2237474"/>
              <a:gd name="connsiteX140" fmla="*/ 1356367 w 12192000"/>
              <a:gd name="connsiteY140" fmla="*/ 2235089 h 2237474"/>
              <a:gd name="connsiteX141" fmla="*/ 1324828 w 12192000"/>
              <a:gd name="connsiteY141" fmla="*/ 2231968 h 2237474"/>
              <a:gd name="connsiteX142" fmla="*/ 1297744 w 12192000"/>
              <a:gd name="connsiteY142" fmla="*/ 2235849 h 2237474"/>
              <a:gd name="connsiteX143" fmla="*/ 1286236 w 12192000"/>
              <a:gd name="connsiteY143" fmla="*/ 2233135 h 2237474"/>
              <a:gd name="connsiteX144" fmla="*/ 1283504 w 12192000"/>
              <a:gd name="connsiteY144" fmla="*/ 2233797 h 2237474"/>
              <a:gd name="connsiteX145" fmla="*/ 1279765 w 12192000"/>
              <a:gd name="connsiteY145" fmla="*/ 2229639 h 2237474"/>
              <a:gd name="connsiteX146" fmla="*/ 1195347 w 12192000"/>
              <a:gd name="connsiteY146" fmla="*/ 2212354 h 2237474"/>
              <a:gd name="connsiteX147" fmla="*/ 970251 w 12192000"/>
              <a:gd name="connsiteY147" fmla="*/ 2221029 h 2237474"/>
              <a:gd name="connsiteX148" fmla="*/ 812914 w 12192000"/>
              <a:gd name="connsiteY148" fmla="*/ 2202752 h 2237474"/>
              <a:gd name="connsiteX149" fmla="*/ 800195 w 12192000"/>
              <a:gd name="connsiteY149" fmla="*/ 2209407 h 2237474"/>
              <a:gd name="connsiteX150" fmla="*/ 784978 w 12192000"/>
              <a:gd name="connsiteY150" fmla="*/ 2212360 h 2237474"/>
              <a:gd name="connsiteX151" fmla="*/ 681987 w 12192000"/>
              <a:gd name="connsiteY151" fmla="*/ 2216757 h 2237474"/>
              <a:gd name="connsiteX152" fmla="*/ 669923 w 12192000"/>
              <a:gd name="connsiteY152" fmla="*/ 2211682 h 2237474"/>
              <a:gd name="connsiteX153" fmla="*/ 648680 w 12192000"/>
              <a:gd name="connsiteY153" fmla="*/ 2206229 h 2237474"/>
              <a:gd name="connsiteX154" fmla="*/ 597225 w 12192000"/>
              <a:gd name="connsiteY154" fmla="*/ 2180999 h 2237474"/>
              <a:gd name="connsiteX155" fmla="*/ 558449 w 12192000"/>
              <a:gd name="connsiteY155" fmla="*/ 2182346 h 2237474"/>
              <a:gd name="connsiteX156" fmla="*/ 550517 w 12192000"/>
              <a:gd name="connsiteY156" fmla="*/ 2182060 h 2237474"/>
              <a:gd name="connsiteX157" fmla="*/ 550309 w 12192000"/>
              <a:gd name="connsiteY157" fmla="*/ 2181825 h 2237474"/>
              <a:gd name="connsiteX158" fmla="*/ 541836 w 12192000"/>
              <a:gd name="connsiteY158" fmla="*/ 2181063 h 2237474"/>
              <a:gd name="connsiteX159" fmla="*/ 536057 w 12192000"/>
              <a:gd name="connsiteY159" fmla="*/ 2181537 h 2237474"/>
              <a:gd name="connsiteX160" fmla="*/ 520671 w 12192000"/>
              <a:gd name="connsiteY160" fmla="*/ 2180980 h 2237474"/>
              <a:gd name="connsiteX161" fmla="*/ 515024 w 12192000"/>
              <a:gd name="connsiteY161" fmla="*/ 2179258 h 2237474"/>
              <a:gd name="connsiteX162" fmla="*/ 512278 w 12192000"/>
              <a:gd name="connsiteY162" fmla="*/ 2176369 h 2237474"/>
              <a:gd name="connsiteX163" fmla="*/ 480419 w 12192000"/>
              <a:gd name="connsiteY163" fmla="*/ 2167807 h 2237474"/>
              <a:gd name="connsiteX164" fmla="*/ 413835 w 12192000"/>
              <a:gd name="connsiteY164" fmla="*/ 2156783 h 2237474"/>
              <a:gd name="connsiteX165" fmla="*/ 376513 w 12192000"/>
              <a:gd name="connsiteY165" fmla="*/ 2154014 h 2237474"/>
              <a:gd name="connsiteX166" fmla="*/ 273386 w 12192000"/>
              <a:gd name="connsiteY166" fmla="*/ 2142551 h 2237474"/>
              <a:gd name="connsiteX167" fmla="*/ 169207 w 12192000"/>
              <a:gd name="connsiteY167" fmla="*/ 2128100 h 2237474"/>
              <a:gd name="connsiteX168" fmla="*/ 93149 w 12192000"/>
              <a:gd name="connsiteY168" fmla="*/ 2105324 h 2237474"/>
              <a:gd name="connsiteX169" fmla="*/ 88109 w 12192000"/>
              <a:gd name="connsiteY169" fmla="*/ 2106704 h 2237474"/>
              <a:gd name="connsiteX170" fmla="*/ 80022 w 12192000"/>
              <a:gd name="connsiteY170" fmla="*/ 2107254 h 2237474"/>
              <a:gd name="connsiteX171" fmla="*/ 79717 w 12192000"/>
              <a:gd name="connsiteY171" fmla="*/ 2107046 h 2237474"/>
              <a:gd name="connsiteX172" fmla="*/ 72352 w 12192000"/>
              <a:gd name="connsiteY172" fmla="*/ 2107991 h 2237474"/>
              <a:gd name="connsiteX173" fmla="*/ 37645 w 12192000"/>
              <a:gd name="connsiteY173" fmla="*/ 2115401 h 2237474"/>
              <a:gd name="connsiteX174" fmla="*/ 4572 w 12192000"/>
              <a:gd name="connsiteY174" fmla="*/ 2111091 h 2237474"/>
              <a:gd name="connsiteX175" fmla="*/ 0 w 12192000"/>
              <a:gd name="connsiteY175" fmla="*/ 2110468 h 2237474"/>
              <a:gd name="connsiteX176" fmla="*/ 0 w 12192000"/>
              <a:gd name="connsiteY17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18916 w 12192000"/>
              <a:gd name="connsiteY115" fmla="*/ 1990867 h 2237474"/>
              <a:gd name="connsiteX116" fmla="*/ 2713522 w 12192000"/>
              <a:gd name="connsiteY116" fmla="*/ 1990173 h 2237474"/>
              <a:gd name="connsiteX117" fmla="*/ 2578178 w 12192000"/>
              <a:gd name="connsiteY117" fmla="*/ 1990531 h 2237474"/>
              <a:gd name="connsiteX118" fmla="*/ 2476147 w 12192000"/>
              <a:gd name="connsiteY118" fmla="*/ 1998305 h 2237474"/>
              <a:gd name="connsiteX119" fmla="*/ 2373568 w 12192000"/>
              <a:gd name="connsiteY119" fmla="*/ 2003219 h 2237474"/>
              <a:gd name="connsiteX120" fmla="*/ 2287219 w 12192000"/>
              <a:gd name="connsiteY120" fmla="*/ 1998750 h 2237474"/>
              <a:gd name="connsiteX121" fmla="*/ 2243069 w 12192000"/>
              <a:gd name="connsiteY121" fmla="*/ 2015111 h 2237474"/>
              <a:gd name="connsiteX122" fmla="*/ 2186609 w 12192000"/>
              <a:gd name="connsiteY122" fmla="*/ 2008263 h 2237474"/>
              <a:gd name="connsiteX123" fmla="*/ 2164831 w 12192000"/>
              <a:gd name="connsiteY123" fmla="*/ 2010143 h 2237474"/>
              <a:gd name="connsiteX124" fmla="*/ 2152836 w 12192000"/>
              <a:gd name="connsiteY124" fmla="*/ 2010048 h 2237474"/>
              <a:gd name="connsiteX125" fmla="*/ 2117102 w 12192000"/>
              <a:gd name="connsiteY125" fmla="*/ 2023004 h 2237474"/>
              <a:gd name="connsiteX126" fmla="*/ 2111935 w 12192000"/>
              <a:gd name="connsiteY126" fmla="*/ 2023163 h 2237474"/>
              <a:gd name="connsiteX127" fmla="*/ 2089991 w 12192000"/>
              <a:gd name="connsiteY127" fmla="*/ 2034193 h 2237474"/>
              <a:gd name="connsiteX128" fmla="*/ 2058061 w 12192000"/>
              <a:gd name="connsiteY128" fmla="*/ 2047942 h 2237474"/>
              <a:gd name="connsiteX129" fmla="*/ 2055737 w 12192000"/>
              <a:gd name="connsiteY129" fmla="*/ 2047704 h 2237474"/>
              <a:gd name="connsiteX130" fmla="*/ 2042244 w 12192000"/>
              <a:gd name="connsiteY130" fmla="*/ 2055560 h 2237474"/>
              <a:gd name="connsiteX131" fmla="*/ 1976224 w 12192000"/>
              <a:gd name="connsiteY131" fmla="*/ 2074257 h 2237474"/>
              <a:gd name="connsiteX132" fmla="*/ 1877728 w 12192000"/>
              <a:gd name="connsiteY132" fmla="*/ 2101004 h 2237474"/>
              <a:gd name="connsiteX133" fmla="*/ 1759056 w 12192000"/>
              <a:gd name="connsiteY133" fmla="*/ 2125608 h 2237474"/>
              <a:gd name="connsiteX134" fmla="*/ 1637948 w 12192000"/>
              <a:gd name="connsiteY134" fmla="*/ 2172597 h 2237474"/>
              <a:gd name="connsiteX135" fmla="*/ 1434549 w 12192000"/>
              <a:gd name="connsiteY135" fmla="*/ 2234522 h 2237474"/>
              <a:gd name="connsiteX136" fmla="*/ 1398481 w 12192000"/>
              <a:gd name="connsiteY136" fmla="*/ 2237074 h 2237474"/>
              <a:gd name="connsiteX137" fmla="*/ 1398407 w 12192000"/>
              <a:gd name="connsiteY137" fmla="*/ 2237095 h 2237474"/>
              <a:gd name="connsiteX138" fmla="*/ 1370962 w 12192000"/>
              <a:gd name="connsiteY138" fmla="*/ 2237474 h 2237474"/>
              <a:gd name="connsiteX139" fmla="*/ 1356367 w 12192000"/>
              <a:gd name="connsiteY139" fmla="*/ 2235089 h 2237474"/>
              <a:gd name="connsiteX140" fmla="*/ 1324828 w 12192000"/>
              <a:gd name="connsiteY140" fmla="*/ 2231968 h 2237474"/>
              <a:gd name="connsiteX141" fmla="*/ 1297744 w 12192000"/>
              <a:gd name="connsiteY141" fmla="*/ 2235849 h 2237474"/>
              <a:gd name="connsiteX142" fmla="*/ 1286236 w 12192000"/>
              <a:gd name="connsiteY142" fmla="*/ 2233135 h 2237474"/>
              <a:gd name="connsiteX143" fmla="*/ 1283504 w 12192000"/>
              <a:gd name="connsiteY143" fmla="*/ 2233797 h 2237474"/>
              <a:gd name="connsiteX144" fmla="*/ 1279765 w 12192000"/>
              <a:gd name="connsiteY144" fmla="*/ 2229639 h 2237474"/>
              <a:gd name="connsiteX145" fmla="*/ 1195347 w 12192000"/>
              <a:gd name="connsiteY145" fmla="*/ 2212354 h 2237474"/>
              <a:gd name="connsiteX146" fmla="*/ 970251 w 12192000"/>
              <a:gd name="connsiteY146" fmla="*/ 2221029 h 2237474"/>
              <a:gd name="connsiteX147" fmla="*/ 812914 w 12192000"/>
              <a:gd name="connsiteY147" fmla="*/ 2202752 h 2237474"/>
              <a:gd name="connsiteX148" fmla="*/ 800195 w 12192000"/>
              <a:gd name="connsiteY148" fmla="*/ 2209407 h 2237474"/>
              <a:gd name="connsiteX149" fmla="*/ 784978 w 12192000"/>
              <a:gd name="connsiteY149" fmla="*/ 2212360 h 2237474"/>
              <a:gd name="connsiteX150" fmla="*/ 681987 w 12192000"/>
              <a:gd name="connsiteY150" fmla="*/ 2216757 h 2237474"/>
              <a:gd name="connsiteX151" fmla="*/ 669923 w 12192000"/>
              <a:gd name="connsiteY151" fmla="*/ 2211682 h 2237474"/>
              <a:gd name="connsiteX152" fmla="*/ 648680 w 12192000"/>
              <a:gd name="connsiteY152" fmla="*/ 2206229 h 2237474"/>
              <a:gd name="connsiteX153" fmla="*/ 597225 w 12192000"/>
              <a:gd name="connsiteY153" fmla="*/ 2180999 h 2237474"/>
              <a:gd name="connsiteX154" fmla="*/ 558449 w 12192000"/>
              <a:gd name="connsiteY154" fmla="*/ 2182346 h 2237474"/>
              <a:gd name="connsiteX155" fmla="*/ 550517 w 12192000"/>
              <a:gd name="connsiteY155" fmla="*/ 2182060 h 2237474"/>
              <a:gd name="connsiteX156" fmla="*/ 550309 w 12192000"/>
              <a:gd name="connsiteY156" fmla="*/ 2181825 h 2237474"/>
              <a:gd name="connsiteX157" fmla="*/ 541836 w 12192000"/>
              <a:gd name="connsiteY157" fmla="*/ 2181063 h 2237474"/>
              <a:gd name="connsiteX158" fmla="*/ 536057 w 12192000"/>
              <a:gd name="connsiteY158" fmla="*/ 2181537 h 2237474"/>
              <a:gd name="connsiteX159" fmla="*/ 520671 w 12192000"/>
              <a:gd name="connsiteY159" fmla="*/ 2180980 h 2237474"/>
              <a:gd name="connsiteX160" fmla="*/ 515024 w 12192000"/>
              <a:gd name="connsiteY160" fmla="*/ 2179258 h 2237474"/>
              <a:gd name="connsiteX161" fmla="*/ 512278 w 12192000"/>
              <a:gd name="connsiteY161" fmla="*/ 2176369 h 2237474"/>
              <a:gd name="connsiteX162" fmla="*/ 480419 w 12192000"/>
              <a:gd name="connsiteY162" fmla="*/ 2167807 h 2237474"/>
              <a:gd name="connsiteX163" fmla="*/ 413835 w 12192000"/>
              <a:gd name="connsiteY163" fmla="*/ 2156783 h 2237474"/>
              <a:gd name="connsiteX164" fmla="*/ 376513 w 12192000"/>
              <a:gd name="connsiteY164" fmla="*/ 2154014 h 2237474"/>
              <a:gd name="connsiteX165" fmla="*/ 273386 w 12192000"/>
              <a:gd name="connsiteY165" fmla="*/ 2142551 h 2237474"/>
              <a:gd name="connsiteX166" fmla="*/ 169207 w 12192000"/>
              <a:gd name="connsiteY166" fmla="*/ 2128100 h 2237474"/>
              <a:gd name="connsiteX167" fmla="*/ 93149 w 12192000"/>
              <a:gd name="connsiteY167" fmla="*/ 2105324 h 2237474"/>
              <a:gd name="connsiteX168" fmla="*/ 88109 w 12192000"/>
              <a:gd name="connsiteY168" fmla="*/ 2106704 h 2237474"/>
              <a:gd name="connsiteX169" fmla="*/ 80022 w 12192000"/>
              <a:gd name="connsiteY169" fmla="*/ 2107254 h 2237474"/>
              <a:gd name="connsiteX170" fmla="*/ 79717 w 12192000"/>
              <a:gd name="connsiteY170" fmla="*/ 2107046 h 2237474"/>
              <a:gd name="connsiteX171" fmla="*/ 72352 w 12192000"/>
              <a:gd name="connsiteY171" fmla="*/ 2107991 h 2237474"/>
              <a:gd name="connsiteX172" fmla="*/ 37645 w 12192000"/>
              <a:gd name="connsiteY172" fmla="*/ 2115401 h 2237474"/>
              <a:gd name="connsiteX173" fmla="*/ 4572 w 12192000"/>
              <a:gd name="connsiteY173" fmla="*/ 2111091 h 2237474"/>
              <a:gd name="connsiteX174" fmla="*/ 0 w 12192000"/>
              <a:gd name="connsiteY174" fmla="*/ 2110468 h 2237474"/>
              <a:gd name="connsiteX175" fmla="*/ 0 w 12192000"/>
              <a:gd name="connsiteY17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83504 w 12192000"/>
              <a:gd name="connsiteY142" fmla="*/ 2233797 h 2237474"/>
              <a:gd name="connsiteX143" fmla="*/ 1279765 w 12192000"/>
              <a:gd name="connsiteY143" fmla="*/ 2229639 h 2237474"/>
              <a:gd name="connsiteX144" fmla="*/ 1195347 w 12192000"/>
              <a:gd name="connsiteY144" fmla="*/ 2212354 h 2237474"/>
              <a:gd name="connsiteX145" fmla="*/ 970251 w 12192000"/>
              <a:gd name="connsiteY145" fmla="*/ 2221029 h 2237474"/>
              <a:gd name="connsiteX146" fmla="*/ 812914 w 12192000"/>
              <a:gd name="connsiteY146" fmla="*/ 2202752 h 2237474"/>
              <a:gd name="connsiteX147" fmla="*/ 800195 w 12192000"/>
              <a:gd name="connsiteY147" fmla="*/ 2209407 h 2237474"/>
              <a:gd name="connsiteX148" fmla="*/ 784978 w 12192000"/>
              <a:gd name="connsiteY148" fmla="*/ 2212360 h 2237474"/>
              <a:gd name="connsiteX149" fmla="*/ 681987 w 12192000"/>
              <a:gd name="connsiteY149" fmla="*/ 2216757 h 2237474"/>
              <a:gd name="connsiteX150" fmla="*/ 669923 w 12192000"/>
              <a:gd name="connsiteY150" fmla="*/ 2211682 h 2237474"/>
              <a:gd name="connsiteX151" fmla="*/ 648680 w 12192000"/>
              <a:gd name="connsiteY151" fmla="*/ 2206229 h 2237474"/>
              <a:gd name="connsiteX152" fmla="*/ 597225 w 12192000"/>
              <a:gd name="connsiteY152" fmla="*/ 2180999 h 2237474"/>
              <a:gd name="connsiteX153" fmla="*/ 558449 w 12192000"/>
              <a:gd name="connsiteY153" fmla="*/ 2182346 h 2237474"/>
              <a:gd name="connsiteX154" fmla="*/ 550517 w 12192000"/>
              <a:gd name="connsiteY154" fmla="*/ 2182060 h 2237474"/>
              <a:gd name="connsiteX155" fmla="*/ 550309 w 12192000"/>
              <a:gd name="connsiteY155" fmla="*/ 2181825 h 2237474"/>
              <a:gd name="connsiteX156" fmla="*/ 541836 w 12192000"/>
              <a:gd name="connsiteY156" fmla="*/ 2181063 h 2237474"/>
              <a:gd name="connsiteX157" fmla="*/ 536057 w 12192000"/>
              <a:gd name="connsiteY157" fmla="*/ 2181537 h 2237474"/>
              <a:gd name="connsiteX158" fmla="*/ 520671 w 12192000"/>
              <a:gd name="connsiteY158" fmla="*/ 2180980 h 2237474"/>
              <a:gd name="connsiteX159" fmla="*/ 515024 w 12192000"/>
              <a:gd name="connsiteY159" fmla="*/ 2179258 h 2237474"/>
              <a:gd name="connsiteX160" fmla="*/ 512278 w 12192000"/>
              <a:gd name="connsiteY160" fmla="*/ 2176369 h 2237474"/>
              <a:gd name="connsiteX161" fmla="*/ 480419 w 12192000"/>
              <a:gd name="connsiteY161" fmla="*/ 2167807 h 2237474"/>
              <a:gd name="connsiteX162" fmla="*/ 413835 w 12192000"/>
              <a:gd name="connsiteY162" fmla="*/ 2156783 h 2237474"/>
              <a:gd name="connsiteX163" fmla="*/ 376513 w 12192000"/>
              <a:gd name="connsiteY163" fmla="*/ 2154014 h 2237474"/>
              <a:gd name="connsiteX164" fmla="*/ 273386 w 12192000"/>
              <a:gd name="connsiteY164" fmla="*/ 2142551 h 2237474"/>
              <a:gd name="connsiteX165" fmla="*/ 169207 w 12192000"/>
              <a:gd name="connsiteY165" fmla="*/ 2128100 h 2237474"/>
              <a:gd name="connsiteX166" fmla="*/ 93149 w 12192000"/>
              <a:gd name="connsiteY166" fmla="*/ 2105324 h 2237474"/>
              <a:gd name="connsiteX167" fmla="*/ 88109 w 12192000"/>
              <a:gd name="connsiteY167" fmla="*/ 2106704 h 2237474"/>
              <a:gd name="connsiteX168" fmla="*/ 80022 w 12192000"/>
              <a:gd name="connsiteY168" fmla="*/ 2107254 h 2237474"/>
              <a:gd name="connsiteX169" fmla="*/ 79717 w 12192000"/>
              <a:gd name="connsiteY169" fmla="*/ 2107046 h 2237474"/>
              <a:gd name="connsiteX170" fmla="*/ 72352 w 12192000"/>
              <a:gd name="connsiteY170" fmla="*/ 2107991 h 2237474"/>
              <a:gd name="connsiteX171" fmla="*/ 37645 w 12192000"/>
              <a:gd name="connsiteY171" fmla="*/ 2115401 h 2237474"/>
              <a:gd name="connsiteX172" fmla="*/ 4572 w 12192000"/>
              <a:gd name="connsiteY172" fmla="*/ 2111091 h 2237474"/>
              <a:gd name="connsiteX173" fmla="*/ 0 w 12192000"/>
              <a:gd name="connsiteY173" fmla="*/ 2110468 h 2237474"/>
              <a:gd name="connsiteX174" fmla="*/ 0 w 12192000"/>
              <a:gd name="connsiteY17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79765 w 12192000"/>
              <a:gd name="connsiteY142" fmla="*/ 2229639 h 2237474"/>
              <a:gd name="connsiteX143" fmla="*/ 1195347 w 12192000"/>
              <a:gd name="connsiteY143" fmla="*/ 2212354 h 2237474"/>
              <a:gd name="connsiteX144" fmla="*/ 970251 w 12192000"/>
              <a:gd name="connsiteY144" fmla="*/ 2221029 h 2237474"/>
              <a:gd name="connsiteX145" fmla="*/ 812914 w 12192000"/>
              <a:gd name="connsiteY145" fmla="*/ 2202752 h 2237474"/>
              <a:gd name="connsiteX146" fmla="*/ 800195 w 12192000"/>
              <a:gd name="connsiteY146" fmla="*/ 2209407 h 2237474"/>
              <a:gd name="connsiteX147" fmla="*/ 784978 w 12192000"/>
              <a:gd name="connsiteY147" fmla="*/ 2212360 h 2237474"/>
              <a:gd name="connsiteX148" fmla="*/ 681987 w 12192000"/>
              <a:gd name="connsiteY148" fmla="*/ 2216757 h 2237474"/>
              <a:gd name="connsiteX149" fmla="*/ 669923 w 12192000"/>
              <a:gd name="connsiteY149" fmla="*/ 2211682 h 2237474"/>
              <a:gd name="connsiteX150" fmla="*/ 648680 w 12192000"/>
              <a:gd name="connsiteY150" fmla="*/ 2206229 h 2237474"/>
              <a:gd name="connsiteX151" fmla="*/ 597225 w 12192000"/>
              <a:gd name="connsiteY151" fmla="*/ 2180999 h 2237474"/>
              <a:gd name="connsiteX152" fmla="*/ 558449 w 12192000"/>
              <a:gd name="connsiteY152" fmla="*/ 2182346 h 2237474"/>
              <a:gd name="connsiteX153" fmla="*/ 550517 w 12192000"/>
              <a:gd name="connsiteY153" fmla="*/ 2182060 h 2237474"/>
              <a:gd name="connsiteX154" fmla="*/ 550309 w 12192000"/>
              <a:gd name="connsiteY154" fmla="*/ 2181825 h 2237474"/>
              <a:gd name="connsiteX155" fmla="*/ 541836 w 12192000"/>
              <a:gd name="connsiteY155" fmla="*/ 2181063 h 2237474"/>
              <a:gd name="connsiteX156" fmla="*/ 536057 w 12192000"/>
              <a:gd name="connsiteY156" fmla="*/ 2181537 h 2237474"/>
              <a:gd name="connsiteX157" fmla="*/ 520671 w 12192000"/>
              <a:gd name="connsiteY157" fmla="*/ 2180980 h 2237474"/>
              <a:gd name="connsiteX158" fmla="*/ 515024 w 12192000"/>
              <a:gd name="connsiteY158" fmla="*/ 2179258 h 2237474"/>
              <a:gd name="connsiteX159" fmla="*/ 512278 w 12192000"/>
              <a:gd name="connsiteY159" fmla="*/ 2176369 h 2237474"/>
              <a:gd name="connsiteX160" fmla="*/ 480419 w 12192000"/>
              <a:gd name="connsiteY160" fmla="*/ 2167807 h 2237474"/>
              <a:gd name="connsiteX161" fmla="*/ 413835 w 12192000"/>
              <a:gd name="connsiteY161" fmla="*/ 2156783 h 2237474"/>
              <a:gd name="connsiteX162" fmla="*/ 376513 w 12192000"/>
              <a:gd name="connsiteY162" fmla="*/ 2154014 h 2237474"/>
              <a:gd name="connsiteX163" fmla="*/ 273386 w 12192000"/>
              <a:gd name="connsiteY163" fmla="*/ 2142551 h 2237474"/>
              <a:gd name="connsiteX164" fmla="*/ 169207 w 12192000"/>
              <a:gd name="connsiteY164" fmla="*/ 2128100 h 2237474"/>
              <a:gd name="connsiteX165" fmla="*/ 93149 w 12192000"/>
              <a:gd name="connsiteY165" fmla="*/ 2105324 h 2237474"/>
              <a:gd name="connsiteX166" fmla="*/ 88109 w 12192000"/>
              <a:gd name="connsiteY166" fmla="*/ 2106704 h 2237474"/>
              <a:gd name="connsiteX167" fmla="*/ 80022 w 12192000"/>
              <a:gd name="connsiteY167" fmla="*/ 2107254 h 2237474"/>
              <a:gd name="connsiteX168" fmla="*/ 79717 w 12192000"/>
              <a:gd name="connsiteY168" fmla="*/ 2107046 h 2237474"/>
              <a:gd name="connsiteX169" fmla="*/ 72352 w 12192000"/>
              <a:gd name="connsiteY169" fmla="*/ 2107991 h 2237474"/>
              <a:gd name="connsiteX170" fmla="*/ 37645 w 12192000"/>
              <a:gd name="connsiteY170" fmla="*/ 2115401 h 2237474"/>
              <a:gd name="connsiteX171" fmla="*/ 4572 w 12192000"/>
              <a:gd name="connsiteY171" fmla="*/ 2111091 h 2237474"/>
              <a:gd name="connsiteX172" fmla="*/ 0 w 12192000"/>
              <a:gd name="connsiteY172" fmla="*/ 2110468 h 2237474"/>
              <a:gd name="connsiteX173" fmla="*/ 0 w 12192000"/>
              <a:gd name="connsiteY17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79765 w 12192000"/>
              <a:gd name="connsiteY141" fmla="*/ 2229639 h 2237474"/>
              <a:gd name="connsiteX142" fmla="*/ 1195347 w 12192000"/>
              <a:gd name="connsiteY142" fmla="*/ 2212354 h 2237474"/>
              <a:gd name="connsiteX143" fmla="*/ 970251 w 12192000"/>
              <a:gd name="connsiteY143" fmla="*/ 2221029 h 2237474"/>
              <a:gd name="connsiteX144" fmla="*/ 812914 w 12192000"/>
              <a:gd name="connsiteY144" fmla="*/ 2202752 h 2237474"/>
              <a:gd name="connsiteX145" fmla="*/ 800195 w 12192000"/>
              <a:gd name="connsiteY145" fmla="*/ 2209407 h 2237474"/>
              <a:gd name="connsiteX146" fmla="*/ 784978 w 12192000"/>
              <a:gd name="connsiteY146" fmla="*/ 2212360 h 2237474"/>
              <a:gd name="connsiteX147" fmla="*/ 681987 w 12192000"/>
              <a:gd name="connsiteY147" fmla="*/ 2216757 h 2237474"/>
              <a:gd name="connsiteX148" fmla="*/ 669923 w 12192000"/>
              <a:gd name="connsiteY148" fmla="*/ 2211682 h 2237474"/>
              <a:gd name="connsiteX149" fmla="*/ 648680 w 12192000"/>
              <a:gd name="connsiteY149" fmla="*/ 2206229 h 2237474"/>
              <a:gd name="connsiteX150" fmla="*/ 597225 w 12192000"/>
              <a:gd name="connsiteY150" fmla="*/ 2180999 h 2237474"/>
              <a:gd name="connsiteX151" fmla="*/ 558449 w 12192000"/>
              <a:gd name="connsiteY151" fmla="*/ 2182346 h 2237474"/>
              <a:gd name="connsiteX152" fmla="*/ 550517 w 12192000"/>
              <a:gd name="connsiteY152" fmla="*/ 2182060 h 2237474"/>
              <a:gd name="connsiteX153" fmla="*/ 550309 w 12192000"/>
              <a:gd name="connsiteY153" fmla="*/ 2181825 h 2237474"/>
              <a:gd name="connsiteX154" fmla="*/ 541836 w 12192000"/>
              <a:gd name="connsiteY154" fmla="*/ 2181063 h 2237474"/>
              <a:gd name="connsiteX155" fmla="*/ 536057 w 12192000"/>
              <a:gd name="connsiteY155" fmla="*/ 2181537 h 2237474"/>
              <a:gd name="connsiteX156" fmla="*/ 520671 w 12192000"/>
              <a:gd name="connsiteY156" fmla="*/ 2180980 h 2237474"/>
              <a:gd name="connsiteX157" fmla="*/ 515024 w 12192000"/>
              <a:gd name="connsiteY157" fmla="*/ 2179258 h 2237474"/>
              <a:gd name="connsiteX158" fmla="*/ 512278 w 12192000"/>
              <a:gd name="connsiteY158" fmla="*/ 2176369 h 2237474"/>
              <a:gd name="connsiteX159" fmla="*/ 480419 w 12192000"/>
              <a:gd name="connsiteY159" fmla="*/ 2167807 h 2237474"/>
              <a:gd name="connsiteX160" fmla="*/ 413835 w 12192000"/>
              <a:gd name="connsiteY160" fmla="*/ 2156783 h 2237474"/>
              <a:gd name="connsiteX161" fmla="*/ 376513 w 12192000"/>
              <a:gd name="connsiteY161" fmla="*/ 2154014 h 2237474"/>
              <a:gd name="connsiteX162" fmla="*/ 273386 w 12192000"/>
              <a:gd name="connsiteY162" fmla="*/ 2142551 h 2237474"/>
              <a:gd name="connsiteX163" fmla="*/ 169207 w 12192000"/>
              <a:gd name="connsiteY163" fmla="*/ 2128100 h 2237474"/>
              <a:gd name="connsiteX164" fmla="*/ 93149 w 12192000"/>
              <a:gd name="connsiteY164" fmla="*/ 2105324 h 2237474"/>
              <a:gd name="connsiteX165" fmla="*/ 88109 w 12192000"/>
              <a:gd name="connsiteY165" fmla="*/ 2106704 h 2237474"/>
              <a:gd name="connsiteX166" fmla="*/ 80022 w 12192000"/>
              <a:gd name="connsiteY166" fmla="*/ 2107254 h 2237474"/>
              <a:gd name="connsiteX167" fmla="*/ 79717 w 12192000"/>
              <a:gd name="connsiteY167" fmla="*/ 2107046 h 2237474"/>
              <a:gd name="connsiteX168" fmla="*/ 72352 w 12192000"/>
              <a:gd name="connsiteY168" fmla="*/ 2107991 h 2237474"/>
              <a:gd name="connsiteX169" fmla="*/ 37645 w 12192000"/>
              <a:gd name="connsiteY169" fmla="*/ 2115401 h 2237474"/>
              <a:gd name="connsiteX170" fmla="*/ 4572 w 12192000"/>
              <a:gd name="connsiteY170" fmla="*/ 2111091 h 2237474"/>
              <a:gd name="connsiteX171" fmla="*/ 0 w 12192000"/>
              <a:gd name="connsiteY171" fmla="*/ 2110468 h 2237474"/>
              <a:gd name="connsiteX172" fmla="*/ 0 w 12192000"/>
              <a:gd name="connsiteY17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79765 w 12192000"/>
              <a:gd name="connsiteY140" fmla="*/ 2229639 h 2237474"/>
              <a:gd name="connsiteX141" fmla="*/ 1195347 w 12192000"/>
              <a:gd name="connsiteY141" fmla="*/ 2212354 h 2237474"/>
              <a:gd name="connsiteX142" fmla="*/ 970251 w 12192000"/>
              <a:gd name="connsiteY142" fmla="*/ 2221029 h 2237474"/>
              <a:gd name="connsiteX143" fmla="*/ 812914 w 12192000"/>
              <a:gd name="connsiteY143" fmla="*/ 2202752 h 2237474"/>
              <a:gd name="connsiteX144" fmla="*/ 800195 w 12192000"/>
              <a:gd name="connsiteY144" fmla="*/ 2209407 h 2237474"/>
              <a:gd name="connsiteX145" fmla="*/ 784978 w 12192000"/>
              <a:gd name="connsiteY145" fmla="*/ 2212360 h 2237474"/>
              <a:gd name="connsiteX146" fmla="*/ 681987 w 12192000"/>
              <a:gd name="connsiteY146" fmla="*/ 2216757 h 2237474"/>
              <a:gd name="connsiteX147" fmla="*/ 669923 w 12192000"/>
              <a:gd name="connsiteY147" fmla="*/ 2211682 h 2237474"/>
              <a:gd name="connsiteX148" fmla="*/ 648680 w 12192000"/>
              <a:gd name="connsiteY148" fmla="*/ 2206229 h 2237474"/>
              <a:gd name="connsiteX149" fmla="*/ 597225 w 12192000"/>
              <a:gd name="connsiteY149" fmla="*/ 2180999 h 2237474"/>
              <a:gd name="connsiteX150" fmla="*/ 558449 w 12192000"/>
              <a:gd name="connsiteY150" fmla="*/ 2182346 h 2237474"/>
              <a:gd name="connsiteX151" fmla="*/ 550517 w 12192000"/>
              <a:gd name="connsiteY151" fmla="*/ 2182060 h 2237474"/>
              <a:gd name="connsiteX152" fmla="*/ 550309 w 12192000"/>
              <a:gd name="connsiteY152" fmla="*/ 2181825 h 2237474"/>
              <a:gd name="connsiteX153" fmla="*/ 541836 w 12192000"/>
              <a:gd name="connsiteY153" fmla="*/ 2181063 h 2237474"/>
              <a:gd name="connsiteX154" fmla="*/ 536057 w 12192000"/>
              <a:gd name="connsiteY154" fmla="*/ 2181537 h 2237474"/>
              <a:gd name="connsiteX155" fmla="*/ 520671 w 12192000"/>
              <a:gd name="connsiteY155" fmla="*/ 2180980 h 2237474"/>
              <a:gd name="connsiteX156" fmla="*/ 515024 w 12192000"/>
              <a:gd name="connsiteY156" fmla="*/ 2179258 h 2237474"/>
              <a:gd name="connsiteX157" fmla="*/ 512278 w 12192000"/>
              <a:gd name="connsiteY157" fmla="*/ 2176369 h 2237474"/>
              <a:gd name="connsiteX158" fmla="*/ 480419 w 12192000"/>
              <a:gd name="connsiteY158" fmla="*/ 2167807 h 2237474"/>
              <a:gd name="connsiteX159" fmla="*/ 413835 w 12192000"/>
              <a:gd name="connsiteY159" fmla="*/ 2156783 h 2237474"/>
              <a:gd name="connsiteX160" fmla="*/ 376513 w 12192000"/>
              <a:gd name="connsiteY160" fmla="*/ 2154014 h 2237474"/>
              <a:gd name="connsiteX161" fmla="*/ 273386 w 12192000"/>
              <a:gd name="connsiteY161" fmla="*/ 2142551 h 2237474"/>
              <a:gd name="connsiteX162" fmla="*/ 169207 w 12192000"/>
              <a:gd name="connsiteY162" fmla="*/ 2128100 h 2237474"/>
              <a:gd name="connsiteX163" fmla="*/ 93149 w 12192000"/>
              <a:gd name="connsiteY163" fmla="*/ 2105324 h 2237474"/>
              <a:gd name="connsiteX164" fmla="*/ 88109 w 12192000"/>
              <a:gd name="connsiteY164" fmla="*/ 2106704 h 2237474"/>
              <a:gd name="connsiteX165" fmla="*/ 80022 w 12192000"/>
              <a:gd name="connsiteY165" fmla="*/ 2107254 h 2237474"/>
              <a:gd name="connsiteX166" fmla="*/ 79717 w 12192000"/>
              <a:gd name="connsiteY166" fmla="*/ 2107046 h 2237474"/>
              <a:gd name="connsiteX167" fmla="*/ 72352 w 12192000"/>
              <a:gd name="connsiteY167" fmla="*/ 2107991 h 2237474"/>
              <a:gd name="connsiteX168" fmla="*/ 37645 w 12192000"/>
              <a:gd name="connsiteY168" fmla="*/ 2115401 h 2237474"/>
              <a:gd name="connsiteX169" fmla="*/ 4572 w 12192000"/>
              <a:gd name="connsiteY169" fmla="*/ 2111091 h 2237474"/>
              <a:gd name="connsiteX170" fmla="*/ 0 w 12192000"/>
              <a:gd name="connsiteY170" fmla="*/ 2110468 h 2237474"/>
              <a:gd name="connsiteX171" fmla="*/ 0 w 12192000"/>
              <a:gd name="connsiteY17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42244 w 12192000"/>
              <a:gd name="connsiteY128" fmla="*/ 2055560 h 2237474"/>
              <a:gd name="connsiteX129" fmla="*/ 1877728 w 12192000"/>
              <a:gd name="connsiteY129" fmla="*/ 2101004 h 2237474"/>
              <a:gd name="connsiteX130" fmla="*/ 1759056 w 12192000"/>
              <a:gd name="connsiteY130" fmla="*/ 2125608 h 2237474"/>
              <a:gd name="connsiteX131" fmla="*/ 1637948 w 12192000"/>
              <a:gd name="connsiteY131" fmla="*/ 2172597 h 2237474"/>
              <a:gd name="connsiteX132" fmla="*/ 1434549 w 12192000"/>
              <a:gd name="connsiteY132" fmla="*/ 2234522 h 2237474"/>
              <a:gd name="connsiteX133" fmla="*/ 1398481 w 12192000"/>
              <a:gd name="connsiteY133" fmla="*/ 2237074 h 2237474"/>
              <a:gd name="connsiteX134" fmla="*/ 1398407 w 12192000"/>
              <a:gd name="connsiteY134" fmla="*/ 2237095 h 2237474"/>
              <a:gd name="connsiteX135" fmla="*/ 1370962 w 12192000"/>
              <a:gd name="connsiteY135" fmla="*/ 2237474 h 2237474"/>
              <a:gd name="connsiteX136" fmla="*/ 1356367 w 12192000"/>
              <a:gd name="connsiteY136" fmla="*/ 2235089 h 2237474"/>
              <a:gd name="connsiteX137" fmla="*/ 1324828 w 12192000"/>
              <a:gd name="connsiteY137" fmla="*/ 2231968 h 2237474"/>
              <a:gd name="connsiteX138" fmla="*/ 1279765 w 12192000"/>
              <a:gd name="connsiteY138" fmla="*/ 2229639 h 2237474"/>
              <a:gd name="connsiteX139" fmla="*/ 1195347 w 12192000"/>
              <a:gd name="connsiteY139" fmla="*/ 2212354 h 2237474"/>
              <a:gd name="connsiteX140" fmla="*/ 970251 w 12192000"/>
              <a:gd name="connsiteY140" fmla="*/ 2221029 h 2237474"/>
              <a:gd name="connsiteX141" fmla="*/ 812914 w 12192000"/>
              <a:gd name="connsiteY141" fmla="*/ 2202752 h 2237474"/>
              <a:gd name="connsiteX142" fmla="*/ 800195 w 12192000"/>
              <a:gd name="connsiteY142" fmla="*/ 2209407 h 2237474"/>
              <a:gd name="connsiteX143" fmla="*/ 784978 w 12192000"/>
              <a:gd name="connsiteY143" fmla="*/ 2212360 h 2237474"/>
              <a:gd name="connsiteX144" fmla="*/ 681987 w 12192000"/>
              <a:gd name="connsiteY144" fmla="*/ 2216757 h 2237474"/>
              <a:gd name="connsiteX145" fmla="*/ 669923 w 12192000"/>
              <a:gd name="connsiteY145" fmla="*/ 2211682 h 2237474"/>
              <a:gd name="connsiteX146" fmla="*/ 648680 w 12192000"/>
              <a:gd name="connsiteY146" fmla="*/ 2206229 h 2237474"/>
              <a:gd name="connsiteX147" fmla="*/ 597225 w 12192000"/>
              <a:gd name="connsiteY147" fmla="*/ 2180999 h 2237474"/>
              <a:gd name="connsiteX148" fmla="*/ 558449 w 12192000"/>
              <a:gd name="connsiteY148" fmla="*/ 2182346 h 2237474"/>
              <a:gd name="connsiteX149" fmla="*/ 550517 w 12192000"/>
              <a:gd name="connsiteY149" fmla="*/ 2182060 h 2237474"/>
              <a:gd name="connsiteX150" fmla="*/ 550309 w 12192000"/>
              <a:gd name="connsiteY150" fmla="*/ 2181825 h 2237474"/>
              <a:gd name="connsiteX151" fmla="*/ 541836 w 12192000"/>
              <a:gd name="connsiteY151" fmla="*/ 2181063 h 2237474"/>
              <a:gd name="connsiteX152" fmla="*/ 536057 w 12192000"/>
              <a:gd name="connsiteY152" fmla="*/ 2181537 h 2237474"/>
              <a:gd name="connsiteX153" fmla="*/ 520671 w 12192000"/>
              <a:gd name="connsiteY153" fmla="*/ 2180980 h 2237474"/>
              <a:gd name="connsiteX154" fmla="*/ 515024 w 12192000"/>
              <a:gd name="connsiteY154" fmla="*/ 2179258 h 2237474"/>
              <a:gd name="connsiteX155" fmla="*/ 512278 w 12192000"/>
              <a:gd name="connsiteY155" fmla="*/ 2176369 h 2237474"/>
              <a:gd name="connsiteX156" fmla="*/ 480419 w 12192000"/>
              <a:gd name="connsiteY156" fmla="*/ 2167807 h 2237474"/>
              <a:gd name="connsiteX157" fmla="*/ 413835 w 12192000"/>
              <a:gd name="connsiteY157" fmla="*/ 2156783 h 2237474"/>
              <a:gd name="connsiteX158" fmla="*/ 376513 w 12192000"/>
              <a:gd name="connsiteY158" fmla="*/ 2154014 h 2237474"/>
              <a:gd name="connsiteX159" fmla="*/ 273386 w 12192000"/>
              <a:gd name="connsiteY159" fmla="*/ 2142551 h 2237474"/>
              <a:gd name="connsiteX160" fmla="*/ 169207 w 12192000"/>
              <a:gd name="connsiteY160" fmla="*/ 2128100 h 2237474"/>
              <a:gd name="connsiteX161" fmla="*/ 93149 w 12192000"/>
              <a:gd name="connsiteY161" fmla="*/ 2105324 h 2237474"/>
              <a:gd name="connsiteX162" fmla="*/ 88109 w 12192000"/>
              <a:gd name="connsiteY162" fmla="*/ 2106704 h 2237474"/>
              <a:gd name="connsiteX163" fmla="*/ 80022 w 12192000"/>
              <a:gd name="connsiteY163" fmla="*/ 2107254 h 2237474"/>
              <a:gd name="connsiteX164" fmla="*/ 79717 w 12192000"/>
              <a:gd name="connsiteY164" fmla="*/ 2107046 h 2237474"/>
              <a:gd name="connsiteX165" fmla="*/ 72352 w 12192000"/>
              <a:gd name="connsiteY165" fmla="*/ 2107991 h 2237474"/>
              <a:gd name="connsiteX166" fmla="*/ 37645 w 12192000"/>
              <a:gd name="connsiteY166" fmla="*/ 2115401 h 2237474"/>
              <a:gd name="connsiteX167" fmla="*/ 4572 w 12192000"/>
              <a:gd name="connsiteY167" fmla="*/ 2111091 h 2237474"/>
              <a:gd name="connsiteX168" fmla="*/ 0 w 12192000"/>
              <a:gd name="connsiteY168" fmla="*/ 2110468 h 2237474"/>
              <a:gd name="connsiteX169" fmla="*/ 0 w 12192000"/>
              <a:gd name="connsiteY16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111935 w 12192000"/>
              <a:gd name="connsiteY124" fmla="*/ 2023163 h 2237474"/>
              <a:gd name="connsiteX125" fmla="*/ 2089991 w 12192000"/>
              <a:gd name="connsiteY125" fmla="*/ 2034193 h 2237474"/>
              <a:gd name="connsiteX126" fmla="*/ 2058061 w 12192000"/>
              <a:gd name="connsiteY126" fmla="*/ 2047942 h 2237474"/>
              <a:gd name="connsiteX127" fmla="*/ 2042244 w 12192000"/>
              <a:gd name="connsiteY127" fmla="*/ 2055560 h 2237474"/>
              <a:gd name="connsiteX128" fmla="*/ 1877728 w 12192000"/>
              <a:gd name="connsiteY128" fmla="*/ 2101004 h 2237474"/>
              <a:gd name="connsiteX129" fmla="*/ 1759056 w 12192000"/>
              <a:gd name="connsiteY129" fmla="*/ 2125608 h 2237474"/>
              <a:gd name="connsiteX130" fmla="*/ 1637948 w 12192000"/>
              <a:gd name="connsiteY130" fmla="*/ 2172597 h 2237474"/>
              <a:gd name="connsiteX131" fmla="*/ 1434549 w 12192000"/>
              <a:gd name="connsiteY131" fmla="*/ 2234522 h 2237474"/>
              <a:gd name="connsiteX132" fmla="*/ 1398481 w 12192000"/>
              <a:gd name="connsiteY132" fmla="*/ 2237074 h 2237474"/>
              <a:gd name="connsiteX133" fmla="*/ 1398407 w 12192000"/>
              <a:gd name="connsiteY133" fmla="*/ 2237095 h 2237474"/>
              <a:gd name="connsiteX134" fmla="*/ 1370962 w 12192000"/>
              <a:gd name="connsiteY134" fmla="*/ 2237474 h 2237474"/>
              <a:gd name="connsiteX135" fmla="*/ 1356367 w 12192000"/>
              <a:gd name="connsiteY135" fmla="*/ 2235089 h 2237474"/>
              <a:gd name="connsiteX136" fmla="*/ 1324828 w 12192000"/>
              <a:gd name="connsiteY136" fmla="*/ 2231968 h 2237474"/>
              <a:gd name="connsiteX137" fmla="*/ 1279765 w 12192000"/>
              <a:gd name="connsiteY137" fmla="*/ 2229639 h 2237474"/>
              <a:gd name="connsiteX138" fmla="*/ 1195347 w 12192000"/>
              <a:gd name="connsiteY138" fmla="*/ 2212354 h 2237474"/>
              <a:gd name="connsiteX139" fmla="*/ 970251 w 12192000"/>
              <a:gd name="connsiteY139" fmla="*/ 2221029 h 2237474"/>
              <a:gd name="connsiteX140" fmla="*/ 812914 w 12192000"/>
              <a:gd name="connsiteY140" fmla="*/ 2202752 h 2237474"/>
              <a:gd name="connsiteX141" fmla="*/ 800195 w 12192000"/>
              <a:gd name="connsiteY141" fmla="*/ 2209407 h 2237474"/>
              <a:gd name="connsiteX142" fmla="*/ 784978 w 12192000"/>
              <a:gd name="connsiteY142" fmla="*/ 2212360 h 2237474"/>
              <a:gd name="connsiteX143" fmla="*/ 681987 w 12192000"/>
              <a:gd name="connsiteY143" fmla="*/ 2216757 h 2237474"/>
              <a:gd name="connsiteX144" fmla="*/ 669923 w 12192000"/>
              <a:gd name="connsiteY144" fmla="*/ 2211682 h 2237474"/>
              <a:gd name="connsiteX145" fmla="*/ 648680 w 12192000"/>
              <a:gd name="connsiteY145" fmla="*/ 2206229 h 2237474"/>
              <a:gd name="connsiteX146" fmla="*/ 597225 w 12192000"/>
              <a:gd name="connsiteY146" fmla="*/ 2180999 h 2237474"/>
              <a:gd name="connsiteX147" fmla="*/ 558449 w 12192000"/>
              <a:gd name="connsiteY147" fmla="*/ 2182346 h 2237474"/>
              <a:gd name="connsiteX148" fmla="*/ 550517 w 12192000"/>
              <a:gd name="connsiteY148" fmla="*/ 2182060 h 2237474"/>
              <a:gd name="connsiteX149" fmla="*/ 550309 w 12192000"/>
              <a:gd name="connsiteY149" fmla="*/ 2181825 h 2237474"/>
              <a:gd name="connsiteX150" fmla="*/ 541836 w 12192000"/>
              <a:gd name="connsiteY150" fmla="*/ 2181063 h 2237474"/>
              <a:gd name="connsiteX151" fmla="*/ 536057 w 12192000"/>
              <a:gd name="connsiteY151" fmla="*/ 2181537 h 2237474"/>
              <a:gd name="connsiteX152" fmla="*/ 520671 w 12192000"/>
              <a:gd name="connsiteY152" fmla="*/ 2180980 h 2237474"/>
              <a:gd name="connsiteX153" fmla="*/ 515024 w 12192000"/>
              <a:gd name="connsiteY153" fmla="*/ 2179258 h 2237474"/>
              <a:gd name="connsiteX154" fmla="*/ 512278 w 12192000"/>
              <a:gd name="connsiteY154" fmla="*/ 2176369 h 2237474"/>
              <a:gd name="connsiteX155" fmla="*/ 480419 w 12192000"/>
              <a:gd name="connsiteY155" fmla="*/ 2167807 h 2237474"/>
              <a:gd name="connsiteX156" fmla="*/ 413835 w 12192000"/>
              <a:gd name="connsiteY156" fmla="*/ 2156783 h 2237474"/>
              <a:gd name="connsiteX157" fmla="*/ 376513 w 12192000"/>
              <a:gd name="connsiteY157" fmla="*/ 2154014 h 2237474"/>
              <a:gd name="connsiteX158" fmla="*/ 273386 w 12192000"/>
              <a:gd name="connsiteY158" fmla="*/ 2142551 h 2237474"/>
              <a:gd name="connsiteX159" fmla="*/ 169207 w 12192000"/>
              <a:gd name="connsiteY159" fmla="*/ 2128100 h 2237474"/>
              <a:gd name="connsiteX160" fmla="*/ 93149 w 12192000"/>
              <a:gd name="connsiteY160" fmla="*/ 2105324 h 2237474"/>
              <a:gd name="connsiteX161" fmla="*/ 88109 w 12192000"/>
              <a:gd name="connsiteY161" fmla="*/ 2106704 h 2237474"/>
              <a:gd name="connsiteX162" fmla="*/ 80022 w 12192000"/>
              <a:gd name="connsiteY162" fmla="*/ 2107254 h 2237474"/>
              <a:gd name="connsiteX163" fmla="*/ 79717 w 12192000"/>
              <a:gd name="connsiteY163" fmla="*/ 2107046 h 2237474"/>
              <a:gd name="connsiteX164" fmla="*/ 72352 w 12192000"/>
              <a:gd name="connsiteY164" fmla="*/ 2107991 h 2237474"/>
              <a:gd name="connsiteX165" fmla="*/ 37645 w 12192000"/>
              <a:gd name="connsiteY165" fmla="*/ 2115401 h 2237474"/>
              <a:gd name="connsiteX166" fmla="*/ 4572 w 12192000"/>
              <a:gd name="connsiteY166" fmla="*/ 2111091 h 2237474"/>
              <a:gd name="connsiteX167" fmla="*/ 0 w 12192000"/>
              <a:gd name="connsiteY167" fmla="*/ 2110468 h 2237474"/>
              <a:gd name="connsiteX168" fmla="*/ 0 w 12192000"/>
              <a:gd name="connsiteY16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089991 w 12192000"/>
              <a:gd name="connsiteY124" fmla="*/ 2034193 h 2237474"/>
              <a:gd name="connsiteX125" fmla="*/ 2058061 w 12192000"/>
              <a:gd name="connsiteY125" fmla="*/ 2047942 h 2237474"/>
              <a:gd name="connsiteX126" fmla="*/ 2042244 w 12192000"/>
              <a:gd name="connsiteY126" fmla="*/ 2055560 h 2237474"/>
              <a:gd name="connsiteX127" fmla="*/ 1877728 w 12192000"/>
              <a:gd name="connsiteY127" fmla="*/ 2101004 h 2237474"/>
              <a:gd name="connsiteX128" fmla="*/ 1759056 w 12192000"/>
              <a:gd name="connsiteY128" fmla="*/ 2125608 h 2237474"/>
              <a:gd name="connsiteX129" fmla="*/ 1637948 w 12192000"/>
              <a:gd name="connsiteY129" fmla="*/ 2172597 h 2237474"/>
              <a:gd name="connsiteX130" fmla="*/ 1434549 w 12192000"/>
              <a:gd name="connsiteY130" fmla="*/ 2234522 h 2237474"/>
              <a:gd name="connsiteX131" fmla="*/ 1398481 w 12192000"/>
              <a:gd name="connsiteY131" fmla="*/ 2237074 h 2237474"/>
              <a:gd name="connsiteX132" fmla="*/ 1398407 w 12192000"/>
              <a:gd name="connsiteY132" fmla="*/ 2237095 h 2237474"/>
              <a:gd name="connsiteX133" fmla="*/ 1370962 w 12192000"/>
              <a:gd name="connsiteY133" fmla="*/ 2237474 h 2237474"/>
              <a:gd name="connsiteX134" fmla="*/ 1356367 w 12192000"/>
              <a:gd name="connsiteY134" fmla="*/ 2235089 h 2237474"/>
              <a:gd name="connsiteX135" fmla="*/ 1324828 w 12192000"/>
              <a:gd name="connsiteY135" fmla="*/ 2231968 h 2237474"/>
              <a:gd name="connsiteX136" fmla="*/ 1279765 w 12192000"/>
              <a:gd name="connsiteY136" fmla="*/ 2229639 h 2237474"/>
              <a:gd name="connsiteX137" fmla="*/ 1195347 w 12192000"/>
              <a:gd name="connsiteY137" fmla="*/ 2212354 h 2237474"/>
              <a:gd name="connsiteX138" fmla="*/ 970251 w 12192000"/>
              <a:gd name="connsiteY138" fmla="*/ 2221029 h 2237474"/>
              <a:gd name="connsiteX139" fmla="*/ 812914 w 12192000"/>
              <a:gd name="connsiteY139" fmla="*/ 2202752 h 2237474"/>
              <a:gd name="connsiteX140" fmla="*/ 800195 w 12192000"/>
              <a:gd name="connsiteY140" fmla="*/ 2209407 h 2237474"/>
              <a:gd name="connsiteX141" fmla="*/ 784978 w 12192000"/>
              <a:gd name="connsiteY141" fmla="*/ 2212360 h 2237474"/>
              <a:gd name="connsiteX142" fmla="*/ 681987 w 12192000"/>
              <a:gd name="connsiteY142" fmla="*/ 2216757 h 2237474"/>
              <a:gd name="connsiteX143" fmla="*/ 669923 w 12192000"/>
              <a:gd name="connsiteY143" fmla="*/ 2211682 h 2237474"/>
              <a:gd name="connsiteX144" fmla="*/ 648680 w 12192000"/>
              <a:gd name="connsiteY144" fmla="*/ 2206229 h 2237474"/>
              <a:gd name="connsiteX145" fmla="*/ 597225 w 12192000"/>
              <a:gd name="connsiteY145" fmla="*/ 2180999 h 2237474"/>
              <a:gd name="connsiteX146" fmla="*/ 558449 w 12192000"/>
              <a:gd name="connsiteY146" fmla="*/ 2182346 h 2237474"/>
              <a:gd name="connsiteX147" fmla="*/ 550517 w 12192000"/>
              <a:gd name="connsiteY147" fmla="*/ 2182060 h 2237474"/>
              <a:gd name="connsiteX148" fmla="*/ 550309 w 12192000"/>
              <a:gd name="connsiteY148" fmla="*/ 2181825 h 2237474"/>
              <a:gd name="connsiteX149" fmla="*/ 541836 w 12192000"/>
              <a:gd name="connsiteY149" fmla="*/ 2181063 h 2237474"/>
              <a:gd name="connsiteX150" fmla="*/ 536057 w 12192000"/>
              <a:gd name="connsiteY150" fmla="*/ 2181537 h 2237474"/>
              <a:gd name="connsiteX151" fmla="*/ 520671 w 12192000"/>
              <a:gd name="connsiteY151" fmla="*/ 2180980 h 2237474"/>
              <a:gd name="connsiteX152" fmla="*/ 515024 w 12192000"/>
              <a:gd name="connsiteY152" fmla="*/ 2179258 h 2237474"/>
              <a:gd name="connsiteX153" fmla="*/ 512278 w 12192000"/>
              <a:gd name="connsiteY153" fmla="*/ 2176369 h 2237474"/>
              <a:gd name="connsiteX154" fmla="*/ 480419 w 12192000"/>
              <a:gd name="connsiteY154" fmla="*/ 2167807 h 2237474"/>
              <a:gd name="connsiteX155" fmla="*/ 413835 w 12192000"/>
              <a:gd name="connsiteY155" fmla="*/ 2156783 h 2237474"/>
              <a:gd name="connsiteX156" fmla="*/ 376513 w 12192000"/>
              <a:gd name="connsiteY156" fmla="*/ 2154014 h 2237474"/>
              <a:gd name="connsiteX157" fmla="*/ 273386 w 12192000"/>
              <a:gd name="connsiteY157" fmla="*/ 2142551 h 2237474"/>
              <a:gd name="connsiteX158" fmla="*/ 169207 w 12192000"/>
              <a:gd name="connsiteY158" fmla="*/ 2128100 h 2237474"/>
              <a:gd name="connsiteX159" fmla="*/ 93149 w 12192000"/>
              <a:gd name="connsiteY159" fmla="*/ 2105324 h 2237474"/>
              <a:gd name="connsiteX160" fmla="*/ 88109 w 12192000"/>
              <a:gd name="connsiteY160" fmla="*/ 2106704 h 2237474"/>
              <a:gd name="connsiteX161" fmla="*/ 80022 w 12192000"/>
              <a:gd name="connsiteY161" fmla="*/ 2107254 h 2237474"/>
              <a:gd name="connsiteX162" fmla="*/ 79717 w 12192000"/>
              <a:gd name="connsiteY162" fmla="*/ 2107046 h 2237474"/>
              <a:gd name="connsiteX163" fmla="*/ 72352 w 12192000"/>
              <a:gd name="connsiteY163" fmla="*/ 2107991 h 2237474"/>
              <a:gd name="connsiteX164" fmla="*/ 37645 w 12192000"/>
              <a:gd name="connsiteY164" fmla="*/ 2115401 h 2237474"/>
              <a:gd name="connsiteX165" fmla="*/ 4572 w 12192000"/>
              <a:gd name="connsiteY165" fmla="*/ 2111091 h 2237474"/>
              <a:gd name="connsiteX166" fmla="*/ 0 w 12192000"/>
              <a:gd name="connsiteY166" fmla="*/ 2110468 h 2237474"/>
              <a:gd name="connsiteX167" fmla="*/ 0 w 12192000"/>
              <a:gd name="connsiteY16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9991 w 12192000"/>
              <a:gd name="connsiteY123" fmla="*/ 2034193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5228 w 12192000"/>
              <a:gd name="connsiteY123" fmla="*/ 2046431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36057 w 12192000"/>
              <a:gd name="connsiteY147" fmla="*/ 2181537 h 2237474"/>
              <a:gd name="connsiteX148" fmla="*/ 520671 w 12192000"/>
              <a:gd name="connsiteY148" fmla="*/ 2180980 h 2237474"/>
              <a:gd name="connsiteX149" fmla="*/ 515024 w 12192000"/>
              <a:gd name="connsiteY149" fmla="*/ 2179258 h 2237474"/>
              <a:gd name="connsiteX150" fmla="*/ 512278 w 12192000"/>
              <a:gd name="connsiteY150" fmla="*/ 2176369 h 2237474"/>
              <a:gd name="connsiteX151" fmla="*/ 480419 w 12192000"/>
              <a:gd name="connsiteY151" fmla="*/ 2167807 h 2237474"/>
              <a:gd name="connsiteX152" fmla="*/ 413835 w 12192000"/>
              <a:gd name="connsiteY152" fmla="*/ 2156783 h 2237474"/>
              <a:gd name="connsiteX153" fmla="*/ 376513 w 12192000"/>
              <a:gd name="connsiteY153" fmla="*/ 2154014 h 2237474"/>
              <a:gd name="connsiteX154" fmla="*/ 273386 w 12192000"/>
              <a:gd name="connsiteY154" fmla="*/ 2142551 h 2237474"/>
              <a:gd name="connsiteX155" fmla="*/ 169207 w 12192000"/>
              <a:gd name="connsiteY155" fmla="*/ 2128100 h 2237474"/>
              <a:gd name="connsiteX156" fmla="*/ 93149 w 12192000"/>
              <a:gd name="connsiteY156" fmla="*/ 2105324 h 2237474"/>
              <a:gd name="connsiteX157" fmla="*/ 88109 w 12192000"/>
              <a:gd name="connsiteY157" fmla="*/ 2106704 h 2237474"/>
              <a:gd name="connsiteX158" fmla="*/ 80022 w 12192000"/>
              <a:gd name="connsiteY158" fmla="*/ 2107254 h 2237474"/>
              <a:gd name="connsiteX159" fmla="*/ 79717 w 12192000"/>
              <a:gd name="connsiteY159" fmla="*/ 2107046 h 2237474"/>
              <a:gd name="connsiteX160" fmla="*/ 72352 w 12192000"/>
              <a:gd name="connsiteY160" fmla="*/ 2107991 h 2237474"/>
              <a:gd name="connsiteX161" fmla="*/ 37645 w 12192000"/>
              <a:gd name="connsiteY161" fmla="*/ 2115401 h 2237474"/>
              <a:gd name="connsiteX162" fmla="*/ 4572 w 12192000"/>
              <a:gd name="connsiteY162" fmla="*/ 2111091 h 2237474"/>
              <a:gd name="connsiteX163" fmla="*/ 0 w 12192000"/>
              <a:gd name="connsiteY163" fmla="*/ 2110468 h 2237474"/>
              <a:gd name="connsiteX164" fmla="*/ 0 w 12192000"/>
              <a:gd name="connsiteY16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20671 w 12192000"/>
              <a:gd name="connsiteY147" fmla="*/ 2180980 h 2237474"/>
              <a:gd name="connsiteX148" fmla="*/ 515024 w 12192000"/>
              <a:gd name="connsiteY148" fmla="*/ 2179258 h 2237474"/>
              <a:gd name="connsiteX149" fmla="*/ 512278 w 12192000"/>
              <a:gd name="connsiteY149" fmla="*/ 2176369 h 2237474"/>
              <a:gd name="connsiteX150" fmla="*/ 480419 w 12192000"/>
              <a:gd name="connsiteY150" fmla="*/ 2167807 h 2237474"/>
              <a:gd name="connsiteX151" fmla="*/ 413835 w 12192000"/>
              <a:gd name="connsiteY151" fmla="*/ 2156783 h 2237474"/>
              <a:gd name="connsiteX152" fmla="*/ 376513 w 12192000"/>
              <a:gd name="connsiteY152" fmla="*/ 2154014 h 2237474"/>
              <a:gd name="connsiteX153" fmla="*/ 273386 w 12192000"/>
              <a:gd name="connsiteY153" fmla="*/ 2142551 h 2237474"/>
              <a:gd name="connsiteX154" fmla="*/ 169207 w 12192000"/>
              <a:gd name="connsiteY154" fmla="*/ 2128100 h 2237474"/>
              <a:gd name="connsiteX155" fmla="*/ 93149 w 12192000"/>
              <a:gd name="connsiteY155" fmla="*/ 2105324 h 2237474"/>
              <a:gd name="connsiteX156" fmla="*/ 88109 w 12192000"/>
              <a:gd name="connsiteY156" fmla="*/ 2106704 h 2237474"/>
              <a:gd name="connsiteX157" fmla="*/ 80022 w 12192000"/>
              <a:gd name="connsiteY157" fmla="*/ 2107254 h 2237474"/>
              <a:gd name="connsiteX158" fmla="*/ 79717 w 12192000"/>
              <a:gd name="connsiteY158" fmla="*/ 2107046 h 2237474"/>
              <a:gd name="connsiteX159" fmla="*/ 72352 w 12192000"/>
              <a:gd name="connsiteY159" fmla="*/ 2107991 h 2237474"/>
              <a:gd name="connsiteX160" fmla="*/ 37645 w 12192000"/>
              <a:gd name="connsiteY160" fmla="*/ 2115401 h 2237474"/>
              <a:gd name="connsiteX161" fmla="*/ 4572 w 12192000"/>
              <a:gd name="connsiteY161" fmla="*/ 2111091 h 2237474"/>
              <a:gd name="connsiteX162" fmla="*/ 0 w 12192000"/>
              <a:gd name="connsiteY162" fmla="*/ 2110468 h 2237474"/>
              <a:gd name="connsiteX163" fmla="*/ 0 w 12192000"/>
              <a:gd name="connsiteY16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512278 w 12192000"/>
              <a:gd name="connsiteY148" fmla="*/ 2176369 h 2237474"/>
              <a:gd name="connsiteX149" fmla="*/ 480419 w 12192000"/>
              <a:gd name="connsiteY149" fmla="*/ 2167807 h 2237474"/>
              <a:gd name="connsiteX150" fmla="*/ 413835 w 12192000"/>
              <a:gd name="connsiteY150" fmla="*/ 2156783 h 2237474"/>
              <a:gd name="connsiteX151" fmla="*/ 376513 w 12192000"/>
              <a:gd name="connsiteY151" fmla="*/ 2154014 h 2237474"/>
              <a:gd name="connsiteX152" fmla="*/ 273386 w 12192000"/>
              <a:gd name="connsiteY152" fmla="*/ 2142551 h 2237474"/>
              <a:gd name="connsiteX153" fmla="*/ 169207 w 12192000"/>
              <a:gd name="connsiteY153" fmla="*/ 2128100 h 2237474"/>
              <a:gd name="connsiteX154" fmla="*/ 93149 w 12192000"/>
              <a:gd name="connsiteY154" fmla="*/ 2105324 h 2237474"/>
              <a:gd name="connsiteX155" fmla="*/ 88109 w 12192000"/>
              <a:gd name="connsiteY155" fmla="*/ 2106704 h 2237474"/>
              <a:gd name="connsiteX156" fmla="*/ 80022 w 12192000"/>
              <a:gd name="connsiteY156" fmla="*/ 2107254 h 2237474"/>
              <a:gd name="connsiteX157" fmla="*/ 79717 w 12192000"/>
              <a:gd name="connsiteY157" fmla="*/ 2107046 h 2237474"/>
              <a:gd name="connsiteX158" fmla="*/ 72352 w 12192000"/>
              <a:gd name="connsiteY158" fmla="*/ 2107991 h 2237474"/>
              <a:gd name="connsiteX159" fmla="*/ 37645 w 12192000"/>
              <a:gd name="connsiteY159" fmla="*/ 2115401 h 2237474"/>
              <a:gd name="connsiteX160" fmla="*/ 4572 w 12192000"/>
              <a:gd name="connsiteY160" fmla="*/ 2111091 h 2237474"/>
              <a:gd name="connsiteX161" fmla="*/ 0 w 12192000"/>
              <a:gd name="connsiteY161" fmla="*/ 2110468 h 2237474"/>
              <a:gd name="connsiteX162" fmla="*/ 0 w 12192000"/>
              <a:gd name="connsiteY16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80419 w 12192000"/>
              <a:gd name="connsiteY148" fmla="*/ 2167807 h 2237474"/>
              <a:gd name="connsiteX149" fmla="*/ 413835 w 12192000"/>
              <a:gd name="connsiteY149" fmla="*/ 2156783 h 2237474"/>
              <a:gd name="connsiteX150" fmla="*/ 376513 w 12192000"/>
              <a:gd name="connsiteY150" fmla="*/ 2154014 h 2237474"/>
              <a:gd name="connsiteX151" fmla="*/ 273386 w 12192000"/>
              <a:gd name="connsiteY151" fmla="*/ 2142551 h 2237474"/>
              <a:gd name="connsiteX152" fmla="*/ 169207 w 12192000"/>
              <a:gd name="connsiteY152" fmla="*/ 2128100 h 2237474"/>
              <a:gd name="connsiteX153" fmla="*/ 93149 w 12192000"/>
              <a:gd name="connsiteY153" fmla="*/ 2105324 h 2237474"/>
              <a:gd name="connsiteX154" fmla="*/ 88109 w 12192000"/>
              <a:gd name="connsiteY154" fmla="*/ 2106704 h 2237474"/>
              <a:gd name="connsiteX155" fmla="*/ 80022 w 12192000"/>
              <a:gd name="connsiteY155" fmla="*/ 2107254 h 2237474"/>
              <a:gd name="connsiteX156" fmla="*/ 79717 w 12192000"/>
              <a:gd name="connsiteY156" fmla="*/ 2107046 h 2237474"/>
              <a:gd name="connsiteX157" fmla="*/ 72352 w 12192000"/>
              <a:gd name="connsiteY157" fmla="*/ 2107991 h 2237474"/>
              <a:gd name="connsiteX158" fmla="*/ 37645 w 12192000"/>
              <a:gd name="connsiteY158" fmla="*/ 2115401 h 2237474"/>
              <a:gd name="connsiteX159" fmla="*/ 4572 w 12192000"/>
              <a:gd name="connsiteY159" fmla="*/ 2111091 h 2237474"/>
              <a:gd name="connsiteX160" fmla="*/ 0 w 12192000"/>
              <a:gd name="connsiteY160" fmla="*/ 2110468 h 2237474"/>
              <a:gd name="connsiteX161" fmla="*/ 0 w 12192000"/>
              <a:gd name="connsiteY16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9717 w 12192000"/>
              <a:gd name="connsiteY155" fmla="*/ 2107046 h 2237474"/>
              <a:gd name="connsiteX156" fmla="*/ 72352 w 12192000"/>
              <a:gd name="connsiteY156" fmla="*/ 2107991 h 2237474"/>
              <a:gd name="connsiteX157" fmla="*/ 37645 w 12192000"/>
              <a:gd name="connsiteY157" fmla="*/ 2115401 h 2237474"/>
              <a:gd name="connsiteX158" fmla="*/ 4572 w 12192000"/>
              <a:gd name="connsiteY158" fmla="*/ 2111091 h 2237474"/>
              <a:gd name="connsiteX159" fmla="*/ 0 w 12192000"/>
              <a:gd name="connsiteY159" fmla="*/ 2110468 h 2237474"/>
              <a:gd name="connsiteX160" fmla="*/ 0 w 12192000"/>
              <a:gd name="connsiteY16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2352 w 12192000"/>
              <a:gd name="connsiteY155" fmla="*/ 2107991 h 2237474"/>
              <a:gd name="connsiteX156" fmla="*/ 37645 w 12192000"/>
              <a:gd name="connsiteY156" fmla="*/ 2115401 h 2237474"/>
              <a:gd name="connsiteX157" fmla="*/ 4572 w 12192000"/>
              <a:gd name="connsiteY157" fmla="*/ 2111091 h 2237474"/>
              <a:gd name="connsiteX158" fmla="*/ 0 w 12192000"/>
              <a:gd name="connsiteY158" fmla="*/ 2110468 h 2237474"/>
              <a:gd name="connsiteX159" fmla="*/ 0 w 12192000"/>
              <a:gd name="connsiteY15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0022 w 12192000"/>
              <a:gd name="connsiteY153" fmla="*/ 2107254 h 2237474"/>
              <a:gd name="connsiteX154" fmla="*/ 72352 w 12192000"/>
              <a:gd name="connsiteY154" fmla="*/ 2107991 h 2237474"/>
              <a:gd name="connsiteX155" fmla="*/ 37645 w 12192000"/>
              <a:gd name="connsiteY155" fmla="*/ 2115401 h 2237474"/>
              <a:gd name="connsiteX156" fmla="*/ 4572 w 12192000"/>
              <a:gd name="connsiteY156" fmla="*/ 2111091 h 2237474"/>
              <a:gd name="connsiteX157" fmla="*/ 0 w 12192000"/>
              <a:gd name="connsiteY157" fmla="*/ 2110468 h 2237474"/>
              <a:gd name="connsiteX158" fmla="*/ 0 w 12192000"/>
              <a:gd name="connsiteY15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80022 w 12192000"/>
              <a:gd name="connsiteY152" fmla="*/ 2107254 h 2237474"/>
              <a:gd name="connsiteX153" fmla="*/ 72352 w 12192000"/>
              <a:gd name="connsiteY153" fmla="*/ 2107991 h 2237474"/>
              <a:gd name="connsiteX154" fmla="*/ 37645 w 12192000"/>
              <a:gd name="connsiteY154" fmla="*/ 2115401 h 2237474"/>
              <a:gd name="connsiteX155" fmla="*/ 4572 w 12192000"/>
              <a:gd name="connsiteY155" fmla="*/ 2111091 h 2237474"/>
              <a:gd name="connsiteX156" fmla="*/ 0 w 12192000"/>
              <a:gd name="connsiteY156" fmla="*/ 2110468 h 2237474"/>
              <a:gd name="connsiteX157" fmla="*/ 0 w 12192000"/>
              <a:gd name="connsiteY15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20671 w 12192000"/>
              <a:gd name="connsiteY145" fmla="*/ 2180980 h 2237474"/>
              <a:gd name="connsiteX146" fmla="*/ 515024 w 12192000"/>
              <a:gd name="connsiteY146" fmla="*/ 2179258 h 2237474"/>
              <a:gd name="connsiteX147" fmla="*/ 413835 w 12192000"/>
              <a:gd name="connsiteY147" fmla="*/ 2156783 h 2237474"/>
              <a:gd name="connsiteX148" fmla="*/ 376513 w 12192000"/>
              <a:gd name="connsiteY148" fmla="*/ 2154014 h 2237474"/>
              <a:gd name="connsiteX149" fmla="*/ 273386 w 12192000"/>
              <a:gd name="connsiteY149" fmla="*/ 2142551 h 2237474"/>
              <a:gd name="connsiteX150" fmla="*/ 169207 w 12192000"/>
              <a:gd name="connsiteY150" fmla="*/ 2128100 h 2237474"/>
              <a:gd name="connsiteX151" fmla="*/ 80022 w 12192000"/>
              <a:gd name="connsiteY151" fmla="*/ 2107254 h 2237474"/>
              <a:gd name="connsiteX152" fmla="*/ 72352 w 12192000"/>
              <a:gd name="connsiteY152" fmla="*/ 2107991 h 2237474"/>
              <a:gd name="connsiteX153" fmla="*/ 37645 w 12192000"/>
              <a:gd name="connsiteY153" fmla="*/ 2115401 h 2237474"/>
              <a:gd name="connsiteX154" fmla="*/ 4572 w 12192000"/>
              <a:gd name="connsiteY154" fmla="*/ 2111091 h 2237474"/>
              <a:gd name="connsiteX155" fmla="*/ 0 w 12192000"/>
              <a:gd name="connsiteY155" fmla="*/ 2110468 h 2237474"/>
              <a:gd name="connsiteX156" fmla="*/ 0 w 12192000"/>
              <a:gd name="connsiteY15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20671 w 12192000"/>
              <a:gd name="connsiteY144" fmla="*/ 2180980 h 2237474"/>
              <a:gd name="connsiteX145" fmla="*/ 515024 w 12192000"/>
              <a:gd name="connsiteY145" fmla="*/ 2179258 h 2237474"/>
              <a:gd name="connsiteX146" fmla="*/ 413835 w 12192000"/>
              <a:gd name="connsiteY146" fmla="*/ 2156783 h 2237474"/>
              <a:gd name="connsiteX147" fmla="*/ 376513 w 12192000"/>
              <a:gd name="connsiteY147" fmla="*/ 2154014 h 2237474"/>
              <a:gd name="connsiteX148" fmla="*/ 273386 w 12192000"/>
              <a:gd name="connsiteY148" fmla="*/ 2142551 h 2237474"/>
              <a:gd name="connsiteX149" fmla="*/ 169207 w 12192000"/>
              <a:gd name="connsiteY149" fmla="*/ 2128100 h 2237474"/>
              <a:gd name="connsiteX150" fmla="*/ 80022 w 12192000"/>
              <a:gd name="connsiteY150" fmla="*/ 2107254 h 2237474"/>
              <a:gd name="connsiteX151" fmla="*/ 72352 w 12192000"/>
              <a:gd name="connsiteY151" fmla="*/ 2107991 h 2237474"/>
              <a:gd name="connsiteX152" fmla="*/ 37645 w 12192000"/>
              <a:gd name="connsiteY152" fmla="*/ 2115401 h 2237474"/>
              <a:gd name="connsiteX153" fmla="*/ 4572 w 12192000"/>
              <a:gd name="connsiteY153" fmla="*/ 2111091 h 2237474"/>
              <a:gd name="connsiteX154" fmla="*/ 0 w 12192000"/>
              <a:gd name="connsiteY154" fmla="*/ 2110468 h 2237474"/>
              <a:gd name="connsiteX155" fmla="*/ 0 w 12192000"/>
              <a:gd name="connsiteY15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20671 w 12192000"/>
              <a:gd name="connsiteY143" fmla="*/ 2180980 h 2237474"/>
              <a:gd name="connsiteX144" fmla="*/ 515024 w 12192000"/>
              <a:gd name="connsiteY144" fmla="*/ 2179258 h 2237474"/>
              <a:gd name="connsiteX145" fmla="*/ 413835 w 12192000"/>
              <a:gd name="connsiteY145" fmla="*/ 2156783 h 2237474"/>
              <a:gd name="connsiteX146" fmla="*/ 376513 w 12192000"/>
              <a:gd name="connsiteY146" fmla="*/ 2154014 h 2237474"/>
              <a:gd name="connsiteX147" fmla="*/ 273386 w 12192000"/>
              <a:gd name="connsiteY147" fmla="*/ 2142551 h 2237474"/>
              <a:gd name="connsiteX148" fmla="*/ 169207 w 12192000"/>
              <a:gd name="connsiteY148" fmla="*/ 2128100 h 2237474"/>
              <a:gd name="connsiteX149" fmla="*/ 80022 w 12192000"/>
              <a:gd name="connsiteY149" fmla="*/ 2107254 h 2237474"/>
              <a:gd name="connsiteX150" fmla="*/ 72352 w 12192000"/>
              <a:gd name="connsiteY150" fmla="*/ 2107991 h 2237474"/>
              <a:gd name="connsiteX151" fmla="*/ 37645 w 12192000"/>
              <a:gd name="connsiteY151" fmla="*/ 2115401 h 2237474"/>
              <a:gd name="connsiteX152" fmla="*/ 4572 w 12192000"/>
              <a:gd name="connsiteY152" fmla="*/ 2111091 h 2237474"/>
              <a:gd name="connsiteX153" fmla="*/ 0 w 12192000"/>
              <a:gd name="connsiteY153" fmla="*/ 2110468 h 2237474"/>
              <a:gd name="connsiteX154" fmla="*/ 0 w 12192000"/>
              <a:gd name="connsiteY15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48680 w 12192000"/>
              <a:gd name="connsiteY140" fmla="*/ 2206229 h 2237474"/>
              <a:gd name="connsiteX141" fmla="*/ 597225 w 12192000"/>
              <a:gd name="connsiteY141" fmla="*/ 2180999 h 2237474"/>
              <a:gd name="connsiteX142" fmla="*/ 520671 w 12192000"/>
              <a:gd name="connsiteY142" fmla="*/ 2180980 h 2237474"/>
              <a:gd name="connsiteX143" fmla="*/ 515024 w 12192000"/>
              <a:gd name="connsiteY143" fmla="*/ 2179258 h 2237474"/>
              <a:gd name="connsiteX144" fmla="*/ 413835 w 12192000"/>
              <a:gd name="connsiteY144" fmla="*/ 2156783 h 2237474"/>
              <a:gd name="connsiteX145" fmla="*/ 376513 w 12192000"/>
              <a:gd name="connsiteY145" fmla="*/ 2154014 h 2237474"/>
              <a:gd name="connsiteX146" fmla="*/ 273386 w 12192000"/>
              <a:gd name="connsiteY146" fmla="*/ 2142551 h 2237474"/>
              <a:gd name="connsiteX147" fmla="*/ 169207 w 12192000"/>
              <a:gd name="connsiteY147" fmla="*/ 2128100 h 2237474"/>
              <a:gd name="connsiteX148" fmla="*/ 80022 w 12192000"/>
              <a:gd name="connsiteY148" fmla="*/ 2107254 h 2237474"/>
              <a:gd name="connsiteX149" fmla="*/ 72352 w 12192000"/>
              <a:gd name="connsiteY149" fmla="*/ 2107991 h 2237474"/>
              <a:gd name="connsiteX150" fmla="*/ 37645 w 12192000"/>
              <a:gd name="connsiteY150" fmla="*/ 2115401 h 2237474"/>
              <a:gd name="connsiteX151" fmla="*/ 4572 w 12192000"/>
              <a:gd name="connsiteY151" fmla="*/ 2111091 h 2237474"/>
              <a:gd name="connsiteX152" fmla="*/ 0 w 12192000"/>
              <a:gd name="connsiteY152" fmla="*/ 2110468 h 2237474"/>
              <a:gd name="connsiteX153" fmla="*/ 0 w 12192000"/>
              <a:gd name="connsiteY15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72352 w 12192000"/>
              <a:gd name="connsiteY148" fmla="*/ 2107991 h 2237474"/>
              <a:gd name="connsiteX149" fmla="*/ 37645 w 12192000"/>
              <a:gd name="connsiteY149" fmla="*/ 2115401 h 2237474"/>
              <a:gd name="connsiteX150" fmla="*/ 4572 w 12192000"/>
              <a:gd name="connsiteY150" fmla="*/ 2111091 h 2237474"/>
              <a:gd name="connsiteX151" fmla="*/ 0 w 12192000"/>
              <a:gd name="connsiteY151" fmla="*/ 2110468 h 2237474"/>
              <a:gd name="connsiteX152" fmla="*/ 0 w 12192000"/>
              <a:gd name="connsiteY15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77641 w 12192000"/>
              <a:gd name="connsiteY147" fmla="*/ 2126835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279765 w 12192000"/>
              <a:gd name="connsiteY133" fmla="*/ 2229639 h 2237474"/>
              <a:gd name="connsiteX134" fmla="*/ 1195347 w 12192000"/>
              <a:gd name="connsiteY134" fmla="*/ 2212354 h 2237474"/>
              <a:gd name="connsiteX135" fmla="*/ 970251 w 12192000"/>
              <a:gd name="connsiteY135" fmla="*/ 2221029 h 2237474"/>
              <a:gd name="connsiteX136" fmla="*/ 812914 w 12192000"/>
              <a:gd name="connsiteY136" fmla="*/ 2210095 h 2237474"/>
              <a:gd name="connsiteX137" fmla="*/ 776382 w 12192000"/>
              <a:gd name="connsiteY137" fmla="*/ 2204512 h 2237474"/>
              <a:gd name="connsiteX138" fmla="*/ 597225 w 12192000"/>
              <a:gd name="connsiteY138" fmla="*/ 2180999 h 2237474"/>
              <a:gd name="connsiteX139" fmla="*/ 520671 w 12192000"/>
              <a:gd name="connsiteY139" fmla="*/ 2180980 h 2237474"/>
              <a:gd name="connsiteX140" fmla="*/ 515024 w 12192000"/>
              <a:gd name="connsiteY140" fmla="*/ 2179258 h 2237474"/>
              <a:gd name="connsiteX141" fmla="*/ 413835 w 12192000"/>
              <a:gd name="connsiteY141" fmla="*/ 2156783 h 2237474"/>
              <a:gd name="connsiteX142" fmla="*/ 376513 w 12192000"/>
              <a:gd name="connsiteY142" fmla="*/ 2154014 h 2237474"/>
              <a:gd name="connsiteX143" fmla="*/ 273386 w 12192000"/>
              <a:gd name="connsiteY143" fmla="*/ 2142551 h 2237474"/>
              <a:gd name="connsiteX144" fmla="*/ 169207 w 12192000"/>
              <a:gd name="connsiteY144" fmla="*/ 2128100 h 2237474"/>
              <a:gd name="connsiteX145" fmla="*/ 77641 w 12192000"/>
              <a:gd name="connsiteY145" fmla="*/ 2126835 h 2237474"/>
              <a:gd name="connsiteX146" fmla="*/ 37645 w 12192000"/>
              <a:gd name="connsiteY146" fmla="*/ 2115401 h 2237474"/>
              <a:gd name="connsiteX147" fmla="*/ 4572 w 12192000"/>
              <a:gd name="connsiteY147" fmla="*/ 2111091 h 2237474"/>
              <a:gd name="connsiteX148" fmla="*/ 0 w 12192000"/>
              <a:gd name="connsiteY148" fmla="*/ 2110468 h 2237474"/>
              <a:gd name="connsiteX149" fmla="*/ 0 w 12192000"/>
              <a:gd name="connsiteY14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476147 w 12192000"/>
              <a:gd name="connsiteY115" fmla="*/ 1998305 h 2237474"/>
              <a:gd name="connsiteX116" fmla="*/ 2373568 w 12192000"/>
              <a:gd name="connsiteY116" fmla="*/ 2003219 h 2237474"/>
              <a:gd name="connsiteX117" fmla="*/ 2287219 w 12192000"/>
              <a:gd name="connsiteY117" fmla="*/ 1998750 h 2237474"/>
              <a:gd name="connsiteX118" fmla="*/ 2243069 w 12192000"/>
              <a:gd name="connsiteY118" fmla="*/ 2005321 h 2237474"/>
              <a:gd name="connsiteX119" fmla="*/ 2164831 w 12192000"/>
              <a:gd name="connsiteY119" fmla="*/ 2010143 h 2237474"/>
              <a:gd name="connsiteX120" fmla="*/ 2085228 w 12192000"/>
              <a:gd name="connsiteY120" fmla="*/ 2046431 h 2237474"/>
              <a:gd name="connsiteX121" fmla="*/ 2058061 w 12192000"/>
              <a:gd name="connsiteY121" fmla="*/ 2047942 h 2237474"/>
              <a:gd name="connsiteX122" fmla="*/ 2042244 w 12192000"/>
              <a:gd name="connsiteY122" fmla="*/ 2055560 h 2237474"/>
              <a:gd name="connsiteX123" fmla="*/ 1877728 w 12192000"/>
              <a:gd name="connsiteY123" fmla="*/ 2101004 h 2237474"/>
              <a:gd name="connsiteX124" fmla="*/ 1759056 w 12192000"/>
              <a:gd name="connsiteY124" fmla="*/ 2125608 h 2237474"/>
              <a:gd name="connsiteX125" fmla="*/ 1637948 w 12192000"/>
              <a:gd name="connsiteY125" fmla="*/ 2172597 h 2237474"/>
              <a:gd name="connsiteX126" fmla="*/ 1434549 w 12192000"/>
              <a:gd name="connsiteY126" fmla="*/ 2234522 h 2237474"/>
              <a:gd name="connsiteX127" fmla="*/ 1398481 w 12192000"/>
              <a:gd name="connsiteY127" fmla="*/ 2237074 h 2237474"/>
              <a:gd name="connsiteX128" fmla="*/ 1398407 w 12192000"/>
              <a:gd name="connsiteY128" fmla="*/ 2237095 h 2237474"/>
              <a:gd name="connsiteX129" fmla="*/ 1370962 w 12192000"/>
              <a:gd name="connsiteY129" fmla="*/ 2237474 h 2237474"/>
              <a:gd name="connsiteX130" fmla="*/ 1356367 w 12192000"/>
              <a:gd name="connsiteY130" fmla="*/ 2235089 h 2237474"/>
              <a:gd name="connsiteX131" fmla="*/ 1279765 w 12192000"/>
              <a:gd name="connsiteY131" fmla="*/ 2229639 h 2237474"/>
              <a:gd name="connsiteX132" fmla="*/ 1195347 w 12192000"/>
              <a:gd name="connsiteY132" fmla="*/ 2212354 h 2237474"/>
              <a:gd name="connsiteX133" fmla="*/ 970251 w 12192000"/>
              <a:gd name="connsiteY133" fmla="*/ 2221029 h 2237474"/>
              <a:gd name="connsiteX134" fmla="*/ 812914 w 12192000"/>
              <a:gd name="connsiteY134" fmla="*/ 2210095 h 2237474"/>
              <a:gd name="connsiteX135" fmla="*/ 776382 w 12192000"/>
              <a:gd name="connsiteY135" fmla="*/ 2204512 h 2237474"/>
              <a:gd name="connsiteX136" fmla="*/ 597225 w 12192000"/>
              <a:gd name="connsiteY136" fmla="*/ 2180999 h 2237474"/>
              <a:gd name="connsiteX137" fmla="*/ 520671 w 12192000"/>
              <a:gd name="connsiteY137" fmla="*/ 2180980 h 2237474"/>
              <a:gd name="connsiteX138" fmla="*/ 515024 w 12192000"/>
              <a:gd name="connsiteY138" fmla="*/ 2179258 h 2237474"/>
              <a:gd name="connsiteX139" fmla="*/ 413835 w 12192000"/>
              <a:gd name="connsiteY139" fmla="*/ 2156783 h 2237474"/>
              <a:gd name="connsiteX140" fmla="*/ 376513 w 12192000"/>
              <a:gd name="connsiteY140" fmla="*/ 2154014 h 2237474"/>
              <a:gd name="connsiteX141" fmla="*/ 273386 w 12192000"/>
              <a:gd name="connsiteY141" fmla="*/ 2142551 h 2237474"/>
              <a:gd name="connsiteX142" fmla="*/ 169207 w 12192000"/>
              <a:gd name="connsiteY142" fmla="*/ 2128100 h 2237474"/>
              <a:gd name="connsiteX143" fmla="*/ 77641 w 12192000"/>
              <a:gd name="connsiteY143" fmla="*/ 2126835 h 2237474"/>
              <a:gd name="connsiteX144" fmla="*/ 37645 w 12192000"/>
              <a:gd name="connsiteY144" fmla="*/ 2115401 h 2237474"/>
              <a:gd name="connsiteX145" fmla="*/ 4572 w 12192000"/>
              <a:gd name="connsiteY145" fmla="*/ 2111091 h 2237474"/>
              <a:gd name="connsiteX146" fmla="*/ 0 w 12192000"/>
              <a:gd name="connsiteY146" fmla="*/ 2110468 h 2237474"/>
              <a:gd name="connsiteX147" fmla="*/ 0 w 12192000"/>
              <a:gd name="connsiteY1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6900177 w 12192000"/>
              <a:gd name="connsiteY58" fmla="*/ 1636016 h 2237474"/>
              <a:gd name="connsiteX59" fmla="*/ 6795372 w 12192000"/>
              <a:gd name="connsiteY59" fmla="*/ 1644845 h 2237474"/>
              <a:gd name="connsiteX60" fmla="*/ 6692251 w 12192000"/>
              <a:gd name="connsiteY60" fmla="*/ 1656357 h 2237474"/>
              <a:gd name="connsiteX61" fmla="*/ 6655235 w 12192000"/>
              <a:gd name="connsiteY61" fmla="*/ 1661869 h 2237474"/>
              <a:gd name="connsiteX62" fmla="*/ 6554894 w 12192000"/>
              <a:gd name="connsiteY62" fmla="*/ 1664428 h 2237474"/>
              <a:gd name="connsiteX63" fmla="*/ 6516595 w 12192000"/>
              <a:gd name="connsiteY63" fmla="*/ 1667475 h 2237474"/>
              <a:gd name="connsiteX64" fmla="*/ 6508541 w 12192000"/>
              <a:gd name="connsiteY64" fmla="*/ 1668757 h 2237474"/>
              <a:gd name="connsiteX65" fmla="*/ 6471012 w 12192000"/>
              <a:gd name="connsiteY65" fmla="*/ 1678604 h 2237474"/>
              <a:gd name="connsiteX66" fmla="*/ 6364035 w 12192000"/>
              <a:gd name="connsiteY66" fmla="*/ 1667683 h 2237474"/>
              <a:gd name="connsiteX67" fmla="*/ 6280959 w 12192000"/>
              <a:gd name="connsiteY67" fmla="*/ 1689329 h 2237474"/>
              <a:gd name="connsiteX68" fmla="*/ 6243319 w 12192000"/>
              <a:gd name="connsiteY68" fmla="*/ 1695560 h 2237474"/>
              <a:gd name="connsiteX69" fmla="*/ 6098321 w 12192000"/>
              <a:gd name="connsiteY69" fmla="*/ 1721646 h 2237474"/>
              <a:gd name="connsiteX70" fmla="*/ 5880652 w 12192000"/>
              <a:gd name="connsiteY70" fmla="*/ 1779643 h 2237474"/>
              <a:gd name="connsiteX71" fmla="*/ 5785959 w 12192000"/>
              <a:gd name="connsiteY71" fmla="*/ 1775307 h 2237474"/>
              <a:gd name="connsiteX72" fmla="*/ 5643534 w 12192000"/>
              <a:gd name="connsiteY72" fmla="*/ 1802919 h 2237474"/>
              <a:gd name="connsiteX73" fmla="*/ 5518799 w 12192000"/>
              <a:gd name="connsiteY73" fmla="*/ 1818312 h 2237474"/>
              <a:gd name="connsiteX74" fmla="*/ 5505014 w 12192000"/>
              <a:gd name="connsiteY74" fmla="*/ 1819259 h 2237474"/>
              <a:gd name="connsiteX75" fmla="*/ 5453307 w 12192000"/>
              <a:gd name="connsiteY75" fmla="*/ 1815450 h 2237474"/>
              <a:gd name="connsiteX76" fmla="*/ 5221533 w 12192000"/>
              <a:gd name="connsiteY76" fmla="*/ 1846950 h 2237474"/>
              <a:gd name="connsiteX77" fmla="*/ 5149802 w 12192000"/>
              <a:gd name="connsiteY77" fmla="*/ 1844846 h 2237474"/>
              <a:gd name="connsiteX78" fmla="*/ 5114927 w 12192000"/>
              <a:gd name="connsiteY78" fmla="*/ 1847827 h 2237474"/>
              <a:gd name="connsiteX79" fmla="*/ 5108970 w 12192000"/>
              <a:gd name="connsiteY79" fmla="*/ 1847935 h 2237474"/>
              <a:gd name="connsiteX80" fmla="*/ 5067961 w 12192000"/>
              <a:gd name="connsiteY80" fmla="*/ 1845917 h 2237474"/>
              <a:gd name="connsiteX81" fmla="*/ 5007075 w 12192000"/>
              <a:gd name="connsiteY81" fmla="*/ 1838626 h 2237474"/>
              <a:gd name="connsiteX82" fmla="*/ 4944087 w 12192000"/>
              <a:gd name="connsiteY82" fmla="*/ 1823332 h 2237474"/>
              <a:gd name="connsiteX83" fmla="*/ 4907662 w 12192000"/>
              <a:gd name="connsiteY83" fmla="*/ 1816900 h 2237474"/>
              <a:gd name="connsiteX84" fmla="*/ 4882386 w 12192000"/>
              <a:gd name="connsiteY84" fmla="*/ 1809844 h 2237474"/>
              <a:gd name="connsiteX85" fmla="*/ 4811440 w 12192000"/>
              <a:gd name="connsiteY85" fmla="*/ 1804655 h 2237474"/>
              <a:gd name="connsiteX86" fmla="*/ 4691075 w 12192000"/>
              <a:gd name="connsiteY86" fmla="*/ 1801389 h 2237474"/>
              <a:gd name="connsiteX87" fmla="*/ 4640313 w 12192000"/>
              <a:gd name="connsiteY87" fmla="*/ 1784307 h 2237474"/>
              <a:gd name="connsiteX88" fmla="*/ 4536503 w 12192000"/>
              <a:gd name="connsiteY88" fmla="*/ 1785334 h 2237474"/>
              <a:gd name="connsiteX89" fmla="*/ 4513724 w 12192000"/>
              <a:gd name="connsiteY89" fmla="*/ 1791996 h 2237474"/>
              <a:gd name="connsiteX90" fmla="*/ 4459810 w 12192000"/>
              <a:gd name="connsiteY90" fmla="*/ 1797886 h 2237474"/>
              <a:gd name="connsiteX91" fmla="*/ 4379064 w 12192000"/>
              <a:gd name="connsiteY91" fmla="*/ 1817177 h 2237474"/>
              <a:gd name="connsiteX92" fmla="*/ 4290981 w 12192000"/>
              <a:gd name="connsiteY92" fmla="*/ 1839677 h 2237474"/>
              <a:gd name="connsiteX93" fmla="*/ 4238372 w 12192000"/>
              <a:gd name="connsiteY93" fmla="*/ 1851480 h 2237474"/>
              <a:gd name="connsiteX94" fmla="*/ 4232517 w 12192000"/>
              <a:gd name="connsiteY94" fmla="*/ 1852567 h 2237474"/>
              <a:gd name="connsiteX95" fmla="*/ 4191732 w 12192000"/>
              <a:gd name="connsiteY95" fmla="*/ 1857328 h 2237474"/>
              <a:gd name="connsiteX96" fmla="*/ 4065532 w 12192000"/>
              <a:gd name="connsiteY96" fmla="*/ 1855477 h 2237474"/>
              <a:gd name="connsiteX97" fmla="*/ 4028460 w 12192000"/>
              <a:gd name="connsiteY97" fmla="*/ 1855137 h 2237474"/>
              <a:gd name="connsiteX98" fmla="*/ 4002267 w 12192000"/>
              <a:gd name="connsiteY98" fmla="*/ 1852352 h 2237474"/>
              <a:gd name="connsiteX99" fmla="*/ 3931396 w 12192000"/>
              <a:gd name="connsiteY99" fmla="*/ 1858915 h 2237474"/>
              <a:gd name="connsiteX100" fmla="*/ 3812162 w 12192000"/>
              <a:gd name="connsiteY100" fmla="*/ 1875501 h 2237474"/>
              <a:gd name="connsiteX101" fmla="*/ 3758105 w 12192000"/>
              <a:gd name="connsiteY101" fmla="*/ 1871856 h 2237474"/>
              <a:gd name="connsiteX102" fmla="*/ 3715896 w 12192000"/>
              <a:gd name="connsiteY102" fmla="*/ 1881552 h 2237474"/>
              <a:gd name="connsiteX103" fmla="*/ 3567259 w 12192000"/>
              <a:gd name="connsiteY103" fmla="*/ 1893482 h 2237474"/>
              <a:gd name="connsiteX104" fmla="*/ 3405770 w 12192000"/>
              <a:gd name="connsiteY104" fmla="*/ 1904591 h 2237474"/>
              <a:gd name="connsiteX105" fmla="*/ 3280097 w 12192000"/>
              <a:gd name="connsiteY105" fmla="*/ 1919610 h 2237474"/>
              <a:gd name="connsiteX106" fmla="*/ 3009910 w 12192000"/>
              <a:gd name="connsiteY106" fmla="*/ 1957866 h 2237474"/>
              <a:gd name="connsiteX107" fmla="*/ 2995934 w 12192000"/>
              <a:gd name="connsiteY107" fmla="*/ 1967085 h 2237474"/>
              <a:gd name="connsiteX108" fmla="*/ 2942858 w 12192000"/>
              <a:gd name="connsiteY108" fmla="*/ 1981367 h 2237474"/>
              <a:gd name="connsiteX109" fmla="*/ 2875436 w 12192000"/>
              <a:gd name="connsiteY109" fmla="*/ 1996977 h 2237474"/>
              <a:gd name="connsiteX110" fmla="*/ 2874892 w 12192000"/>
              <a:gd name="connsiteY110" fmla="*/ 1996085 h 2237474"/>
              <a:gd name="connsiteX111" fmla="*/ 2843662 w 12192000"/>
              <a:gd name="connsiteY111" fmla="*/ 1992498 h 2237474"/>
              <a:gd name="connsiteX112" fmla="*/ 2718916 w 12192000"/>
              <a:gd name="connsiteY112" fmla="*/ 1990867 h 2237474"/>
              <a:gd name="connsiteX113" fmla="*/ 2713522 w 12192000"/>
              <a:gd name="connsiteY113" fmla="*/ 1990173 h 2237474"/>
              <a:gd name="connsiteX114" fmla="*/ 2476147 w 12192000"/>
              <a:gd name="connsiteY114" fmla="*/ 1998305 h 2237474"/>
              <a:gd name="connsiteX115" fmla="*/ 2373568 w 12192000"/>
              <a:gd name="connsiteY115" fmla="*/ 2003219 h 2237474"/>
              <a:gd name="connsiteX116" fmla="*/ 2287219 w 12192000"/>
              <a:gd name="connsiteY116" fmla="*/ 1998750 h 2237474"/>
              <a:gd name="connsiteX117" fmla="*/ 2243069 w 12192000"/>
              <a:gd name="connsiteY117" fmla="*/ 2005321 h 2237474"/>
              <a:gd name="connsiteX118" fmla="*/ 2164831 w 12192000"/>
              <a:gd name="connsiteY118" fmla="*/ 2010143 h 2237474"/>
              <a:gd name="connsiteX119" fmla="*/ 2085228 w 12192000"/>
              <a:gd name="connsiteY119" fmla="*/ 2046431 h 2237474"/>
              <a:gd name="connsiteX120" fmla="*/ 2058061 w 12192000"/>
              <a:gd name="connsiteY120" fmla="*/ 2047942 h 2237474"/>
              <a:gd name="connsiteX121" fmla="*/ 2042244 w 12192000"/>
              <a:gd name="connsiteY121" fmla="*/ 2055560 h 2237474"/>
              <a:gd name="connsiteX122" fmla="*/ 1877728 w 12192000"/>
              <a:gd name="connsiteY122" fmla="*/ 2101004 h 2237474"/>
              <a:gd name="connsiteX123" fmla="*/ 1759056 w 12192000"/>
              <a:gd name="connsiteY123" fmla="*/ 2125608 h 2237474"/>
              <a:gd name="connsiteX124" fmla="*/ 1637948 w 12192000"/>
              <a:gd name="connsiteY124" fmla="*/ 2172597 h 2237474"/>
              <a:gd name="connsiteX125" fmla="*/ 1434549 w 12192000"/>
              <a:gd name="connsiteY125" fmla="*/ 2234522 h 2237474"/>
              <a:gd name="connsiteX126" fmla="*/ 1398481 w 12192000"/>
              <a:gd name="connsiteY126" fmla="*/ 2237074 h 2237474"/>
              <a:gd name="connsiteX127" fmla="*/ 1398407 w 12192000"/>
              <a:gd name="connsiteY127" fmla="*/ 2237095 h 2237474"/>
              <a:gd name="connsiteX128" fmla="*/ 1370962 w 12192000"/>
              <a:gd name="connsiteY128" fmla="*/ 2237474 h 2237474"/>
              <a:gd name="connsiteX129" fmla="*/ 1356367 w 12192000"/>
              <a:gd name="connsiteY129" fmla="*/ 2235089 h 2237474"/>
              <a:gd name="connsiteX130" fmla="*/ 1279765 w 12192000"/>
              <a:gd name="connsiteY130" fmla="*/ 2229639 h 2237474"/>
              <a:gd name="connsiteX131" fmla="*/ 1195347 w 12192000"/>
              <a:gd name="connsiteY131" fmla="*/ 2212354 h 2237474"/>
              <a:gd name="connsiteX132" fmla="*/ 970251 w 12192000"/>
              <a:gd name="connsiteY132" fmla="*/ 2221029 h 2237474"/>
              <a:gd name="connsiteX133" fmla="*/ 812914 w 12192000"/>
              <a:gd name="connsiteY133" fmla="*/ 2210095 h 2237474"/>
              <a:gd name="connsiteX134" fmla="*/ 776382 w 12192000"/>
              <a:gd name="connsiteY134" fmla="*/ 2204512 h 2237474"/>
              <a:gd name="connsiteX135" fmla="*/ 597225 w 12192000"/>
              <a:gd name="connsiteY135" fmla="*/ 2180999 h 2237474"/>
              <a:gd name="connsiteX136" fmla="*/ 520671 w 12192000"/>
              <a:gd name="connsiteY136" fmla="*/ 2180980 h 2237474"/>
              <a:gd name="connsiteX137" fmla="*/ 515024 w 12192000"/>
              <a:gd name="connsiteY137" fmla="*/ 2179258 h 2237474"/>
              <a:gd name="connsiteX138" fmla="*/ 413835 w 12192000"/>
              <a:gd name="connsiteY138" fmla="*/ 2156783 h 2237474"/>
              <a:gd name="connsiteX139" fmla="*/ 376513 w 12192000"/>
              <a:gd name="connsiteY139" fmla="*/ 2154014 h 2237474"/>
              <a:gd name="connsiteX140" fmla="*/ 273386 w 12192000"/>
              <a:gd name="connsiteY140" fmla="*/ 2142551 h 2237474"/>
              <a:gd name="connsiteX141" fmla="*/ 169207 w 12192000"/>
              <a:gd name="connsiteY141" fmla="*/ 2128100 h 2237474"/>
              <a:gd name="connsiteX142" fmla="*/ 77641 w 12192000"/>
              <a:gd name="connsiteY142" fmla="*/ 2126835 h 2237474"/>
              <a:gd name="connsiteX143" fmla="*/ 37645 w 12192000"/>
              <a:gd name="connsiteY143" fmla="*/ 2115401 h 2237474"/>
              <a:gd name="connsiteX144" fmla="*/ 4572 w 12192000"/>
              <a:gd name="connsiteY144" fmla="*/ 2111091 h 2237474"/>
              <a:gd name="connsiteX145" fmla="*/ 0 w 12192000"/>
              <a:gd name="connsiteY145" fmla="*/ 2110468 h 2237474"/>
              <a:gd name="connsiteX146" fmla="*/ 0 w 12192000"/>
              <a:gd name="connsiteY1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074238 w 12192000"/>
              <a:gd name="connsiteY45" fmla="*/ 1301895 h 2237474"/>
              <a:gd name="connsiteX46" fmla="*/ 7942099 w 12192000"/>
              <a:gd name="connsiteY46" fmla="*/ 1336332 h 2237474"/>
              <a:gd name="connsiteX47" fmla="*/ 7902328 w 12192000"/>
              <a:gd name="connsiteY47" fmla="*/ 1345865 h 2237474"/>
              <a:gd name="connsiteX48" fmla="*/ 7840612 w 12192000"/>
              <a:gd name="connsiteY48" fmla="*/ 1369373 h 2237474"/>
              <a:gd name="connsiteX49" fmla="*/ 7786819 w 12192000"/>
              <a:gd name="connsiteY49" fmla="*/ 1378970 h 2237474"/>
              <a:gd name="connsiteX50" fmla="*/ 7548172 w 12192000"/>
              <a:gd name="connsiteY50" fmla="*/ 1417460 h 2237474"/>
              <a:gd name="connsiteX51" fmla="*/ 7483437 w 12192000"/>
              <a:gd name="connsiteY51" fmla="*/ 1478152 h 2237474"/>
              <a:gd name="connsiteX52" fmla="*/ 7377870 w 12192000"/>
              <a:gd name="connsiteY52" fmla="*/ 1523319 h 2237474"/>
              <a:gd name="connsiteX53" fmla="*/ 7230737 w 12192000"/>
              <a:gd name="connsiteY53" fmla="*/ 1562633 h 2237474"/>
              <a:gd name="connsiteX54" fmla="*/ 7224458 w 12192000"/>
              <a:gd name="connsiteY54" fmla="*/ 1573008 h 2237474"/>
              <a:gd name="connsiteX55" fmla="*/ 7183121 w 12192000"/>
              <a:gd name="connsiteY55" fmla="*/ 1595162 h 2237474"/>
              <a:gd name="connsiteX56" fmla="*/ 7164601 w 12192000"/>
              <a:gd name="connsiteY56" fmla="*/ 1606490 h 2237474"/>
              <a:gd name="connsiteX57" fmla="*/ 6900177 w 12192000"/>
              <a:gd name="connsiteY57" fmla="*/ 1636016 h 2237474"/>
              <a:gd name="connsiteX58" fmla="*/ 6795372 w 12192000"/>
              <a:gd name="connsiteY58" fmla="*/ 1644845 h 2237474"/>
              <a:gd name="connsiteX59" fmla="*/ 6692251 w 12192000"/>
              <a:gd name="connsiteY59" fmla="*/ 1656357 h 2237474"/>
              <a:gd name="connsiteX60" fmla="*/ 6655235 w 12192000"/>
              <a:gd name="connsiteY60" fmla="*/ 1661869 h 2237474"/>
              <a:gd name="connsiteX61" fmla="*/ 6554894 w 12192000"/>
              <a:gd name="connsiteY61" fmla="*/ 1664428 h 2237474"/>
              <a:gd name="connsiteX62" fmla="*/ 6516595 w 12192000"/>
              <a:gd name="connsiteY62" fmla="*/ 1667475 h 2237474"/>
              <a:gd name="connsiteX63" fmla="*/ 6508541 w 12192000"/>
              <a:gd name="connsiteY63" fmla="*/ 1668757 h 2237474"/>
              <a:gd name="connsiteX64" fmla="*/ 6471012 w 12192000"/>
              <a:gd name="connsiteY64" fmla="*/ 1678604 h 2237474"/>
              <a:gd name="connsiteX65" fmla="*/ 6364035 w 12192000"/>
              <a:gd name="connsiteY65" fmla="*/ 1667683 h 2237474"/>
              <a:gd name="connsiteX66" fmla="*/ 6280959 w 12192000"/>
              <a:gd name="connsiteY66" fmla="*/ 1689329 h 2237474"/>
              <a:gd name="connsiteX67" fmla="*/ 6243319 w 12192000"/>
              <a:gd name="connsiteY67" fmla="*/ 1695560 h 2237474"/>
              <a:gd name="connsiteX68" fmla="*/ 6098321 w 12192000"/>
              <a:gd name="connsiteY68" fmla="*/ 1721646 h 2237474"/>
              <a:gd name="connsiteX69" fmla="*/ 5880652 w 12192000"/>
              <a:gd name="connsiteY69" fmla="*/ 1779643 h 2237474"/>
              <a:gd name="connsiteX70" fmla="*/ 5785959 w 12192000"/>
              <a:gd name="connsiteY70" fmla="*/ 1775307 h 2237474"/>
              <a:gd name="connsiteX71" fmla="*/ 5643534 w 12192000"/>
              <a:gd name="connsiteY71" fmla="*/ 1802919 h 2237474"/>
              <a:gd name="connsiteX72" fmla="*/ 5518799 w 12192000"/>
              <a:gd name="connsiteY72" fmla="*/ 1818312 h 2237474"/>
              <a:gd name="connsiteX73" fmla="*/ 5505014 w 12192000"/>
              <a:gd name="connsiteY73" fmla="*/ 1819259 h 2237474"/>
              <a:gd name="connsiteX74" fmla="*/ 5453307 w 12192000"/>
              <a:gd name="connsiteY74" fmla="*/ 1815450 h 2237474"/>
              <a:gd name="connsiteX75" fmla="*/ 5221533 w 12192000"/>
              <a:gd name="connsiteY75" fmla="*/ 1846950 h 2237474"/>
              <a:gd name="connsiteX76" fmla="*/ 5149802 w 12192000"/>
              <a:gd name="connsiteY76" fmla="*/ 1844846 h 2237474"/>
              <a:gd name="connsiteX77" fmla="*/ 5114927 w 12192000"/>
              <a:gd name="connsiteY77" fmla="*/ 1847827 h 2237474"/>
              <a:gd name="connsiteX78" fmla="*/ 5108970 w 12192000"/>
              <a:gd name="connsiteY78" fmla="*/ 1847935 h 2237474"/>
              <a:gd name="connsiteX79" fmla="*/ 5067961 w 12192000"/>
              <a:gd name="connsiteY79" fmla="*/ 1845917 h 2237474"/>
              <a:gd name="connsiteX80" fmla="*/ 5007075 w 12192000"/>
              <a:gd name="connsiteY80" fmla="*/ 1838626 h 2237474"/>
              <a:gd name="connsiteX81" fmla="*/ 4944087 w 12192000"/>
              <a:gd name="connsiteY81" fmla="*/ 1823332 h 2237474"/>
              <a:gd name="connsiteX82" fmla="*/ 4907662 w 12192000"/>
              <a:gd name="connsiteY82" fmla="*/ 1816900 h 2237474"/>
              <a:gd name="connsiteX83" fmla="*/ 4882386 w 12192000"/>
              <a:gd name="connsiteY83" fmla="*/ 1809844 h 2237474"/>
              <a:gd name="connsiteX84" fmla="*/ 4811440 w 12192000"/>
              <a:gd name="connsiteY84" fmla="*/ 1804655 h 2237474"/>
              <a:gd name="connsiteX85" fmla="*/ 4691075 w 12192000"/>
              <a:gd name="connsiteY85" fmla="*/ 1801389 h 2237474"/>
              <a:gd name="connsiteX86" fmla="*/ 4640313 w 12192000"/>
              <a:gd name="connsiteY86" fmla="*/ 1784307 h 2237474"/>
              <a:gd name="connsiteX87" fmla="*/ 4536503 w 12192000"/>
              <a:gd name="connsiteY87" fmla="*/ 1785334 h 2237474"/>
              <a:gd name="connsiteX88" fmla="*/ 4513724 w 12192000"/>
              <a:gd name="connsiteY88" fmla="*/ 1791996 h 2237474"/>
              <a:gd name="connsiteX89" fmla="*/ 4459810 w 12192000"/>
              <a:gd name="connsiteY89" fmla="*/ 1797886 h 2237474"/>
              <a:gd name="connsiteX90" fmla="*/ 4379064 w 12192000"/>
              <a:gd name="connsiteY90" fmla="*/ 1817177 h 2237474"/>
              <a:gd name="connsiteX91" fmla="*/ 4290981 w 12192000"/>
              <a:gd name="connsiteY91" fmla="*/ 1839677 h 2237474"/>
              <a:gd name="connsiteX92" fmla="*/ 4238372 w 12192000"/>
              <a:gd name="connsiteY92" fmla="*/ 1851480 h 2237474"/>
              <a:gd name="connsiteX93" fmla="*/ 4232517 w 12192000"/>
              <a:gd name="connsiteY93" fmla="*/ 1852567 h 2237474"/>
              <a:gd name="connsiteX94" fmla="*/ 4191732 w 12192000"/>
              <a:gd name="connsiteY94" fmla="*/ 1857328 h 2237474"/>
              <a:gd name="connsiteX95" fmla="*/ 4065532 w 12192000"/>
              <a:gd name="connsiteY95" fmla="*/ 1855477 h 2237474"/>
              <a:gd name="connsiteX96" fmla="*/ 4028460 w 12192000"/>
              <a:gd name="connsiteY96" fmla="*/ 1855137 h 2237474"/>
              <a:gd name="connsiteX97" fmla="*/ 4002267 w 12192000"/>
              <a:gd name="connsiteY97" fmla="*/ 1852352 h 2237474"/>
              <a:gd name="connsiteX98" fmla="*/ 3931396 w 12192000"/>
              <a:gd name="connsiteY98" fmla="*/ 1858915 h 2237474"/>
              <a:gd name="connsiteX99" fmla="*/ 3812162 w 12192000"/>
              <a:gd name="connsiteY99" fmla="*/ 1875501 h 2237474"/>
              <a:gd name="connsiteX100" fmla="*/ 3758105 w 12192000"/>
              <a:gd name="connsiteY100" fmla="*/ 1871856 h 2237474"/>
              <a:gd name="connsiteX101" fmla="*/ 3715896 w 12192000"/>
              <a:gd name="connsiteY101" fmla="*/ 1881552 h 2237474"/>
              <a:gd name="connsiteX102" fmla="*/ 3567259 w 12192000"/>
              <a:gd name="connsiteY102" fmla="*/ 1893482 h 2237474"/>
              <a:gd name="connsiteX103" fmla="*/ 3405770 w 12192000"/>
              <a:gd name="connsiteY103" fmla="*/ 1904591 h 2237474"/>
              <a:gd name="connsiteX104" fmla="*/ 3280097 w 12192000"/>
              <a:gd name="connsiteY104" fmla="*/ 1919610 h 2237474"/>
              <a:gd name="connsiteX105" fmla="*/ 3009910 w 12192000"/>
              <a:gd name="connsiteY105" fmla="*/ 1957866 h 2237474"/>
              <a:gd name="connsiteX106" fmla="*/ 2995934 w 12192000"/>
              <a:gd name="connsiteY106" fmla="*/ 1967085 h 2237474"/>
              <a:gd name="connsiteX107" fmla="*/ 2942858 w 12192000"/>
              <a:gd name="connsiteY107" fmla="*/ 1981367 h 2237474"/>
              <a:gd name="connsiteX108" fmla="*/ 2875436 w 12192000"/>
              <a:gd name="connsiteY108" fmla="*/ 1996977 h 2237474"/>
              <a:gd name="connsiteX109" fmla="*/ 2874892 w 12192000"/>
              <a:gd name="connsiteY109" fmla="*/ 1996085 h 2237474"/>
              <a:gd name="connsiteX110" fmla="*/ 2843662 w 12192000"/>
              <a:gd name="connsiteY110" fmla="*/ 1992498 h 2237474"/>
              <a:gd name="connsiteX111" fmla="*/ 2718916 w 12192000"/>
              <a:gd name="connsiteY111" fmla="*/ 1990867 h 2237474"/>
              <a:gd name="connsiteX112" fmla="*/ 2713522 w 12192000"/>
              <a:gd name="connsiteY112" fmla="*/ 1990173 h 2237474"/>
              <a:gd name="connsiteX113" fmla="*/ 2476147 w 12192000"/>
              <a:gd name="connsiteY113" fmla="*/ 1998305 h 2237474"/>
              <a:gd name="connsiteX114" fmla="*/ 2373568 w 12192000"/>
              <a:gd name="connsiteY114" fmla="*/ 2003219 h 2237474"/>
              <a:gd name="connsiteX115" fmla="*/ 2287219 w 12192000"/>
              <a:gd name="connsiteY115" fmla="*/ 1998750 h 2237474"/>
              <a:gd name="connsiteX116" fmla="*/ 2243069 w 12192000"/>
              <a:gd name="connsiteY116" fmla="*/ 2005321 h 2237474"/>
              <a:gd name="connsiteX117" fmla="*/ 2164831 w 12192000"/>
              <a:gd name="connsiteY117" fmla="*/ 2010143 h 2237474"/>
              <a:gd name="connsiteX118" fmla="*/ 2085228 w 12192000"/>
              <a:gd name="connsiteY118" fmla="*/ 2046431 h 2237474"/>
              <a:gd name="connsiteX119" fmla="*/ 2058061 w 12192000"/>
              <a:gd name="connsiteY119" fmla="*/ 2047942 h 2237474"/>
              <a:gd name="connsiteX120" fmla="*/ 2042244 w 12192000"/>
              <a:gd name="connsiteY120" fmla="*/ 2055560 h 2237474"/>
              <a:gd name="connsiteX121" fmla="*/ 1877728 w 12192000"/>
              <a:gd name="connsiteY121" fmla="*/ 2101004 h 2237474"/>
              <a:gd name="connsiteX122" fmla="*/ 1759056 w 12192000"/>
              <a:gd name="connsiteY122" fmla="*/ 2125608 h 2237474"/>
              <a:gd name="connsiteX123" fmla="*/ 1637948 w 12192000"/>
              <a:gd name="connsiteY123" fmla="*/ 2172597 h 2237474"/>
              <a:gd name="connsiteX124" fmla="*/ 1434549 w 12192000"/>
              <a:gd name="connsiteY124" fmla="*/ 2234522 h 2237474"/>
              <a:gd name="connsiteX125" fmla="*/ 1398481 w 12192000"/>
              <a:gd name="connsiteY125" fmla="*/ 2237074 h 2237474"/>
              <a:gd name="connsiteX126" fmla="*/ 1398407 w 12192000"/>
              <a:gd name="connsiteY126" fmla="*/ 2237095 h 2237474"/>
              <a:gd name="connsiteX127" fmla="*/ 1370962 w 12192000"/>
              <a:gd name="connsiteY127" fmla="*/ 2237474 h 2237474"/>
              <a:gd name="connsiteX128" fmla="*/ 1356367 w 12192000"/>
              <a:gd name="connsiteY128" fmla="*/ 2235089 h 2237474"/>
              <a:gd name="connsiteX129" fmla="*/ 1279765 w 12192000"/>
              <a:gd name="connsiteY129" fmla="*/ 2229639 h 2237474"/>
              <a:gd name="connsiteX130" fmla="*/ 1195347 w 12192000"/>
              <a:gd name="connsiteY130" fmla="*/ 2212354 h 2237474"/>
              <a:gd name="connsiteX131" fmla="*/ 970251 w 12192000"/>
              <a:gd name="connsiteY131" fmla="*/ 2221029 h 2237474"/>
              <a:gd name="connsiteX132" fmla="*/ 812914 w 12192000"/>
              <a:gd name="connsiteY132" fmla="*/ 2210095 h 2237474"/>
              <a:gd name="connsiteX133" fmla="*/ 776382 w 12192000"/>
              <a:gd name="connsiteY133" fmla="*/ 2204512 h 2237474"/>
              <a:gd name="connsiteX134" fmla="*/ 597225 w 12192000"/>
              <a:gd name="connsiteY134" fmla="*/ 2180999 h 2237474"/>
              <a:gd name="connsiteX135" fmla="*/ 520671 w 12192000"/>
              <a:gd name="connsiteY135" fmla="*/ 2180980 h 2237474"/>
              <a:gd name="connsiteX136" fmla="*/ 515024 w 12192000"/>
              <a:gd name="connsiteY136" fmla="*/ 2179258 h 2237474"/>
              <a:gd name="connsiteX137" fmla="*/ 413835 w 12192000"/>
              <a:gd name="connsiteY137" fmla="*/ 2156783 h 2237474"/>
              <a:gd name="connsiteX138" fmla="*/ 376513 w 12192000"/>
              <a:gd name="connsiteY138" fmla="*/ 2154014 h 2237474"/>
              <a:gd name="connsiteX139" fmla="*/ 273386 w 12192000"/>
              <a:gd name="connsiteY139" fmla="*/ 2142551 h 2237474"/>
              <a:gd name="connsiteX140" fmla="*/ 169207 w 12192000"/>
              <a:gd name="connsiteY140" fmla="*/ 2128100 h 2237474"/>
              <a:gd name="connsiteX141" fmla="*/ 77641 w 12192000"/>
              <a:gd name="connsiteY141" fmla="*/ 2126835 h 2237474"/>
              <a:gd name="connsiteX142" fmla="*/ 37645 w 12192000"/>
              <a:gd name="connsiteY142" fmla="*/ 2115401 h 2237474"/>
              <a:gd name="connsiteX143" fmla="*/ 4572 w 12192000"/>
              <a:gd name="connsiteY143" fmla="*/ 2111091 h 2237474"/>
              <a:gd name="connsiteX144" fmla="*/ 0 w 12192000"/>
              <a:gd name="connsiteY144" fmla="*/ 2110468 h 2237474"/>
              <a:gd name="connsiteX145" fmla="*/ 0 w 12192000"/>
              <a:gd name="connsiteY1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1033 w 12192000"/>
              <a:gd name="connsiteY28" fmla="*/ 1037921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8177 w 12192000"/>
              <a:gd name="connsiteY28" fmla="*/ 1035474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38659 w 12192000"/>
              <a:gd name="connsiteY3" fmla="*/ 756742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169207 w 12192000"/>
              <a:gd name="connsiteY134" fmla="*/ 2128100 h 2237474"/>
              <a:gd name="connsiteX135" fmla="*/ 77641 w 12192000"/>
              <a:gd name="connsiteY135" fmla="*/ 2126835 h 2237474"/>
              <a:gd name="connsiteX136" fmla="*/ 37645 w 12192000"/>
              <a:gd name="connsiteY136" fmla="*/ 2115401 h 2237474"/>
              <a:gd name="connsiteX137" fmla="*/ 4572 w 12192000"/>
              <a:gd name="connsiteY137" fmla="*/ 2111091 h 2237474"/>
              <a:gd name="connsiteX138" fmla="*/ 0 w 12192000"/>
              <a:gd name="connsiteY138" fmla="*/ 2110468 h 2237474"/>
              <a:gd name="connsiteX139" fmla="*/ 0 w 12192000"/>
              <a:gd name="connsiteY1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77641 w 12192000"/>
              <a:gd name="connsiteY134" fmla="*/ 2126835 h 2237474"/>
              <a:gd name="connsiteX135" fmla="*/ 37645 w 12192000"/>
              <a:gd name="connsiteY135" fmla="*/ 2115401 h 2237474"/>
              <a:gd name="connsiteX136" fmla="*/ 4572 w 12192000"/>
              <a:gd name="connsiteY136" fmla="*/ 2111091 h 2237474"/>
              <a:gd name="connsiteX137" fmla="*/ 0 w 12192000"/>
              <a:gd name="connsiteY137" fmla="*/ 2110468 h 2237474"/>
              <a:gd name="connsiteX138" fmla="*/ 0 w 12192000"/>
              <a:gd name="connsiteY138" fmla="*/ 0 h 2237474"/>
              <a:gd name="connsiteX0" fmla="*/ 0 w 12192000"/>
              <a:gd name="connsiteY0" fmla="*/ 0 h 2237627"/>
              <a:gd name="connsiteX1" fmla="*/ 12192000 w 12192000"/>
              <a:gd name="connsiteY1" fmla="*/ 0 h 2237627"/>
              <a:gd name="connsiteX2" fmla="*/ 12192000 w 12192000"/>
              <a:gd name="connsiteY2" fmla="*/ 751299 h 2237627"/>
              <a:gd name="connsiteX3" fmla="*/ 11890686 w 12192000"/>
              <a:gd name="connsiteY3" fmla="*/ 732766 h 2237627"/>
              <a:gd name="connsiteX4" fmla="*/ 11820512 w 12192000"/>
              <a:gd name="connsiteY4" fmla="*/ 745392 h 2237627"/>
              <a:gd name="connsiteX5" fmla="*/ 11649954 w 12192000"/>
              <a:gd name="connsiteY5" fmla="*/ 749628 h 2237627"/>
              <a:gd name="connsiteX6" fmla="*/ 11560424 w 12192000"/>
              <a:gd name="connsiteY6" fmla="*/ 748017 h 2237627"/>
              <a:gd name="connsiteX7" fmla="*/ 11358455 w 12192000"/>
              <a:gd name="connsiteY7" fmla="*/ 747593 h 2237627"/>
              <a:gd name="connsiteX8" fmla="*/ 11165209 w 12192000"/>
              <a:gd name="connsiteY8" fmla="*/ 748852 h 2237627"/>
              <a:gd name="connsiteX9" fmla="*/ 11058755 w 12192000"/>
              <a:gd name="connsiteY9" fmla="*/ 749617 h 2237627"/>
              <a:gd name="connsiteX10" fmla="*/ 10846594 w 12192000"/>
              <a:gd name="connsiteY10" fmla="*/ 765069 h 2237627"/>
              <a:gd name="connsiteX11" fmla="*/ 10739478 w 12192000"/>
              <a:gd name="connsiteY11" fmla="*/ 776841 h 2237627"/>
              <a:gd name="connsiteX12" fmla="*/ 10458762 w 12192000"/>
              <a:gd name="connsiteY12" fmla="*/ 755400 h 2237627"/>
              <a:gd name="connsiteX13" fmla="*/ 10211200 w 12192000"/>
              <a:gd name="connsiteY13" fmla="*/ 767513 h 2237627"/>
              <a:gd name="connsiteX14" fmla="*/ 10167995 w 12192000"/>
              <a:gd name="connsiteY14" fmla="*/ 760843 h 2237627"/>
              <a:gd name="connsiteX15" fmla="*/ 9997044 w 12192000"/>
              <a:gd name="connsiteY15" fmla="*/ 780129 h 2237627"/>
              <a:gd name="connsiteX16" fmla="*/ 9943887 w 12192000"/>
              <a:gd name="connsiteY16" fmla="*/ 804141 h 2237627"/>
              <a:gd name="connsiteX17" fmla="*/ 9918248 w 12192000"/>
              <a:gd name="connsiteY17" fmla="*/ 816628 h 2237627"/>
              <a:gd name="connsiteX18" fmla="*/ 9767091 w 12192000"/>
              <a:gd name="connsiteY18" fmla="*/ 870550 h 2237627"/>
              <a:gd name="connsiteX19" fmla="*/ 9683005 w 12192000"/>
              <a:gd name="connsiteY19" fmla="*/ 894128 h 2237627"/>
              <a:gd name="connsiteX20" fmla="*/ 9594438 w 12192000"/>
              <a:gd name="connsiteY20" fmla="*/ 919051 h 2237627"/>
              <a:gd name="connsiteX21" fmla="*/ 9544189 w 12192000"/>
              <a:gd name="connsiteY21" fmla="*/ 938966 h 2237627"/>
              <a:gd name="connsiteX22" fmla="*/ 9500499 w 12192000"/>
              <a:gd name="connsiteY22" fmla="*/ 954680 h 2237627"/>
              <a:gd name="connsiteX23" fmla="*/ 9410017 w 12192000"/>
              <a:gd name="connsiteY23" fmla="*/ 993931 h 2237627"/>
              <a:gd name="connsiteX24" fmla="*/ 9392919 w 12192000"/>
              <a:gd name="connsiteY24" fmla="*/ 994656 h 2237627"/>
              <a:gd name="connsiteX25" fmla="*/ 9268019 w 12192000"/>
              <a:gd name="connsiteY25" fmla="*/ 1007442 h 2237627"/>
              <a:gd name="connsiteX26" fmla="*/ 9188177 w 12192000"/>
              <a:gd name="connsiteY26" fmla="*/ 1035474 h 2237627"/>
              <a:gd name="connsiteX27" fmla="*/ 9155969 w 12192000"/>
              <a:gd name="connsiteY27" fmla="*/ 1046804 h 2237627"/>
              <a:gd name="connsiteX28" fmla="*/ 9133985 w 12192000"/>
              <a:gd name="connsiteY28" fmla="*/ 1046450 h 2237627"/>
              <a:gd name="connsiteX29" fmla="*/ 9003462 w 12192000"/>
              <a:gd name="connsiteY29" fmla="*/ 1042406 h 2237627"/>
              <a:gd name="connsiteX30" fmla="*/ 8968445 w 12192000"/>
              <a:gd name="connsiteY30" fmla="*/ 1052169 h 2237627"/>
              <a:gd name="connsiteX31" fmla="*/ 8886001 w 12192000"/>
              <a:gd name="connsiteY31" fmla="*/ 1067468 h 2237627"/>
              <a:gd name="connsiteX32" fmla="*/ 8838610 w 12192000"/>
              <a:gd name="connsiteY32" fmla="*/ 1075091 h 2237627"/>
              <a:gd name="connsiteX33" fmla="*/ 8750383 w 12192000"/>
              <a:gd name="connsiteY33" fmla="*/ 1097387 h 2237627"/>
              <a:gd name="connsiteX34" fmla="*/ 8665605 w 12192000"/>
              <a:gd name="connsiteY34" fmla="*/ 1110791 h 2237627"/>
              <a:gd name="connsiteX35" fmla="*/ 8584946 w 12192000"/>
              <a:gd name="connsiteY35" fmla="*/ 1135226 h 2237627"/>
              <a:gd name="connsiteX36" fmla="*/ 8419755 w 12192000"/>
              <a:gd name="connsiteY36" fmla="*/ 1216260 h 2237627"/>
              <a:gd name="connsiteX37" fmla="*/ 8411626 w 12192000"/>
              <a:gd name="connsiteY37" fmla="*/ 1214397 h 2237627"/>
              <a:gd name="connsiteX38" fmla="*/ 8363469 w 12192000"/>
              <a:gd name="connsiteY38" fmla="*/ 1246658 h 2237627"/>
              <a:gd name="connsiteX39" fmla="*/ 8275497 w 12192000"/>
              <a:gd name="connsiteY39" fmla="*/ 1264396 h 2237627"/>
              <a:gd name="connsiteX40" fmla="*/ 8074238 w 12192000"/>
              <a:gd name="connsiteY40" fmla="*/ 1301895 h 2237627"/>
              <a:gd name="connsiteX41" fmla="*/ 7942099 w 12192000"/>
              <a:gd name="connsiteY41" fmla="*/ 1336332 h 2237627"/>
              <a:gd name="connsiteX42" fmla="*/ 7902328 w 12192000"/>
              <a:gd name="connsiteY42" fmla="*/ 1345865 h 2237627"/>
              <a:gd name="connsiteX43" fmla="*/ 7840612 w 12192000"/>
              <a:gd name="connsiteY43" fmla="*/ 1369373 h 2237627"/>
              <a:gd name="connsiteX44" fmla="*/ 7786819 w 12192000"/>
              <a:gd name="connsiteY44" fmla="*/ 1378970 h 2237627"/>
              <a:gd name="connsiteX45" fmla="*/ 7548172 w 12192000"/>
              <a:gd name="connsiteY45" fmla="*/ 1417460 h 2237627"/>
              <a:gd name="connsiteX46" fmla="*/ 7483437 w 12192000"/>
              <a:gd name="connsiteY46" fmla="*/ 1478152 h 2237627"/>
              <a:gd name="connsiteX47" fmla="*/ 7377870 w 12192000"/>
              <a:gd name="connsiteY47" fmla="*/ 1523319 h 2237627"/>
              <a:gd name="connsiteX48" fmla="*/ 7230737 w 12192000"/>
              <a:gd name="connsiteY48" fmla="*/ 1562633 h 2237627"/>
              <a:gd name="connsiteX49" fmla="*/ 7224458 w 12192000"/>
              <a:gd name="connsiteY49" fmla="*/ 1573008 h 2237627"/>
              <a:gd name="connsiteX50" fmla="*/ 7183121 w 12192000"/>
              <a:gd name="connsiteY50" fmla="*/ 1595162 h 2237627"/>
              <a:gd name="connsiteX51" fmla="*/ 7164601 w 12192000"/>
              <a:gd name="connsiteY51" fmla="*/ 1606490 h 2237627"/>
              <a:gd name="connsiteX52" fmla="*/ 6900177 w 12192000"/>
              <a:gd name="connsiteY52" fmla="*/ 1636016 h 2237627"/>
              <a:gd name="connsiteX53" fmla="*/ 6795372 w 12192000"/>
              <a:gd name="connsiteY53" fmla="*/ 1644845 h 2237627"/>
              <a:gd name="connsiteX54" fmla="*/ 6692251 w 12192000"/>
              <a:gd name="connsiteY54" fmla="*/ 1656357 h 2237627"/>
              <a:gd name="connsiteX55" fmla="*/ 6655235 w 12192000"/>
              <a:gd name="connsiteY55" fmla="*/ 1661869 h 2237627"/>
              <a:gd name="connsiteX56" fmla="*/ 6554894 w 12192000"/>
              <a:gd name="connsiteY56" fmla="*/ 1664428 h 2237627"/>
              <a:gd name="connsiteX57" fmla="*/ 6516595 w 12192000"/>
              <a:gd name="connsiteY57" fmla="*/ 1667475 h 2237627"/>
              <a:gd name="connsiteX58" fmla="*/ 6508541 w 12192000"/>
              <a:gd name="connsiteY58" fmla="*/ 1668757 h 2237627"/>
              <a:gd name="connsiteX59" fmla="*/ 6471012 w 12192000"/>
              <a:gd name="connsiteY59" fmla="*/ 1678604 h 2237627"/>
              <a:gd name="connsiteX60" fmla="*/ 6364035 w 12192000"/>
              <a:gd name="connsiteY60" fmla="*/ 1667683 h 2237627"/>
              <a:gd name="connsiteX61" fmla="*/ 6280959 w 12192000"/>
              <a:gd name="connsiteY61" fmla="*/ 1689329 h 2237627"/>
              <a:gd name="connsiteX62" fmla="*/ 6243319 w 12192000"/>
              <a:gd name="connsiteY62" fmla="*/ 1695560 h 2237627"/>
              <a:gd name="connsiteX63" fmla="*/ 6098321 w 12192000"/>
              <a:gd name="connsiteY63" fmla="*/ 1721646 h 2237627"/>
              <a:gd name="connsiteX64" fmla="*/ 5880652 w 12192000"/>
              <a:gd name="connsiteY64" fmla="*/ 1779643 h 2237627"/>
              <a:gd name="connsiteX65" fmla="*/ 5785959 w 12192000"/>
              <a:gd name="connsiteY65" fmla="*/ 1775307 h 2237627"/>
              <a:gd name="connsiteX66" fmla="*/ 5643534 w 12192000"/>
              <a:gd name="connsiteY66" fmla="*/ 1802919 h 2237627"/>
              <a:gd name="connsiteX67" fmla="*/ 5518799 w 12192000"/>
              <a:gd name="connsiteY67" fmla="*/ 1818312 h 2237627"/>
              <a:gd name="connsiteX68" fmla="*/ 5505014 w 12192000"/>
              <a:gd name="connsiteY68" fmla="*/ 1819259 h 2237627"/>
              <a:gd name="connsiteX69" fmla="*/ 5453307 w 12192000"/>
              <a:gd name="connsiteY69" fmla="*/ 1815450 h 2237627"/>
              <a:gd name="connsiteX70" fmla="*/ 5221533 w 12192000"/>
              <a:gd name="connsiteY70" fmla="*/ 1846950 h 2237627"/>
              <a:gd name="connsiteX71" fmla="*/ 5149802 w 12192000"/>
              <a:gd name="connsiteY71" fmla="*/ 1844846 h 2237627"/>
              <a:gd name="connsiteX72" fmla="*/ 5114927 w 12192000"/>
              <a:gd name="connsiteY72" fmla="*/ 1847827 h 2237627"/>
              <a:gd name="connsiteX73" fmla="*/ 5108970 w 12192000"/>
              <a:gd name="connsiteY73" fmla="*/ 1847935 h 2237627"/>
              <a:gd name="connsiteX74" fmla="*/ 5067961 w 12192000"/>
              <a:gd name="connsiteY74" fmla="*/ 1845917 h 2237627"/>
              <a:gd name="connsiteX75" fmla="*/ 5007075 w 12192000"/>
              <a:gd name="connsiteY75" fmla="*/ 1838626 h 2237627"/>
              <a:gd name="connsiteX76" fmla="*/ 4944087 w 12192000"/>
              <a:gd name="connsiteY76" fmla="*/ 1823332 h 2237627"/>
              <a:gd name="connsiteX77" fmla="*/ 4907662 w 12192000"/>
              <a:gd name="connsiteY77" fmla="*/ 1816900 h 2237627"/>
              <a:gd name="connsiteX78" fmla="*/ 4882386 w 12192000"/>
              <a:gd name="connsiteY78" fmla="*/ 1809844 h 2237627"/>
              <a:gd name="connsiteX79" fmla="*/ 4811440 w 12192000"/>
              <a:gd name="connsiteY79" fmla="*/ 1804655 h 2237627"/>
              <a:gd name="connsiteX80" fmla="*/ 4691075 w 12192000"/>
              <a:gd name="connsiteY80" fmla="*/ 1801389 h 2237627"/>
              <a:gd name="connsiteX81" fmla="*/ 4640313 w 12192000"/>
              <a:gd name="connsiteY81" fmla="*/ 1784307 h 2237627"/>
              <a:gd name="connsiteX82" fmla="*/ 4536503 w 12192000"/>
              <a:gd name="connsiteY82" fmla="*/ 1785334 h 2237627"/>
              <a:gd name="connsiteX83" fmla="*/ 4513724 w 12192000"/>
              <a:gd name="connsiteY83" fmla="*/ 1791996 h 2237627"/>
              <a:gd name="connsiteX84" fmla="*/ 4459810 w 12192000"/>
              <a:gd name="connsiteY84" fmla="*/ 1797886 h 2237627"/>
              <a:gd name="connsiteX85" fmla="*/ 4379064 w 12192000"/>
              <a:gd name="connsiteY85" fmla="*/ 1817177 h 2237627"/>
              <a:gd name="connsiteX86" fmla="*/ 4290981 w 12192000"/>
              <a:gd name="connsiteY86" fmla="*/ 1839677 h 2237627"/>
              <a:gd name="connsiteX87" fmla="*/ 4238372 w 12192000"/>
              <a:gd name="connsiteY87" fmla="*/ 1851480 h 2237627"/>
              <a:gd name="connsiteX88" fmla="*/ 4232517 w 12192000"/>
              <a:gd name="connsiteY88" fmla="*/ 1852567 h 2237627"/>
              <a:gd name="connsiteX89" fmla="*/ 4191732 w 12192000"/>
              <a:gd name="connsiteY89" fmla="*/ 1857328 h 2237627"/>
              <a:gd name="connsiteX90" fmla="*/ 4065532 w 12192000"/>
              <a:gd name="connsiteY90" fmla="*/ 1855477 h 2237627"/>
              <a:gd name="connsiteX91" fmla="*/ 4028460 w 12192000"/>
              <a:gd name="connsiteY91" fmla="*/ 1855137 h 2237627"/>
              <a:gd name="connsiteX92" fmla="*/ 4002267 w 12192000"/>
              <a:gd name="connsiteY92" fmla="*/ 1852352 h 2237627"/>
              <a:gd name="connsiteX93" fmla="*/ 3931396 w 12192000"/>
              <a:gd name="connsiteY93" fmla="*/ 1858915 h 2237627"/>
              <a:gd name="connsiteX94" fmla="*/ 3812162 w 12192000"/>
              <a:gd name="connsiteY94" fmla="*/ 1875501 h 2237627"/>
              <a:gd name="connsiteX95" fmla="*/ 3758105 w 12192000"/>
              <a:gd name="connsiteY95" fmla="*/ 1871856 h 2237627"/>
              <a:gd name="connsiteX96" fmla="*/ 3567259 w 12192000"/>
              <a:gd name="connsiteY96" fmla="*/ 1893482 h 2237627"/>
              <a:gd name="connsiteX97" fmla="*/ 3405770 w 12192000"/>
              <a:gd name="connsiteY97" fmla="*/ 1904591 h 2237627"/>
              <a:gd name="connsiteX98" fmla="*/ 3280097 w 12192000"/>
              <a:gd name="connsiteY98" fmla="*/ 1919610 h 2237627"/>
              <a:gd name="connsiteX99" fmla="*/ 3009910 w 12192000"/>
              <a:gd name="connsiteY99" fmla="*/ 1957866 h 2237627"/>
              <a:gd name="connsiteX100" fmla="*/ 2995934 w 12192000"/>
              <a:gd name="connsiteY100" fmla="*/ 1967085 h 2237627"/>
              <a:gd name="connsiteX101" fmla="*/ 2942858 w 12192000"/>
              <a:gd name="connsiteY101" fmla="*/ 1981367 h 2237627"/>
              <a:gd name="connsiteX102" fmla="*/ 2875436 w 12192000"/>
              <a:gd name="connsiteY102" fmla="*/ 1996977 h 2237627"/>
              <a:gd name="connsiteX103" fmla="*/ 2874892 w 12192000"/>
              <a:gd name="connsiteY103" fmla="*/ 1996085 h 2237627"/>
              <a:gd name="connsiteX104" fmla="*/ 2843662 w 12192000"/>
              <a:gd name="connsiteY104" fmla="*/ 1992498 h 2237627"/>
              <a:gd name="connsiteX105" fmla="*/ 2718916 w 12192000"/>
              <a:gd name="connsiteY105" fmla="*/ 1990867 h 2237627"/>
              <a:gd name="connsiteX106" fmla="*/ 2713522 w 12192000"/>
              <a:gd name="connsiteY106" fmla="*/ 1990173 h 2237627"/>
              <a:gd name="connsiteX107" fmla="*/ 2476147 w 12192000"/>
              <a:gd name="connsiteY107" fmla="*/ 1998305 h 2237627"/>
              <a:gd name="connsiteX108" fmla="*/ 2373568 w 12192000"/>
              <a:gd name="connsiteY108" fmla="*/ 2003219 h 2237627"/>
              <a:gd name="connsiteX109" fmla="*/ 2287219 w 12192000"/>
              <a:gd name="connsiteY109" fmla="*/ 1998750 h 2237627"/>
              <a:gd name="connsiteX110" fmla="*/ 2243069 w 12192000"/>
              <a:gd name="connsiteY110" fmla="*/ 2005321 h 2237627"/>
              <a:gd name="connsiteX111" fmla="*/ 2164831 w 12192000"/>
              <a:gd name="connsiteY111" fmla="*/ 2010143 h 2237627"/>
              <a:gd name="connsiteX112" fmla="*/ 2085228 w 12192000"/>
              <a:gd name="connsiteY112" fmla="*/ 2046431 h 2237627"/>
              <a:gd name="connsiteX113" fmla="*/ 2058061 w 12192000"/>
              <a:gd name="connsiteY113" fmla="*/ 2047942 h 2237627"/>
              <a:gd name="connsiteX114" fmla="*/ 2042244 w 12192000"/>
              <a:gd name="connsiteY114" fmla="*/ 2055560 h 2237627"/>
              <a:gd name="connsiteX115" fmla="*/ 1877728 w 12192000"/>
              <a:gd name="connsiteY115" fmla="*/ 2101004 h 2237627"/>
              <a:gd name="connsiteX116" fmla="*/ 1759056 w 12192000"/>
              <a:gd name="connsiteY116" fmla="*/ 2125608 h 2237627"/>
              <a:gd name="connsiteX117" fmla="*/ 1637948 w 12192000"/>
              <a:gd name="connsiteY117" fmla="*/ 2172597 h 2237627"/>
              <a:gd name="connsiteX118" fmla="*/ 1434549 w 12192000"/>
              <a:gd name="connsiteY118" fmla="*/ 2234522 h 2237627"/>
              <a:gd name="connsiteX119" fmla="*/ 1398481 w 12192000"/>
              <a:gd name="connsiteY119" fmla="*/ 2237074 h 2237627"/>
              <a:gd name="connsiteX120" fmla="*/ 1370962 w 12192000"/>
              <a:gd name="connsiteY120" fmla="*/ 2237474 h 2237627"/>
              <a:gd name="connsiteX121" fmla="*/ 1356367 w 12192000"/>
              <a:gd name="connsiteY121" fmla="*/ 2235089 h 2237627"/>
              <a:gd name="connsiteX122" fmla="*/ 1279765 w 12192000"/>
              <a:gd name="connsiteY122" fmla="*/ 2229639 h 2237627"/>
              <a:gd name="connsiteX123" fmla="*/ 1195347 w 12192000"/>
              <a:gd name="connsiteY123" fmla="*/ 2212354 h 2237627"/>
              <a:gd name="connsiteX124" fmla="*/ 970251 w 12192000"/>
              <a:gd name="connsiteY124" fmla="*/ 2221029 h 2237627"/>
              <a:gd name="connsiteX125" fmla="*/ 812914 w 12192000"/>
              <a:gd name="connsiteY125" fmla="*/ 2210095 h 2237627"/>
              <a:gd name="connsiteX126" fmla="*/ 776382 w 12192000"/>
              <a:gd name="connsiteY126" fmla="*/ 2204512 h 2237627"/>
              <a:gd name="connsiteX127" fmla="*/ 597225 w 12192000"/>
              <a:gd name="connsiteY127" fmla="*/ 2180999 h 2237627"/>
              <a:gd name="connsiteX128" fmla="*/ 520671 w 12192000"/>
              <a:gd name="connsiteY128" fmla="*/ 2180980 h 2237627"/>
              <a:gd name="connsiteX129" fmla="*/ 515024 w 12192000"/>
              <a:gd name="connsiteY129" fmla="*/ 2179258 h 2237627"/>
              <a:gd name="connsiteX130" fmla="*/ 413835 w 12192000"/>
              <a:gd name="connsiteY130" fmla="*/ 2156783 h 2237627"/>
              <a:gd name="connsiteX131" fmla="*/ 376513 w 12192000"/>
              <a:gd name="connsiteY131" fmla="*/ 2154014 h 2237627"/>
              <a:gd name="connsiteX132" fmla="*/ 273386 w 12192000"/>
              <a:gd name="connsiteY132" fmla="*/ 2142551 h 2237627"/>
              <a:gd name="connsiteX133" fmla="*/ 77641 w 12192000"/>
              <a:gd name="connsiteY133" fmla="*/ 2126835 h 2237627"/>
              <a:gd name="connsiteX134" fmla="*/ 37645 w 12192000"/>
              <a:gd name="connsiteY134" fmla="*/ 2115401 h 2237627"/>
              <a:gd name="connsiteX135" fmla="*/ 4572 w 12192000"/>
              <a:gd name="connsiteY135" fmla="*/ 2111091 h 2237627"/>
              <a:gd name="connsiteX136" fmla="*/ 0 w 12192000"/>
              <a:gd name="connsiteY136" fmla="*/ 2110468 h 2237627"/>
              <a:gd name="connsiteX137" fmla="*/ 0 w 12192000"/>
              <a:gd name="connsiteY137" fmla="*/ 0 h 2237627"/>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80959 w 12192000"/>
              <a:gd name="connsiteY61" fmla="*/ 1689329 h 2240205"/>
              <a:gd name="connsiteX62" fmla="*/ 6243319 w 12192000"/>
              <a:gd name="connsiteY62" fmla="*/ 1695560 h 2240205"/>
              <a:gd name="connsiteX63" fmla="*/ 6098321 w 12192000"/>
              <a:gd name="connsiteY63" fmla="*/ 1721646 h 2240205"/>
              <a:gd name="connsiteX64" fmla="*/ 5880652 w 12192000"/>
              <a:gd name="connsiteY64" fmla="*/ 1779643 h 2240205"/>
              <a:gd name="connsiteX65" fmla="*/ 5785959 w 12192000"/>
              <a:gd name="connsiteY65" fmla="*/ 1775307 h 2240205"/>
              <a:gd name="connsiteX66" fmla="*/ 5643534 w 12192000"/>
              <a:gd name="connsiteY66" fmla="*/ 1802919 h 2240205"/>
              <a:gd name="connsiteX67" fmla="*/ 5518799 w 12192000"/>
              <a:gd name="connsiteY67" fmla="*/ 1818312 h 2240205"/>
              <a:gd name="connsiteX68" fmla="*/ 5505014 w 12192000"/>
              <a:gd name="connsiteY68" fmla="*/ 1819259 h 2240205"/>
              <a:gd name="connsiteX69" fmla="*/ 5453307 w 12192000"/>
              <a:gd name="connsiteY69" fmla="*/ 1815450 h 2240205"/>
              <a:gd name="connsiteX70" fmla="*/ 5221533 w 12192000"/>
              <a:gd name="connsiteY70" fmla="*/ 1846950 h 2240205"/>
              <a:gd name="connsiteX71" fmla="*/ 5149802 w 12192000"/>
              <a:gd name="connsiteY71" fmla="*/ 1844846 h 2240205"/>
              <a:gd name="connsiteX72" fmla="*/ 5114927 w 12192000"/>
              <a:gd name="connsiteY72" fmla="*/ 1847827 h 2240205"/>
              <a:gd name="connsiteX73" fmla="*/ 5108970 w 12192000"/>
              <a:gd name="connsiteY73" fmla="*/ 1847935 h 2240205"/>
              <a:gd name="connsiteX74" fmla="*/ 5067961 w 12192000"/>
              <a:gd name="connsiteY74" fmla="*/ 1845917 h 2240205"/>
              <a:gd name="connsiteX75" fmla="*/ 5007075 w 12192000"/>
              <a:gd name="connsiteY75" fmla="*/ 1838626 h 2240205"/>
              <a:gd name="connsiteX76" fmla="*/ 4944087 w 12192000"/>
              <a:gd name="connsiteY76" fmla="*/ 1823332 h 2240205"/>
              <a:gd name="connsiteX77" fmla="*/ 4907662 w 12192000"/>
              <a:gd name="connsiteY77" fmla="*/ 1816900 h 2240205"/>
              <a:gd name="connsiteX78" fmla="*/ 4882386 w 12192000"/>
              <a:gd name="connsiteY78" fmla="*/ 1809844 h 2240205"/>
              <a:gd name="connsiteX79" fmla="*/ 4811440 w 12192000"/>
              <a:gd name="connsiteY79" fmla="*/ 1804655 h 2240205"/>
              <a:gd name="connsiteX80" fmla="*/ 4691075 w 12192000"/>
              <a:gd name="connsiteY80" fmla="*/ 1801389 h 2240205"/>
              <a:gd name="connsiteX81" fmla="*/ 4640313 w 12192000"/>
              <a:gd name="connsiteY81" fmla="*/ 1784307 h 2240205"/>
              <a:gd name="connsiteX82" fmla="*/ 4536503 w 12192000"/>
              <a:gd name="connsiteY82" fmla="*/ 1785334 h 2240205"/>
              <a:gd name="connsiteX83" fmla="*/ 4513724 w 12192000"/>
              <a:gd name="connsiteY83" fmla="*/ 1791996 h 2240205"/>
              <a:gd name="connsiteX84" fmla="*/ 4459810 w 12192000"/>
              <a:gd name="connsiteY84" fmla="*/ 1797886 h 2240205"/>
              <a:gd name="connsiteX85" fmla="*/ 4379064 w 12192000"/>
              <a:gd name="connsiteY85" fmla="*/ 1817177 h 2240205"/>
              <a:gd name="connsiteX86" fmla="*/ 4290981 w 12192000"/>
              <a:gd name="connsiteY86" fmla="*/ 1839677 h 2240205"/>
              <a:gd name="connsiteX87" fmla="*/ 4238372 w 12192000"/>
              <a:gd name="connsiteY87" fmla="*/ 1851480 h 2240205"/>
              <a:gd name="connsiteX88" fmla="*/ 4232517 w 12192000"/>
              <a:gd name="connsiteY88" fmla="*/ 1852567 h 2240205"/>
              <a:gd name="connsiteX89" fmla="*/ 4191732 w 12192000"/>
              <a:gd name="connsiteY89" fmla="*/ 1857328 h 2240205"/>
              <a:gd name="connsiteX90" fmla="*/ 4065532 w 12192000"/>
              <a:gd name="connsiteY90" fmla="*/ 1855477 h 2240205"/>
              <a:gd name="connsiteX91" fmla="*/ 4028460 w 12192000"/>
              <a:gd name="connsiteY91" fmla="*/ 1855137 h 2240205"/>
              <a:gd name="connsiteX92" fmla="*/ 4002267 w 12192000"/>
              <a:gd name="connsiteY92" fmla="*/ 1852352 h 2240205"/>
              <a:gd name="connsiteX93" fmla="*/ 3931396 w 12192000"/>
              <a:gd name="connsiteY93" fmla="*/ 1858915 h 2240205"/>
              <a:gd name="connsiteX94" fmla="*/ 3812162 w 12192000"/>
              <a:gd name="connsiteY94" fmla="*/ 1875501 h 2240205"/>
              <a:gd name="connsiteX95" fmla="*/ 3758105 w 12192000"/>
              <a:gd name="connsiteY95" fmla="*/ 1871856 h 2240205"/>
              <a:gd name="connsiteX96" fmla="*/ 3567259 w 12192000"/>
              <a:gd name="connsiteY96" fmla="*/ 1893482 h 2240205"/>
              <a:gd name="connsiteX97" fmla="*/ 3405770 w 12192000"/>
              <a:gd name="connsiteY97" fmla="*/ 1904591 h 2240205"/>
              <a:gd name="connsiteX98" fmla="*/ 3280097 w 12192000"/>
              <a:gd name="connsiteY98" fmla="*/ 1919610 h 2240205"/>
              <a:gd name="connsiteX99" fmla="*/ 3009910 w 12192000"/>
              <a:gd name="connsiteY99" fmla="*/ 1957866 h 2240205"/>
              <a:gd name="connsiteX100" fmla="*/ 2995934 w 12192000"/>
              <a:gd name="connsiteY100" fmla="*/ 1967085 h 2240205"/>
              <a:gd name="connsiteX101" fmla="*/ 2942858 w 12192000"/>
              <a:gd name="connsiteY101" fmla="*/ 1981367 h 2240205"/>
              <a:gd name="connsiteX102" fmla="*/ 2875436 w 12192000"/>
              <a:gd name="connsiteY102" fmla="*/ 1996977 h 2240205"/>
              <a:gd name="connsiteX103" fmla="*/ 2874892 w 12192000"/>
              <a:gd name="connsiteY103" fmla="*/ 1996085 h 2240205"/>
              <a:gd name="connsiteX104" fmla="*/ 2843662 w 12192000"/>
              <a:gd name="connsiteY104" fmla="*/ 1992498 h 2240205"/>
              <a:gd name="connsiteX105" fmla="*/ 2718916 w 12192000"/>
              <a:gd name="connsiteY105" fmla="*/ 1990867 h 2240205"/>
              <a:gd name="connsiteX106" fmla="*/ 2713522 w 12192000"/>
              <a:gd name="connsiteY106" fmla="*/ 1990173 h 2240205"/>
              <a:gd name="connsiteX107" fmla="*/ 2476147 w 12192000"/>
              <a:gd name="connsiteY107" fmla="*/ 1998305 h 2240205"/>
              <a:gd name="connsiteX108" fmla="*/ 2373568 w 12192000"/>
              <a:gd name="connsiteY108" fmla="*/ 2003219 h 2240205"/>
              <a:gd name="connsiteX109" fmla="*/ 2287219 w 12192000"/>
              <a:gd name="connsiteY109" fmla="*/ 1998750 h 2240205"/>
              <a:gd name="connsiteX110" fmla="*/ 2243069 w 12192000"/>
              <a:gd name="connsiteY110" fmla="*/ 2005321 h 2240205"/>
              <a:gd name="connsiteX111" fmla="*/ 2164831 w 12192000"/>
              <a:gd name="connsiteY111" fmla="*/ 2010143 h 2240205"/>
              <a:gd name="connsiteX112" fmla="*/ 2085228 w 12192000"/>
              <a:gd name="connsiteY112" fmla="*/ 2046431 h 2240205"/>
              <a:gd name="connsiteX113" fmla="*/ 2058061 w 12192000"/>
              <a:gd name="connsiteY113" fmla="*/ 2047942 h 2240205"/>
              <a:gd name="connsiteX114" fmla="*/ 2042244 w 12192000"/>
              <a:gd name="connsiteY114" fmla="*/ 2055560 h 2240205"/>
              <a:gd name="connsiteX115" fmla="*/ 1877728 w 12192000"/>
              <a:gd name="connsiteY115" fmla="*/ 2101004 h 2240205"/>
              <a:gd name="connsiteX116" fmla="*/ 1759056 w 12192000"/>
              <a:gd name="connsiteY116" fmla="*/ 2125608 h 2240205"/>
              <a:gd name="connsiteX117" fmla="*/ 1637948 w 12192000"/>
              <a:gd name="connsiteY117" fmla="*/ 2172597 h 2240205"/>
              <a:gd name="connsiteX118" fmla="*/ 1434549 w 12192000"/>
              <a:gd name="connsiteY118" fmla="*/ 2234522 h 2240205"/>
              <a:gd name="connsiteX119" fmla="*/ 1370962 w 12192000"/>
              <a:gd name="connsiteY119" fmla="*/ 2237474 h 2240205"/>
              <a:gd name="connsiteX120" fmla="*/ 1356367 w 12192000"/>
              <a:gd name="connsiteY120" fmla="*/ 2235089 h 2240205"/>
              <a:gd name="connsiteX121" fmla="*/ 1279765 w 12192000"/>
              <a:gd name="connsiteY121" fmla="*/ 2229639 h 2240205"/>
              <a:gd name="connsiteX122" fmla="*/ 1195347 w 12192000"/>
              <a:gd name="connsiteY122" fmla="*/ 2212354 h 2240205"/>
              <a:gd name="connsiteX123" fmla="*/ 970251 w 12192000"/>
              <a:gd name="connsiteY123" fmla="*/ 2221029 h 2240205"/>
              <a:gd name="connsiteX124" fmla="*/ 812914 w 12192000"/>
              <a:gd name="connsiteY124" fmla="*/ 2210095 h 2240205"/>
              <a:gd name="connsiteX125" fmla="*/ 776382 w 12192000"/>
              <a:gd name="connsiteY125" fmla="*/ 2204512 h 2240205"/>
              <a:gd name="connsiteX126" fmla="*/ 597225 w 12192000"/>
              <a:gd name="connsiteY126" fmla="*/ 2180999 h 2240205"/>
              <a:gd name="connsiteX127" fmla="*/ 520671 w 12192000"/>
              <a:gd name="connsiteY127" fmla="*/ 2180980 h 2240205"/>
              <a:gd name="connsiteX128" fmla="*/ 515024 w 12192000"/>
              <a:gd name="connsiteY128" fmla="*/ 2179258 h 2240205"/>
              <a:gd name="connsiteX129" fmla="*/ 413835 w 12192000"/>
              <a:gd name="connsiteY129" fmla="*/ 2156783 h 2240205"/>
              <a:gd name="connsiteX130" fmla="*/ 376513 w 12192000"/>
              <a:gd name="connsiteY130" fmla="*/ 2154014 h 2240205"/>
              <a:gd name="connsiteX131" fmla="*/ 273386 w 12192000"/>
              <a:gd name="connsiteY131" fmla="*/ 2142551 h 2240205"/>
              <a:gd name="connsiteX132" fmla="*/ 77641 w 12192000"/>
              <a:gd name="connsiteY132" fmla="*/ 2126835 h 2240205"/>
              <a:gd name="connsiteX133" fmla="*/ 37645 w 12192000"/>
              <a:gd name="connsiteY133" fmla="*/ 2115401 h 2240205"/>
              <a:gd name="connsiteX134" fmla="*/ 4572 w 12192000"/>
              <a:gd name="connsiteY134" fmla="*/ 2111091 h 2240205"/>
              <a:gd name="connsiteX135" fmla="*/ 0 w 12192000"/>
              <a:gd name="connsiteY135" fmla="*/ 2110468 h 2240205"/>
              <a:gd name="connsiteX136" fmla="*/ 0 w 12192000"/>
              <a:gd name="connsiteY13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43319 w 12192000"/>
              <a:gd name="connsiteY61" fmla="*/ 1695560 h 2240205"/>
              <a:gd name="connsiteX62" fmla="*/ 6098321 w 12192000"/>
              <a:gd name="connsiteY62" fmla="*/ 1721646 h 2240205"/>
              <a:gd name="connsiteX63" fmla="*/ 5880652 w 12192000"/>
              <a:gd name="connsiteY63" fmla="*/ 1779643 h 2240205"/>
              <a:gd name="connsiteX64" fmla="*/ 5785959 w 12192000"/>
              <a:gd name="connsiteY64" fmla="*/ 1775307 h 2240205"/>
              <a:gd name="connsiteX65" fmla="*/ 5643534 w 12192000"/>
              <a:gd name="connsiteY65" fmla="*/ 1802919 h 2240205"/>
              <a:gd name="connsiteX66" fmla="*/ 5518799 w 12192000"/>
              <a:gd name="connsiteY66" fmla="*/ 1818312 h 2240205"/>
              <a:gd name="connsiteX67" fmla="*/ 5505014 w 12192000"/>
              <a:gd name="connsiteY67" fmla="*/ 1819259 h 2240205"/>
              <a:gd name="connsiteX68" fmla="*/ 5453307 w 12192000"/>
              <a:gd name="connsiteY68" fmla="*/ 1815450 h 2240205"/>
              <a:gd name="connsiteX69" fmla="*/ 5221533 w 12192000"/>
              <a:gd name="connsiteY69" fmla="*/ 1846950 h 2240205"/>
              <a:gd name="connsiteX70" fmla="*/ 5149802 w 12192000"/>
              <a:gd name="connsiteY70" fmla="*/ 1844846 h 2240205"/>
              <a:gd name="connsiteX71" fmla="*/ 5114927 w 12192000"/>
              <a:gd name="connsiteY71" fmla="*/ 1847827 h 2240205"/>
              <a:gd name="connsiteX72" fmla="*/ 5108970 w 12192000"/>
              <a:gd name="connsiteY72" fmla="*/ 1847935 h 2240205"/>
              <a:gd name="connsiteX73" fmla="*/ 5067961 w 12192000"/>
              <a:gd name="connsiteY73" fmla="*/ 1845917 h 2240205"/>
              <a:gd name="connsiteX74" fmla="*/ 5007075 w 12192000"/>
              <a:gd name="connsiteY74" fmla="*/ 1838626 h 2240205"/>
              <a:gd name="connsiteX75" fmla="*/ 4944087 w 12192000"/>
              <a:gd name="connsiteY75" fmla="*/ 1823332 h 2240205"/>
              <a:gd name="connsiteX76" fmla="*/ 4907662 w 12192000"/>
              <a:gd name="connsiteY76" fmla="*/ 1816900 h 2240205"/>
              <a:gd name="connsiteX77" fmla="*/ 4882386 w 12192000"/>
              <a:gd name="connsiteY77" fmla="*/ 1809844 h 2240205"/>
              <a:gd name="connsiteX78" fmla="*/ 4811440 w 12192000"/>
              <a:gd name="connsiteY78" fmla="*/ 1804655 h 2240205"/>
              <a:gd name="connsiteX79" fmla="*/ 4691075 w 12192000"/>
              <a:gd name="connsiteY79" fmla="*/ 1801389 h 2240205"/>
              <a:gd name="connsiteX80" fmla="*/ 4640313 w 12192000"/>
              <a:gd name="connsiteY80" fmla="*/ 1784307 h 2240205"/>
              <a:gd name="connsiteX81" fmla="*/ 4536503 w 12192000"/>
              <a:gd name="connsiteY81" fmla="*/ 1785334 h 2240205"/>
              <a:gd name="connsiteX82" fmla="*/ 4513724 w 12192000"/>
              <a:gd name="connsiteY82" fmla="*/ 1791996 h 2240205"/>
              <a:gd name="connsiteX83" fmla="*/ 4459810 w 12192000"/>
              <a:gd name="connsiteY83" fmla="*/ 1797886 h 2240205"/>
              <a:gd name="connsiteX84" fmla="*/ 4379064 w 12192000"/>
              <a:gd name="connsiteY84" fmla="*/ 1817177 h 2240205"/>
              <a:gd name="connsiteX85" fmla="*/ 4290981 w 12192000"/>
              <a:gd name="connsiteY85" fmla="*/ 1839677 h 2240205"/>
              <a:gd name="connsiteX86" fmla="*/ 4238372 w 12192000"/>
              <a:gd name="connsiteY86" fmla="*/ 1851480 h 2240205"/>
              <a:gd name="connsiteX87" fmla="*/ 4232517 w 12192000"/>
              <a:gd name="connsiteY87" fmla="*/ 1852567 h 2240205"/>
              <a:gd name="connsiteX88" fmla="*/ 4191732 w 12192000"/>
              <a:gd name="connsiteY88" fmla="*/ 1857328 h 2240205"/>
              <a:gd name="connsiteX89" fmla="*/ 4065532 w 12192000"/>
              <a:gd name="connsiteY89" fmla="*/ 1855477 h 2240205"/>
              <a:gd name="connsiteX90" fmla="*/ 4028460 w 12192000"/>
              <a:gd name="connsiteY90" fmla="*/ 1855137 h 2240205"/>
              <a:gd name="connsiteX91" fmla="*/ 4002267 w 12192000"/>
              <a:gd name="connsiteY91" fmla="*/ 1852352 h 2240205"/>
              <a:gd name="connsiteX92" fmla="*/ 3931396 w 12192000"/>
              <a:gd name="connsiteY92" fmla="*/ 1858915 h 2240205"/>
              <a:gd name="connsiteX93" fmla="*/ 3812162 w 12192000"/>
              <a:gd name="connsiteY93" fmla="*/ 1875501 h 2240205"/>
              <a:gd name="connsiteX94" fmla="*/ 3758105 w 12192000"/>
              <a:gd name="connsiteY94" fmla="*/ 1871856 h 2240205"/>
              <a:gd name="connsiteX95" fmla="*/ 3567259 w 12192000"/>
              <a:gd name="connsiteY95" fmla="*/ 1893482 h 2240205"/>
              <a:gd name="connsiteX96" fmla="*/ 3405770 w 12192000"/>
              <a:gd name="connsiteY96" fmla="*/ 1904591 h 2240205"/>
              <a:gd name="connsiteX97" fmla="*/ 3280097 w 12192000"/>
              <a:gd name="connsiteY97" fmla="*/ 1919610 h 2240205"/>
              <a:gd name="connsiteX98" fmla="*/ 3009910 w 12192000"/>
              <a:gd name="connsiteY98" fmla="*/ 1957866 h 2240205"/>
              <a:gd name="connsiteX99" fmla="*/ 2995934 w 12192000"/>
              <a:gd name="connsiteY99" fmla="*/ 1967085 h 2240205"/>
              <a:gd name="connsiteX100" fmla="*/ 2942858 w 12192000"/>
              <a:gd name="connsiteY100" fmla="*/ 1981367 h 2240205"/>
              <a:gd name="connsiteX101" fmla="*/ 2875436 w 12192000"/>
              <a:gd name="connsiteY101" fmla="*/ 1996977 h 2240205"/>
              <a:gd name="connsiteX102" fmla="*/ 2874892 w 12192000"/>
              <a:gd name="connsiteY102" fmla="*/ 1996085 h 2240205"/>
              <a:gd name="connsiteX103" fmla="*/ 2843662 w 12192000"/>
              <a:gd name="connsiteY103" fmla="*/ 1992498 h 2240205"/>
              <a:gd name="connsiteX104" fmla="*/ 2718916 w 12192000"/>
              <a:gd name="connsiteY104" fmla="*/ 1990867 h 2240205"/>
              <a:gd name="connsiteX105" fmla="*/ 2713522 w 12192000"/>
              <a:gd name="connsiteY105" fmla="*/ 1990173 h 2240205"/>
              <a:gd name="connsiteX106" fmla="*/ 2476147 w 12192000"/>
              <a:gd name="connsiteY106" fmla="*/ 1998305 h 2240205"/>
              <a:gd name="connsiteX107" fmla="*/ 2373568 w 12192000"/>
              <a:gd name="connsiteY107" fmla="*/ 2003219 h 2240205"/>
              <a:gd name="connsiteX108" fmla="*/ 2287219 w 12192000"/>
              <a:gd name="connsiteY108" fmla="*/ 1998750 h 2240205"/>
              <a:gd name="connsiteX109" fmla="*/ 2243069 w 12192000"/>
              <a:gd name="connsiteY109" fmla="*/ 2005321 h 2240205"/>
              <a:gd name="connsiteX110" fmla="*/ 2164831 w 12192000"/>
              <a:gd name="connsiteY110" fmla="*/ 2010143 h 2240205"/>
              <a:gd name="connsiteX111" fmla="*/ 2085228 w 12192000"/>
              <a:gd name="connsiteY111" fmla="*/ 2046431 h 2240205"/>
              <a:gd name="connsiteX112" fmla="*/ 2058061 w 12192000"/>
              <a:gd name="connsiteY112" fmla="*/ 2047942 h 2240205"/>
              <a:gd name="connsiteX113" fmla="*/ 2042244 w 12192000"/>
              <a:gd name="connsiteY113" fmla="*/ 2055560 h 2240205"/>
              <a:gd name="connsiteX114" fmla="*/ 1877728 w 12192000"/>
              <a:gd name="connsiteY114" fmla="*/ 2101004 h 2240205"/>
              <a:gd name="connsiteX115" fmla="*/ 1759056 w 12192000"/>
              <a:gd name="connsiteY115" fmla="*/ 2125608 h 2240205"/>
              <a:gd name="connsiteX116" fmla="*/ 1637948 w 12192000"/>
              <a:gd name="connsiteY116" fmla="*/ 2172597 h 2240205"/>
              <a:gd name="connsiteX117" fmla="*/ 1434549 w 12192000"/>
              <a:gd name="connsiteY117" fmla="*/ 2234522 h 2240205"/>
              <a:gd name="connsiteX118" fmla="*/ 1370962 w 12192000"/>
              <a:gd name="connsiteY118" fmla="*/ 2237474 h 2240205"/>
              <a:gd name="connsiteX119" fmla="*/ 1356367 w 12192000"/>
              <a:gd name="connsiteY119" fmla="*/ 2235089 h 2240205"/>
              <a:gd name="connsiteX120" fmla="*/ 1279765 w 12192000"/>
              <a:gd name="connsiteY120" fmla="*/ 2229639 h 2240205"/>
              <a:gd name="connsiteX121" fmla="*/ 1195347 w 12192000"/>
              <a:gd name="connsiteY121" fmla="*/ 2212354 h 2240205"/>
              <a:gd name="connsiteX122" fmla="*/ 970251 w 12192000"/>
              <a:gd name="connsiteY122" fmla="*/ 2221029 h 2240205"/>
              <a:gd name="connsiteX123" fmla="*/ 812914 w 12192000"/>
              <a:gd name="connsiteY123" fmla="*/ 2210095 h 2240205"/>
              <a:gd name="connsiteX124" fmla="*/ 776382 w 12192000"/>
              <a:gd name="connsiteY124" fmla="*/ 2204512 h 2240205"/>
              <a:gd name="connsiteX125" fmla="*/ 597225 w 12192000"/>
              <a:gd name="connsiteY125" fmla="*/ 2180999 h 2240205"/>
              <a:gd name="connsiteX126" fmla="*/ 520671 w 12192000"/>
              <a:gd name="connsiteY126" fmla="*/ 2180980 h 2240205"/>
              <a:gd name="connsiteX127" fmla="*/ 515024 w 12192000"/>
              <a:gd name="connsiteY127" fmla="*/ 2179258 h 2240205"/>
              <a:gd name="connsiteX128" fmla="*/ 413835 w 12192000"/>
              <a:gd name="connsiteY128" fmla="*/ 2156783 h 2240205"/>
              <a:gd name="connsiteX129" fmla="*/ 376513 w 12192000"/>
              <a:gd name="connsiteY129" fmla="*/ 2154014 h 2240205"/>
              <a:gd name="connsiteX130" fmla="*/ 273386 w 12192000"/>
              <a:gd name="connsiteY130" fmla="*/ 2142551 h 2240205"/>
              <a:gd name="connsiteX131" fmla="*/ 77641 w 12192000"/>
              <a:gd name="connsiteY131" fmla="*/ 2126835 h 2240205"/>
              <a:gd name="connsiteX132" fmla="*/ 37645 w 12192000"/>
              <a:gd name="connsiteY132" fmla="*/ 2115401 h 2240205"/>
              <a:gd name="connsiteX133" fmla="*/ 4572 w 12192000"/>
              <a:gd name="connsiteY133" fmla="*/ 2111091 h 2240205"/>
              <a:gd name="connsiteX134" fmla="*/ 0 w 12192000"/>
              <a:gd name="connsiteY134" fmla="*/ 2110468 h 2240205"/>
              <a:gd name="connsiteX135" fmla="*/ 0 w 12192000"/>
              <a:gd name="connsiteY13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44189 w 12192000"/>
              <a:gd name="connsiteY20" fmla="*/ 938966 h 2240205"/>
              <a:gd name="connsiteX21" fmla="*/ 9500499 w 12192000"/>
              <a:gd name="connsiteY21" fmla="*/ 954680 h 2240205"/>
              <a:gd name="connsiteX22" fmla="*/ 9410017 w 12192000"/>
              <a:gd name="connsiteY22" fmla="*/ 993931 h 2240205"/>
              <a:gd name="connsiteX23" fmla="*/ 9392919 w 12192000"/>
              <a:gd name="connsiteY23" fmla="*/ 994656 h 2240205"/>
              <a:gd name="connsiteX24" fmla="*/ 9268019 w 12192000"/>
              <a:gd name="connsiteY24" fmla="*/ 1007442 h 2240205"/>
              <a:gd name="connsiteX25" fmla="*/ 9188177 w 12192000"/>
              <a:gd name="connsiteY25" fmla="*/ 1035474 h 2240205"/>
              <a:gd name="connsiteX26" fmla="*/ 9155969 w 12192000"/>
              <a:gd name="connsiteY26" fmla="*/ 1046804 h 2240205"/>
              <a:gd name="connsiteX27" fmla="*/ 9133985 w 12192000"/>
              <a:gd name="connsiteY27" fmla="*/ 1046450 h 2240205"/>
              <a:gd name="connsiteX28" fmla="*/ 9003462 w 12192000"/>
              <a:gd name="connsiteY28" fmla="*/ 1042406 h 2240205"/>
              <a:gd name="connsiteX29" fmla="*/ 8968445 w 12192000"/>
              <a:gd name="connsiteY29" fmla="*/ 1052169 h 2240205"/>
              <a:gd name="connsiteX30" fmla="*/ 8886001 w 12192000"/>
              <a:gd name="connsiteY30" fmla="*/ 1067468 h 2240205"/>
              <a:gd name="connsiteX31" fmla="*/ 8838610 w 12192000"/>
              <a:gd name="connsiteY31" fmla="*/ 1075091 h 2240205"/>
              <a:gd name="connsiteX32" fmla="*/ 8665605 w 12192000"/>
              <a:gd name="connsiteY32" fmla="*/ 1110791 h 2240205"/>
              <a:gd name="connsiteX33" fmla="*/ 8584946 w 12192000"/>
              <a:gd name="connsiteY33" fmla="*/ 1135226 h 2240205"/>
              <a:gd name="connsiteX34" fmla="*/ 8419755 w 12192000"/>
              <a:gd name="connsiteY34" fmla="*/ 1216260 h 2240205"/>
              <a:gd name="connsiteX35" fmla="*/ 8411626 w 12192000"/>
              <a:gd name="connsiteY35" fmla="*/ 1214397 h 2240205"/>
              <a:gd name="connsiteX36" fmla="*/ 8363469 w 12192000"/>
              <a:gd name="connsiteY36" fmla="*/ 1246658 h 2240205"/>
              <a:gd name="connsiteX37" fmla="*/ 8275497 w 12192000"/>
              <a:gd name="connsiteY37" fmla="*/ 1264396 h 2240205"/>
              <a:gd name="connsiteX38" fmla="*/ 8074238 w 12192000"/>
              <a:gd name="connsiteY38" fmla="*/ 1301895 h 2240205"/>
              <a:gd name="connsiteX39" fmla="*/ 7902328 w 12192000"/>
              <a:gd name="connsiteY39" fmla="*/ 1345865 h 2240205"/>
              <a:gd name="connsiteX40" fmla="*/ 7840612 w 12192000"/>
              <a:gd name="connsiteY40" fmla="*/ 1369373 h 2240205"/>
              <a:gd name="connsiteX41" fmla="*/ 7786819 w 12192000"/>
              <a:gd name="connsiteY41" fmla="*/ 1378970 h 2240205"/>
              <a:gd name="connsiteX42" fmla="*/ 7548172 w 12192000"/>
              <a:gd name="connsiteY42" fmla="*/ 1417460 h 2240205"/>
              <a:gd name="connsiteX43" fmla="*/ 7483437 w 12192000"/>
              <a:gd name="connsiteY43" fmla="*/ 1478152 h 2240205"/>
              <a:gd name="connsiteX44" fmla="*/ 7377870 w 12192000"/>
              <a:gd name="connsiteY44" fmla="*/ 1523319 h 2240205"/>
              <a:gd name="connsiteX45" fmla="*/ 7230737 w 12192000"/>
              <a:gd name="connsiteY45" fmla="*/ 1562633 h 2240205"/>
              <a:gd name="connsiteX46" fmla="*/ 7224458 w 12192000"/>
              <a:gd name="connsiteY46" fmla="*/ 1573008 h 2240205"/>
              <a:gd name="connsiteX47" fmla="*/ 7183121 w 12192000"/>
              <a:gd name="connsiteY47" fmla="*/ 1595162 h 2240205"/>
              <a:gd name="connsiteX48" fmla="*/ 7164601 w 12192000"/>
              <a:gd name="connsiteY48" fmla="*/ 1606490 h 2240205"/>
              <a:gd name="connsiteX49" fmla="*/ 6900177 w 12192000"/>
              <a:gd name="connsiteY49" fmla="*/ 1636016 h 2240205"/>
              <a:gd name="connsiteX50" fmla="*/ 6795372 w 12192000"/>
              <a:gd name="connsiteY50" fmla="*/ 1644845 h 2240205"/>
              <a:gd name="connsiteX51" fmla="*/ 6692251 w 12192000"/>
              <a:gd name="connsiteY51" fmla="*/ 1656357 h 2240205"/>
              <a:gd name="connsiteX52" fmla="*/ 6655235 w 12192000"/>
              <a:gd name="connsiteY52" fmla="*/ 1661869 h 2240205"/>
              <a:gd name="connsiteX53" fmla="*/ 6554894 w 12192000"/>
              <a:gd name="connsiteY53" fmla="*/ 1664428 h 2240205"/>
              <a:gd name="connsiteX54" fmla="*/ 6516595 w 12192000"/>
              <a:gd name="connsiteY54" fmla="*/ 1667475 h 2240205"/>
              <a:gd name="connsiteX55" fmla="*/ 6508541 w 12192000"/>
              <a:gd name="connsiteY55" fmla="*/ 1668757 h 2240205"/>
              <a:gd name="connsiteX56" fmla="*/ 6471012 w 12192000"/>
              <a:gd name="connsiteY56" fmla="*/ 1678604 h 2240205"/>
              <a:gd name="connsiteX57" fmla="*/ 6364035 w 12192000"/>
              <a:gd name="connsiteY57" fmla="*/ 1667683 h 2240205"/>
              <a:gd name="connsiteX58" fmla="*/ 6243319 w 12192000"/>
              <a:gd name="connsiteY58" fmla="*/ 1695560 h 2240205"/>
              <a:gd name="connsiteX59" fmla="*/ 6098321 w 12192000"/>
              <a:gd name="connsiteY59" fmla="*/ 1721646 h 2240205"/>
              <a:gd name="connsiteX60" fmla="*/ 5880652 w 12192000"/>
              <a:gd name="connsiteY60" fmla="*/ 1779643 h 2240205"/>
              <a:gd name="connsiteX61" fmla="*/ 5785959 w 12192000"/>
              <a:gd name="connsiteY61" fmla="*/ 1775307 h 2240205"/>
              <a:gd name="connsiteX62" fmla="*/ 5643534 w 12192000"/>
              <a:gd name="connsiteY62" fmla="*/ 1802919 h 2240205"/>
              <a:gd name="connsiteX63" fmla="*/ 5518799 w 12192000"/>
              <a:gd name="connsiteY63" fmla="*/ 1818312 h 2240205"/>
              <a:gd name="connsiteX64" fmla="*/ 5505014 w 12192000"/>
              <a:gd name="connsiteY64" fmla="*/ 1819259 h 2240205"/>
              <a:gd name="connsiteX65" fmla="*/ 5453307 w 12192000"/>
              <a:gd name="connsiteY65" fmla="*/ 1815450 h 2240205"/>
              <a:gd name="connsiteX66" fmla="*/ 5221533 w 12192000"/>
              <a:gd name="connsiteY66" fmla="*/ 1846950 h 2240205"/>
              <a:gd name="connsiteX67" fmla="*/ 5149802 w 12192000"/>
              <a:gd name="connsiteY67" fmla="*/ 1844846 h 2240205"/>
              <a:gd name="connsiteX68" fmla="*/ 5114927 w 12192000"/>
              <a:gd name="connsiteY68" fmla="*/ 1847827 h 2240205"/>
              <a:gd name="connsiteX69" fmla="*/ 5108970 w 12192000"/>
              <a:gd name="connsiteY69" fmla="*/ 1847935 h 2240205"/>
              <a:gd name="connsiteX70" fmla="*/ 5067961 w 12192000"/>
              <a:gd name="connsiteY70" fmla="*/ 1845917 h 2240205"/>
              <a:gd name="connsiteX71" fmla="*/ 5007075 w 12192000"/>
              <a:gd name="connsiteY71" fmla="*/ 1838626 h 2240205"/>
              <a:gd name="connsiteX72" fmla="*/ 4944087 w 12192000"/>
              <a:gd name="connsiteY72" fmla="*/ 1823332 h 2240205"/>
              <a:gd name="connsiteX73" fmla="*/ 4907662 w 12192000"/>
              <a:gd name="connsiteY73" fmla="*/ 1816900 h 2240205"/>
              <a:gd name="connsiteX74" fmla="*/ 4882386 w 12192000"/>
              <a:gd name="connsiteY74" fmla="*/ 1809844 h 2240205"/>
              <a:gd name="connsiteX75" fmla="*/ 4811440 w 12192000"/>
              <a:gd name="connsiteY75" fmla="*/ 1804655 h 2240205"/>
              <a:gd name="connsiteX76" fmla="*/ 4691075 w 12192000"/>
              <a:gd name="connsiteY76" fmla="*/ 1801389 h 2240205"/>
              <a:gd name="connsiteX77" fmla="*/ 4640313 w 12192000"/>
              <a:gd name="connsiteY77" fmla="*/ 1784307 h 2240205"/>
              <a:gd name="connsiteX78" fmla="*/ 4536503 w 12192000"/>
              <a:gd name="connsiteY78" fmla="*/ 1785334 h 2240205"/>
              <a:gd name="connsiteX79" fmla="*/ 4513724 w 12192000"/>
              <a:gd name="connsiteY79" fmla="*/ 1791996 h 2240205"/>
              <a:gd name="connsiteX80" fmla="*/ 4459810 w 12192000"/>
              <a:gd name="connsiteY80" fmla="*/ 1797886 h 2240205"/>
              <a:gd name="connsiteX81" fmla="*/ 4379064 w 12192000"/>
              <a:gd name="connsiteY81" fmla="*/ 1817177 h 2240205"/>
              <a:gd name="connsiteX82" fmla="*/ 4290981 w 12192000"/>
              <a:gd name="connsiteY82" fmla="*/ 1839677 h 2240205"/>
              <a:gd name="connsiteX83" fmla="*/ 4238372 w 12192000"/>
              <a:gd name="connsiteY83" fmla="*/ 1851480 h 2240205"/>
              <a:gd name="connsiteX84" fmla="*/ 4232517 w 12192000"/>
              <a:gd name="connsiteY84" fmla="*/ 1852567 h 2240205"/>
              <a:gd name="connsiteX85" fmla="*/ 4191732 w 12192000"/>
              <a:gd name="connsiteY85" fmla="*/ 1857328 h 2240205"/>
              <a:gd name="connsiteX86" fmla="*/ 4065532 w 12192000"/>
              <a:gd name="connsiteY86" fmla="*/ 1855477 h 2240205"/>
              <a:gd name="connsiteX87" fmla="*/ 4028460 w 12192000"/>
              <a:gd name="connsiteY87" fmla="*/ 1855137 h 2240205"/>
              <a:gd name="connsiteX88" fmla="*/ 4002267 w 12192000"/>
              <a:gd name="connsiteY88" fmla="*/ 1852352 h 2240205"/>
              <a:gd name="connsiteX89" fmla="*/ 3931396 w 12192000"/>
              <a:gd name="connsiteY89" fmla="*/ 1858915 h 2240205"/>
              <a:gd name="connsiteX90" fmla="*/ 3812162 w 12192000"/>
              <a:gd name="connsiteY90" fmla="*/ 1875501 h 2240205"/>
              <a:gd name="connsiteX91" fmla="*/ 3758105 w 12192000"/>
              <a:gd name="connsiteY91" fmla="*/ 1871856 h 2240205"/>
              <a:gd name="connsiteX92" fmla="*/ 3567259 w 12192000"/>
              <a:gd name="connsiteY92" fmla="*/ 1893482 h 2240205"/>
              <a:gd name="connsiteX93" fmla="*/ 3405770 w 12192000"/>
              <a:gd name="connsiteY93" fmla="*/ 1904591 h 2240205"/>
              <a:gd name="connsiteX94" fmla="*/ 3280097 w 12192000"/>
              <a:gd name="connsiteY94" fmla="*/ 1919610 h 2240205"/>
              <a:gd name="connsiteX95" fmla="*/ 3009910 w 12192000"/>
              <a:gd name="connsiteY95" fmla="*/ 1957866 h 2240205"/>
              <a:gd name="connsiteX96" fmla="*/ 2995934 w 12192000"/>
              <a:gd name="connsiteY96" fmla="*/ 1967085 h 2240205"/>
              <a:gd name="connsiteX97" fmla="*/ 2942858 w 12192000"/>
              <a:gd name="connsiteY97" fmla="*/ 1981367 h 2240205"/>
              <a:gd name="connsiteX98" fmla="*/ 2875436 w 12192000"/>
              <a:gd name="connsiteY98" fmla="*/ 1996977 h 2240205"/>
              <a:gd name="connsiteX99" fmla="*/ 2874892 w 12192000"/>
              <a:gd name="connsiteY99" fmla="*/ 1996085 h 2240205"/>
              <a:gd name="connsiteX100" fmla="*/ 2843662 w 12192000"/>
              <a:gd name="connsiteY100" fmla="*/ 1992498 h 2240205"/>
              <a:gd name="connsiteX101" fmla="*/ 2718916 w 12192000"/>
              <a:gd name="connsiteY101" fmla="*/ 1990867 h 2240205"/>
              <a:gd name="connsiteX102" fmla="*/ 2713522 w 12192000"/>
              <a:gd name="connsiteY102" fmla="*/ 1990173 h 2240205"/>
              <a:gd name="connsiteX103" fmla="*/ 2476147 w 12192000"/>
              <a:gd name="connsiteY103" fmla="*/ 1998305 h 2240205"/>
              <a:gd name="connsiteX104" fmla="*/ 2373568 w 12192000"/>
              <a:gd name="connsiteY104" fmla="*/ 2003219 h 2240205"/>
              <a:gd name="connsiteX105" fmla="*/ 2287219 w 12192000"/>
              <a:gd name="connsiteY105" fmla="*/ 1998750 h 2240205"/>
              <a:gd name="connsiteX106" fmla="*/ 2243069 w 12192000"/>
              <a:gd name="connsiteY106" fmla="*/ 2005321 h 2240205"/>
              <a:gd name="connsiteX107" fmla="*/ 2164831 w 12192000"/>
              <a:gd name="connsiteY107" fmla="*/ 2010143 h 2240205"/>
              <a:gd name="connsiteX108" fmla="*/ 2085228 w 12192000"/>
              <a:gd name="connsiteY108" fmla="*/ 2046431 h 2240205"/>
              <a:gd name="connsiteX109" fmla="*/ 2058061 w 12192000"/>
              <a:gd name="connsiteY109" fmla="*/ 2047942 h 2240205"/>
              <a:gd name="connsiteX110" fmla="*/ 2042244 w 12192000"/>
              <a:gd name="connsiteY110" fmla="*/ 2055560 h 2240205"/>
              <a:gd name="connsiteX111" fmla="*/ 1877728 w 12192000"/>
              <a:gd name="connsiteY111" fmla="*/ 2101004 h 2240205"/>
              <a:gd name="connsiteX112" fmla="*/ 1759056 w 12192000"/>
              <a:gd name="connsiteY112" fmla="*/ 2125608 h 2240205"/>
              <a:gd name="connsiteX113" fmla="*/ 1637948 w 12192000"/>
              <a:gd name="connsiteY113" fmla="*/ 2172597 h 2240205"/>
              <a:gd name="connsiteX114" fmla="*/ 1434549 w 12192000"/>
              <a:gd name="connsiteY114" fmla="*/ 2234522 h 2240205"/>
              <a:gd name="connsiteX115" fmla="*/ 1370962 w 12192000"/>
              <a:gd name="connsiteY115" fmla="*/ 2237474 h 2240205"/>
              <a:gd name="connsiteX116" fmla="*/ 1356367 w 12192000"/>
              <a:gd name="connsiteY116" fmla="*/ 2235089 h 2240205"/>
              <a:gd name="connsiteX117" fmla="*/ 1279765 w 12192000"/>
              <a:gd name="connsiteY117" fmla="*/ 2229639 h 2240205"/>
              <a:gd name="connsiteX118" fmla="*/ 1195347 w 12192000"/>
              <a:gd name="connsiteY118" fmla="*/ 2212354 h 2240205"/>
              <a:gd name="connsiteX119" fmla="*/ 970251 w 12192000"/>
              <a:gd name="connsiteY119" fmla="*/ 2221029 h 2240205"/>
              <a:gd name="connsiteX120" fmla="*/ 812914 w 12192000"/>
              <a:gd name="connsiteY120" fmla="*/ 2210095 h 2240205"/>
              <a:gd name="connsiteX121" fmla="*/ 776382 w 12192000"/>
              <a:gd name="connsiteY121" fmla="*/ 2204512 h 2240205"/>
              <a:gd name="connsiteX122" fmla="*/ 597225 w 12192000"/>
              <a:gd name="connsiteY122" fmla="*/ 2180999 h 2240205"/>
              <a:gd name="connsiteX123" fmla="*/ 520671 w 12192000"/>
              <a:gd name="connsiteY123" fmla="*/ 2180980 h 2240205"/>
              <a:gd name="connsiteX124" fmla="*/ 515024 w 12192000"/>
              <a:gd name="connsiteY124" fmla="*/ 2179258 h 2240205"/>
              <a:gd name="connsiteX125" fmla="*/ 413835 w 12192000"/>
              <a:gd name="connsiteY125" fmla="*/ 2156783 h 2240205"/>
              <a:gd name="connsiteX126" fmla="*/ 376513 w 12192000"/>
              <a:gd name="connsiteY126" fmla="*/ 2154014 h 2240205"/>
              <a:gd name="connsiteX127" fmla="*/ 273386 w 12192000"/>
              <a:gd name="connsiteY127" fmla="*/ 2142551 h 2240205"/>
              <a:gd name="connsiteX128" fmla="*/ 77641 w 12192000"/>
              <a:gd name="connsiteY128" fmla="*/ 2126835 h 2240205"/>
              <a:gd name="connsiteX129" fmla="*/ 37645 w 12192000"/>
              <a:gd name="connsiteY129" fmla="*/ 2115401 h 2240205"/>
              <a:gd name="connsiteX130" fmla="*/ 4572 w 12192000"/>
              <a:gd name="connsiteY130" fmla="*/ 2111091 h 2240205"/>
              <a:gd name="connsiteX131" fmla="*/ 0 w 12192000"/>
              <a:gd name="connsiteY131" fmla="*/ 2110468 h 2240205"/>
              <a:gd name="connsiteX132" fmla="*/ 0 w 12192000"/>
              <a:gd name="connsiteY132"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46594 w 12192000"/>
              <a:gd name="connsiteY9" fmla="*/ 765069 h 2240205"/>
              <a:gd name="connsiteX10" fmla="*/ 10739478 w 12192000"/>
              <a:gd name="connsiteY10" fmla="*/ 776841 h 2240205"/>
              <a:gd name="connsiteX11" fmla="*/ 10458762 w 12192000"/>
              <a:gd name="connsiteY11" fmla="*/ 755400 h 2240205"/>
              <a:gd name="connsiteX12" fmla="*/ 10211200 w 12192000"/>
              <a:gd name="connsiteY12" fmla="*/ 767513 h 2240205"/>
              <a:gd name="connsiteX13" fmla="*/ 10167995 w 12192000"/>
              <a:gd name="connsiteY13" fmla="*/ 760843 h 2240205"/>
              <a:gd name="connsiteX14" fmla="*/ 9997044 w 12192000"/>
              <a:gd name="connsiteY14" fmla="*/ 780129 h 2240205"/>
              <a:gd name="connsiteX15" fmla="*/ 9943887 w 12192000"/>
              <a:gd name="connsiteY15" fmla="*/ 804141 h 2240205"/>
              <a:gd name="connsiteX16" fmla="*/ 9918248 w 12192000"/>
              <a:gd name="connsiteY16" fmla="*/ 816628 h 2240205"/>
              <a:gd name="connsiteX17" fmla="*/ 9767091 w 12192000"/>
              <a:gd name="connsiteY17" fmla="*/ 870550 h 2240205"/>
              <a:gd name="connsiteX18" fmla="*/ 9683005 w 12192000"/>
              <a:gd name="connsiteY18" fmla="*/ 894128 h 2240205"/>
              <a:gd name="connsiteX19" fmla="*/ 9500499 w 12192000"/>
              <a:gd name="connsiteY19" fmla="*/ 954680 h 2240205"/>
              <a:gd name="connsiteX20" fmla="*/ 9410017 w 12192000"/>
              <a:gd name="connsiteY20" fmla="*/ 993931 h 2240205"/>
              <a:gd name="connsiteX21" fmla="*/ 9392919 w 12192000"/>
              <a:gd name="connsiteY21" fmla="*/ 994656 h 2240205"/>
              <a:gd name="connsiteX22" fmla="*/ 9268019 w 12192000"/>
              <a:gd name="connsiteY22" fmla="*/ 1007442 h 2240205"/>
              <a:gd name="connsiteX23" fmla="*/ 9188177 w 12192000"/>
              <a:gd name="connsiteY23" fmla="*/ 1035474 h 2240205"/>
              <a:gd name="connsiteX24" fmla="*/ 9155969 w 12192000"/>
              <a:gd name="connsiteY24" fmla="*/ 1046804 h 2240205"/>
              <a:gd name="connsiteX25" fmla="*/ 9133985 w 12192000"/>
              <a:gd name="connsiteY25" fmla="*/ 1046450 h 2240205"/>
              <a:gd name="connsiteX26" fmla="*/ 9003462 w 12192000"/>
              <a:gd name="connsiteY26" fmla="*/ 1042406 h 2240205"/>
              <a:gd name="connsiteX27" fmla="*/ 8968445 w 12192000"/>
              <a:gd name="connsiteY27" fmla="*/ 1052169 h 2240205"/>
              <a:gd name="connsiteX28" fmla="*/ 8886001 w 12192000"/>
              <a:gd name="connsiteY28" fmla="*/ 1067468 h 2240205"/>
              <a:gd name="connsiteX29" fmla="*/ 8838610 w 12192000"/>
              <a:gd name="connsiteY29" fmla="*/ 1075091 h 2240205"/>
              <a:gd name="connsiteX30" fmla="*/ 8665605 w 12192000"/>
              <a:gd name="connsiteY30" fmla="*/ 1110791 h 2240205"/>
              <a:gd name="connsiteX31" fmla="*/ 8584946 w 12192000"/>
              <a:gd name="connsiteY31" fmla="*/ 1135226 h 2240205"/>
              <a:gd name="connsiteX32" fmla="*/ 8419755 w 12192000"/>
              <a:gd name="connsiteY32" fmla="*/ 1216260 h 2240205"/>
              <a:gd name="connsiteX33" fmla="*/ 8411626 w 12192000"/>
              <a:gd name="connsiteY33" fmla="*/ 1214397 h 2240205"/>
              <a:gd name="connsiteX34" fmla="*/ 8363469 w 12192000"/>
              <a:gd name="connsiteY34" fmla="*/ 1246658 h 2240205"/>
              <a:gd name="connsiteX35" fmla="*/ 8275497 w 12192000"/>
              <a:gd name="connsiteY35" fmla="*/ 1264396 h 2240205"/>
              <a:gd name="connsiteX36" fmla="*/ 8074238 w 12192000"/>
              <a:gd name="connsiteY36" fmla="*/ 1301895 h 2240205"/>
              <a:gd name="connsiteX37" fmla="*/ 7902328 w 12192000"/>
              <a:gd name="connsiteY37" fmla="*/ 1345865 h 2240205"/>
              <a:gd name="connsiteX38" fmla="*/ 7840612 w 12192000"/>
              <a:gd name="connsiteY38" fmla="*/ 1369373 h 2240205"/>
              <a:gd name="connsiteX39" fmla="*/ 7786819 w 12192000"/>
              <a:gd name="connsiteY39" fmla="*/ 1378970 h 2240205"/>
              <a:gd name="connsiteX40" fmla="*/ 7548172 w 12192000"/>
              <a:gd name="connsiteY40" fmla="*/ 1417460 h 2240205"/>
              <a:gd name="connsiteX41" fmla="*/ 7483437 w 12192000"/>
              <a:gd name="connsiteY41" fmla="*/ 1478152 h 2240205"/>
              <a:gd name="connsiteX42" fmla="*/ 7377870 w 12192000"/>
              <a:gd name="connsiteY42" fmla="*/ 1523319 h 2240205"/>
              <a:gd name="connsiteX43" fmla="*/ 7230737 w 12192000"/>
              <a:gd name="connsiteY43" fmla="*/ 1562633 h 2240205"/>
              <a:gd name="connsiteX44" fmla="*/ 7224458 w 12192000"/>
              <a:gd name="connsiteY44" fmla="*/ 1573008 h 2240205"/>
              <a:gd name="connsiteX45" fmla="*/ 7183121 w 12192000"/>
              <a:gd name="connsiteY45" fmla="*/ 1595162 h 2240205"/>
              <a:gd name="connsiteX46" fmla="*/ 7164601 w 12192000"/>
              <a:gd name="connsiteY46" fmla="*/ 1606490 h 2240205"/>
              <a:gd name="connsiteX47" fmla="*/ 6900177 w 12192000"/>
              <a:gd name="connsiteY47" fmla="*/ 1636016 h 2240205"/>
              <a:gd name="connsiteX48" fmla="*/ 6795372 w 12192000"/>
              <a:gd name="connsiteY48" fmla="*/ 1644845 h 2240205"/>
              <a:gd name="connsiteX49" fmla="*/ 6692251 w 12192000"/>
              <a:gd name="connsiteY49" fmla="*/ 1656357 h 2240205"/>
              <a:gd name="connsiteX50" fmla="*/ 6655235 w 12192000"/>
              <a:gd name="connsiteY50" fmla="*/ 1661869 h 2240205"/>
              <a:gd name="connsiteX51" fmla="*/ 6554894 w 12192000"/>
              <a:gd name="connsiteY51" fmla="*/ 1664428 h 2240205"/>
              <a:gd name="connsiteX52" fmla="*/ 6516595 w 12192000"/>
              <a:gd name="connsiteY52" fmla="*/ 1667475 h 2240205"/>
              <a:gd name="connsiteX53" fmla="*/ 6508541 w 12192000"/>
              <a:gd name="connsiteY53" fmla="*/ 1668757 h 2240205"/>
              <a:gd name="connsiteX54" fmla="*/ 6471012 w 12192000"/>
              <a:gd name="connsiteY54" fmla="*/ 1678604 h 2240205"/>
              <a:gd name="connsiteX55" fmla="*/ 6364035 w 12192000"/>
              <a:gd name="connsiteY55" fmla="*/ 1667683 h 2240205"/>
              <a:gd name="connsiteX56" fmla="*/ 6243319 w 12192000"/>
              <a:gd name="connsiteY56" fmla="*/ 1695560 h 2240205"/>
              <a:gd name="connsiteX57" fmla="*/ 6098321 w 12192000"/>
              <a:gd name="connsiteY57" fmla="*/ 1721646 h 2240205"/>
              <a:gd name="connsiteX58" fmla="*/ 5880652 w 12192000"/>
              <a:gd name="connsiteY58" fmla="*/ 1779643 h 2240205"/>
              <a:gd name="connsiteX59" fmla="*/ 5785959 w 12192000"/>
              <a:gd name="connsiteY59" fmla="*/ 1775307 h 2240205"/>
              <a:gd name="connsiteX60" fmla="*/ 5643534 w 12192000"/>
              <a:gd name="connsiteY60" fmla="*/ 1802919 h 2240205"/>
              <a:gd name="connsiteX61" fmla="*/ 5518799 w 12192000"/>
              <a:gd name="connsiteY61" fmla="*/ 1818312 h 2240205"/>
              <a:gd name="connsiteX62" fmla="*/ 5505014 w 12192000"/>
              <a:gd name="connsiteY62" fmla="*/ 1819259 h 2240205"/>
              <a:gd name="connsiteX63" fmla="*/ 5453307 w 12192000"/>
              <a:gd name="connsiteY63" fmla="*/ 1815450 h 2240205"/>
              <a:gd name="connsiteX64" fmla="*/ 5221533 w 12192000"/>
              <a:gd name="connsiteY64" fmla="*/ 1846950 h 2240205"/>
              <a:gd name="connsiteX65" fmla="*/ 5149802 w 12192000"/>
              <a:gd name="connsiteY65" fmla="*/ 1844846 h 2240205"/>
              <a:gd name="connsiteX66" fmla="*/ 5114927 w 12192000"/>
              <a:gd name="connsiteY66" fmla="*/ 1847827 h 2240205"/>
              <a:gd name="connsiteX67" fmla="*/ 5108970 w 12192000"/>
              <a:gd name="connsiteY67" fmla="*/ 1847935 h 2240205"/>
              <a:gd name="connsiteX68" fmla="*/ 5067961 w 12192000"/>
              <a:gd name="connsiteY68" fmla="*/ 1845917 h 2240205"/>
              <a:gd name="connsiteX69" fmla="*/ 5007075 w 12192000"/>
              <a:gd name="connsiteY69" fmla="*/ 1838626 h 2240205"/>
              <a:gd name="connsiteX70" fmla="*/ 4944087 w 12192000"/>
              <a:gd name="connsiteY70" fmla="*/ 1823332 h 2240205"/>
              <a:gd name="connsiteX71" fmla="*/ 4907662 w 12192000"/>
              <a:gd name="connsiteY71" fmla="*/ 1816900 h 2240205"/>
              <a:gd name="connsiteX72" fmla="*/ 4882386 w 12192000"/>
              <a:gd name="connsiteY72" fmla="*/ 1809844 h 2240205"/>
              <a:gd name="connsiteX73" fmla="*/ 4811440 w 12192000"/>
              <a:gd name="connsiteY73" fmla="*/ 1804655 h 2240205"/>
              <a:gd name="connsiteX74" fmla="*/ 4691075 w 12192000"/>
              <a:gd name="connsiteY74" fmla="*/ 1801389 h 2240205"/>
              <a:gd name="connsiteX75" fmla="*/ 4640313 w 12192000"/>
              <a:gd name="connsiteY75" fmla="*/ 1784307 h 2240205"/>
              <a:gd name="connsiteX76" fmla="*/ 4536503 w 12192000"/>
              <a:gd name="connsiteY76" fmla="*/ 1785334 h 2240205"/>
              <a:gd name="connsiteX77" fmla="*/ 4513724 w 12192000"/>
              <a:gd name="connsiteY77" fmla="*/ 1791996 h 2240205"/>
              <a:gd name="connsiteX78" fmla="*/ 4459810 w 12192000"/>
              <a:gd name="connsiteY78" fmla="*/ 1797886 h 2240205"/>
              <a:gd name="connsiteX79" fmla="*/ 4379064 w 12192000"/>
              <a:gd name="connsiteY79" fmla="*/ 1817177 h 2240205"/>
              <a:gd name="connsiteX80" fmla="*/ 4290981 w 12192000"/>
              <a:gd name="connsiteY80" fmla="*/ 1839677 h 2240205"/>
              <a:gd name="connsiteX81" fmla="*/ 4238372 w 12192000"/>
              <a:gd name="connsiteY81" fmla="*/ 1851480 h 2240205"/>
              <a:gd name="connsiteX82" fmla="*/ 4232517 w 12192000"/>
              <a:gd name="connsiteY82" fmla="*/ 1852567 h 2240205"/>
              <a:gd name="connsiteX83" fmla="*/ 4191732 w 12192000"/>
              <a:gd name="connsiteY83" fmla="*/ 1857328 h 2240205"/>
              <a:gd name="connsiteX84" fmla="*/ 4065532 w 12192000"/>
              <a:gd name="connsiteY84" fmla="*/ 1855477 h 2240205"/>
              <a:gd name="connsiteX85" fmla="*/ 4028460 w 12192000"/>
              <a:gd name="connsiteY85" fmla="*/ 1855137 h 2240205"/>
              <a:gd name="connsiteX86" fmla="*/ 4002267 w 12192000"/>
              <a:gd name="connsiteY86" fmla="*/ 1852352 h 2240205"/>
              <a:gd name="connsiteX87" fmla="*/ 3931396 w 12192000"/>
              <a:gd name="connsiteY87" fmla="*/ 1858915 h 2240205"/>
              <a:gd name="connsiteX88" fmla="*/ 3812162 w 12192000"/>
              <a:gd name="connsiteY88" fmla="*/ 1875501 h 2240205"/>
              <a:gd name="connsiteX89" fmla="*/ 3758105 w 12192000"/>
              <a:gd name="connsiteY89" fmla="*/ 1871856 h 2240205"/>
              <a:gd name="connsiteX90" fmla="*/ 3567259 w 12192000"/>
              <a:gd name="connsiteY90" fmla="*/ 1893482 h 2240205"/>
              <a:gd name="connsiteX91" fmla="*/ 3405770 w 12192000"/>
              <a:gd name="connsiteY91" fmla="*/ 1904591 h 2240205"/>
              <a:gd name="connsiteX92" fmla="*/ 3280097 w 12192000"/>
              <a:gd name="connsiteY92" fmla="*/ 1919610 h 2240205"/>
              <a:gd name="connsiteX93" fmla="*/ 3009910 w 12192000"/>
              <a:gd name="connsiteY93" fmla="*/ 1957866 h 2240205"/>
              <a:gd name="connsiteX94" fmla="*/ 2995934 w 12192000"/>
              <a:gd name="connsiteY94" fmla="*/ 1967085 h 2240205"/>
              <a:gd name="connsiteX95" fmla="*/ 2942858 w 12192000"/>
              <a:gd name="connsiteY95" fmla="*/ 1981367 h 2240205"/>
              <a:gd name="connsiteX96" fmla="*/ 2875436 w 12192000"/>
              <a:gd name="connsiteY96" fmla="*/ 1996977 h 2240205"/>
              <a:gd name="connsiteX97" fmla="*/ 2874892 w 12192000"/>
              <a:gd name="connsiteY97" fmla="*/ 1996085 h 2240205"/>
              <a:gd name="connsiteX98" fmla="*/ 2843662 w 12192000"/>
              <a:gd name="connsiteY98" fmla="*/ 1992498 h 2240205"/>
              <a:gd name="connsiteX99" fmla="*/ 2718916 w 12192000"/>
              <a:gd name="connsiteY99" fmla="*/ 1990867 h 2240205"/>
              <a:gd name="connsiteX100" fmla="*/ 2713522 w 12192000"/>
              <a:gd name="connsiteY100" fmla="*/ 1990173 h 2240205"/>
              <a:gd name="connsiteX101" fmla="*/ 2476147 w 12192000"/>
              <a:gd name="connsiteY101" fmla="*/ 1998305 h 2240205"/>
              <a:gd name="connsiteX102" fmla="*/ 2373568 w 12192000"/>
              <a:gd name="connsiteY102" fmla="*/ 2003219 h 2240205"/>
              <a:gd name="connsiteX103" fmla="*/ 2287219 w 12192000"/>
              <a:gd name="connsiteY103" fmla="*/ 1998750 h 2240205"/>
              <a:gd name="connsiteX104" fmla="*/ 2243069 w 12192000"/>
              <a:gd name="connsiteY104" fmla="*/ 2005321 h 2240205"/>
              <a:gd name="connsiteX105" fmla="*/ 2164831 w 12192000"/>
              <a:gd name="connsiteY105" fmla="*/ 2010143 h 2240205"/>
              <a:gd name="connsiteX106" fmla="*/ 2085228 w 12192000"/>
              <a:gd name="connsiteY106" fmla="*/ 2046431 h 2240205"/>
              <a:gd name="connsiteX107" fmla="*/ 2058061 w 12192000"/>
              <a:gd name="connsiteY107" fmla="*/ 2047942 h 2240205"/>
              <a:gd name="connsiteX108" fmla="*/ 2042244 w 12192000"/>
              <a:gd name="connsiteY108" fmla="*/ 2055560 h 2240205"/>
              <a:gd name="connsiteX109" fmla="*/ 1877728 w 12192000"/>
              <a:gd name="connsiteY109" fmla="*/ 2101004 h 2240205"/>
              <a:gd name="connsiteX110" fmla="*/ 1759056 w 12192000"/>
              <a:gd name="connsiteY110" fmla="*/ 2125608 h 2240205"/>
              <a:gd name="connsiteX111" fmla="*/ 1637948 w 12192000"/>
              <a:gd name="connsiteY111" fmla="*/ 2172597 h 2240205"/>
              <a:gd name="connsiteX112" fmla="*/ 1434549 w 12192000"/>
              <a:gd name="connsiteY112" fmla="*/ 2234522 h 2240205"/>
              <a:gd name="connsiteX113" fmla="*/ 1370962 w 12192000"/>
              <a:gd name="connsiteY113" fmla="*/ 2237474 h 2240205"/>
              <a:gd name="connsiteX114" fmla="*/ 1356367 w 12192000"/>
              <a:gd name="connsiteY114" fmla="*/ 2235089 h 2240205"/>
              <a:gd name="connsiteX115" fmla="*/ 1279765 w 12192000"/>
              <a:gd name="connsiteY115" fmla="*/ 2229639 h 2240205"/>
              <a:gd name="connsiteX116" fmla="*/ 1195347 w 12192000"/>
              <a:gd name="connsiteY116" fmla="*/ 2212354 h 2240205"/>
              <a:gd name="connsiteX117" fmla="*/ 970251 w 12192000"/>
              <a:gd name="connsiteY117" fmla="*/ 2221029 h 2240205"/>
              <a:gd name="connsiteX118" fmla="*/ 812914 w 12192000"/>
              <a:gd name="connsiteY118" fmla="*/ 2210095 h 2240205"/>
              <a:gd name="connsiteX119" fmla="*/ 776382 w 12192000"/>
              <a:gd name="connsiteY119" fmla="*/ 2204512 h 2240205"/>
              <a:gd name="connsiteX120" fmla="*/ 597225 w 12192000"/>
              <a:gd name="connsiteY120" fmla="*/ 2180999 h 2240205"/>
              <a:gd name="connsiteX121" fmla="*/ 520671 w 12192000"/>
              <a:gd name="connsiteY121" fmla="*/ 2180980 h 2240205"/>
              <a:gd name="connsiteX122" fmla="*/ 515024 w 12192000"/>
              <a:gd name="connsiteY122" fmla="*/ 2179258 h 2240205"/>
              <a:gd name="connsiteX123" fmla="*/ 413835 w 12192000"/>
              <a:gd name="connsiteY123" fmla="*/ 2156783 h 2240205"/>
              <a:gd name="connsiteX124" fmla="*/ 376513 w 12192000"/>
              <a:gd name="connsiteY124" fmla="*/ 2154014 h 2240205"/>
              <a:gd name="connsiteX125" fmla="*/ 273386 w 12192000"/>
              <a:gd name="connsiteY125" fmla="*/ 2142551 h 2240205"/>
              <a:gd name="connsiteX126" fmla="*/ 77641 w 12192000"/>
              <a:gd name="connsiteY126" fmla="*/ 2126835 h 2240205"/>
              <a:gd name="connsiteX127" fmla="*/ 37645 w 12192000"/>
              <a:gd name="connsiteY127" fmla="*/ 2115401 h 2240205"/>
              <a:gd name="connsiteX128" fmla="*/ 4572 w 12192000"/>
              <a:gd name="connsiteY128" fmla="*/ 2111091 h 2240205"/>
              <a:gd name="connsiteX129" fmla="*/ 0 w 12192000"/>
              <a:gd name="connsiteY129" fmla="*/ 2110468 h 2240205"/>
              <a:gd name="connsiteX130" fmla="*/ 0 w 12192000"/>
              <a:gd name="connsiteY130"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739478 w 12192000"/>
              <a:gd name="connsiteY9" fmla="*/ 776841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58061 w 12192000"/>
              <a:gd name="connsiteY104" fmla="*/ 2047942 h 2240205"/>
              <a:gd name="connsiteX105" fmla="*/ 2042244 w 12192000"/>
              <a:gd name="connsiteY105" fmla="*/ 2055560 h 2240205"/>
              <a:gd name="connsiteX106" fmla="*/ 1877728 w 12192000"/>
              <a:gd name="connsiteY106" fmla="*/ 2101004 h 2240205"/>
              <a:gd name="connsiteX107" fmla="*/ 1759056 w 12192000"/>
              <a:gd name="connsiteY107" fmla="*/ 2125608 h 2240205"/>
              <a:gd name="connsiteX108" fmla="*/ 1637948 w 12192000"/>
              <a:gd name="connsiteY108" fmla="*/ 2172597 h 2240205"/>
              <a:gd name="connsiteX109" fmla="*/ 1434549 w 12192000"/>
              <a:gd name="connsiteY109" fmla="*/ 2234522 h 2240205"/>
              <a:gd name="connsiteX110" fmla="*/ 1370962 w 12192000"/>
              <a:gd name="connsiteY110" fmla="*/ 2237474 h 2240205"/>
              <a:gd name="connsiteX111" fmla="*/ 1356367 w 12192000"/>
              <a:gd name="connsiteY111" fmla="*/ 2235089 h 2240205"/>
              <a:gd name="connsiteX112" fmla="*/ 1279765 w 12192000"/>
              <a:gd name="connsiteY112" fmla="*/ 2229639 h 2240205"/>
              <a:gd name="connsiteX113" fmla="*/ 1195347 w 12192000"/>
              <a:gd name="connsiteY113" fmla="*/ 2212354 h 2240205"/>
              <a:gd name="connsiteX114" fmla="*/ 970251 w 12192000"/>
              <a:gd name="connsiteY114" fmla="*/ 2221029 h 2240205"/>
              <a:gd name="connsiteX115" fmla="*/ 812914 w 12192000"/>
              <a:gd name="connsiteY115" fmla="*/ 2210095 h 2240205"/>
              <a:gd name="connsiteX116" fmla="*/ 776382 w 12192000"/>
              <a:gd name="connsiteY116" fmla="*/ 2204512 h 2240205"/>
              <a:gd name="connsiteX117" fmla="*/ 597225 w 12192000"/>
              <a:gd name="connsiteY117" fmla="*/ 2180999 h 2240205"/>
              <a:gd name="connsiteX118" fmla="*/ 520671 w 12192000"/>
              <a:gd name="connsiteY118" fmla="*/ 2180980 h 2240205"/>
              <a:gd name="connsiteX119" fmla="*/ 515024 w 12192000"/>
              <a:gd name="connsiteY119" fmla="*/ 2179258 h 2240205"/>
              <a:gd name="connsiteX120" fmla="*/ 413835 w 12192000"/>
              <a:gd name="connsiteY120" fmla="*/ 2156783 h 2240205"/>
              <a:gd name="connsiteX121" fmla="*/ 376513 w 12192000"/>
              <a:gd name="connsiteY121" fmla="*/ 2154014 h 2240205"/>
              <a:gd name="connsiteX122" fmla="*/ 273386 w 12192000"/>
              <a:gd name="connsiteY122" fmla="*/ 2142551 h 2240205"/>
              <a:gd name="connsiteX123" fmla="*/ 77641 w 12192000"/>
              <a:gd name="connsiteY123" fmla="*/ 2126835 h 2240205"/>
              <a:gd name="connsiteX124" fmla="*/ 37645 w 12192000"/>
              <a:gd name="connsiteY124" fmla="*/ 2115401 h 2240205"/>
              <a:gd name="connsiteX125" fmla="*/ 4572 w 12192000"/>
              <a:gd name="connsiteY125" fmla="*/ 2111091 h 2240205"/>
              <a:gd name="connsiteX126" fmla="*/ 0 w 12192000"/>
              <a:gd name="connsiteY126" fmla="*/ 2110468 h 2240205"/>
              <a:gd name="connsiteX127" fmla="*/ 0 w 12192000"/>
              <a:gd name="connsiteY127"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12192000" h="2240205">
                <a:moveTo>
                  <a:pt x="0" y="0"/>
                </a:moveTo>
                <a:lnTo>
                  <a:pt x="12192000" y="0"/>
                </a:lnTo>
                <a:lnTo>
                  <a:pt x="12192000" y="751299"/>
                </a:lnTo>
                <a:cubicBezTo>
                  <a:pt x="12034412" y="757358"/>
                  <a:pt x="11991124" y="738944"/>
                  <a:pt x="11890686" y="732766"/>
                </a:cubicBezTo>
                <a:cubicBezTo>
                  <a:pt x="11800345" y="732488"/>
                  <a:pt x="11704998" y="747086"/>
                  <a:pt x="11649954" y="749628"/>
                </a:cubicBezTo>
                <a:cubicBezTo>
                  <a:pt x="11613048" y="740951"/>
                  <a:pt x="11593031" y="740811"/>
                  <a:pt x="11560424" y="748017"/>
                </a:cubicBezTo>
                <a:cubicBezTo>
                  <a:pt x="11488916" y="747650"/>
                  <a:pt x="11449669" y="773362"/>
                  <a:pt x="11358455" y="747593"/>
                </a:cubicBezTo>
                <a:cubicBezTo>
                  <a:pt x="11316233" y="754756"/>
                  <a:pt x="11184875" y="735040"/>
                  <a:pt x="11165209" y="748852"/>
                </a:cubicBezTo>
                <a:cubicBezTo>
                  <a:pt x="11113345" y="753539"/>
                  <a:pt x="11140250" y="736122"/>
                  <a:pt x="11058755" y="749617"/>
                </a:cubicBezTo>
                <a:cubicBezTo>
                  <a:pt x="10973519" y="757854"/>
                  <a:pt x="10849163" y="781170"/>
                  <a:pt x="10803046" y="774328"/>
                </a:cubicBezTo>
                <a:cubicBezTo>
                  <a:pt x="10741852" y="776895"/>
                  <a:pt x="10540854" y="756546"/>
                  <a:pt x="10458762" y="755400"/>
                </a:cubicBezTo>
                <a:cubicBezTo>
                  <a:pt x="10426976" y="747433"/>
                  <a:pt x="10327242" y="773719"/>
                  <a:pt x="10211200" y="767513"/>
                </a:cubicBezTo>
                <a:cubicBezTo>
                  <a:pt x="10195912" y="761163"/>
                  <a:pt x="10172943" y="749095"/>
                  <a:pt x="10167995" y="760843"/>
                </a:cubicBezTo>
                <a:cubicBezTo>
                  <a:pt x="10131971" y="759999"/>
                  <a:pt x="10031208" y="777398"/>
                  <a:pt x="9997044" y="780129"/>
                </a:cubicBezTo>
                <a:cubicBezTo>
                  <a:pt x="9972443" y="801329"/>
                  <a:pt x="9951331" y="779975"/>
                  <a:pt x="9943887" y="804141"/>
                </a:cubicBezTo>
                <a:lnTo>
                  <a:pt x="9918248" y="816628"/>
                </a:lnTo>
                <a:cubicBezTo>
                  <a:pt x="9873419" y="812573"/>
                  <a:pt x="9807158" y="855024"/>
                  <a:pt x="9767091" y="870550"/>
                </a:cubicBezTo>
                <a:cubicBezTo>
                  <a:pt x="9728743" y="880857"/>
                  <a:pt x="9714210" y="859344"/>
                  <a:pt x="9683005" y="894128"/>
                </a:cubicBezTo>
                <a:cubicBezTo>
                  <a:pt x="9638573" y="908150"/>
                  <a:pt x="9553332" y="950611"/>
                  <a:pt x="9500499" y="954680"/>
                </a:cubicBezTo>
                <a:cubicBezTo>
                  <a:pt x="9451943" y="966288"/>
                  <a:pt x="9427947" y="987268"/>
                  <a:pt x="9410017" y="993931"/>
                </a:cubicBezTo>
                <a:cubicBezTo>
                  <a:pt x="9408360" y="990327"/>
                  <a:pt x="9395782" y="990863"/>
                  <a:pt x="9392919" y="994656"/>
                </a:cubicBezTo>
                <a:cubicBezTo>
                  <a:pt x="9369253" y="996908"/>
                  <a:pt x="9294395" y="1002709"/>
                  <a:pt x="9268019" y="1007442"/>
                </a:cubicBezTo>
                <a:lnTo>
                  <a:pt x="9188177" y="1035474"/>
                </a:lnTo>
                <a:cubicBezTo>
                  <a:pt x="9182118" y="1028476"/>
                  <a:pt x="9162516" y="1043719"/>
                  <a:pt x="9155969" y="1046804"/>
                </a:cubicBezTo>
                <a:cubicBezTo>
                  <a:pt x="9154734" y="1041866"/>
                  <a:pt x="9138567" y="1041606"/>
                  <a:pt x="9133985" y="1046450"/>
                </a:cubicBezTo>
                <a:cubicBezTo>
                  <a:pt x="9112169" y="1062778"/>
                  <a:pt x="9019227" y="1027247"/>
                  <a:pt x="9003462" y="1042406"/>
                </a:cubicBezTo>
                <a:lnTo>
                  <a:pt x="8968445" y="1052169"/>
                </a:lnTo>
                <a:lnTo>
                  <a:pt x="8886001" y="1067468"/>
                </a:lnTo>
                <a:cubicBezTo>
                  <a:pt x="8847384" y="1050046"/>
                  <a:pt x="8863283" y="1068286"/>
                  <a:pt x="8838610" y="1075091"/>
                </a:cubicBezTo>
                <a:cubicBezTo>
                  <a:pt x="8780942" y="1086991"/>
                  <a:pt x="8730608" y="1108943"/>
                  <a:pt x="8665605" y="1110791"/>
                </a:cubicBezTo>
                <a:cubicBezTo>
                  <a:pt x="8590906" y="1106676"/>
                  <a:pt x="8491424" y="1191452"/>
                  <a:pt x="8419755" y="1216260"/>
                </a:cubicBezTo>
                <a:cubicBezTo>
                  <a:pt x="8376553" y="1231214"/>
                  <a:pt x="8414124" y="1215234"/>
                  <a:pt x="8411626" y="1214397"/>
                </a:cubicBezTo>
                <a:cubicBezTo>
                  <a:pt x="8391326" y="1238641"/>
                  <a:pt x="8371389" y="1231045"/>
                  <a:pt x="8363469" y="1246658"/>
                </a:cubicBezTo>
                <a:cubicBezTo>
                  <a:pt x="8322316" y="1258746"/>
                  <a:pt x="8283162" y="1250600"/>
                  <a:pt x="8275497" y="1264396"/>
                </a:cubicBezTo>
                <a:cubicBezTo>
                  <a:pt x="8194123" y="1257316"/>
                  <a:pt x="8141324" y="1289395"/>
                  <a:pt x="8074238" y="1301895"/>
                </a:cubicBezTo>
                <a:cubicBezTo>
                  <a:pt x="8012043" y="1315473"/>
                  <a:pt x="7936376" y="1347185"/>
                  <a:pt x="7902328" y="1345865"/>
                </a:cubicBezTo>
                <a:cubicBezTo>
                  <a:pt x="7876994" y="1370833"/>
                  <a:pt x="7861184" y="1361537"/>
                  <a:pt x="7840612" y="1369373"/>
                </a:cubicBezTo>
                <a:cubicBezTo>
                  <a:pt x="7803208" y="1375918"/>
                  <a:pt x="7836041" y="1389289"/>
                  <a:pt x="7786819" y="1378970"/>
                </a:cubicBezTo>
                <a:cubicBezTo>
                  <a:pt x="7732613" y="1405648"/>
                  <a:pt x="7556449" y="1409729"/>
                  <a:pt x="7548172" y="1417460"/>
                </a:cubicBezTo>
                <a:cubicBezTo>
                  <a:pt x="7520370" y="1413173"/>
                  <a:pt x="7499280" y="1470447"/>
                  <a:pt x="7483437" y="1478152"/>
                </a:cubicBezTo>
                <a:cubicBezTo>
                  <a:pt x="7446517" y="1491067"/>
                  <a:pt x="7432754" y="1502351"/>
                  <a:pt x="7377870" y="1523319"/>
                </a:cubicBezTo>
                <a:cubicBezTo>
                  <a:pt x="7324166" y="1536168"/>
                  <a:pt x="7290459" y="1563749"/>
                  <a:pt x="7230737" y="1562633"/>
                </a:cubicBezTo>
                <a:cubicBezTo>
                  <a:pt x="7229794" y="1566487"/>
                  <a:pt x="7227568" y="1569908"/>
                  <a:pt x="7224458" y="1573008"/>
                </a:cubicBezTo>
                <a:lnTo>
                  <a:pt x="7183121" y="1595162"/>
                </a:lnTo>
                <a:lnTo>
                  <a:pt x="7164601" y="1606490"/>
                </a:lnTo>
                <a:cubicBezTo>
                  <a:pt x="7117444" y="1613299"/>
                  <a:pt x="6961715" y="1629624"/>
                  <a:pt x="6900177" y="1636016"/>
                </a:cubicBezTo>
                <a:cubicBezTo>
                  <a:pt x="6859708" y="1641136"/>
                  <a:pt x="6829973" y="1628753"/>
                  <a:pt x="6795372" y="1644845"/>
                </a:cubicBezTo>
                <a:cubicBezTo>
                  <a:pt x="6757466" y="1649571"/>
                  <a:pt x="6723150" y="1647290"/>
                  <a:pt x="6692251" y="1656357"/>
                </a:cubicBezTo>
                <a:cubicBezTo>
                  <a:pt x="6678032" y="1652894"/>
                  <a:pt x="6665282" y="1652445"/>
                  <a:pt x="6655235" y="1661869"/>
                </a:cubicBezTo>
                <a:cubicBezTo>
                  <a:pt x="6632342" y="1663214"/>
                  <a:pt x="6578001" y="1663494"/>
                  <a:pt x="6554894" y="1664428"/>
                </a:cubicBezTo>
                <a:lnTo>
                  <a:pt x="6516595" y="1667475"/>
                </a:lnTo>
                <a:lnTo>
                  <a:pt x="6508541" y="1668757"/>
                </a:lnTo>
                <a:cubicBezTo>
                  <a:pt x="6495493" y="1671715"/>
                  <a:pt x="6482908" y="1675051"/>
                  <a:pt x="6471012" y="1678604"/>
                </a:cubicBezTo>
                <a:cubicBezTo>
                  <a:pt x="6446928" y="1678425"/>
                  <a:pt x="6395710" y="1665896"/>
                  <a:pt x="6364035" y="1667683"/>
                </a:cubicBezTo>
                <a:lnTo>
                  <a:pt x="6243319" y="1695560"/>
                </a:lnTo>
                <a:cubicBezTo>
                  <a:pt x="6212879" y="1700946"/>
                  <a:pt x="6162673" y="1707632"/>
                  <a:pt x="6098321" y="1721646"/>
                </a:cubicBezTo>
                <a:cubicBezTo>
                  <a:pt x="6036511" y="1734126"/>
                  <a:pt x="5902526" y="1770074"/>
                  <a:pt x="5880652" y="1779643"/>
                </a:cubicBezTo>
                <a:cubicBezTo>
                  <a:pt x="5862008" y="1784877"/>
                  <a:pt x="5777344" y="1786304"/>
                  <a:pt x="5785959" y="1775307"/>
                </a:cubicBezTo>
                <a:cubicBezTo>
                  <a:pt x="5732223" y="1803618"/>
                  <a:pt x="5707481" y="1784706"/>
                  <a:pt x="5643534" y="1802919"/>
                </a:cubicBezTo>
                <a:lnTo>
                  <a:pt x="5518799" y="1818312"/>
                </a:lnTo>
                <a:lnTo>
                  <a:pt x="5505014" y="1819259"/>
                </a:lnTo>
                <a:lnTo>
                  <a:pt x="5453307" y="1815450"/>
                </a:lnTo>
                <a:cubicBezTo>
                  <a:pt x="5364785" y="1835567"/>
                  <a:pt x="5272117" y="1842051"/>
                  <a:pt x="5221533" y="1846950"/>
                </a:cubicBezTo>
                <a:lnTo>
                  <a:pt x="5149802" y="1844846"/>
                </a:lnTo>
                <a:cubicBezTo>
                  <a:pt x="5138262" y="1844584"/>
                  <a:pt x="5124907" y="1847312"/>
                  <a:pt x="5114927" y="1847827"/>
                </a:cubicBezTo>
                <a:lnTo>
                  <a:pt x="5108970" y="1847935"/>
                </a:lnTo>
                <a:lnTo>
                  <a:pt x="5067961" y="1845917"/>
                </a:lnTo>
                <a:lnTo>
                  <a:pt x="5007075" y="1838626"/>
                </a:lnTo>
                <a:cubicBezTo>
                  <a:pt x="4987003" y="1833546"/>
                  <a:pt x="4969259" y="1814096"/>
                  <a:pt x="4944087" y="1823332"/>
                </a:cubicBezTo>
                <a:cubicBezTo>
                  <a:pt x="4949882" y="1812650"/>
                  <a:pt x="4914396" y="1826154"/>
                  <a:pt x="4907662" y="1816900"/>
                </a:cubicBezTo>
                <a:cubicBezTo>
                  <a:pt x="4903760" y="1809237"/>
                  <a:pt x="4892087" y="1811549"/>
                  <a:pt x="4882386" y="1809844"/>
                </a:cubicBezTo>
                <a:cubicBezTo>
                  <a:pt x="4874062" y="1802609"/>
                  <a:pt x="4826962" y="1801349"/>
                  <a:pt x="4811440" y="1804655"/>
                </a:cubicBezTo>
                <a:cubicBezTo>
                  <a:pt x="4768806" y="1818748"/>
                  <a:pt x="4725356" y="1790961"/>
                  <a:pt x="4691075" y="1801389"/>
                </a:cubicBezTo>
                <a:cubicBezTo>
                  <a:pt x="4657791" y="1796774"/>
                  <a:pt x="4662147" y="1786932"/>
                  <a:pt x="4640313" y="1784307"/>
                </a:cubicBezTo>
                <a:cubicBezTo>
                  <a:pt x="4614551" y="1781631"/>
                  <a:pt x="4552839" y="1782829"/>
                  <a:pt x="4536503" y="1785334"/>
                </a:cubicBezTo>
                <a:lnTo>
                  <a:pt x="4513724" y="1791996"/>
                </a:lnTo>
                <a:lnTo>
                  <a:pt x="4459810" y="1797886"/>
                </a:lnTo>
                <a:lnTo>
                  <a:pt x="4379064" y="1817177"/>
                </a:lnTo>
                <a:cubicBezTo>
                  <a:pt x="4349703" y="1824677"/>
                  <a:pt x="4313198" y="1824834"/>
                  <a:pt x="4290981" y="1839677"/>
                </a:cubicBezTo>
                <a:cubicBezTo>
                  <a:pt x="4277508" y="1842452"/>
                  <a:pt x="4248116" y="1849332"/>
                  <a:pt x="4238372" y="1851480"/>
                </a:cubicBezTo>
                <a:lnTo>
                  <a:pt x="4232517" y="1852567"/>
                </a:lnTo>
                <a:lnTo>
                  <a:pt x="4191732" y="1857328"/>
                </a:lnTo>
                <a:lnTo>
                  <a:pt x="4065532" y="1855477"/>
                </a:lnTo>
                <a:cubicBezTo>
                  <a:pt x="4069305" y="1844009"/>
                  <a:pt x="4036780" y="1863138"/>
                  <a:pt x="4028460" y="1855137"/>
                </a:cubicBezTo>
                <a:cubicBezTo>
                  <a:pt x="4023224" y="1848238"/>
                  <a:pt x="4012138" y="1852433"/>
                  <a:pt x="4002267" y="1852352"/>
                </a:cubicBezTo>
                <a:cubicBezTo>
                  <a:pt x="3992749" y="1846600"/>
                  <a:pt x="3946095" y="1853107"/>
                  <a:pt x="3931396" y="1858915"/>
                </a:cubicBezTo>
                <a:cubicBezTo>
                  <a:pt x="3891932" y="1879798"/>
                  <a:pt x="3844059" y="1859600"/>
                  <a:pt x="3812162" y="1875501"/>
                </a:cubicBezTo>
                <a:cubicBezTo>
                  <a:pt x="3778518" y="1876434"/>
                  <a:pt x="3780102" y="1870848"/>
                  <a:pt x="3758105" y="1871856"/>
                </a:cubicBezTo>
                <a:cubicBezTo>
                  <a:pt x="3717288" y="1874853"/>
                  <a:pt x="3625982" y="1888026"/>
                  <a:pt x="3567259" y="1893482"/>
                </a:cubicBezTo>
                <a:cubicBezTo>
                  <a:pt x="3512865" y="1897927"/>
                  <a:pt x="3463644" y="1898121"/>
                  <a:pt x="3405770" y="1904591"/>
                </a:cubicBezTo>
                <a:cubicBezTo>
                  <a:pt x="3361027" y="1917619"/>
                  <a:pt x="3312439" y="1902759"/>
                  <a:pt x="3280097" y="1919610"/>
                </a:cubicBezTo>
                <a:cubicBezTo>
                  <a:pt x="3120979" y="1944600"/>
                  <a:pt x="3052347" y="1932877"/>
                  <a:pt x="3009910" y="1957866"/>
                </a:cubicBezTo>
                <a:cubicBezTo>
                  <a:pt x="3005875" y="1961558"/>
                  <a:pt x="3001138" y="1964570"/>
                  <a:pt x="2995934" y="1967085"/>
                </a:cubicBezTo>
                <a:lnTo>
                  <a:pt x="2942858" y="1981367"/>
                </a:lnTo>
                <a:lnTo>
                  <a:pt x="2875436" y="1996977"/>
                </a:lnTo>
                <a:lnTo>
                  <a:pt x="2874892" y="1996085"/>
                </a:lnTo>
                <a:cubicBezTo>
                  <a:pt x="2869596" y="1995339"/>
                  <a:pt x="2856789" y="1995778"/>
                  <a:pt x="2843662" y="1992498"/>
                </a:cubicBezTo>
                <a:lnTo>
                  <a:pt x="2718916" y="1990867"/>
                </a:lnTo>
                <a:lnTo>
                  <a:pt x="2713522" y="1990173"/>
                </a:lnTo>
                <a:lnTo>
                  <a:pt x="2476147" y="1998305"/>
                </a:lnTo>
                <a:cubicBezTo>
                  <a:pt x="2437134" y="2013637"/>
                  <a:pt x="2413847" y="1999542"/>
                  <a:pt x="2373568" y="2003219"/>
                </a:cubicBezTo>
                <a:cubicBezTo>
                  <a:pt x="2342080" y="2003293"/>
                  <a:pt x="2308969" y="1996768"/>
                  <a:pt x="2287219" y="1998750"/>
                </a:cubicBezTo>
                <a:cubicBezTo>
                  <a:pt x="2221974" y="2012601"/>
                  <a:pt x="2205627" y="2006345"/>
                  <a:pt x="2164831" y="2010143"/>
                </a:cubicBezTo>
                <a:cubicBezTo>
                  <a:pt x="2133996" y="2017246"/>
                  <a:pt x="2078492" y="2040373"/>
                  <a:pt x="2058061" y="2047942"/>
                </a:cubicBezTo>
                <a:lnTo>
                  <a:pt x="2042244" y="2055560"/>
                </a:lnTo>
                <a:cubicBezTo>
                  <a:pt x="2012576" y="2064443"/>
                  <a:pt x="1896351" y="2111357"/>
                  <a:pt x="1877728" y="2101004"/>
                </a:cubicBezTo>
                <a:cubicBezTo>
                  <a:pt x="1839146" y="2101989"/>
                  <a:pt x="1818769" y="2108983"/>
                  <a:pt x="1759056" y="2125608"/>
                </a:cubicBezTo>
                <a:cubicBezTo>
                  <a:pt x="1719091" y="2137539"/>
                  <a:pt x="1691494" y="2161097"/>
                  <a:pt x="1637948" y="2172597"/>
                </a:cubicBezTo>
                <a:cubicBezTo>
                  <a:pt x="1587306" y="2207053"/>
                  <a:pt x="1496241" y="2208973"/>
                  <a:pt x="1434549" y="2234522"/>
                </a:cubicBezTo>
                <a:cubicBezTo>
                  <a:pt x="1390051" y="2245335"/>
                  <a:pt x="1383992" y="2237380"/>
                  <a:pt x="1370962" y="2237474"/>
                </a:cubicBezTo>
                <a:lnTo>
                  <a:pt x="1356367" y="2235089"/>
                </a:lnTo>
                <a:cubicBezTo>
                  <a:pt x="1341168" y="2233783"/>
                  <a:pt x="1306602" y="2233428"/>
                  <a:pt x="1279765" y="2229639"/>
                </a:cubicBezTo>
                <a:cubicBezTo>
                  <a:pt x="1260110" y="2221111"/>
                  <a:pt x="1209850" y="2211602"/>
                  <a:pt x="1195347" y="2212354"/>
                </a:cubicBezTo>
                <a:cubicBezTo>
                  <a:pt x="1171903" y="2216875"/>
                  <a:pt x="1033292" y="2222456"/>
                  <a:pt x="970251" y="2221029"/>
                </a:cubicBezTo>
                <a:cubicBezTo>
                  <a:pt x="913858" y="2213074"/>
                  <a:pt x="857841" y="2217424"/>
                  <a:pt x="812914" y="2210095"/>
                </a:cubicBezTo>
                <a:cubicBezTo>
                  <a:pt x="762967" y="2180805"/>
                  <a:pt x="645932" y="2185851"/>
                  <a:pt x="597225" y="2180999"/>
                </a:cubicBezTo>
                <a:cubicBezTo>
                  <a:pt x="575890" y="2176791"/>
                  <a:pt x="534371" y="2181270"/>
                  <a:pt x="520671" y="2180980"/>
                </a:cubicBezTo>
                <a:cubicBezTo>
                  <a:pt x="455720" y="2175427"/>
                  <a:pt x="449447" y="2164849"/>
                  <a:pt x="413835" y="2156783"/>
                </a:cubicBezTo>
                <a:cubicBezTo>
                  <a:pt x="401959" y="2163765"/>
                  <a:pt x="389622" y="2160522"/>
                  <a:pt x="376513" y="2154014"/>
                </a:cubicBezTo>
                <a:cubicBezTo>
                  <a:pt x="344376" y="2156059"/>
                  <a:pt x="311403" y="2146283"/>
                  <a:pt x="273386" y="2142551"/>
                </a:cubicBezTo>
                <a:cubicBezTo>
                  <a:pt x="223574" y="2138021"/>
                  <a:pt x="116931" y="2131360"/>
                  <a:pt x="77641" y="2126835"/>
                </a:cubicBezTo>
                <a:lnTo>
                  <a:pt x="37645" y="2115401"/>
                </a:lnTo>
                <a:cubicBezTo>
                  <a:pt x="29688" y="2109582"/>
                  <a:pt x="16534" y="2111084"/>
                  <a:pt x="4572" y="2111091"/>
                </a:cubicBezTo>
                <a:lnTo>
                  <a:pt x="0" y="2110468"/>
                </a:lnTo>
                <a:lnTo>
                  <a:pt x="0" y="0"/>
                </a:ln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D9507F9-A0A6-9F49-99FA-3630A8DB19DB}"/>
              </a:ext>
            </a:extLst>
          </p:cNvPr>
          <p:cNvSpPr>
            <a:spLocks noGrp="1"/>
          </p:cNvSpPr>
          <p:nvPr>
            <p:ph type="title"/>
          </p:nvPr>
        </p:nvSpPr>
        <p:spPr>
          <a:xfrm>
            <a:off x="1219200" y="717283"/>
            <a:ext cx="9753600" cy="1149844"/>
          </a:xfrm>
        </p:spPr>
        <p:txBody>
          <a:bodyPr anchor="ctr">
            <a:normAutofit/>
          </a:bodyPr>
          <a:lstStyle/>
          <a:p>
            <a:r>
              <a:rPr lang="en-US"/>
              <a:t>Life and pastimes of Lord Nityananda </a:t>
            </a:r>
            <a:endParaRPr lang="en-US" dirty="0"/>
          </a:p>
        </p:txBody>
      </p:sp>
      <p:graphicFrame>
        <p:nvGraphicFramePr>
          <p:cNvPr id="15" name="Content Placeholder 2">
            <a:extLst>
              <a:ext uri="{FF2B5EF4-FFF2-40B4-BE49-F238E27FC236}">
                <a16:creationId xmlns:a16="http://schemas.microsoft.com/office/drawing/2014/main" id="{CFF9C6A5-4D6D-4873-95A7-4BDCD1C4520F}"/>
              </a:ext>
            </a:extLst>
          </p:cNvPr>
          <p:cNvGraphicFramePr>
            <a:graphicFrameLocks noGrp="1"/>
          </p:cNvGraphicFramePr>
          <p:nvPr>
            <p:ph idx="1"/>
            <p:extLst>
              <p:ext uri="{D42A27DB-BD31-4B8C-83A1-F6EECF244321}">
                <p14:modId xmlns:p14="http://schemas.microsoft.com/office/powerpoint/2010/main" val="2497934159"/>
              </p:ext>
            </p:extLst>
          </p:nvPr>
        </p:nvGraphicFramePr>
        <p:xfrm>
          <a:off x="1219200" y="2317750"/>
          <a:ext cx="9753600" cy="4006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50283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5D27EB0-8BE0-48A7-8570-9A138605F2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id="{E7A55D5B-D482-4672-82D9-7C01DF001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0" y="0"/>
            <a:ext cx="12192000" cy="2179475"/>
          </a:xfrm>
          <a:custGeom>
            <a:avLst/>
            <a:gdLst>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076 w 12192000"/>
              <a:gd name="connsiteY144" fmla="*/ 1813003 h 2237474"/>
              <a:gd name="connsiteX145" fmla="*/ 4459810 w 12192000"/>
              <a:gd name="connsiteY145" fmla="*/ 1797886 h 2237474"/>
              <a:gd name="connsiteX146" fmla="*/ 4379064 w 12192000"/>
              <a:gd name="connsiteY146" fmla="*/ 1817177 h 2237474"/>
              <a:gd name="connsiteX147" fmla="*/ 4319209 w 12192000"/>
              <a:gd name="connsiteY147" fmla="*/ 1834833 h 2237474"/>
              <a:gd name="connsiteX148" fmla="*/ 4306907 w 12192000"/>
              <a:gd name="connsiteY148" fmla="*/ 1841641 h 2237474"/>
              <a:gd name="connsiteX149" fmla="*/ 4290981 w 12192000"/>
              <a:gd name="connsiteY149" fmla="*/ 1839677 h 2237474"/>
              <a:gd name="connsiteX150" fmla="*/ 4285792 w 12192000"/>
              <a:gd name="connsiteY150" fmla="*/ 1836231 h 2237474"/>
              <a:gd name="connsiteX151" fmla="*/ 4238372 w 12192000"/>
              <a:gd name="connsiteY151" fmla="*/ 1851480 h 2237474"/>
              <a:gd name="connsiteX152" fmla="*/ 4232517 w 12192000"/>
              <a:gd name="connsiteY152" fmla="*/ 1852567 h 2237474"/>
              <a:gd name="connsiteX153" fmla="*/ 4191732 w 12192000"/>
              <a:gd name="connsiteY153" fmla="*/ 1857328 h 2237474"/>
              <a:gd name="connsiteX154" fmla="*/ 4065532 w 12192000"/>
              <a:gd name="connsiteY154" fmla="*/ 1855477 h 2237474"/>
              <a:gd name="connsiteX155" fmla="*/ 4028460 w 12192000"/>
              <a:gd name="connsiteY155" fmla="*/ 1855137 h 2237474"/>
              <a:gd name="connsiteX156" fmla="*/ 4002267 w 12192000"/>
              <a:gd name="connsiteY156" fmla="*/ 1852352 h 2237474"/>
              <a:gd name="connsiteX157" fmla="*/ 3931396 w 12192000"/>
              <a:gd name="connsiteY157" fmla="*/ 1858915 h 2237474"/>
              <a:gd name="connsiteX158" fmla="*/ 3812162 w 12192000"/>
              <a:gd name="connsiteY158" fmla="*/ 1875501 h 2237474"/>
              <a:gd name="connsiteX159" fmla="*/ 3767672 w 12192000"/>
              <a:gd name="connsiteY159" fmla="*/ 1874600 h 2237474"/>
              <a:gd name="connsiteX160" fmla="*/ 3764741 w 12192000"/>
              <a:gd name="connsiteY160" fmla="*/ 1869433 h 2237474"/>
              <a:gd name="connsiteX161" fmla="*/ 3751332 w 12192000"/>
              <a:gd name="connsiteY161" fmla="*/ 1869854 h 2237474"/>
              <a:gd name="connsiteX162" fmla="*/ 3748155 w 12192000"/>
              <a:gd name="connsiteY162" fmla="*/ 1868903 h 2237474"/>
              <a:gd name="connsiteX163" fmla="*/ 3729530 w 12192000"/>
              <a:gd name="connsiteY163" fmla="*/ 1864513 h 2237474"/>
              <a:gd name="connsiteX164" fmla="*/ 3680177 w 12192000"/>
              <a:gd name="connsiteY164" fmla="*/ 1881552 h 2237474"/>
              <a:gd name="connsiteX165" fmla="*/ 3567259 w 12192000"/>
              <a:gd name="connsiteY165" fmla="*/ 1893482 h 2237474"/>
              <a:gd name="connsiteX166" fmla="*/ 3405770 w 12192000"/>
              <a:gd name="connsiteY166" fmla="*/ 1904591 h 2237474"/>
              <a:gd name="connsiteX167" fmla="*/ 3280097 w 12192000"/>
              <a:gd name="connsiteY167" fmla="*/ 1919610 h 2237474"/>
              <a:gd name="connsiteX168" fmla="*/ 3123424 w 12192000"/>
              <a:gd name="connsiteY168" fmla="*/ 1952930 h 2237474"/>
              <a:gd name="connsiteX169" fmla="*/ 3009910 w 12192000"/>
              <a:gd name="connsiteY169" fmla="*/ 1957866 h 2237474"/>
              <a:gd name="connsiteX170" fmla="*/ 2995934 w 12192000"/>
              <a:gd name="connsiteY170" fmla="*/ 1967085 h 2237474"/>
              <a:gd name="connsiteX171" fmla="*/ 2980071 w 12192000"/>
              <a:gd name="connsiteY171" fmla="*/ 1972988 h 2237474"/>
              <a:gd name="connsiteX172" fmla="*/ 2978094 w 12192000"/>
              <a:gd name="connsiteY172" fmla="*/ 1972369 h 2237474"/>
              <a:gd name="connsiteX173" fmla="*/ 2942858 w 12192000"/>
              <a:gd name="connsiteY173" fmla="*/ 1981367 h 2237474"/>
              <a:gd name="connsiteX174" fmla="*/ 2875436 w 12192000"/>
              <a:gd name="connsiteY174" fmla="*/ 1996977 h 2237474"/>
              <a:gd name="connsiteX175" fmla="*/ 2874892 w 12192000"/>
              <a:gd name="connsiteY175" fmla="*/ 1996085 h 2237474"/>
              <a:gd name="connsiteX176" fmla="*/ 2864145 w 12192000"/>
              <a:gd name="connsiteY176" fmla="*/ 1994061 h 2237474"/>
              <a:gd name="connsiteX177" fmla="*/ 2843662 w 12192000"/>
              <a:gd name="connsiteY177" fmla="*/ 1992498 h 2237474"/>
              <a:gd name="connsiteX178" fmla="*/ 2796128 w 12192000"/>
              <a:gd name="connsiteY178" fmla="*/ 1976403 h 2237474"/>
              <a:gd name="connsiteX179" fmla="*/ 2756784 w 12192000"/>
              <a:gd name="connsiteY179" fmla="*/ 1985116 h 2237474"/>
              <a:gd name="connsiteX180" fmla="*/ 2748833 w 12192000"/>
              <a:gd name="connsiteY180" fmla="*/ 1986323 h 2237474"/>
              <a:gd name="connsiteX181" fmla="*/ 2748661 w 12192000"/>
              <a:gd name="connsiteY181" fmla="*/ 1986122 h 2237474"/>
              <a:gd name="connsiteX182" fmla="*/ 2740251 w 12192000"/>
              <a:gd name="connsiteY182" fmla="*/ 1986946 h 2237474"/>
              <a:gd name="connsiteX183" fmla="*/ 2718916 w 12192000"/>
              <a:gd name="connsiteY183" fmla="*/ 1990867 h 2237474"/>
              <a:gd name="connsiteX184" fmla="*/ 2713522 w 12192000"/>
              <a:gd name="connsiteY184" fmla="*/ 1990173 h 2237474"/>
              <a:gd name="connsiteX185" fmla="*/ 2680597 w 12192000"/>
              <a:gd name="connsiteY185" fmla="*/ 1984996 h 2237474"/>
              <a:gd name="connsiteX186" fmla="*/ 2578178 w 12192000"/>
              <a:gd name="connsiteY186" fmla="*/ 1990531 h 2237474"/>
              <a:gd name="connsiteX187" fmla="*/ 2476147 w 12192000"/>
              <a:gd name="connsiteY187" fmla="*/ 1998305 h 2237474"/>
              <a:gd name="connsiteX188" fmla="*/ 2373568 w 12192000"/>
              <a:gd name="connsiteY188" fmla="*/ 2003219 h 2237474"/>
              <a:gd name="connsiteX189" fmla="*/ 2321399 w 12192000"/>
              <a:gd name="connsiteY189" fmla="*/ 1989467 h 2237474"/>
              <a:gd name="connsiteX190" fmla="*/ 2315525 w 12192000"/>
              <a:gd name="connsiteY190" fmla="*/ 1989708 h 2237474"/>
              <a:gd name="connsiteX191" fmla="*/ 2300792 w 12192000"/>
              <a:gd name="connsiteY191" fmla="*/ 1994290 h 2237474"/>
              <a:gd name="connsiteX192" fmla="*/ 2295469 w 12192000"/>
              <a:gd name="connsiteY192" fmla="*/ 1996659 h 2237474"/>
              <a:gd name="connsiteX193" fmla="*/ 2287219 w 12192000"/>
              <a:gd name="connsiteY193" fmla="*/ 1998750 h 2237474"/>
              <a:gd name="connsiteX194" fmla="*/ 2286948 w 12192000"/>
              <a:gd name="connsiteY194" fmla="*/ 1998596 h 2237474"/>
              <a:gd name="connsiteX195" fmla="*/ 2243069 w 12192000"/>
              <a:gd name="connsiteY195" fmla="*/ 2015111 h 2237474"/>
              <a:gd name="connsiteX196" fmla="*/ 2186609 w 12192000"/>
              <a:gd name="connsiteY196" fmla="*/ 2008263 h 2237474"/>
              <a:gd name="connsiteX197" fmla="*/ 2164831 w 12192000"/>
              <a:gd name="connsiteY197" fmla="*/ 2010143 h 2237474"/>
              <a:gd name="connsiteX198" fmla="*/ 2152836 w 12192000"/>
              <a:gd name="connsiteY198" fmla="*/ 2010048 h 2237474"/>
              <a:gd name="connsiteX199" fmla="*/ 2117102 w 12192000"/>
              <a:gd name="connsiteY199" fmla="*/ 2023004 h 2237474"/>
              <a:gd name="connsiteX200" fmla="*/ 2111935 w 12192000"/>
              <a:gd name="connsiteY200" fmla="*/ 2023163 h 2237474"/>
              <a:gd name="connsiteX201" fmla="*/ 2089991 w 12192000"/>
              <a:gd name="connsiteY201" fmla="*/ 2034193 h 2237474"/>
              <a:gd name="connsiteX202" fmla="*/ 2058061 w 12192000"/>
              <a:gd name="connsiteY202" fmla="*/ 2047942 h 2237474"/>
              <a:gd name="connsiteX203" fmla="*/ 2055737 w 12192000"/>
              <a:gd name="connsiteY203" fmla="*/ 2047704 h 2237474"/>
              <a:gd name="connsiteX204" fmla="*/ 2042244 w 12192000"/>
              <a:gd name="connsiteY204" fmla="*/ 2055560 h 2237474"/>
              <a:gd name="connsiteX205" fmla="*/ 1976224 w 12192000"/>
              <a:gd name="connsiteY205" fmla="*/ 2074257 h 2237474"/>
              <a:gd name="connsiteX206" fmla="*/ 1877728 w 12192000"/>
              <a:gd name="connsiteY206" fmla="*/ 2101004 h 2237474"/>
              <a:gd name="connsiteX207" fmla="*/ 1759056 w 12192000"/>
              <a:gd name="connsiteY207" fmla="*/ 2125608 h 2237474"/>
              <a:gd name="connsiteX208" fmla="*/ 1637948 w 12192000"/>
              <a:gd name="connsiteY208" fmla="*/ 2172597 h 2237474"/>
              <a:gd name="connsiteX209" fmla="*/ 1434549 w 12192000"/>
              <a:gd name="connsiteY209" fmla="*/ 2234522 h 2237474"/>
              <a:gd name="connsiteX210" fmla="*/ 1398481 w 12192000"/>
              <a:gd name="connsiteY210" fmla="*/ 2237074 h 2237474"/>
              <a:gd name="connsiteX211" fmla="*/ 1398407 w 12192000"/>
              <a:gd name="connsiteY211" fmla="*/ 2237095 h 2237474"/>
              <a:gd name="connsiteX212" fmla="*/ 1370962 w 12192000"/>
              <a:gd name="connsiteY212" fmla="*/ 2237474 h 2237474"/>
              <a:gd name="connsiteX213" fmla="*/ 1356367 w 12192000"/>
              <a:gd name="connsiteY213" fmla="*/ 2235089 h 2237474"/>
              <a:gd name="connsiteX214" fmla="*/ 1324828 w 12192000"/>
              <a:gd name="connsiteY214" fmla="*/ 2231968 h 2237474"/>
              <a:gd name="connsiteX215" fmla="*/ 1297744 w 12192000"/>
              <a:gd name="connsiteY215" fmla="*/ 2235849 h 2237474"/>
              <a:gd name="connsiteX216" fmla="*/ 1286236 w 12192000"/>
              <a:gd name="connsiteY216" fmla="*/ 2233135 h 2237474"/>
              <a:gd name="connsiteX217" fmla="*/ 1283504 w 12192000"/>
              <a:gd name="connsiteY217" fmla="*/ 2233797 h 2237474"/>
              <a:gd name="connsiteX218" fmla="*/ 1279765 w 12192000"/>
              <a:gd name="connsiteY218" fmla="*/ 2229639 h 2237474"/>
              <a:gd name="connsiteX219" fmla="*/ 1195347 w 12192000"/>
              <a:gd name="connsiteY219" fmla="*/ 2212354 h 2237474"/>
              <a:gd name="connsiteX220" fmla="*/ 970251 w 12192000"/>
              <a:gd name="connsiteY220" fmla="*/ 2221029 h 2237474"/>
              <a:gd name="connsiteX221" fmla="*/ 812914 w 12192000"/>
              <a:gd name="connsiteY221" fmla="*/ 2202752 h 2237474"/>
              <a:gd name="connsiteX222" fmla="*/ 800195 w 12192000"/>
              <a:gd name="connsiteY222" fmla="*/ 2209407 h 2237474"/>
              <a:gd name="connsiteX223" fmla="*/ 784978 w 12192000"/>
              <a:gd name="connsiteY223" fmla="*/ 2212360 h 2237474"/>
              <a:gd name="connsiteX224" fmla="*/ 681987 w 12192000"/>
              <a:gd name="connsiteY224" fmla="*/ 2216757 h 2237474"/>
              <a:gd name="connsiteX225" fmla="*/ 669923 w 12192000"/>
              <a:gd name="connsiteY225" fmla="*/ 2211682 h 2237474"/>
              <a:gd name="connsiteX226" fmla="*/ 648680 w 12192000"/>
              <a:gd name="connsiteY226" fmla="*/ 2206229 h 2237474"/>
              <a:gd name="connsiteX227" fmla="*/ 597225 w 12192000"/>
              <a:gd name="connsiteY227" fmla="*/ 2180999 h 2237474"/>
              <a:gd name="connsiteX228" fmla="*/ 558449 w 12192000"/>
              <a:gd name="connsiteY228" fmla="*/ 2182346 h 2237474"/>
              <a:gd name="connsiteX229" fmla="*/ 550517 w 12192000"/>
              <a:gd name="connsiteY229" fmla="*/ 2182060 h 2237474"/>
              <a:gd name="connsiteX230" fmla="*/ 550309 w 12192000"/>
              <a:gd name="connsiteY230" fmla="*/ 2181825 h 2237474"/>
              <a:gd name="connsiteX231" fmla="*/ 541836 w 12192000"/>
              <a:gd name="connsiteY231" fmla="*/ 2181063 h 2237474"/>
              <a:gd name="connsiteX232" fmla="*/ 536057 w 12192000"/>
              <a:gd name="connsiteY232" fmla="*/ 2181537 h 2237474"/>
              <a:gd name="connsiteX233" fmla="*/ 520671 w 12192000"/>
              <a:gd name="connsiteY233" fmla="*/ 2180980 h 2237474"/>
              <a:gd name="connsiteX234" fmla="*/ 515024 w 12192000"/>
              <a:gd name="connsiteY234" fmla="*/ 2179258 h 2237474"/>
              <a:gd name="connsiteX235" fmla="*/ 512278 w 12192000"/>
              <a:gd name="connsiteY235" fmla="*/ 2176369 h 2237474"/>
              <a:gd name="connsiteX236" fmla="*/ 480419 w 12192000"/>
              <a:gd name="connsiteY236" fmla="*/ 2167807 h 2237474"/>
              <a:gd name="connsiteX237" fmla="*/ 413835 w 12192000"/>
              <a:gd name="connsiteY237" fmla="*/ 2156783 h 2237474"/>
              <a:gd name="connsiteX238" fmla="*/ 376513 w 12192000"/>
              <a:gd name="connsiteY238" fmla="*/ 2154014 h 2237474"/>
              <a:gd name="connsiteX239" fmla="*/ 273386 w 12192000"/>
              <a:gd name="connsiteY239" fmla="*/ 2142551 h 2237474"/>
              <a:gd name="connsiteX240" fmla="*/ 169207 w 12192000"/>
              <a:gd name="connsiteY240" fmla="*/ 2128100 h 2237474"/>
              <a:gd name="connsiteX241" fmla="*/ 93149 w 12192000"/>
              <a:gd name="connsiteY241" fmla="*/ 2105324 h 2237474"/>
              <a:gd name="connsiteX242" fmla="*/ 88109 w 12192000"/>
              <a:gd name="connsiteY242" fmla="*/ 2106704 h 2237474"/>
              <a:gd name="connsiteX243" fmla="*/ 80022 w 12192000"/>
              <a:gd name="connsiteY243" fmla="*/ 2107254 h 2237474"/>
              <a:gd name="connsiteX244" fmla="*/ 79717 w 12192000"/>
              <a:gd name="connsiteY244" fmla="*/ 2107046 h 2237474"/>
              <a:gd name="connsiteX245" fmla="*/ 72352 w 12192000"/>
              <a:gd name="connsiteY245" fmla="*/ 2107991 h 2237474"/>
              <a:gd name="connsiteX246" fmla="*/ 37645 w 12192000"/>
              <a:gd name="connsiteY246" fmla="*/ 2115401 h 2237474"/>
              <a:gd name="connsiteX247" fmla="*/ 4572 w 12192000"/>
              <a:gd name="connsiteY247" fmla="*/ 2111091 h 2237474"/>
              <a:gd name="connsiteX248" fmla="*/ 0 w 12192000"/>
              <a:gd name="connsiteY248" fmla="*/ 2110468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810 w 12192000"/>
              <a:gd name="connsiteY144" fmla="*/ 1797886 h 2237474"/>
              <a:gd name="connsiteX145" fmla="*/ 4379064 w 12192000"/>
              <a:gd name="connsiteY145" fmla="*/ 1817177 h 2237474"/>
              <a:gd name="connsiteX146" fmla="*/ 4319209 w 12192000"/>
              <a:gd name="connsiteY146" fmla="*/ 1834833 h 2237474"/>
              <a:gd name="connsiteX147" fmla="*/ 4306907 w 12192000"/>
              <a:gd name="connsiteY147" fmla="*/ 1841641 h 2237474"/>
              <a:gd name="connsiteX148" fmla="*/ 4290981 w 12192000"/>
              <a:gd name="connsiteY148" fmla="*/ 1839677 h 2237474"/>
              <a:gd name="connsiteX149" fmla="*/ 4285792 w 12192000"/>
              <a:gd name="connsiteY149" fmla="*/ 1836231 h 2237474"/>
              <a:gd name="connsiteX150" fmla="*/ 4238372 w 12192000"/>
              <a:gd name="connsiteY150" fmla="*/ 1851480 h 2237474"/>
              <a:gd name="connsiteX151" fmla="*/ 4232517 w 12192000"/>
              <a:gd name="connsiteY151" fmla="*/ 1852567 h 2237474"/>
              <a:gd name="connsiteX152" fmla="*/ 4191732 w 12192000"/>
              <a:gd name="connsiteY152" fmla="*/ 1857328 h 2237474"/>
              <a:gd name="connsiteX153" fmla="*/ 4065532 w 12192000"/>
              <a:gd name="connsiteY153" fmla="*/ 1855477 h 2237474"/>
              <a:gd name="connsiteX154" fmla="*/ 4028460 w 12192000"/>
              <a:gd name="connsiteY154" fmla="*/ 1855137 h 2237474"/>
              <a:gd name="connsiteX155" fmla="*/ 4002267 w 12192000"/>
              <a:gd name="connsiteY155" fmla="*/ 1852352 h 2237474"/>
              <a:gd name="connsiteX156" fmla="*/ 3931396 w 12192000"/>
              <a:gd name="connsiteY156" fmla="*/ 1858915 h 2237474"/>
              <a:gd name="connsiteX157" fmla="*/ 3812162 w 12192000"/>
              <a:gd name="connsiteY157" fmla="*/ 1875501 h 2237474"/>
              <a:gd name="connsiteX158" fmla="*/ 3767672 w 12192000"/>
              <a:gd name="connsiteY158" fmla="*/ 1874600 h 2237474"/>
              <a:gd name="connsiteX159" fmla="*/ 3764741 w 12192000"/>
              <a:gd name="connsiteY159" fmla="*/ 1869433 h 2237474"/>
              <a:gd name="connsiteX160" fmla="*/ 3751332 w 12192000"/>
              <a:gd name="connsiteY160" fmla="*/ 1869854 h 2237474"/>
              <a:gd name="connsiteX161" fmla="*/ 3748155 w 12192000"/>
              <a:gd name="connsiteY161" fmla="*/ 1868903 h 2237474"/>
              <a:gd name="connsiteX162" fmla="*/ 3729530 w 12192000"/>
              <a:gd name="connsiteY162" fmla="*/ 1864513 h 2237474"/>
              <a:gd name="connsiteX163" fmla="*/ 3680177 w 12192000"/>
              <a:gd name="connsiteY163" fmla="*/ 1881552 h 2237474"/>
              <a:gd name="connsiteX164" fmla="*/ 3567259 w 12192000"/>
              <a:gd name="connsiteY164" fmla="*/ 1893482 h 2237474"/>
              <a:gd name="connsiteX165" fmla="*/ 3405770 w 12192000"/>
              <a:gd name="connsiteY165" fmla="*/ 1904591 h 2237474"/>
              <a:gd name="connsiteX166" fmla="*/ 3280097 w 12192000"/>
              <a:gd name="connsiteY166" fmla="*/ 1919610 h 2237474"/>
              <a:gd name="connsiteX167" fmla="*/ 3123424 w 12192000"/>
              <a:gd name="connsiteY167" fmla="*/ 1952930 h 2237474"/>
              <a:gd name="connsiteX168" fmla="*/ 3009910 w 12192000"/>
              <a:gd name="connsiteY168" fmla="*/ 1957866 h 2237474"/>
              <a:gd name="connsiteX169" fmla="*/ 2995934 w 12192000"/>
              <a:gd name="connsiteY169" fmla="*/ 1967085 h 2237474"/>
              <a:gd name="connsiteX170" fmla="*/ 2980071 w 12192000"/>
              <a:gd name="connsiteY170" fmla="*/ 1972988 h 2237474"/>
              <a:gd name="connsiteX171" fmla="*/ 2978094 w 12192000"/>
              <a:gd name="connsiteY171" fmla="*/ 1972369 h 2237474"/>
              <a:gd name="connsiteX172" fmla="*/ 2942858 w 12192000"/>
              <a:gd name="connsiteY172" fmla="*/ 1981367 h 2237474"/>
              <a:gd name="connsiteX173" fmla="*/ 2875436 w 12192000"/>
              <a:gd name="connsiteY173" fmla="*/ 1996977 h 2237474"/>
              <a:gd name="connsiteX174" fmla="*/ 2874892 w 12192000"/>
              <a:gd name="connsiteY174" fmla="*/ 1996085 h 2237474"/>
              <a:gd name="connsiteX175" fmla="*/ 2864145 w 12192000"/>
              <a:gd name="connsiteY175" fmla="*/ 1994061 h 2237474"/>
              <a:gd name="connsiteX176" fmla="*/ 2843662 w 12192000"/>
              <a:gd name="connsiteY176" fmla="*/ 1992498 h 2237474"/>
              <a:gd name="connsiteX177" fmla="*/ 2796128 w 12192000"/>
              <a:gd name="connsiteY177" fmla="*/ 1976403 h 2237474"/>
              <a:gd name="connsiteX178" fmla="*/ 2756784 w 12192000"/>
              <a:gd name="connsiteY178" fmla="*/ 1985116 h 2237474"/>
              <a:gd name="connsiteX179" fmla="*/ 2748833 w 12192000"/>
              <a:gd name="connsiteY179" fmla="*/ 1986323 h 2237474"/>
              <a:gd name="connsiteX180" fmla="*/ 2748661 w 12192000"/>
              <a:gd name="connsiteY180" fmla="*/ 1986122 h 2237474"/>
              <a:gd name="connsiteX181" fmla="*/ 2740251 w 12192000"/>
              <a:gd name="connsiteY181" fmla="*/ 1986946 h 2237474"/>
              <a:gd name="connsiteX182" fmla="*/ 2718916 w 12192000"/>
              <a:gd name="connsiteY182" fmla="*/ 1990867 h 2237474"/>
              <a:gd name="connsiteX183" fmla="*/ 2713522 w 12192000"/>
              <a:gd name="connsiteY183" fmla="*/ 1990173 h 2237474"/>
              <a:gd name="connsiteX184" fmla="*/ 2680597 w 12192000"/>
              <a:gd name="connsiteY184" fmla="*/ 1984996 h 2237474"/>
              <a:gd name="connsiteX185" fmla="*/ 2578178 w 12192000"/>
              <a:gd name="connsiteY185" fmla="*/ 1990531 h 2237474"/>
              <a:gd name="connsiteX186" fmla="*/ 2476147 w 12192000"/>
              <a:gd name="connsiteY186" fmla="*/ 1998305 h 2237474"/>
              <a:gd name="connsiteX187" fmla="*/ 2373568 w 12192000"/>
              <a:gd name="connsiteY187" fmla="*/ 2003219 h 2237474"/>
              <a:gd name="connsiteX188" fmla="*/ 2321399 w 12192000"/>
              <a:gd name="connsiteY188" fmla="*/ 1989467 h 2237474"/>
              <a:gd name="connsiteX189" fmla="*/ 2315525 w 12192000"/>
              <a:gd name="connsiteY189" fmla="*/ 1989708 h 2237474"/>
              <a:gd name="connsiteX190" fmla="*/ 2300792 w 12192000"/>
              <a:gd name="connsiteY190" fmla="*/ 1994290 h 2237474"/>
              <a:gd name="connsiteX191" fmla="*/ 2295469 w 12192000"/>
              <a:gd name="connsiteY191" fmla="*/ 1996659 h 2237474"/>
              <a:gd name="connsiteX192" fmla="*/ 2287219 w 12192000"/>
              <a:gd name="connsiteY192" fmla="*/ 1998750 h 2237474"/>
              <a:gd name="connsiteX193" fmla="*/ 2286948 w 12192000"/>
              <a:gd name="connsiteY193" fmla="*/ 1998596 h 2237474"/>
              <a:gd name="connsiteX194" fmla="*/ 2243069 w 12192000"/>
              <a:gd name="connsiteY194" fmla="*/ 2015111 h 2237474"/>
              <a:gd name="connsiteX195" fmla="*/ 2186609 w 12192000"/>
              <a:gd name="connsiteY195" fmla="*/ 2008263 h 2237474"/>
              <a:gd name="connsiteX196" fmla="*/ 2164831 w 12192000"/>
              <a:gd name="connsiteY196" fmla="*/ 2010143 h 2237474"/>
              <a:gd name="connsiteX197" fmla="*/ 2152836 w 12192000"/>
              <a:gd name="connsiteY197" fmla="*/ 2010048 h 2237474"/>
              <a:gd name="connsiteX198" fmla="*/ 2117102 w 12192000"/>
              <a:gd name="connsiteY198" fmla="*/ 2023004 h 2237474"/>
              <a:gd name="connsiteX199" fmla="*/ 2111935 w 12192000"/>
              <a:gd name="connsiteY199" fmla="*/ 2023163 h 2237474"/>
              <a:gd name="connsiteX200" fmla="*/ 2089991 w 12192000"/>
              <a:gd name="connsiteY200" fmla="*/ 2034193 h 2237474"/>
              <a:gd name="connsiteX201" fmla="*/ 2058061 w 12192000"/>
              <a:gd name="connsiteY201" fmla="*/ 2047942 h 2237474"/>
              <a:gd name="connsiteX202" fmla="*/ 2055737 w 12192000"/>
              <a:gd name="connsiteY202" fmla="*/ 2047704 h 2237474"/>
              <a:gd name="connsiteX203" fmla="*/ 2042244 w 12192000"/>
              <a:gd name="connsiteY203" fmla="*/ 2055560 h 2237474"/>
              <a:gd name="connsiteX204" fmla="*/ 1976224 w 12192000"/>
              <a:gd name="connsiteY204" fmla="*/ 2074257 h 2237474"/>
              <a:gd name="connsiteX205" fmla="*/ 1877728 w 12192000"/>
              <a:gd name="connsiteY205" fmla="*/ 2101004 h 2237474"/>
              <a:gd name="connsiteX206" fmla="*/ 1759056 w 12192000"/>
              <a:gd name="connsiteY206" fmla="*/ 2125608 h 2237474"/>
              <a:gd name="connsiteX207" fmla="*/ 1637948 w 12192000"/>
              <a:gd name="connsiteY207" fmla="*/ 2172597 h 2237474"/>
              <a:gd name="connsiteX208" fmla="*/ 1434549 w 12192000"/>
              <a:gd name="connsiteY208" fmla="*/ 2234522 h 2237474"/>
              <a:gd name="connsiteX209" fmla="*/ 1398481 w 12192000"/>
              <a:gd name="connsiteY209" fmla="*/ 2237074 h 2237474"/>
              <a:gd name="connsiteX210" fmla="*/ 1398407 w 12192000"/>
              <a:gd name="connsiteY210" fmla="*/ 2237095 h 2237474"/>
              <a:gd name="connsiteX211" fmla="*/ 1370962 w 12192000"/>
              <a:gd name="connsiteY211" fmla="*/ 2237474 h 2237474"/>
              <a:gd name="connsiteX212" fmla="*/ 1356367 w 12192000"/>
              <a:gd name="connsiteY212" fmla="*/ 2235089 h 2237474"/>
              <a:gd name="connsiteX213" fmla="*/ 1324828 w 12192000"/>
              <a:gd name="connsiteY213" fmla="*/ 2231968 h 2237474"/>
              <a:gd name="connsiteX214" fmla="*/ 1297744 w 12192000"/>
              <a:gd name="connsiteY214" fmla="*/ 2235849 h 2237474"/>
              <a:gd name="connsiteX215" fmla="*/ 1286236 w 12192000"/>
              <a:gd name="connsiteY215" fmla="*/ 2233135 h 2237474"/>
              <a:gd name="connsiteX216" fmla="*/ 1283504 w 12192000"/>
              <a:gd name="connsiteY216" fmla="*/ 2233797 h 2237474"/>
              <a:gd name="connsiteX217" fmla="*/ 1279765 w 12192000"/>
              <a:gd name="connsiteY217" fmla="*/ 2229639 h 2237474"/>
              <a:gd name="connsiteX218" fmla="*/ 1195347 w 12192000"/>
              <a:gd name="connsiteY218" fmla="*/ 2212354 h 2237474"/>
              <a:gd name="connsiteX219" fmla="*/ 970251 w 12192000"/>
              <a:gd name="connsiteY219" fmla="*/ 2221029 h 2237474"/>
              <a:gd name="connsiteX220" fmla="*/ 812914 w 12192000"/>
              <a:gd name="connsiteY220" fmla="*/ 2202752 h 2237474"/>
              <a:gd name="connsiteX221" fmla="*/ 800195 w 12192000"/>
              <a:gd name="connsiteY221" fmla="*/ 2209407 h 2237474"/>
              <a:gd name="connsiteX222" fmla="*/ 784978 w 12192000"/>
              <a:gd name="connsiteY222" fmla="*/ 2212360 h 2237474"/>
              <a:gd name="connsiteX223" fmla="*/ 681987 w 12192000"/>
              <a:gd name="connsiteY223" fmla="*/ 2216757 h 2237474"/>
              <a:gd name="connsiteX224" fmla="*/ 669923 w 12192000"/>
              <a:gd name="connsiteY224" fmla="*/ 2211682 h 2237474"/>
              <a:gd name="connsiteX225" fmla="*/ 648680 w 12192000"/>
              <a:gd name="connsiteY225" fmla="*/ 2206229 h 2237474"/>
              <a:gd name="connsiteX226" fmla="*/ 597225 w 12192000"/>
              <a:gd name="connsiteY226" fmla="*/ 2180999 h 2237474"/>
              <a:gd name="connsiteX227" fmla="*/ 558449 w 12192000"/>
              <a:gd name="connsiteY227" fmla="*/ 2182346 h 2237474"/>
              <a:gd name="connsiteX228" fmla="*/ 550517 w 12192000"/>
              <a:gd name="connsiteY228" fmla="*/ 2182060 h 2237474"/>
              <a:gd name="connsiteX229" fmla="*/ 550309 w 12192000"/>
              <a:gd name="connsiteY229" fmla="*/ 2181825 h 2237474"/>
              <a:gd name="connsiteX230" fmla="*/ 541836 w 12192000"/>
              <a:gd name="connsiteY230" fmla="*/ 2181063 h 2237474"/>
              <a:gd name="connsiteX231" fmla="*/ 536057 w 12192000"/>
              <a:gd name="connsiteY231" fmla="*/ 2181537 h 2237474"/>
              <a:gd name="connsiteX232" fmla="*/ 520671 w 12192000"/>
              <a:gd name="connsiteY232" fmla="*/ 2180980 h 2237474"/>
              <a:gd name="connsiteX233" fmla="*/ 515024 w 12192000"/>
              <a:gd name="connsiteY233" fmla="*/ 2179258 h 2237474"/>
              <a:gd name="connsiteX234" fmla="*/ 512278 w 12192000"/>
              <a:gd name="connsiteY234" fmla="*/ 2176369 h 2237474"/>
              <a:gd name="connsiteX235" fmla="*/ 480419 w 12192000"/>
              <a:gd name="connsiteY235" fmla="*/ 2167807 h 2237474"/>
              <a:gd name="connsiteX236" fmla="*/ 413835 w 12192000"/>
              <a:gd name="connsiteY236" fmla="*/ 2156783 h 2237474"/>
              <a:gd name="connsiteX237" fmla="*/ 376513 w 12192000"/>
              <a:gd name="connsiteY237" fmla="*/ 2154014 h 2237474"/>
              <a:gd name="connsiteX238" fmla="*/ 273386 w 12192000"/>
              <a:gd name="connsiteY238" fmla="*/ 2142551 h 2237474"/>
              <a:gd name="connsiteX239" fmla="*/ 169207 w 12192000"/>
              <a:gd name="connsiteY239" fmla="*/ 2128100 h 2237474"/>
              <a:gd name="connsiteX240" fmla="*/ 93149 w 12192000"/>
              <a:gd name="connsiteY240" fmla="*/ 2105324 h 2237474"/>
              <a:gd name="connsiteX241" fmla="*/ 88109 w 12192000"/>
              <a:gd name="connsiteY241" fmla="*/ 2106704 h 2237474"/>
              <a:gd name="connsiteX242" fmla="*/ 80022 w 12192000"/>
              <a:gd name="connsiteY242" fmla="*/ 2107254 h 2237474"/>
              <a:gd name="connsiteX243" fmla="*/ 79717 w 12192000"/>
              <a:gd name="connsiteY243" fmla="*/ 2107046 h 2237474"/>
              <a:gd name="connsiteX244" fmla="*/ 72352 w 12192000"/>
              <a:gd name="connsiteY244" fmla="*/ 2107991 h 2237474"/>
              <a:gd name="connsiteX245" fmla="*/ 37645 w 12192000"/>
              <a:gd name="connsiteY245" fmla="*/ 2115401 h 2237474"/>
              <a:gd name="connsiteX246" fmla="*/ 4572 w 12192000"/>
              <a:gd name="connsiteY246" fmla="*/ 2111091 h 2237474"/>
              <a:gd name="connsiteX247" fmla="*/ 0 w 12192000"/>
              <a:gd name="connsiteY247" fmla="*/ 2110468 h 2237474"/>
              <a:gd name="connsiteX248" fmla="*/ 0 w 12192000"/>
              <a:gd name="connsiteY2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459810 w 12192000"/>
              <a:gd name="connsiteY143" fmla="*/ 1797886 h 2237474"/>
              <a:gd name="connsiteX144" fmla="*/ 4379064 w 12192000"/>
              <a:gd name="connsiteY144" fmla="*/ 1817177 h 2237474"/>
              <a:gd name="connsiteX145" fmla="*/ 4319209 w 12192000"/>
              <a:gd name="connsiteY145" fmla="*/ 1834833 h 2237474"/>
              <a:gd name="connsiteX146" fmla="*/ 4306907 w 12192000"/>
              <a:gd name="connsiteY146" fmla="*/ 1841641 h 2237474"/>
              <a:gd name="connsiteX147" fmla="*/ 4290981 w 12192000"/>
              <a:gd name="connsiteY147" fmla="*/ 1839677 h 2237474"/>
              <a:gd name="connsiteX148" fmla="*/ 4285792 w 12192000"/>
              <a:gd name="connsiteY148" fmla="*/ 1836231 h 2237474"/>
              <a:gd name="connsiteX149" fmla="*/ 4238372 w 12192000"/>
              <a:gd name="connsiteY149" fmla="*/ 1851480 h 2237474"/>
              <a:gd name="connsiteX150" fmla="*/ 4232517 w 12192000"/>
              <a:gd name="connsiteY150" fmla="*/ 1852567 h 2237474"/>
              <a:gd name="connsiteX151" fmla="*/ 4191732 w 12192000"/>
              <a:gd name="connsiteY151" fmla="*/ 1857328 h 2237474"/>
              <a:gd name="connsiteX152" fmla="*/ 4065532 w 12192000"/>
              <a:gd name="connsiteY152" fmla="*/ 1855477 h 2237474"/>
              <a:gd name="connsiteX153" fmla="*/ 4028460 w 12192000"/>
              <a:gd name="connsiteY153" fmla="*/ 1855137 h 2237474"/>
              <a:gd name="connsiteX154" fmla="*/ 4002267 w 12192000"/>
              <a:gd name="connsiteY154" fmla="*/ 1852352 h 2237474"/>
              <a:gd name="connsiteX155" fmla="*/ 3931396 w 12192000"/>
              <a:gd name="connsiteY155" fmla="*/ 1858915 h 2237474"/>
              <a:gd name="connsiteX156" fmla="*/ 3812162 w 12192000"/>
              <a:gd name="connsiteY156" fmla="*/ 1875501 h 2237474"/>
              <a:gd name="connsiteX157" fmla="*/ 3767672 w 12192000"/>
              <a:gd name="connsiteY157" fmla="*/ 1874600 h 2237474"/>
              <a:gd name="connsiteX158" fmla="*/ 3764741 w 12192000"/>
              <a:gd name="connsiteY158" fmla="*/ 1869433 h 2237474"/>
              <a:gd name="connsiteX159" fmla="*/ 3751332 w 12192000"/>
              <a:gd name="connsiteY159" fmla="*/ 1869854 h 2237474"/>
              <a:gd name="connsiteX160" fmla="*/ 3748155 w 12192000"/>
              <a:gd name="connsiteY160" fmla="*/ 1868903 h 2237474"/>
              <a:gd name="connsiteX161" fmla="*/ 3729530 w 12192000"/>
              <a:gd name="connsiteY161" fmla="*/ 1864513 h 2237474"/>
              <a:gd name="connsiteX162" fmla="*/ 3680177 w 12192000"/>
              <a:gd name="connsiteY162" fmla="*/ 1881552 h 2237474"/>
              <a:gd name="connsiteX163" fmla="*/ 3567259 w 12192000"/>
              <a:gd name="connsiteY163" fmla="*/ 1893482 h 2237474"/>
              <a:gd name="connsiteX164" fmla="*/ 3405770 w 12192000"/>
              <a:gd name="connsiteY164" fmla="*/ 1904591 h 2237474"/>
              <a:gd name="connsiteX165" fmla="*/ 3280097 w 12192000"/>
              <a:gd name="connsiteY165" fmla="*/ 1919610 h 2237474"/>
              <a:gd name="connsiteX166" fmla="*/ 3123424 w 12192000"/>
              <a:gd name="connsiteY166" fmla="*/ 1952930 h 2237474"/>
              <a:gd name="connsiteX167" fmla="*/ 3009910 w 12192000"/>
              <a:gd name="connsiteY167" fmla="*/ 1957866 h 2237474"/>
              <a:gd name="connsiteX168" fmla="*/ 2995934 w 12192000"/>
              <a:gd name="connsiteY168" fmla="*/ 1967085 h 2237474"/>
              <a:gd name="connsiteX169" fmla="*/ 2980071 w 12192000"/>
              <a:gd name="connsiteY169" fmla="*/ 1972988 h 2237474"/>
              <a:gd name="connsiteX170" fmla="*/ 2978094 w 12192000"/>
              <a:gd name="connsiteY170" fmla="*/ 1972369 h 2237474"/>
              <a:gd name="connsiteX171" fmla="*/ 2942858 w 12192000"/>
              <a:gd name="connsiteY171" fmla="*/ 1981367 h 2237474"/>
              <a:gd name="connsiteX172" fmla="*/ 2875436 w 12192000"/>
              <a:gd name="connsiteY172" fmla="*/ 1996977 h 2237474"/>
              <a:gd name="connsiteX173" fmla="*/ 2874892 w 12192000"/>
              <a:gd name="connsiteY173" fmla="*/ 1996085 h 2237474"/>
              <a:gd name="connsiteX174" fmla="*/ 2864145 w 12192000"/>
              <a:gd name="connsiteY174" fmla="*/ 1994061 h 2237474"/>
              <a:gd name="connsiteX175" fmla="*/ 2843662 w 12192000"/>
              <a:gd name="connsiteY175" fmla="*/ 1992498 h 2237474"/>
              <a:gd name="connsiteX176" fmla="*/ 2796128 w 12192000"/>
              <a:gd name="connsiteY176" fmla="*/ 1976403 h 2237474"/>
              <a:gd name="connsiteX177" fmla="*/ 2756784 w 12192000"/>
              <a:gd name="connsiteY177" fmla="*/ 1985116 h 2237474"/>
              <a:gd name="connsiteX178" fmla="*/ 2748833 w 12192000"/>
              <a:gd name="connsiteY178" fmla="*/ 1986323 h 2237474"/>
              <a:gd name="connsiteX179" fmla="*/ 2748661 w 12192000"/>
              <a:gd name="connsiteY179" fmla="*/ 1986122 h 2237474"/>
              <a:gd name="connsiteX180" fmla="*/ 2740251 w 12192000"/>
              <a:gd name="connsiteY180" fmla="*/ 1986946 h 2237474"/>
              <a:gd name="connsiteX181" fmla="*/ 2718916 w 12192000"/>
              <a:gd name="connsiteY181" fmla="*/ 1990867 h 2237474"/>
              <a:gd name="connsiteX182" fmla="*/ 2713522 w 12192000"/>
              <a:gd name="connsiteY182" fmla="*/ 1990173 h 2237474"/>
              <a:gd name="connsiteX183" fmla="*/ 2680597 w 12192000"/>
              <a:gd name="connsiteY183" fmla="*/ 1984996 h 2237474"/>
              <a:gd name="connsiteX184" fmla="*/ 2578178 w 12192000"/>
              <a:gd name="connsiteY184" fmla="*/ 1990531 h 2237474"/>
              <a:gd name="connsiteX185" fmla="*/ 2476147 w 12192000"/>
              <a:gd name="connsiteY185" fmla="*/ 1998305 h 2237474"/>
              <a:gd name="connsiteX186" fmla="*/ 2373568 w 12192000"/>
              <a:gd name="connsiteY186" fmla="*/ 2003219 h 2237474"/>
              <a:gd name="connsiteX187" fmla="*/ 2321399 w 12192000"/>
              <a:gd name="connsiteY187" fmla="*/ 1989467 h 2237474"/>
              <a:gd name="connsiteX188" fmla="*/ 2315525 w 12192000"/>
              <a:gd name="connsiteY188" fmla="*/ 1989708 h 2237474"/>
              <a:gd name="connsiteX189" fmla="*/ 2300792 w 12192000"/>
              <a:gd name="connsiteY189" fmla="*/ 1994290 h 2237474"/>
              <a:gd name="connsiteX190" fmla="*/ 2295469 w 12192000"/>
              <a:gd name="connsiteY190" fmla="*/ 1996659 h 2237474"/>
              <a:gd name="connsiteX191" fmla="*/ 2287219 w 12192000"/>
              <a:gd name="connsiteY191" fmla="*/ 1998750 h 2237474"/>
              <a:gd name="connsiteX192" fmla="*/ 2286948 w 12192000"/>
              <a:gd name="connsiteY192" fmla="*/ 1998596 h 2237474"/>
              <a:gd name="connsiteX193" fmla="*/ 2243069 w 12192000"/>
              <a:gd name="connsiteY193" fmla="*/ 2015111 h 2237474"/>
              <a:gd name="connsiteX194" fmla="*/ 2186609 w 12192000"/>
              <a:gd name="connsiteY194" fmla="*/ 2008263 h 2237474"/>
              <a:gd name="connsiteX195" fmla="*/ 2164831 w 12192000"/>
              <a:gd name="connsiteY195" fmla="*/ 2010143 h 2237474"/>
              <a:gd name="connsiteX196" fmla="*/ 2152836 w 12192000"/>
              <a:gd name="connsiteY196" fmla="*/ 2010048 h 2237474"/>
              <a:gd name="connsiteX197" fmla="*/ 2117102 w 12192000"/>
              <a:gd name="connsiteY197" fmla="*/ 2023004 h 2237474"/>
              <a:gd name="connsiteX198" fmla="*/ 2111935 w 12192000"/>
              <a:gd name="connsiteY198" fmla="*/ 2023163 h 2237474"/>
              <a:gd name="connsiteX199" fmla="*/ 2089991 w 12192000"/>
              <a:gd name="connsiteY199" fmla="*/ 2034193 h 2237474"/>
              <a:gd name="connsiteX200" fmla="*/ 2058061 w 12192000"/>
              <a:gd name="connsiteY200" fmla="*/ 2047942 h 2237474"/>
              <a:gd name="connsiteX201" fmla="*/ 2055737 w 12192000"/>
              <a:gd name="connsiteY201" fmla="*/ 2047704 h 2237474"/>
              <a:gd name="connsiteX202" fmla="*/ 2042244 w 12192000"/>
              <a:gd name="connsiteY202" fmla="*/ 2055560 h 2237474"/>
              <a:gd name="connsiteX203" fmla="*/ 1976224 w 12192000"/>
              <a:gd name="connsiteY203" fmla="*/ 2074257 h 2237474"/>
              <a:gd name="connsiteX204" fmla="*/ 1877728 w 12192000"/>
              <a:gd name="connsiteY204" fmla="*/ 2101004 h 2237474"/>
              <a:gd name="connsiteX205" fmla="*/ 1759056 w 12192000"/>
              <a:gd name="connsiteY205" fmla="*/ 2125608 h 2237474"/>
              <a:gd name="connsiteX206" fmla="*/ 1637948 w 12192000"/>
              <a:gd name="connsiteY206" fmla="*/ 2172597 h 2237474"/>
              <a:gd name="connsiteX207" fmla="*/ 1434549 w 12192000"/>
              <a:gd name="connsiteY207" fmla="*/ 2234522 h 2237474"/>
              <a:gd name="connsiteX208" fmla="*/ 1398481 w 12192000"/>
              <a:gd name="connsiteY208" fmla="*/ 2237074 h 2237474"/>
              <a:gd name="connsiteX209" fmla="*/ 1398407 w 12192000"/>
              <a:gd name="connsiteY209" fmla="*/ 2237095 h 2237474"/>
              <a:gd name="connsiteX210" fmla="*/ 1370962 w 12192000"/>
              <a:gd name="connsiteY210" fmla="*/ 2237474 h 2237474"/>
              <a:gd name="connsiteX211" fmla="*/ 1356367 w 12192000"/>
              <a:gd name="connsiteY211" fmla="*/ 2235089 h 2237474"/>
              <a:gd name="connsiteX212" fmla="*/ 1324828 w 12192000"/>
              <a:gd name="connsiteY212" fmla="*/ 2231968 h 2237474"/>
              <a:gd name="connsiteX213" fmla="*/ 1297744 w 12192000"/>
              <a:gd name="connsiteY213" fmla="*/ 2235849 h 2237474"/>
              <a:gd name="connsiteX214" fmla="*/ 1286236 w 12192000"/>
              <a:gd name="connsiteY214" fmla="*/ 2233135 h 2237474"/>
              <a:gd name="connsiteX215" fmla="*/ 1283504 w 12192000"/>
              <a:gd name="connsiteY215" fmla="*/ 2233797 h 2237474"/>
              <a:gd name="connsiteX216" fmla="*/ 1279765 w 12192000"/>
              <a:gd name="connsiteY216" fmla="*/ 2229639 h 2237474"/>
              <a:gd name="connsiteX217" fmla="*/ 1195347 w 12192000"/>
              <a:gd name="connsiteY217" fmla="*/ 2212354 h 2237474"/>
              <a:gd name="connsiteX218" fmla="*/ 970251 w 12192000"/>
              <a:gd name="connsiteY218" fmla="*/ 2221029 h 2237474"/>
              <a:gd name="connsiteX219" fmla="*/ 812914 w 12192000"/>
              <a:gd name="connsiteY219" fmla="*/ 2202752 h 2237474"/>
              <a:gd name="connsiteX220" fmla="*/ 800195 w 12192000"/>
              <a:gd name="connsiteY220" fmla="*/ 2209407 h 2237474"/>
              <a:gd name="connsiteX221" fmla="*/ 784978 w 12192000"/>
              <a:gd name="connsiteY221" fmla="*/ 2212360 h 2237474"/>
              <a:gd name="connsiteX222" fmla="*/ 681987 w 12192000"/>
              <a:gd name="connsiteY222" fmla="*/ 2216757 h 2237474"/>
              <a:gd name="connsiteX223" fmla="*/ 669923 w 12192000"/>
              <a:gd name="connsiteY223" fmla="*/ 2211682 h 2237474"/>
              <a:gd name="connsiteX224" fmla="*/ 648680 w 12192000"/>
              <a:gd name="connsiteY224" fmla="*/ 2206229 h 2237474"/>
              <a:gd name="connsiteX225" fmla="*/ 597225 w 12192000"/>
              <a:gd name="connsiteY225" fmla="*/ 2180999 h 2237474"/>
              <a:gd name="connsiteX226" fmla="*/ 558449 w 12192000"/>
              <a:gd name="connsiteY226" fmla="*/ 2182346 h 2237474"/>
              <a:gd name="connsiteX227" fmla="*/ 550517 w 12192000"/>
              <a:gd name="connsiteY227" fmla="*/ 2182060 h 2237474"/>
              <a:gd name="connsiteX228" fmla="*/ 550309 w 12192000"/>
              <a:gd name="connsiteY228" fmla="*/ 2181825 h 2237474"/>
              <a:gd name="connsiteX229" fmla="*/ 541836 w 12192000"/>
              <a:gd name="connsiteY229" fmla="*/ 2181063 h 2237474"/>
              <a:gd name="connsiteX230" fmla="*/ 536057 w 12192000"/>
              <a:gd name="connsiteY230" fmla="*/ 2181537 h 2237474"/>
              <a:gd name="connsiteX231" fmla="*/ 520671 w 12192000"/>
              <a:gd name="connsiteY231" fmla="*/ 2180980 h 2237474"/>
              <a:gd name="connsiteX232" fmla="*/ 515024 w 12192000"/>
              <a:gd name="connsiteY232" fmla="*/ 2179258 h 2237474"/>
              <a:gd name="connsiteX233" fmla="*/ 512278 w 12192000"/>
              <a:gd name="connsiteY233" fmla="*/ 2176369 h 2237474"/>
              <a:gd name="connsiteX234" fmla="*/ 480419 w 12192000"/>
              <a:gd name="connsiteY234" fmla="*/ 2167807 h 2237474"/>
              <a:gd name="connsiteX235" fmla="*/ 413835 w 12192000"/>
              <a:gd name="connsiteY235" fmla="*/ 2156783 h 2237474"/>
              <a:gd name="connsiteX236" fmla="*/ 376513 w 12192000"/>
              <a:gd name="connsiteY236" fmla="*/ 2154014 h 2237474"/>
              <a:gd name="connsiteX237" fmla="*/ 273386 w 12192000"/>
              <a:gd name="connsiteY237" fmla="*/ 2142551 h 2237474"/>
              <a:gd name="connsiteX238" fmla="*/ 169207 w 12192000"/>
              <a:gd name="connsiteY238" fmla="*/ 2128100 h 2237474"/>
              <a:gd name="connsiteX239" fmla="*/ 93149 w 12192000"/>
              <a:gd name="connsiteY239" fmla="*/ 2105324 h 2237474"/>
              <a:gd name="connsiteX240" fmla="*/ 88109 w 12192000"/>
              <a:gd name="connsiteY240" fmla="*/ 2106704 h 2237474"/>
              <a:gd name="connsiteX241" fmla="*/ 80022 w 12192000"/>
              <a:gd name="connsiteY241" fmla="*/ 2107254 h 2237474"/>
              <a:gd name="connsiteX242" fmla="*/ 79717 w 12192000"/>
              <a:gd name="connsiteY242" fmla="*/ 2107046 h 2237474"/>
              <a:gd name="connsiteX243" fmla="*/ 72352 w 12192000"/>
              <a:gd name="connsiteY243" fmla="*/ 2107991 h 2237474"/>
              <a:gd name="connsiteX244" fmla="*/ 37645 w 12192000"/>
              <a:gd name="connsiteY244" fmla="*/ 2115401 h 2237474"/>
              <a:gd name="connsiteX245" fmla="*/ 4572 w 12192000"/>
              <a:gd name="connsiteY245" fmla="*/ 2111091 h 2237474"/>
              <a:gd name="connsiteX246" fmla="*/ 0 w 12192000"/>
              <a:gd name="connsiteY246" fmla="*/ 2110468 h 2237474"/>
              <a:gd name="connsiteX247" fmla="*/ 0 w 12192000"/>
              <a:gd name="connsiteY2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53307 w 12192000"/>
              <a:gd name="connsiteY117" fmla="*/ 1815450 h 2237474"/>
              <a:gd name="connsiteX118" fmla="*/ 5364192 w 12192000"/>
              <a:gd name="connsiteY118" fmla="*/ 1826074 h 2237474"/>
              <a:gd name="connsiteX119" fmla="*/ 5350380 w 12192000"/>
              <a:gd name="connsiteY119" fmla="*/ 1830891 h 2237474"/>
              <a:gd name="connsiteX120" fmla="*/ 5259633 w 12192000"/>
              <a:gd name="connsiteY120" fmla="*/ 1837160 h 2237474"/>
              <a:gd name="connsiteX121" fmla="*/ 5197513 w 12192000"/>
              <a:gd name="connsiteY121" fmla="*/ 1844718 h 2237474"/>
              <a:gd name="connsiteX122" fmla="*/ 5184170 w 12192000"/>
              <a:gd name="connsiteY122" fmla="*/ 1849402 h 2237474"/>
              <a:gd name="connsiteX123" fmla="*/ 5168852 w 12192000"/>
              <a:gd name="connsiteY123" fmla="*/ 1844846 h 2237474"/>
              <a:gd name="connsiteX124" fmla="*/ 5164370 w 12192000"/>
              <a:gd name="connsiteY124" fmla="*/ 1840597 h 2237474"/>
              <a:gd name="connsiteX125" fmla="*/ 5114927 w 12192000"/>
              <a:gd name="connsiteY125" fmla="*/ 1847827 h 2237474"/>
              <a:gd name="connsiteX126" fmla="*/ 5108970 w 12192000"/>
              <a:gd name="connsiteY126" fmla="*/ 1847935 h 2237474"/>
              <a:gd name="connsiteX127" fmla="*/ 5067961 w 12192000"/>
              <a:gd name="connsiteY127" fmla="*/ 1845917 h 2237474"/>
              <a:gd name="connsiteX128" fmla="*/ 5007075 w 12192000"/>
              <a:gd name="connsiteY128" fmla="*/ 1838626 h 2237474"/>
              <a:gd name="connsiteX129" fmla="*/ 4944087 w 12192000"/>
              <a:gd name="connsiteY129" fmla="*/ 1823332 h 2237474"/>
              <a:gd name="connsiteX130" fmla="*/ 4907662 w 12192000"/>
              <a:gd name="connsiteY130" fmla="*/ 1816900 h 2237474"/>
              <a:gd name="connsiteX131" fmla="*/ 4882386 w 12192000"/>
              <a:gd name="connsiteY131" fmla="*/ 1809844 h 2237474"/>
              <a:gd name="connsiteX132" fmla="*/ 4811440 w 12192000"/>
              <a:gd name="connsiteY132" fmla="*/ 1804655 h 2237474"/>
              <a:gd name="connsiteX133" fmla="*/ 4691075 w 12192000"/>
              <a:gd name="connsiteY133" fmla="*/ 1801389 h 2237474"/>
              <a:gd name="connsiteX134" fmla="*/ 4647449 w 12192000"/>
              <a:gd name="connsiteY134" fmla="*/ 1793181 h 2237474"/>
              <a:gd name="connsiteX135" fmla="*/ 4645504 w 12192000"/>
              <a:gd name="connsiteY135" fmla="*/ 1787606 h 2237474"/>
              <a:gd name="connsiteX136" fmla="*/ 4632229 w 12192000"/>
              <a:gd name="connsiteY136" fmla="*/ 1785815 h 2237474"/>
              <a:gd name="connsiteX137" fmla="*/ 4629273 w 12192000"/>
              <a:gd name="connsiteY137" fmla="*/ 1784355 h 2237474"/>
              <a:gd name="connsiteX138" fmla="*/ 4611738 w 12192000"/>
              <a:gd name="connsiteY138" fmla="*/ 1776964 h 2237474"/>
              <a:gd name="connsiteX139" fmla="*/ 4560070 w 12192000"/>
              <a:gd name="connsiteY139" fmla="*/ 1785640 h 2237474"/>
              <a:gd name="connsiteX140" fmla="*/ 4536503 w 12192000"/>
              <a:gd name="connsiteY140" fmla="*/ 1785334 h 2237474"/>
              <a:gd name="connsiteX141" fmla="*/ 4513724 w 12192000"/>
              <a:gd name="connsiteY141" fmla="*/ 1791996 h 2237474"/>
              <a:gd name="connsiteX142" fmla="*/ 4459810 w 12192000"/>
              <a:gd name="connsiteY142" fmla="*/ 1797886 h 2237474"/>
              <a:gd name="connsiteX143" fmla="*/ 4379064 w 12192000"/>
              <a:gd name="connsiteY143" fmla="*/ 1817177 h 2237474"/>
              <a:gd name="connsiteX144" fmla="*/ 4319209 w 12192000"/>
              <a:gd name="connsiteY144" fmla="*/ 1834833 h 2237474"/>
              <a:gd name="connsiteX145" fmla="*/ 4306907 w 12192000"/>
              <a:gd name="connsiteY145" fmla="*/ 1841641 h 2237474"/>
              <a:gd name="connsiteX146" fmla="*/ 4290981 w 12192000"/>
              <a:gd name="connsiteY146" fmla="*/ 1839677 h 2237474"/>
              <a:gd name="connsiteX147" fmla="*/ 4285792 w 12192000"/>
              <a:gd name="connsiteY147" fmla="*/ 1836231 h 2237474"/>
              <a:gd name="connsiteX148" fmla="*/ 4238372 w 12192000"/>
              <a:gd name="connsiteY148" fmla="*/ 1851480 h 2237474"/>
              <a:gd name="connsiteX149" fmla="*/ 4232517 w 12192000"/>
              <a:gd name="connsiteY149" fmla="*/ 1852567 h 2237474"/>
              <a:gd name="connsiteX150" fmla="*/ 4191732 w 12192000"/>
              <a:gd name="connsiteY150" fmla="*/ 1857328 h 2237474"/>
              <a:gd name="connsiteX151" fmla="*/ 4065532 w 12192000"/>
              <a:gd name="connsiteY151" fmla="*/ 1855477 h 2237474"/>
              <a:gd name="connsiteX152" fmla="*/ 4028460 w 12192000"/>
              <a:gd name="connsiteY152" fmla="*/ 1855137 h 2237474"/>
              <a:gd name="connsiteX153" fmla="*/ 4002267 w 12192000"/>
              <a:gd name="connsiteY153" fmla="*/ 1852352 h 2237474"/>
              <a:gd name="connsiteX154" fmla="*/ 3931396 w 12192000"/>
              <a:gd name="connsiteY154" fmla="*/ 1858915 h 2237474"/>
              <a:gd name="connsiteX155" fmla="*/ 3812162 w 12192000"/>
              <a:gd name="connsiteY155" fmla="*/ 1875501 h 2237474"/>
              <a:gd name="connsiteX156" fmla="*/ 3767672 w 12192000"/>
              <a:gd name="connsiteY156" fmla="*/ 1874600 h 2237474"/>
              <a:gd name="connsiteX157" fmla="*/ 3764741 w 12192000"/>
              <a:gd name="connsiteY157" fmla="*/ 1869433 h 2237474"/>
              <a:gd name="connsiteX158" fmla="*/ 3751332 w 12192000"/>
              <a:gd name="connsiteY158" fmla="*/ 1869854 h 2237474"/>
              <a:gd name="connsiteX159" fmla="*/ 3748155 w 12192000"/>
              <a:gd name="connsiteY159" fmla="*/ 1868903 h 2237474"/>
              <a:gd name="connsiteX160" fmla="*/ 3729530 w 12192000"/>
              <a:gd name="connsiteY160" fmla="*/ 1864513 h 2237474"/>
              <a:gd name="connsiteX161" fmla="*/ 3680177 w 12192000"/>
              <a:gd name="connsiteY161" fmla="*/ 1881552 h 2237474"/>
              <a:gd name="connsiteX162" fmla="*/ 3567259 w 12192000"/>
              <a:gd name="connsiteY162" fmla="*/ 1893482 h 2237474"/>
              <a:gd name="connsiteX163" fmla="*/ 3405770 w 12192000"/>
              <a:gd name="connsiteY163" fmla="*/ 1904591 h 2237474"/>
              <a:gd name="connsiteX164" fmla="*/ 3280097 w 12192000"/>
              <a:gd name="connsiteY164" fmla="*/ 1919610 h 2237474"/>
              <a:gd name="connsiteX165" fmla="*/ 3123424 w 12192000"/>
              <a:gd name="connsiteY165" fmla="*/ 1952930 h 2237474"/>
              <a:gd name="connsiteX166" fmla="*/ 3009910 w 12192000"/>
              <a:gd name="connsiteY166" fmla="*/ 1957866 h 2237474"/>
              <a:gd name="connsiteX167" fmla="*/ 2995934 w 12192000"/>
              <a:gd name="connsiteY167" fmla="*/ 1967085 h 2237474"/>
              <a:gd name="connsiteX168" fmla="*/ 2980071 w 12192000"/>
              <a:gd name="connsiteY168" fmla="*/ 1972988 h 2237474"/>
              <a:gd name="connsiteX169" fmla="*/ 2978094 w 12192000"/>
              <a:gd name="connsiteY169" fmla="*/ 1972369 h 2237474"/>
              <a:gd name="connsiteX170" fmla="*/ 2942858 w 12192000"/>
              <a:gd name="connsiteY170" fmla="*/ 1981367 h 2237474"/>
              <a:gd name="connsiteX171" fmla="*/ 2875436 w 12192000"/>
              <a:gd name="connsiteY171" fmla="*/ 1996977 h 2237474"/>
              <a:gd name="connsiteX172" fmla="*/ 2874892 w 12192000"/>
              <a:gd name="connsiteY172" fmla="*/ 1996085 h 2237474"/>
              <a:gd name="connsiteX173" fmla="*/ 2864145 w 12192000"/>
              <a:gd name="connsiteY173" fmla="*/ 1994061 h 2237474"/>
              <a:gd name="connsiteX174" fmla="*/ 2843662 w 12192000"/>
              <a:gd name="connsiteY174" fmla="*/ 1992498 h 2237474"/>
              <a:gd name="connsiteX175" fmla="*/ 2796128 w 12192000"/>
              <a:gd name="connsiteY175" fmla="*/ 1976403 h 2237474"/>
              <a:gd name="connsiteX176" fmla="*/ 2756784 w 12192000"/>
              <a:gd name="connsiteY176" fmla="*/ 1985116 h 2237474"/>
              <a:gd name="connsiteX177" fmla="*/ 2748833 w 12192000"/>
              <a:gd name="connsiteY177" fmla="*/ 1986323 h 2237474"/>
              <a:gd name="connsiteX178" fmla="*/ 2748661 w 12192000"/>
              <a:gd name="connsiteY178" fmla="*/ 1986122 h 2237474"/>
              <a:gd name="connsiteX179" fmla="*/ 2740251 w 12192000"/>
              <a:gd name="connsiteY179" fmla="*/ 1986946 h 2237474"/>
              <a:gd name="connsiteX180" fmla="*/ 2718916 w 12192000"/>
              <a:gd name="connsiteY180" fmla="*/ 1990867 h 2237474"/>
              <a:gd name="connsiteX181" fmla="*/ 2713522 w 12192000"/>
              <a:gd name="connsiteY181" fmla="*/ 1990173 h 2237474"/>
              <a:gd name="connsiteX182" fmla="*/ 2680597 w 12192000"/>
              <a:gd name="connsiteY182" fmla="*/ 1984996 h 2237474"/>
              <a:gd name="connsiteX183" fmla="*/ 2578178 w 12192000"/>
              <a:gd name="connsiteY183" fmla="*/ 1990531 h 2237474"/>
              <a:gd name="connsiteX184" fmla="*/ 2476147 w 12192000"/>
              <a:gd name="connsiteY184" fmla="*/ 1998305 h 2237474"/>
              <a:gd name="connsiteX185" fmla="*/ 2373568 w 12192000"/>
              <a:gd name="connsiteY185" fmla="*/ 2003219 h 2237474"/>
              <a:gd name="connsiteX186" fmla="*/ 2321399 w 12192000"/>
              <a:gd name="connsiteY186" fmla="*/ 1989467 h 2237474"/>
              <a:gd name="connsiteX187" fmla="*/ 2315525 w 12192000"/>
              <a:gd name="connsiteY187" fmla="*/ 1989708 h 2237474"/>
              <a:gd name="connsiteX188" fmla="*/ 2300792 w 12192000"/>
              <a:gd name="connsiteY188" fmla="*/ 1994290 h 2237474"/>
              <a:gd name="connsiteX189" fmla="*/ 2295469 w 12192000"/>
              <a:gd name="connsiteY189" fmla="*/ 1996659 h 2237474"/>
              <a:gd name="connsiteX190" fmla="*/ 2287219 w 12192000"/>
              <a:gd name="connsiteY190" fmla="*/ 1998750 h 2237474"/>
              <a:gd name="connsiteX191" fmla="*/ 2286948 w 12192000"/>
              <a:gd name="connsiteY191" fmla="*/ 1998596 h 2237474"/>
              <a:gd name="connsiteX192" fmla="*/ 2243069 w 12192000"/>
              <a:gd name="connsiteY192" fmla="*/ 2015111 h 2237474"/>
              <a:gd name="connsiteX193" fmla="*/ 2186609 w 12192000"/>
              <a:gd name="connsiteY193" fmla="*/ 2008263 h 2237474"/>
              <a:gd name="connsiteX194" fmla="*/ 2164831 w 12192000"/>
              <a:gd name="connsiteY194" fmla="*/ 2010143 h 2237474"/>
              <a:gd name="connsiteX195" fmla="*/ 2152836 w 12192000"/>
              <a:gd name="connsiteY195" fmla="*/ 2010048 h 2237474"/>
              <a:gd name="connsiteX196" fmla="*/ 2117102 w 12192000"/>
              <a:gd name="connsiteY196" fmla="*/ 2023004 h 2237474"/>
              <a:gd name="connsiteX197" fmla="*/ 2111935 w 12192000"/>
              <a:gd name="connsiteY197" fmla="*/ 2023163 h 2237474"/>
              <a:gd name="connsiteX198" fmla="*/ 2089991 w 12192000"/>
              <a:gd name="connsiteY198" fmla="*/ 2034193 h 2237474"/>
              <a:gd name="connsiteX199" fmla="*/ 2058061 w 12192000"/>
              <a:gd name="connsiteY199" fmla="*/ 2047942 h 2237474"/>
              <a:gd name="connsiteX200" fmla="*/ 2055737 w 12192000"/>
              <a:gd name="connsiteY200" fmla="*/ 2047704 h 2237474"/>
              <a:gd name="connsiteX201" fmla="*/ 2042244 w 12192000"/>
              <a:gd name="connsiteY201" fmla="*/ 2055560 h 2237474"/>
              <a:gd name="connsiteX202" fmla="*/ 1976224 w 12192000"/>
              <a:gd name="connsiteY202" fmla="*/ 2074257 h 2237474"/>
              <a:gd name="connsiteX203" fmla="*/ 1877728 w 12192000"/>
              <a:gd name="connsiteY203" fmla="*/ 2101004 h 2237474"/>
              <a:gd name="connsiteX204" fmla="*/ 1759056 w 12192000"/>
              <a:gd name="connsiteY204" fmla="*/ 2125608 h 2237474"/>
              <a:gd name="connsiteX205" fmla="*/ 1637948 w 12192000"/>
              <a:gd name="connsiteY205" fmla="*/ 2172597 h 2237474"/>
              <a:gd name="connsiteX206" fmla="*/ 1434549 w 12192000"/>
              <a:gd name="connsiteY206" fmla="*/ 2234522 h 2237474"/>
              <a:gd name="connsiteX207" fmla="*/ 1398481 w 12192000"/>
              <a:gd name="connsiteY207" fmla="*/ 2237074 h 2237474"/>
              <a:gd name="connsiteX208" fmla="*/ 1398407 w 12192000"/>
              <a:gd name="connsiteY208" fmla="*/ 2237095 h 2237474"/>
              <a:gd name="connsiteX209" fmla="*/ 1370962 w 12192000"/>
              <a:gd name="connsiteY209" fmla="*/ 2237474 h 2237474"/>
              <a:gd name="connsiteX210" fmla="*/ 1356367 w 12192000"/>
              <a:gd name="connsiteY210" fmla="*/ 2235089 h 2237474"/>
              <a:gd name="connsiteX211" fmla="*/ 1324828 w 12192000"/>
              <a:gd name="connsiteY211" fmla="*/ 2231968 h 2237474"/>
              <a:gd name="connsiteX212" fmla="*/ 1297744 w 12192000"/>
              <a:gd name="connsiteY212" fmla="*/ 2235849 h 2237474"/>
              <a:gd name="connsiteX213" fmla="*/ 1286236 w 12192000"/>
              <a:gd name="connsiteY213" fmla="*/ 2233135 h 2237474"/>
              <a:gd name="connsiteX214" fmla="*/ 1283504 w 12192000"/>
              <a:gd name="connsiteY214" fmla="*/ 2233797 h 2237474"/>
              <a:gd name="connsiteX215" fmla="*/ 1279765 w 12192000"/>
              <a:gd name="connsiteY215" fmla="*/ 2229639 h 2237474"/>
              <a:gd name="connsiteX216" fmla="*/ 1195347 w 12192000"/>
              <a:gd name="connsiteY216" fmla="*/ 2212354 h 2237474"/>
              <a:gd name="connsiteX217" fmla="*/ 970251 w 12192000"/>
              <a:gd name="connsiteY217" fmla="*/ 2221029 h 2237474"/>
              <a:gd name="connsiteX218" fmla="*/ 812914 w 12192000"/>
              <a:gd name="connsiteY218" fmla="*/ 2202752 h 2237474"/>
              <a:gd name="connsiteX219" fmla="*/ 800195 w 12192000"/>
              <a:gd name="connsiteY219" fmla="*/ 2209407 h 2237474"/>
              <a:gd name="connsiteX220" fmla="*/ 784978 w 12192000"/>
              <a:gd name="connsiteY220" fmla="*/ 2212360 h 2237474"/>
              <a:gd name="connsiteX221" fmla="*/ 681987 w 12192000"/>
              <a:gd name="connsiteY221" fmla="*/ 2216757 h 2237474"/>
              <a:gd name="connsiteX222" fmla="*/ 669923 w 12192000"/>
              <a:gd name="connsiteY222" fmla="*/ 2211682 h 2237474"/>
              <a:gd name="connsiteX223" fmla="*/ 648680 w 12192000"/>
              <a:gd name="connsiteY223" fmla="*/ 2206229 h 2237474"/>
              <a:gd name="connsiteX224" fmla="*/ 597225 w 12192000"/>
              <a:gd name="connsiteY224" fmla="*/ 2180999 h 2237474"/>
              <a:gd name="connsiteX225" fmla="*/ 558449 w 12192000"/>
              <a:gd name="connsiteY225" fmla="*/ 2182346 h 2237474"/>
              <a:gd name="connsiteX226" fmla="*/ 550517 w 12192000"/>
              <a:gd name="connsiteY226" fmla="*/ 2182060 h 2237474"/>
              <a:gd name="connsiteX227" fmla="*/ 550309 w 12192000"/>
              <a:gd name="connsiteY227" fmla="*/ 2181825 h 2237474"/>
              <a:gd name="connsiteX228" fmla="*/ 541836 w 12192000"/>
              <a:gd name="connsiteY228" fmla="*/ 2181063 h 2237474"/>
              <a:gd name="connsiteX229" fmla="*/ 536057 w 12192000"/>
              <a:gd name="connsiteY229" fmla="*/ 2181537 h 2237474"/>
              <a:gd name="connsiteX230" fmla="*/ 520671 w 12192000"/>
              <a:gd name="connsiteY230" fmla="*/ 2180980 h 2237474"/>
              <a:gd name="connsiteX231" fmla="*/ 515024 w 12192000"/>
              <a:gd name="connsiteY231" fmla="*/ 2179258 h 2237474"/>
              <a:gd name="connsiteX232" fmla="*/ 512278 w 12192000"/>
              <a:gd name="connsiteY232" fmla="*/ 2176369 h 2237474"/>
              <a:gd name="connsiteX233" fmla="*/ 480419 w 12192000"/>
              <a:gd name="connsiteY233" fmla="*/ 2167807 h 2237474"/>
              <a:gd name="connsiteX234" fmla="*/ 413835 w 12192000"/>
              <a:gd name="connsiteY234" fmla="*/ 2156783 h 2237474"/>
              <a:gd name="connsiteX235" fmla="*/ 376513 w 12192000"/>
              <a:gd name="connsiteY235" fmla="*/ 2154014 h 2237474"/>
              <a:gd name="connsiteX236" fmla="*/ 273386 w 12192000"/>
              <a:gd name="connsiteY236" fmla="*/ 2142551 h 2237474"/>
              <a:gd name="connsiteX237" fmla="*/ 169207 w 12192000"/>
              <a:gd name="connsiteY237" fmla="*/ 2128100 h 2237474"/>
              <a:gd name="connsiteX238" fmla="*/ 93149 w 12192000"/>
              <a:gd name="connsiteY238" fmla="*/ 2105324 h 2237474"/>
              <a:gd name="connsiteX239" fmla="*/ 88109 w 12192000"/>
              <a:gd name="connsiteY239" fmla="*/ 2106704 h 2237474"/>
              <a:gd name="connsiteX240" fmla="*/ 80022 w 12192000"/>
              <a:gd name="connsiteY240" fmla="*/ 2107254 h 2237474"/>
              <a:gd name="connsiteX241" fmla="*/ 79717 w 12192000"/>
              <a:gd name="connsiteY241" fmla="*/ 2107046 h 2237474"/>
              <a:gd name="connsiteX242" fmla="*/ 72352 w 12192000"/>
              <a:gd name="connsiteY242" fmla="*/ 2107991 h 2237474"/>
              <a:gd name="connsiteX243" fmla="*/ 37645 w 12192000"/>
              <a:gd name="connsiteY243" fmla="*/ 2115401 h 2237474"/>
              <a:gd name="connsiteX244" fmla="*/ 4572 w 12192000"/>
              <a:gd name="connsiteY244" fmla="*/ 2111091 h 2237474"/>
              <a:gd name="connsiteX245" fmla="*/ 0 w 12192000"/>
              <a:gd name="connsiteY245" fmla="*/ 2110468 h 2237474"/>
              <a:gd name="connsiteX246" fmla="*/ 0 w 12192000"/>
              <a:gd name="connsiteY2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29273 w 12192000"/>
              <a:gd name="connsiteY136" fmla="*/ 1784355 h 2237474"/>
              <a:gd name="connsiteX137" fmla="*/ 4611738 w 12192000"/>
              <a:gd name="connsiteY137" fmla="*/ 1776964 h 2237474"/>
              <a:gd name="connsiteX138" fmla="*/ 4560070 w 12192000"/>
              <a:gd name="connsiteY138" fmla="*/ 1785640 h 2237474"/>
              <a:gd name="connsiteX139" fmla="*/ 4536503 w 12192000"/>
              <a:gd name="connsiteY139" fmla="*/ 1785334 h 2237474"/>
              <a:gd name="connsiteX140" fmla="*/ 4513724 w 12192000"/>
              <a:gd name="connsiteY140" fmla="*/ 1791996 h 2237474"/>
              <a:gd name="connsiteX141" fmla="*/ 4459810 w 12192000"/>
              <a:gd name="connsiteY141" fmla="*/ 1797886 h 2237474"/>
              <a:gd name="connsiteX142" fmla="*/ 4379064 w 12192000"/>
              <a:gd name="connsiteY142" fmla="*/ 1817177 h 2237474"/>
              <a:gd name="connsiteX143" fmla="*/ 4319209 w 12192000"/>
              <a:gd name="connsiteY143" fmla="*/ 1834833 h 2237474"/>
              <a:gd name="connsiteX144" fmla="*/ 4306907 w 12192000"/>
              <a:gd name="connsiteY144" fmla="*/ 1841641 h 2237474"/>
              <a:gd name="connsiteX145" fmla="*/ 4290981 w 12192000"/>
              <a:gd name="connsiteY145" fmla="*/ 1839677 h 2237474"/>
              <a:gd name="connsiteX146" fmla="*/ 4285792 w 12192000"/>
              <a:gd name="connsiteY146" fmla="*/ 1836231 h 2237474"/>
              <a:gd name="connsiteX147" fmla="*/ 4238372 w 12192000"/>
              <a:gd name="connsiteY147" fmla="*/ 1851480 h 2237474"/>
              <a:gd name="connsiteX148" fmla="*/ 4232517 w 12192000"/>
              <a:gd name="connsiteY148" fmla="*/ 1852567 h 2237474"/>
              <a:gd name="connsiteX149" fmla="*/ 4191732 w 12192000"/>
              <a:gd name="connsiteY149" fmla="*/ 1857328 h 2237474"/>
              <a:gd name="connsiteX150" fmla="*/ 4065532 w 12192000"/>
              <a:gd name="connsiteY150" fmla="*/ 1855477 h 2237474"/>
              <a:gd name="connsiteX151" fmla="*/ 4028460 w 12192000"/>
              <a:gd name="connsiteY151" fmla="*/ 1855137 h 2237474"/>
              <a:gd name="connsiteX152" fmla="*/ 4002267 w 12192000"/>
              <a:gd name="connsiteY152" fmla="*/ 1852352 h 2237474"/>
              <a:gd name="connsiteX153" fmla="*/ 3931396 w 12192000"/>
              <a:gd name="connsiteY153" fmla="*/ 1858915 h 2237474"/>
              <a:gd name="connsiteX154" fmla="*/ 3812162 w 12192000"/>
              <a:gd name="connsiteY154" fmla="*/ 1875501 h 2237474"/>
              <a:gd name="connsiteX155" fmla="*/ 3767672 w 12192000"/>
              <a:gd name="connsiteY155" fmla="*/ 1874600 h 2237474"/>
              <a:gd name="connsiteX156" fmla="*/ 3764741 w 12192000"/>
              <a:gd name="connsiteY156" fmla="*/ 1869433 h 2237474"/>
              <a:gd name="connsiteX157" fmla="*/ 3751332 w 12192000"/>
              <a:gd name="connsiteY157" fmla="*/ 1869854 h 2237474"/>
              <a:gd name="connsiteX158" fmla="*/ 3748155 w 12192000"/>
              <a:gd name="connsiteY158" fmla="*/ 1868903 h 2237474"/>
              <a:gd name="connsiteX159" fmla="*/ 3729530 w 12192000"/>
              <a:gd name="connsiteY159" fmla="*/ 1864513 h 2237474"/>
              <a:gd name="connsiteX160" fmla="*/ 3680177 w 12192000"/>
              <a:gd name="connsiteY160" fmla="*/ 1881552 h 2237474"/>
              <a:gd name="connsiteX161" fmla="*/ 3567259 w 12192000"/>
              <a:gd name="connsiteY161" fmla="*/ 1893482 h 2237474"/>
              <a:gd name="connsiteX162" fmla="*/ 3405770 w 12192000"/>
              <a:gd name="connsiteY162" fmla="*/ 1904591 h 2237474"/>
              <a:gd name="connsiteX163" fmla="*/ 3280097 w 12192000"/>
              <a:gd name="connsiteY163" fmla="*/ 1919610 h 2237474"/>
              <a:gd name="connsiteX164" fmla="*/ 3123424 w 12192000"/>
              <a:gd name="connsiteY164" fmla="*/ 1952930 h 2237474"/>
              <a:gd name="connsiteX165" fmla="*/ 3009910 w 12192000"/>
              <a:gd name="connsiteY165" fmla="*/ 1957866 h 2237474"/>
              <a:gd name="connsiteX166" fmla="*/ 2995934 w 12192000"/>
              <a:gd name="connsiteY166" fmla="*/ 1967085 h 2237474"/>
              <a:gd name="connsiteX167" fmla="*/ 2980071 w 12192000"/>
              <a:gd name="connsiteY167" fmla="*/ 1972988 h 2237474"/>
              <a:gd name="connsiteX168" fmla="*/ 2978094 w 12192000"/>
              <a:gd name="connsiteY168" fmla="*/ 1972369 h 2237474"/>
              <a:gd name="connsiteX169" fmla="*/ 2942858 w 12192000"/>
              <a:gd name="connsiteY169" fmla="*/ 1981367 h 2237474"/>
              <a:gd name="connsiteX170" fmla="*/ 2875436 w 12192000"/>
              <a:gd name="connsiteY170" fmla="*/ 1996977 h 2237474"/>
              <a:gd name="connsiteX171" fmla="*/ 2874892 w 12192000"/>
              <a:gd name="connsiteY171" fmla="*/ 1996085 h 2237474"/>
              <a:gd name="connsiteX172" fmla="*/ 2864145 w 12192000"/>
              <a:gd name="connsiteY172" fmla="*/ 1994061 h 2237474"/>
              <a:gd name="connsiteX173" fmla="*/ 2843662 w 12192000"/>
              <a:gd name="connsiteY173" fmla="*/ 1992498 h 2237474"/>
              <a:gd name="connsiteX174" fmla="*/ 2796128 w 12192000"/>
              <a:gd name="connsiteY174" fmla="*/ 1976403 h 2237474"/>
              <a:gd name="connsiteX175" fmla="*/ 2756784 w 12192000"/>
              <a:gd name="connsiteY175" fmla="*/ 1985116 h 2237474"/>
              <a:gd name="connsiteX176" fmla="*/ 2748833 w 12192000"/>
              <a:gd name="connsiteY176" fmla="*/ 1986323 h 2237474"/>
              <a:gd name="connsiteX177" fmla="*/ 2748661 w 12192000"/>
              <a:gd name="connsiteY177" fmla="*/ 1986122 h 2237474"/>
              <a:gd name="connsiteX178" fmla="*/ 2740251 w 12192000"/>
              <a:gd name="connsiteY178" fmla="*/ 1986946 h 2237474"/>
              <a:gd name="connsiteX179" fmla="*/ 2718916 w 12192000"/>
              <a:gd name="connsiteY179" fmla="*/ 1990867 h 2237474"/>
              <a:gd name="connsiteX180" fmla="*/ 2713522 w 12192000"/>
              <a:gd name="connsiteY180" fmla="*/ 1990173 h 2237474"/>
              <a:gd name="connsiteX181" fmla="*/ 2680597 w 12192000"/>
              <a:gd name="connsiteY181" fmla="*/ 1984996 h 2237474"/>
              <a:gd name="connsiteX182" fmla="*/ 2578178 w 12192000"/>
              <a:gd name="connsiteY182" fmla="*/ 1990531 h 2237474"/>
              <a:gd name="connsiteX183" fmla="*/ 2476147 w 12192000"/>
              <a:gd name="connsiteY183" fmla="*/ 1998305 h 2237474"/>
              <a:gd name="connsiteX184" fmla="*/ 2373568 w 12192000"/>
              <a:gd name="connsiteY184" fmla="*/ 2003219 h 2237474"/>
              <a:gd name="connsiteX185" fmla="*/ 2321399 w 12192000"/>
              <a:gd name="connsiteY185" fmla="*/ 1989467 h 2237474"/>
              <a:gd name="connsiteX186" fmla="*/ 2315525 w 12192000"/>
              <a:gd name="connsiteY186" fmla="*/ 1989708 h 2237474"/>
              <a:gd name="connsiteX187" fmla="*/ 2300792 w 12192000"/>
              <a:gd name="connsiteY187" fmla="*/ 1994290 h 2237474"/>
              <a:gd name="connsiteX188" fmla="*/ 2295469 w 12192000"/>
              <a:gd name="connsiteY188" fmla="*/ 1996659 h 2237474"/>
              <a:gd name="connsiteX189" fmla="*/ 2287219 w 12192000"/>
              <a:gd name="connsiteY189" fmla="*/ 1998750 h 2237474"/>
              <a:gd name="connsiteX190" fmla="*/ 2286948 w 12192000"/>
              <a:gd name="connsiteY190" fmla="*/ 1998596 h 2237474"/>
              <a:gd name="connsiteX191" fmla="*/ 2243069 w 12192000"/>
              <a:gd name="connsiteY191" fmla="*/ 2015111 h 2237474"/>
              <a:gd name="connsiteX192" fmla="*/ 2186609 w 12192000"/>
              <a:gd name="connsiteY192" fmla="*/ 2008263 h 2237474"/>
              <a:gd name="connsiteX193" fmla="*/ 2164831 w 12192000"/>
              <a:gd name="connsiteY193" fmla="*/ 2010143 h 2237474"/>
              <a:gd name="connsiteX194" fmla="*/ 2152836 w 12192000"/>
              <a:gd name="connsiteY194" fmla="*/ 2010048 h 2237474"/>
              <a:gd name="connsiteX195" fmla="*/ 2117102 w 12192000"/>
              <a:gd name="connsiteY195" fmla="*/ 2023004 h 2237474"/>
              <a:gd name="connsiteX196" fmla="*/ 2111935 w 12192000"/>
              <a:gd name="connsiteY196" fmla="*/ 2023163 h 2237474"/>
              <a:gd name="connsiteX197" fmla="*/ 2089991 w 12192000"/>
              <a:gd name="connsiteY197" fmla="*/ 2034193 h 2237474"/>
              <a:gd name="connsiteX198" fmla="*/ 2058061 w 12192000"/>
              <a:gd name="connsiteY198" fmla="*/ 2047942 h 2237474"/>
              <a:gd name="connsiteX199" fmla="*/ 2055737 w 12192000"/>
              <a:gd name="connsiteY199" fmla="*/ 2047704 h 2237474"/>
              <a:gd name="connsiteX200" fmla="*/ 2042244 w 12192000"/>
              <a:gd name="connsiteY200" fmla="*/ 2055560 h 2237474"/>
              <a:gd name="connsiteX201" fmla="*/ 1976224 w 12192000"/>
              <a:gd name="connsiteY201" fmla="*/ 2074257 h 2237474"/>
              <a:gd name="connsiteX202" fmla="*/ 1877728 w 12192000"/>
              <a:gd name="connsiteY202" fmla="*/ 2101004 h 2237474"/>
              <a:gd name="connsiteX203" fmla="*/ 1759056 w 12192000"/>
              <a:gd name="connsiteY203" fmla="*/ 2125608 h 2237474"/>
              <a:gd name="connsiteX204" fmla="*/ 1637948 w 12192000"/>
              <a:gd name="connsiteY204" fmla="*/ 2172597 h 2237474"/>
              <a:gd name="connsiteX205" fmla="*/ 1434549 w 12192000"/>
              <a:gd name="connsiteY205" fmla="*/ 2234522 h 2237474"/>
              <a:gd name="connsiteX206" fmla="*/ 1398481 w 12192000"/>
              <a:gd name="connsiteY206" fmla="*/ 2237074 h 2237474"/>
              <a:gd name="connsiteX207" fmla="*/ 1398407 w 12192000"/>
              <a:gd name="connsiteY207" fmla="*/ 2237095 h 2237474"/>
              <a:gd name="connsiteX208" fmla="*/ 1370962 w 12192000"/>
              <a:gd name="connsiteY208" fmla="*/ 2237474 h 2237474"/>
              <a:gd name="connsiteX209" fmla="*/ 1356367 w 12192000"/>
              <a:gd name="connsiteY209" fmla="*/ 2235089 h 2237474"/>
              <a:gd name="connsiteX210" fmla="*/ 1324828 w 12192000"/>
              <a:gd name="connsiteY210" fmla="*/ 2231968 h 2237474"/>
              <a:gd name="connsiteX211" fmla="*/ 1297744 w 12192000"/>
              <a:gd name="connsiteY211" fmla="*/ 2235849 h 2237474"/>
              <a:gd name="connsiteX212" fmla="*/ 1286236 w 12192000"/>
              <a:gd name="connsiteY212" fmla="*/ 2233135 h 2237474"/>
              <a:gd name="connsiteX213" fmla="*/ 1283504 w 12192000"/>
              <a:gd name="connsiteY213" fmla="*/ 2233797 h 2237474"/>
              <a:gd name="connsiteX214" fmla="*/ 1279765 w 12192000"/>
              <a:gd name="connsiteY214" fmla="*/ 2229639 h 2237474"/>
              <a:gd name="connsiteX215" fmla="*/ 1195347 w 12192000"/>
              <a:gd name="connsiteY215" fmla="*/ 2212354 h 2237474"/>
              <a:gd name="connsiteX216" fmla="*/ 970251 w 12192000"/>
              <a:gd name="connsiteY216" fmla="*/ 2221029 h 2237474"/>
              <a:gd name="connsiteX217" fmla="*/ 812914 w 12192000"/>
              <a:gd name="connsiteY217" fmla="*/ 2202752 h 2237474"/>
              <a:gd name="connsiteX218" fmla="*/ 800195 w 12192000"/>
              <a:gd name="connsiteY218" fmla="*/ 2209407 h 2237474"/>
              <a:gd name="connsiteX219" fmla="*/ 784978 w 12192000"/>
              <a:gd name="connsiteY219" fmla="*/ 2212360 h 2237474"/>
              <a:gd name="connsiteX220" fmla="*/ 681987 w 12192000"/>
              <a:gd name="connsiteY220" fmla="*/ 2216757 h 2237474"/>
              <a:gd name="connsiteX221" fmla="*/ 669923 w 12192000"/>
              <a:gd name="connsiteY221" fmla="*/ 2211682 h 2237474"/>
              <a:gd name="connsiteX222" fmla="*/ 648680 w 12192000"/>
              <a:gd name="connsiteY222" fmla="*/ 2206229 h 2237474"/>
              <a:gd name="connsiteX223" fmla="*/ 597225 w 12192000"/>
              <a:gd name="connsiteY223" fmla="*/ 2180999 h 2237474"/>
              <a:gd name="connsiteX224" fmla="*/ 558449 w 12192000"/>
              <a:gd name="connsiteY224" fmla="*/ 2182346 h 2237474"/>
              <a:gd name="connsiteX225" fmla="*/ 550517 w 12192000"/>
              <a:gd name="connsiteY225" fmla="*/ 2182060 h 2237474"/>
              <a:gd name="connsiteX226" fmla="*/ 550309 w 12192000"/>
              <a:gd name="connsiteY226" fmla="*/ 2181825 h 2237474"/>
              <a:gd name="connsiteX227" fmla="*/ 541836 w 12192000"/>
              <a:gd name="connsiteY227" fmla="*/ 2181063 h 2237474"/>
              <a:gd name="connsiteX228" fmla="*/ 536057 w 12192000"/>
              <a:gd name="connsiteY228" fmla="*/ 2181537 h 2237474"/>
              <a:gd name="connsiteX229" fmla="*/ 520671 w 12192000"/>
              <a:gd name="connsiteY229" fmla="*/ 2180980 h 2237474"/>
              <a:gd name="connsiteX230" fmla="*/ 515024 w 12192000"/>
              <a:gd name="connsiteY230" fmla="*/ 2179258 h 2237474"/>
              <a:gd name="connsiteX231" fmla="*/ 512278 w 12192000"/>
              <a:gd name="connsiteY231" fmla="*/ 2176369 h 2237474"/>
              <a:gd name="connsiteX232" fmla="*/ 480419 w 12192000"/>
              <a:gd name="connsiteY232" fmla="*/ 2167807 h 2237474"/>
              <a:gd name="connsiteX233" fmla="*/ 413835 w 12192000"/>
              <a:gd name="connsiteY233" fmla="*/ 2156783 h 2237474"/>
              <a:gd name="connsiteX234" fmla="*/ 376513 w 12192000"/>
              <a:gd name="connsiteY234" fmla="*/ 2154014 h 2237474"/>
              <a:gd name="connsiteX235" fmla="*/ 273386 w 12192000"/>
              <a:gd name="connsiteY235" fmla="*/ 2142551 h 2237474"/>
              <a:gd name="connsiteX236" fmla="*/ 169207 w 12192000"/>
              <a:gd name="connsiteY236" fmla="*/ 2128100 h 2237474"/>
              <a:gd name="connsiteX237" fmla="*/ 93149 w 12192000"/>
              <a:gd name="connsiteY237" fmla="*/ 2105324 h 2237474"/>
              <a:gd name="connsiteX238" fmla="*/ 88109 w 12192000"/>
              <a:gd name="connsiteY238" fmla="*/ 2106704 h 2237474"/>
              <a:gd name="connsiteX239" fmla="*/ 80022 w 12192000"/>
              <a:gd name="connsiteY239" fmla="*/ 2107254 h 2237474"/>
              <a:gd name="connsiteX240" fmla="*/ 79717 w 12192000"/>
              <a:gd name="connsiteY240" fmla="*/ 2107046 h 2237474"/>
              <a:gd name="connsiteX241" fmla="*/ 72352 w 12192000"/>
              <a:gd name="connsiteY241" fmla="*/ 2107991 h 2237474"/>
              <a:gd name="connsiteX242" fmla="*/ 37645 w 12192000"/>
              <a:gd name="connsiteY242" fmla="*/ 2115401 h 2237474"/>
              <a:gd name="connsiteX243" fmla="*/ 4572 w 12192000"/>
              <a:gd name="connsiteY243" fmla="*/ 2111091 h 2237474"/>
              <a:gd name="connsiteX244" fmla="*/ 0 w 12192000"/>
              <a:gd name="connsiteY244" fmla="*/ 2110468 h 2237474"/>
              <a:gd name="connsiteX245" fmla="*/ 0 w 12192000"/>
              <a:gd name="connsiteY2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11738 w 12192000"/>
              <a:gd name="connsiteY136" fmla="*/ 1776964 h 2237474"/>
              <a:gd name="connsiteX137" fmla="*/ 4560070 w 12192000"/>
              <a:gd name="connsiteY137" fmla="*/ 1785640 h 2237474"/>
              <a:gd name="connsiteX138" fmla="*/ 4536503 w 12192000"/>
              <a:gd name="connsiteY138" fmla="*/ 1785334 h 2237474"/>
              <a:gd name="connsiteX139" fmla="*/ 4513724 w 12192000"/>
              <a:gd name="connsiteY139" fmla="*/ 1791996 h 2237474"/>
              <a:gd name="connsiteX140" fmla="*/ 4459810 w 12192000"/>
              <a:gd name="connsiteY140" fmla="*/ 1797886 h 2237474"/>
              <a:gd name="connsiteX141" fmla="*/ 4379064 w 12192000"/>
              <a:gd name="connsiteY141" fmla="*/ 1817177 h 2237474"/>
              <a:gd name="connsiteX142" fmla="*/ 4319209 w 12192000"/>
              <a:gd name="connsiteY142" fmla="*/ 1834833 h 2237474"/>
              <a:gd name="connsiteX143" fmla="*/ 4306907 w 12192000"/>
              <a:gd name="connsiteY143" fmla="*/ 1841641 h 2237474"/>
              <a:gd name="connsiteX144" fmla="*/ 4290981 w 12192000"/>
              <a:gd name="connsiteY144" fmla="*/ 1839677 h 2237474"/>
              <a:gd name="connsiteX145" fmla="*/ 4285792 w 12192000"/>
              <a:gd name="connsiteY145" fmla="*/ 1836231 h 2237474"/>
              <a:gd name="connsiteX146" fmla="*/ 4238372 w 12192000"/>
              <a:gd name="connsiteY146" fmla="*/ 1851480 h 2237474"/>
              <a:gd name="connsiteX147" fmla="*/ 4232517 w 12192000"/>
              <a:gd name="connsiteY147" fmla="*/ 1852567 h 2237474"/>
              <a:gd name="connsiteX148" fmla="*/ 4191732 w 12192000"/>
              <a:gd name="connsiteY148" fmla="*/ 1857328 h 2237474"/>
              <a:gd name="connsiteX149" fmla="*/ 4065532 w 12192000"/>
              <a:gd name="connsiteY149" fmla="*/ 1855477 h 2237474"/>
              <a:gd name="connsiteX150" fmla="*/ 4028460 w 12192000"/>
              <a:gd name="connsiteY150" fmla="*/ 1855137 h 2237474"/>
              <a:gd name="connsiteX151" fmla="*/ 4002267 w 12192000"/>
              <a:gd name="connsiteY151" fmla="*/ 1852352 h 2237474"/>
              <a:gd name="connsiteX152" fmla="*/ 3931396 w 12192000"/>
              <a:gd name="connsiteY152" fmla="*/ 1858915 h 2237474"/>
              <a:gd name="connsiteX153" fmla="*/ 3812162 w 12192000"/>
              <a:gd name="connsiteY153" fmla="*/ 1875501 h 2237474"/>
              <a:gd name="connsiteX154" fmla="*/ 3767672 w 12192000"/>
              <a:gd name="connsiteY154" fmla="*/ 1874600 h 2237474"/>
              <a:gd name="connsiteX155" fmla="*/ 3764741 w 12192000"/>
              <a:gd name="connsiteY155" fmla="*/ 1869433 h 2237474"/>
              <a:gd name="connsiteX156" fmla="*/ 3751332 w 12192000"/>
              <a:gd name="connsiteY156" fmla="*/ 1869854 h 2237474"/>
              <a:gd name="connsiteX157" fmla="*/ 3748155 w 12192000"/>
              <a:gd name="connsiteY157" fmla="*/ 1868903 h 2237474"/>
              <a:gd name="connsiteX158" fmla="*/ 3729530 w 12192000"/>
              <a:gd name="connsiteY158" fmla="*/ 1864513 h 2237474"/>
              <a:gd name="connsiteX159" fmla="*/ 3680177 w 12192000"/>
              <a:gd name="connsiteY159" fmla="*/ 1881552 h 2237474"/>
              <a:gd name="connsiteX160" fmla="*/ 3567259 w 12192000"/>
              <a:gd name="connsiteY160" fmla="*/ 1893482 h 2237474"/>
              <a:gd name="connsiteX161" fmla="*/ 3405770 w 12192000"/>
              <a:gd name="connsiteY161" fmla="*/ 1904591 h 2237474"/>
              <a:gd name="connsiteX162" fmla="*/ 3280097 w 12192000"/>
              <a:gd name="connsiteY162" fmla="*/ 1919610 h 2237474"/>
              <a:gd name="connsiteX163" fmla="*/ 3123424 w 12192000"/>
              <a:gd name="connsiteY163" fmla="*/ 1952930 h 2237474"/>
              <a:gd name="connsiteX164" fmla="*/ 3009910 w 12192000"/>
              <a:gd name="connsiteY164" fmla="*/ 1957866 h 2237474"/>
              <a:gd name="connsiteX165" fmla="*/ 2995934 w 12192000"/>
              <a:gd name="connsiteY165" fmla="*/ 1967085 h 2237474"/>
              <a:gd name="connsiteX166" fmla="*/ 2980071 w 12192000"/>
              <a:gd name="connsiteY166" fmla="*/ 1972988 h 2237474"/>
              <a:gd name="connsiteX167" fmla="*/ 2978094 w 12192000"/>
              <a:gd name="connsiteY167" fmla="*/ 1972369 h 2237474"/>
              <a:gd name="connsiteX168" fmla="*/ 2942858 w 12192000"/>
              <a:gd name="connsiteY168" fmla="*/ 1981367 h 2237474"/>
              <a:gd name="connsiteX169" fmla="*/ 2875436 w 12192000"/>
              <a:gd name="connsiteY169" fmla="*/ 1996977 h 2237474"/>
              <a:gd name="connsiteX170" fmla="*/ 2874892 w 12192000"/>
              <a:gd name="connsiteY170" fmla="*/ 1996085 h 2237474"/>
              <a:gd name="connsiteX171" fmla="*/ 2864145 w 12192000"/>
              <a:gd name="connsiteY171" fmla="*/ 1994061 h 2237474"/>
              <a:gd name="connsiteX172" fmla="*/ 2843662 w 12192000"/>
              <a:gd name="connsiteY172" fmla="*/ 1992498 h 2237474"/>
              <a:gd name="connsiteX173" fmla="*/ 2796128 w 12192000"/>
              <a:gd name="connsiteY173" fmla="*/ 1976403 h 2237474"/>
              <a:gd name="connsiteX174" fmla="*/ 2756784 w 12192000"/>
              <a:gd name="connsiteY174" fmla="*/ 1985116 h 2237474"/>
              <a:gd name="connsiteX175" fmla="*/ 2748833 w 12192000"/>
              <a:gd name="connsiteY175" fmla="*/ 1986323 h 2237474"/>
              <a:gd name="connsiteX176" fmla="*/ 2748661 w 12192000"/>
              <a:gd name="connsiteY176" fmla="*/ 1986122 h 2237474"/>
              <a:gd name="connsiteX177" fmla="*/ 2740251 w 12192000"/>
              <a:gd name="connsiteY177" fmla="*/ 1986946 h 2237474"/>
              <a:gd name="connsiteX178" fmla="*/ 2718916 w 12192000"/>
              <a:gd name="connsiteY178" fmla="*/ 1990867 h 2237474"/>
              <a:gd name="connsiteX179" fmla="*/ 2713522 w 12192000"/>
              <a:gd name="connsiteY179" fmla="*/ 1990173 h 2237474"/>
              <a:gd name="connsiteX180" fmla="*/ 2680597 w 12192000"/>
              <a:gd name="connsiteY180" fmla="*/ 1984996 h 2237474"/>
              <a:gd name="connsiteX181" fmla="*/ 2578178 w 12192000"/>
              <a:gd name="connsiteY181" fmla="*/ 1990531 h 2237474"/>
              <a:gd name="connsiteX182" fmla="*/ 2476147 w 12192000"/>
              <a:gd name="connsiteY182" fmla="*/ 1998305 h 2237474"/>
              <a:gd name="connsiteX183" fmla="*/ 2373568 w 12192000"/>
              <a:gd name="connsiteY183" fmla="*/ 2003219 h 2237474"/>
              <a:gd name="connsiteX184" fmla="*/ 2321399 w 12192000"/>
              <a:gd name="connsiteY184" fmla="*/ 1989467 h 2237474"/>
              <a:gd name="connsiteX185" fmla="*/ 2315525 w 12192000"/>
              <a:gd name="connsiteY185" fmla="*/ 1989708 h 2237474"/>
              <a:gd name="connsiteX186" fmla="*/ 2300792 w 12192000"/>
              <a:gd name="connsiteY186" fmla="*/ 1994290 h 2237474"/>
              <a:gd name="connsiteX187" fmla="*/ 2295469 w 12192000"/>
              <a:gd name="connsiteY187" fmla="*/ 1996659 h 2237474"/>
              <a:gd name="connsiteX188" fmla="*/ 2287219 w 12192000"/>
              <a:gd name="connsiteY188" fmla="*/ 1998750 h 2237474"/>
              <a:gd name="connsiteX189" fmla="*/ 2286948 w 12192000"/>
              <a:gd name="connsiteY189" fmla="*/ 1998596 h 2237474"/>
              <a:gd name="connsiteX190" fmla="*/ 2243069 w 12192000"/>
              <a:gd name="connsiteY190" fmla="*/ 2015111 h 2237474"/>
              <a:gd name="connsiteX191" fmla="*/ 2186609 w 12192000"/>
              <a:gd name="connsiteY191" fmla="*/ 2008263 h 2237474"/>
              <a:gd name="connsiteX192" fmla="*/ 2164831 w 12192000"/>
              <a:gd name="connsiteY192" fmla="*/ 2010143 h 2237474"/>
              <a:gd name="connsiteX193" fmla="*/ 2152836 w 12192000"/>
              <a:gd name="connsiteY193" fmla="*/ 2010048 h 2237474"/>
              <a:gd name="connsiteX194" fmla="*/ 2117102 w 12192000"/>
              <a:gd name="connsiteY194" fmla="*/ 2023004 h 2237474"/>
              <a:gd name="connsiteX195" fmla="*/ 2111935 w 12192000"/>
              <a:gd name="connsiteY195" fmla="*/ 2023163 h 2237474"/>
              <a:gd name="connsiteX196" fmla="*/ 2089991 w 12192000"/>
              <a:gd name="connsiteY196" fmla="*/ 2034193 h 2237474"/>
              <a:gd name="connsiteX197" fmla="*/ 2058061 w 12192000"/>
              <a:gd name="connsiteY197" fmla="*/ 2047942 h 2237474"/>
              <a:gd name="connsiteX198" fmla="*/ 2055737 w 12192000"/>
              <a:gd name="connsiteY198" fmla="*/ 2047704 h 2237474"/>
              <a:gd name="connsiteX199" fmla="*/ 2042244 w 12192000"/>
              <a:gd name="connsiteY199" fmla="*/ 2055560 h 2237474"/>
              <a:gd name="connsiteX200" fmla="*/ 1976224 w 12192000"/>
              <a:gd name="connsiteY200" fmla="*/ 2074257 h 2237474"/>
              <a:gd name="connsiteX201" fmla="*/ 1877728 w 12192000"/>
              <a:gd name="connsiteY201" fmla="*/ 2101004 h 2237474"/>
              <a:gd name="connsiteX202" fmla="*/ 1759056 w 12192000"/>
              <a:gd name="connsiteY202" fmla="*/ 2125608 h 2237474"/>
              <a:gd name="connsiteX203" fmla="*/ 1637948 w 12192000"/>
              <a:gd name="connsiteY203" fmla="*/ 2172597 h 2237474"/>
              <a:gd name="connsiteX204" fmla="*/ 1434549 w 12192000"/>
              <a:gd name="connsiteY204" fmla="*/ 2234522 h 2237474"/>
              <a:gd name="connsiteX205" fmla="*/ 1398481 w 12192000"/>
              <a:gd name="connsiteY205" fmla="*/ 2237074 h 2237474"/>
              <a:gd name="connsiteX206" fmla="*/ 1398407 w 12192000"/>
              <a:gd name="connsiteY206" fmla="*/ 2237095 h 2237474"/>
              <a:gd name="connsiteX207" fmla="*/ 1370962 w 12192000"/>
              <a:gd name="connsiteY207" fmla="*/ 2237474 h 2237474"/>
              <a:gd name="connsiteX208" fmla="*/ 1356367 w 12192000"/>
              <a:gd name="connsiteY208" fmla="*/ 2235089 h 2237474"/>
              <a:gd name="connsiteX209" fmla="*/ 1324828 w 12192000"/>
              <a:gd name="connsiteY209" fmla="*/ 2231968 h 2237474"/>
              <a:gd name="connsiteX210" fmla="*/ 1297744 w 12192000"/>
              <a:gd name="connsiteY210" fmla="*/ 2235849 h 2237474"/>
              <a:gd name="connsiteX211" fmla="*/ 1286236 w 12192000"/>
              <a:gd name="connsiteY211" fmla="*/ 2233135 h 2237474"/>
              <a:gd name="connsiteX212" fmla="*/ 1283504 w 12192000"/>
              <a:gd name="connsiteY212" fmla="*/ 2233797 h 2237474"/>
              <a:gd name="connsiteX213" fmla="*/ 1279765 w 12192000"/>
              <a:gd name="connsiteY213" fmla="*/ 2229639 h 2237474"/>
              <a:gd name="connsiteX214" fmla="*/ 1195347 w 12192000"/>
              <a:gd name="connsiteY214" fmla="*/ 2212354 h 2237474"/>
              <a:gd name="connsiteX215" fmla="*/ 970251 w 12192000"/>
              <a:gd name="connsiteY215" fmla="*/ 2221029 h 2237474"/>
              <a:gd name="connsiteX216" fmla="*/ 812914 w 12192000"/>
              <a:gd name="connsiteY216" fmla="*/ 2202752 h 2237474"/>
              <a:gd name="connsiteX217" fmla="*/ 800195 w 12192000"/>
              <a:gd name="connsiteY217" fmla="*/ 2209407 h 2237474"/>
              <a:gd name="connsiteX218" fmla="*/ 784978 w 12192000"/>
              <a:gd name="connsiteY218" fmla="*/ 2212360 h 2237474"/>
              <a:gd name="connsiteX219" fmla="*/ 681987 w 12192000"/>
              <a:gd name="connsiteY219" fmla="*/ 2216757 h 2237474"/>
              <a:gd name="connsiteX220" fmla="*/ 669923 w 12192000"/>
              <a:gd name="connsiteY220" fmla="*/ 2211682 h 2237474"/>
              <a:gd name="connsiteX221" fmla="*/ 648680 w 12192000"/>
              <a:gd name="connsiteY221" fmla="*/ 2206229 h 2237474"/>
              <a:gd name="connsiteX222" fmla="*/ 597225 w 12192000"/>
              <a:gd name="connsiteY222" fmla="*/ 2180999 h 2237474"/>
              <a:gd name="connsiteX223" fmla="*/ 558449 w 12192000"/>
              <a:gd name="connsiteY223" fmla="*/ 2182346 h 2237474"/>
              <a:gd name="connsiteX224" fmla="*/ 550517 w 12192000"/>
              <a:gd name="connsiteY224" fmla="*/ 2182060 h 2237474"/>
              <a:gd name="connsiteX225" fmla="*/ 550309 w 12192000"/>
              <a:gd name="connsiteY225" fmla="*/ 2181825 h 2237474"/>
              <a:gd name="connsiteX226" fmla="*/ 541836 w 12192000"/>
              <a:gd name="connsiteY226" fmla="*/ 2181063 h 2237474"/>
              <a:gd name="connsiteX227" fmla="*/ 536057 w 12192000"/>
              <a:gd name="connsiteY227" fmla="*/ 2181537 h 2237474"/>
              <a:gd name="connsiteX228" fmla="*/ 520671 w 12192000"/>
              <a:gd name="connsiteY228" fmla="*/ 2180980 h 2237474"/>
              <a:gd name="connsiteX229" fmla="*/ 515024 w 12192000"/>
              <a:gd name="connsiteY229" fmla="*/ 2179258 h 2237474"/>
              <a:gd name="connsiteX230" fmla="*/ 512278 w 12192000"/>
              <a:gd name="connsiteY230" fmla="*/ 2176369 h 2237474"/>
              <a:gd name="connsiteX231" fmla="*/ 480419 w 12192000"/>
              <a:gd name="connsiteY231" fmla="*/ 2167807 h 2237474"/>
              <a:gd name="connsiteX232" fmla="*/ 413835 w 12192000"/>
              <a:gd name="connsiteY232" fmla="*/ 2156783 h 2237474"/>
              <a:gd name="connsiteX233" fmla="*/ 376513 w 12192000"/>
              <a:gd name="connsiteY233" fmla="*/ 2154014 h 2237474"/>
              <a:gd name="connsiteX234" fmla="*/ 273386 w 12192000"/>
              <a:gd name="connsiteY234" fmla="*/ 2142551 h 2237474"/>
              <a:gd name="connsiteX235" fmla="*/ 169207 w 12192000"/>
              <a:gd name="connsiteY235" fmla="*/ 2128100 h 2237474"/>
              <a:gd name="connsiteX236" fmla="*/ 93149 w 12192000"/>
              <a:gd name="connsiteY236" fmla="*/ 2105324 h 2237474"/>
              <a:gd name="connsiteX237" fmla="*/ 88109 w 12192000"/>
              <a:gd name="connsiteY237" fmla="*/ 2106704 h 2237474"/>
              <a:gd name="connsiteX238" fmla="*/ 80022 w 12192000"/>
              <a:gd name="connsiteY238" fmla="*/ 2107254 h 2237474"/>
              <a:gd name="connsiteX239" fmla="*/ 79717 w 12192000"/>
              <a:gd name="connsiteY239" fmla="*/ 2107046 h 2237474"/>
              <a:gd name="connsiteX240" fmla="*/ 72352 w 12192000"/>
              <a:gd name="connsiteY240" fmla="*/ 2107991 h 2237474"/>
              <a:gd name="connsiteX241" fmla="*/ 37645 w 12192000"/>
              <a:gd name="connsiteY241" fmla="*/ 2115401 h 2237474"/>
              <a:gd name="connsiteX242" fmla="*/ 4572 w 12192000"/>
              <a:gd name="connsiteY242" fmla="*/ 2111091 h 2237474"/>
              <a:gd name="connsiteX243" fmla="*/ 0 w 12192000"/>
              <a:gd name="connsiteY243" fmla="*/ 2110468 h 2237474"/>
              <a:gd name="connsiteX244" fmla="*/ 0 w 12192000"/>
              <a:gd name="connsiteY2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11738 w 12192000"/>
              <a:gd name="connsiteY135" fmla="*/ 1776964 h 2237474"/>
              <a:gd name="connsiteX136" fmla="*/ 4560070 w 12192000"/>
              <a:gd name="connsiteY136" fmla="*/ 1785640 h 2237474"/>
              <a:gd name="connsiteX137" fmla="*/ 4536503 w 12192000"/>
              <a:gd name="connsiteY137" fmla="*/ 1785334 h 2237474"/>
              <a:gd name="connsiteX138" fmla="*/ 4513724 w 12192000"/>
              <a:gd name="connsiteY138" fmla="*/ 1791996 h 2237474"/>
              <a:gd name="connsiteX139" fmla="*/ 4459810 w 12192000"/>
              <a:gd name="connsiteY139" fmla="*/ 1797886 h 2237474"/>
              <a:gd name="connsiteX140" fmla="*/ 4379064 w 12192000"/>
              <a:gd name="connsiteY140" fmla="*/ 1817177 h 2237474"/>
              <a:gd name="connsiteX141" fmla="*/ 4319209 w 12192000"/>
              <a:gd name="connsiteY141" fmla="*/ 1834833 h 2237474"/>
              <a:gd name="connsiteX142" fmla="*/ 4306907 w 12192000"/>
              <a:gd name="connsiteY142" fmla="*/ 1841641 h 2237474"/>
              <a:gd name="connsiteX143" fmla="*/ 4290981 w 12192000"/>
              <a:gd name="connsiteY143" fmla="*/ 1839677 h 2237474"/>
              <a:gd name="connsiteX144" fmla="*/ 4285792 w 12192000"/>
              <a:gd name="connsiteY144" fmla="*/ 1836231 h 2237474"/>
              <a:gd name="connsiteX145" fmla="*/ 4238372 w 12192000"/>
              <a:gd name="connsiteY145" fmla="*/ 1851480 h 2237474"/>
              <a:gd name="connsiteX146" fmla="*/ 4232517 w 12192000"/>
              <a:gd name="connsiteY146" fmla="*/ 1852567 h 2237474"/>
              <a:gd name="connsiteX147" fmla="*/ 4191732 w 12192000"/>
              <a:gd name="connsiteY147" fmla="*/ 1857328 h 2237474"/>
              <a:gd name="connsiteX148" fmla="*/ 4065532 w 12192000"/>
              <a:gd name="connsiteY148" fmla="*/ 1855477 h 2237474"/>
              <a:gd name="connsiteX149" fmla="*/ 4028460 w 12192000"/>
              <a:gd name="connsiteY149" fmla="*/ 1855137 h 2237474"/>
              <a:gd name="connsiteX150" fmla="*/ 4002267 w 12192000"/>
              <a:gd name="connsiteY150" fmla="*/ 1852352 h 2237474"/>
              <a:gd name="connsiteX151" fmla="*/ 3931396 w 12192000"/>
              <a:gd name="connsiteY151" fmla="*/ 1858915 h 2237474"/>
              <a:gd name="connsiteX152" fmla="*/ 3812162 w 12192000"/>
              <a:gd name="connsiteY152" fmla="*/ 1875501 h 2237474"/>
              <a:gd name="connsiteX153" fmla="*/ 3767672 w 12192000"/>
              <a:gd name="connsiteY153" fmla="*/ 1874600 h 2237474"/>
              <a:gd name="connsiteX154" fmla="*/ 3764741 w 12192000"/>
              <a:gd name="connsiteY154" fmla="*/ 1869433 h 2237474"/>
              <a:gd name="connsiteX155" fmla="*/ 3751332 w 12192000"/>
              <a:gd name="connsiteY155" fmla="*/ 1869854 h 2237474"/>
              <a:gd name="connsiteX156" fmla="*/ 3748155 w 12192000"/>
              <a:gd name="connsiteY156" fmla="*/ 1868903 h 2237474"/>
              <a:gd name="connsiteX157" fmla="*/ 3729530 w 12192000"/>
              <a:gd name="connsiteY157" fmla="*/ 1864513 h 2237474"/>
              <a:gd name="connsiteX158" fmla="*/ 3680177 w 12192000"/>
              <a:gd name="connsiteY158" fmla="*/ 1881552 h 2237474"/>
              <a:gd name="connsiteX159" fmla="*/ 3567259 w 12192000"/>
              <a:gd name="connsiteY159" fmla="*/ 1893482 h 2237474"/>
              <a:gd name="connsiteX160" fmla="*/ 3405770 w 12192000"/>
              <a:gd name="connsiteY160" fmla="*/ 1904591 h 2237474"/>
              <a:gd name="connsiteX161" fmla="*/ 3280097 w 12192000"/>
              <a:gd name="connsiteY161" fmla="*/ 1919610 h 2237474"/>
              <a:gd name="connsiteX162" fmla="*/ 3123424 w 12192000"/>
              <a:gd name="connsiteY162" fmla="*/ 1952930 h 2237474"/>
              <a:gd name="connsiteX163" fmla="*/ 3009910 w 12192000"/>
              <a:gd name="connsiteY163" fmla="*/ 1957866 h 2237474"/>
              <a:gd name="connsiteX164" fmla="*/ 2995934 w 12192000"/>
              <a:gd name="connsiteY164" fmla="*/ 1967085 h 2237474"/>
              <a:gd name="connsiteX165" fmla="*/ 2980071 w 12192000"/>
              <a:gd name="connsiteY165" fmla="*/ 1972988 h 2237474"/>
              <a:gd name="connsiteX166" fmla="*/ 2978094 w 12192000"/>
              <a:gd name="connsiteY166" fmla="*/ 1972369 h 2237474"/>
              <a:gd name="connsiteX167" fmla="*/ 2942858 w 12192000"/>
              <a:gd name="connsiteY167" fmla="*/ 1981367 h 2237474"/>
              <a:gd name="connsiteX168" fmla="*/ 2875436 w 12192000"/>
              <a:gd name="connsiteY168" fmla="*/ 1996977 h 2237474"/>
              <a:gd name="connsiteX169" fmla="*/ 2874892 w 12192000"/>
              <a:gd name="connsiteY169" fmla="*/ 1996085 h 2237474"/>
              <a:gd name="connsiteX170" fmla="*/ 2864145 w 12192000"/>
              <a:gd name="connsiteY170" fmla="*/ 1994061 h 2237474"/>
              <a:gd name="connsiteX171" fmla="*/ 2843662 w 12192000"/>
              <a:gd name="connsiteY171" fmla="*/ 1992498 h 2237474"/>
              <a:gd name="connsiteX172" fmla="*/ 2796128 w 12192000"/>
              <a:gd name="connsiteY172" fmla="*/ 1976403 h 2237474"/>
              <a:gd name="connsiteX173" fmla="*/ 2756784 w 12192000"/>
              <a:gd name="connsiteY173" fmla="*/ 1985116 h 2237474"/>
              <a:gd name="connsiteX174" fmla="*/ 2748833 w 12192000"/>
              <a:gd name="connsiteY174" fmla="*/ 1986323 h 2237474"/>
              <a:gd name="connsiteX175" fmla="*/ 2748661 w 12192000"/>
              <a:gd name="connsiteY175" fmla="*/ 1986122 h 2237474"/>
              <a:gd name="connsiteX176" fmla="*/ 2740251 w 12192000"/>
              <a:gd name="connsiteY176" fmla="*/ 1986946 h 2237474"/>
              <a:gd name="connsiteX177" fmla="*/ 2718916 w 12192000"/>
              <a:gd name="connsiteY177" fmla="*/ 1990867 h 2237474"/>
              <a:gd name="connsiteX178" fmla="*/ 2713522 w 12192000"/>
              <a:gd name="connsiteY178" fmla="*/ 1990173 h 2237474"/>
              <a:gd name="connsiteX179" fmla="*/ 2680597 w 12192000"/>
              <a:gd name="connsiteY179" fmla="*/ 1984996 h 2237474"/>
              <a:gd name="connsiteX180" fmla="*/ 2578178 w 12192000"/>
              <a:gd name="connsiteY180" fmla="*/ 1990531 h 2237474"/>
              <a:gd name="connsiteX181" fmla="*/ 2476147 w 12192000"/>
              <a:gd name="connsiteY181" fmla="*/ 1998305 h 2237474"/>
              <a:gd name="connsiteX182" fmla="*/ 2373568 w 12192000"/>
              <a:gd name="connsiteY182" fmla="*/ 2003219 h 2237474"/>
              <a:gd name="connsiteX183" fmla="*/ 2321399 w 12192000"/>
              <a:gd name="connsiteY183" fmla="*/ 1989467 h 2237474"/>
              <a:gd name="connsiteX184" fmla="*/ 2315525 w 12192000"/>
              <a:gd name="connsiteY184" fmla="*/ 1989708 h 2237474"/>
              <a:gd name="connsiteX185" fmla="*/ 2300792 w 12192000"/>
              <a:gd name="connsiteY185" fmla="*/ 1994290 h 2237474"/>
              <a:gd name="connsiteX186" fmla="*/ 2295469 w 12192000"/>
              <a:gd name="connsiteY186" fmla="*/ 1996659 h 2237474"/>
              <a:gd name="connsiteX187" fmla="*/ 2287219 w 12192000"/>
              <a:gd name="connsiteY187" fmla="*/ 1998750 h 2237474"/>
              <a:gd name="connsiteX188" fmla="*/ 2286948 w 12192000"/>
              <a:gd name="connsiteY188" fmla="*/ 1998596 h 2237474"/>
              <a:gd name="connsiteX189" fmla="*/ 2243069 w 12192000"/>
              <a:gd name="connsiteY189" fmla="*/ 2015111 h 2237474"/>
              <a:gd name="connsiteX190" fmla="*/ 2186609 w 12192000"/>
              <a:gd name="connsiteY190" fmla="*/ 2008263 h 2237474"/>
              <a:gd name="connsiteX191" fmla="*/ 2164831 w 12192000"/>
              <a:gd name="connsiteY191" fmla="*/ 2010143 h 2237474"/>
              <a:gd name="connsiteX192" fmla="*/ 2152836 w 12192000"/>
              <a:gd name="connsiteY192" fmla="*/ 2010048 h 2237474"/>
              <a:gd name="connsiteX193" fmla="*/ 2117102 w 12192000"/>
              <a:gd name="connsiteY193" fmla="*/ 2023004 h 2237474"/>
              <a:gd name="connsiteX194" fmla="*/ 2111935 w 12192000"/>
              <a:gd name="connsiteY194" fmla="*/ 2023163 h 2237474"/>
              <a:gd name="connsiteX195" fmla="*/ 2089991 w 12192000"/>
              <a:gd name="connsiteY195" fmla="*/ 2034193 h 2237474"/>
              <a:gd name="connsiteX196" fmla="*/ 2058061 w 12192000"/>
              <a:gd name="connsiteY196" fmla="*/ 2047942 h 2237474"/>
              <a:gd name="connsiteX197" fmla="*/ 2055737 w 12192000"/>
              <a:gd name="connsiteY197" fmla="*/ 2047704 h 2237474"/>
              <a:gd name="connsiteX198" fmla="*/ 2042244 w 12192000"/>
              <a:gd name="connsiteY198" fmla="*/ 2055560 h 2237474"/>
              <a:gd name="connsiteX199" fmla="*/ 1976224 w 12192000"/>
              <a:gd name="connsiteY199" fmla="*/ 2074257 h 2237474"/>
              <a:gd name="connsiteX200" fmla="*/ 1877728 w 12192000"/>
              <a:gd name="connsiteY200" fmla="*/ 2101004 h 2237474"/>
              <a:gd name="connsiteX201" fmla="*/ 1759056 w 12192000"/>
              <a:gd name="connsiteY201" fmla="*/ 2125608 h 2237474"/>
              <a:gd name="connsiteX202" fmla="*/ 1637948 w 12192000"/>
              <a:gd name="connsiteY202" fmla="*/ 2172597 h 2237474"/>
              <a:gd name="connsiteX203" fmla="*/ 1434549 w 12192000"/>
              <a:gd name="connsiteY203" fmla="*/ 2234522 h 2237474"/>
              <a:gd name="connsiteX204" fmla="*/ 1398481 w 12192000"/>
              <a:gd name="connsiteY204" fmla="*/ 2237074 h 2237474"/>
              <a:gd name="connsiteX205" fmla="*/ 1398407 w 12192000"/>
              <a:gd name="connsiteY205" fmla="*/ 2237095 h 2237474"/>
              <a:gd name="connsiteX206" fmla="*/ 1370962 w 12192000"/>
              <a:gd name="connsiteY206" fmla="*/ 2237474 h 2237474"/>
              <a:gd name="connsiteX207" fmla="*/ 1356367 w 12192000"/>
              <a:gd name="connsiteY207" fmla="*/ 2235089 h 2237474"/>
              <a:gd name="connsiteX208" fmla="*/ 1324828 w 12192000"/>
              <a:gd name="connsiteY208" fmla="*/ 2231968 h 2237474"/>
              <a:gd name="connsiteX209" fmla="*/ 1297744 w 12192000"/>
              <a:gd name="connsiteY209" fmla="*/ 2235849 h 2237474"/>
              <a:gd name="connsiteX210" fmla="*/ 1286236 w 12192000"/>
              <a:gd name="connsiteY210" fmla="*/ 2233135 h 2237474"/>
              <a:gd name="connsiteX211" fmla="*/ 1283504 w 12192000"/>
              <a:gd name="connsiteY211" fmla="*/ 2233797 h 2237474"/>
              <a:gd name="connsiteX212" fmla="*/ 1279765 w 12192000"/>
              <a:gd name="connsiteY212" fmla="*/ 2229639 h 2237474"/>
              <a:gd name="connsiteX213" fmla="*/ 1195347 w 12192000"/>
              <a:gd name="connsiteY213" fmla="*/ 2212354 h 2237474"/>
              <a:gd name="connsiteX214" fmla="*/ 970251 w 12192000"/>
              <a:gd name="connsiteY214" fmla="*/ 2221029 h 2237474"/>
              <a:gd name="connsiteX215" fmla="*/ 812914 w 12192000"/>
              <a:gd name="connsiteY215" fmla="*/ 2202752 h 2237474"/>
              <a:gd name="connsiteX216" fmla="*/ 800195 w 12192000"/>
              <a:gd name="connsiteY216" fmla="*/ 2209407 h 2237474"/>
              <a:gd name="connsiteX217" fmla="*/ 784978 w 12192000"/>
              <a:gd name="connsiteY217" fmla="*/ 2212360 h 2237474"/>
              <a:gd name="connsiteX218" fmla="*/ 681987 w 12192000"/>
              <a:gd name="connsiteY218" fmla="*/ 2216757 h 2237474"/>
              <a:gd name="connsiteX219" fmla="*/ 669923 w 12192000"/>
              <a:gd name="connsiteY219" fmla="*/ 2211682 h 2237474"/>
              <a:gd name="connsiteX220" fmla="*/ 648680 w 12192000"/>
              <a:gd name="connsiteY220" fmla="*/ 2206229 h 2237474"/>
              <a:gd name="connsiteX221" fmla="*/ 597225 w 12192000"/>
              <a:gd name="connsiteY221" fmla="*/ 2180999 h 2237474"/>
              <a:gd name="connsiteX222" fmla="*/ 558449 w 12192000"/>
              <a:gd name="connsiteY222" fmla="*/ 2182346 h 2237474"/>
              <a:gd name="connsiteX223" fmla="*/ 550517 w 12192000"/>
              <a:gd name="connsiteY223" fmla="*/ 2182060 h 2237474"/>
              <a:gd name="connsiteX224" fmla="*/ 550309 w 12192000"/>
              <a:gd name="connsiteY224" fmla="*/ 2181825 h 2237474"/>
              <a:gd name="connsiteX225" fmla="*/ 541836 w 12192000"/>
              <a:gd name="connsiteY225" fmla="*/ 2181063 h 2237474"/>
              <a:gd name="connsiteX226" fmla="*/ 536057 w 12192000"/>
              <a:gd name="connsiteY226" fmla="*/ 2181537 h 2237474"/>
              <a:gd name="connsiteX227" fmla="*/ 520671 w 12192000"/>
              <a:gd name="connsiteY227" fmla="*/ 2180980 h 2237474"/>
              <a:gd name="connsiteX228" fmla="*/ 515024 w 12192000"/>
              <a:gd name="connsiteY228" fmla="*/ 2179258 h 2237474"/>
              <a:gd name="connsiteX229" fmla="*/ 512278 w 12192000"/>
              <a:gd name="connsiteY229" fmla="*/ 2176369 h 2237474"/>
              <a:gd name="connsiteX230" fmla="*/ 480419 w 12192000"/>
              <a:gd name="connsiteY230" fmla="*/ 2167807 h 2237474"/>
              <a:gd name="connsiteX231" fmla="*/ 413835 w 12192000"/>
              <a:gd name="connsiteY231" fmla="*/ 2156783 h 2237474"/>
              <a:gd name="connsiteX232" fmla="*/ 376513 w 12192000"/>
              <a:gd name="connsiteY232" fmla="*/ 2154014 h 2237474"/>
              <a:gd name="connsiteX233" fmla="*/ 273386 w 12192000"/>
              <a:gd name="connsiteY233" fmla="*/ 2142551 h 2237474"/>
              <a:gd name="connsiteX234" fmla="*/ 169207 w 12192000"/>
              <a:gd name="connsiteY234" fmla="*/ 2128100 h 2237474"/>
              <a:gd name="connsiteX235" fmla="*/ 93149 w 12192000"/>
              <a:gd name="connsiteY235" fmla="*/ 2105324 h 2237474"/>
              <a:gd name="connsiteX236" fmla="*/ 88109 w 12192000"/>
              <a:gd name="connsiteY236" fmla="*/ 2106704 h 2237474"/>
              <a:gd name="connsiteX237" fmla="*/ 80022 w 12192000"/>
              <a:gd name="connsiteY237" fmla="*/ 2107254 h 2237474"/>
              <a:gd name="connsiteX238" fmla="*/ 79717 w 12192000"/>
              <a:gd name="connsiteY238" fmla="*/ 2107046 h 2237474"/>
              <a:gd name="connsiteX239" fmla="*/ 72352 w 12192000"/>
              <a:gd name="connsiteY239" fmla="*/ 2107991 h 2237474"/>
              <a:gd name="connsiteX240" fmla="*/ 37645 w 12192000"/>
              <a:gd name="connsiteY240" fmla="*/ 2115401 h 2237474"/>
              <a:gd name="connsiteX241" fmla="*/ 4572 w 12192000"/>
              <a:gd name="connsiteY241" fmla="*/ 2111091 h 2237474"/>
              <a:gd name="connsiteX242" fmla="*/ 0 w 12192000"/>
              <a:gd name="connsiteY242" fmla="*/ 2110468 h 2237474"/>
              <a:gd name="connsiteX243" fmla="*/ 0 w 12192000"/>
              <a:gd name="connsiteY2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11738 w 12192000"/>
              <a:gd name="connsiteY134" fmla="*/ 1776964 h 2237474"/>
              <a:gd name="connsiteX135" fmla="*/ 4560070 w 12192000"/>
              <a:gd name="connsiteY135" fmla="*/ 1785640 h 2237474"/>
              <a:gd name="connsiteX136" fmla="*/ 4536503 w 12192000"/>
              <a:gd name="connsiteY136" fmla="*/ 1785334 h 2237474"/>
              <a:gd name="connsiteX137" fmla="*/ 4513724 w 12192000"/>
              <a:gd name="connsiteY137" fmla="*/ 1791996 h 2237474"/>
              <a:gd name="connsiteX138" fmla="*/ 4459810 w 12192000"/>
              <a:gd name="connsiteY138" fmla="*/ 1797886 h 2237474"/>
              <a:gd name="connsiteX139" fmla="*/ 4379064 w 12192000"/>
              <a:gd name="connsiteY139" fmla="*/ 1817177 h 2237474"/>
              <a:gd name="connsiteX140" fmla="*/ 4319209 w 12192000"/>
              <a:gd name="connsiteY140" fmla="*/ 1834833 h 2237474"/>
              <a:gd name="connsiteX141" fmla="*/ 4306907 w 12192000"/>
              <a:gd name="connsiteY141" fmla="*/ 1841641 h 2237474"/>
              <a:gd name="connsiteX142" fmla="*/ 4290981 w 12192000"/>
              <a:gd name="connsiteY142" fmla="*/ 1839677 h 2237474"/>
              <a:gd name="connsiteX143" fmla="*/ 4285792 w 12192000"/>
              <a:gd name="connsiteY143" fmla="*/ 1836231 h 2237474"/>
              <a:gd name="connsiteX144" fmla="*/ 4238372 w 12192000"/>
              <a:gd name="connsiteY144" fmla="*/ 1851480 h 2237474"/>
              <a:gd name="connsiteX145" fmla="*/ 4232517 w 12192000"/>
              <a:gd name="connsiteY145" fmla="*/ 1852567 h 2237474"/>
              <a:gd name="connsiteX146" fmla="*/ 4191732 w 12192000"/>
              <a:gd name="connsiteY146" fmla="*/ 1857328 h 2237474"/>
              <a:gd name="connsiteX147" fmla="*/ 4065532 w 12192000"/>
              <a:gd name="connsiteY147" fmla="*/ 1855477 h 2237474"/>
              <a:gd name="connsiteX148" fmla="*/ 4028460 w 12192000"/>
              <a:gd name="connsiteY148" fmla="*/ 1855137 h 2237474"/>
              <a:gd name="connsiteX149" fmla="*/ 4002267 w 12192000"/>
              <a:gd name="connsiteY149" fmla="*/ 1852352 h 2237474"/>
              <a:gd name="connsiteX150" fmla="*/ 3931396 w 12192000"/>
              <a:gd name="connsiteY150" fmla="*/ 1858915 h 2237474"/>
              <a:gd name="connsiteX151" fmla="*/ 3812162 w 12192000"/>
              <a:gd name="connsiteY151" fmla="*/ 1875501 h 2237474"/>
              <a:gd name="connsiteX152" fmla="*/ 3767672 w 12192000"/>
              <a:gd name="connsiteY152" fmla="*/ 1874600 h 2237474"/>
              <a:gd name="connsiteX153" fmla="*/ 3764741 w 12192000"/>
              <a:gd name="connsiteY153" fmla="*/ 1869433 h 2237474"/>
              <a:gd name="connsiteX154" fmla="*/ 3751332 w 12192000"/>
              <a:gd name="connsiteY154" fmla="*/ 1869854 h 2237474"/>
              <a:gd name="connsiteX155" fmla="*/ 3748155 w 12192000"/>
              <a:gd name="connsiteY155" fmla="*/ 1868903 h 2237474"/>
              <a:gd name="connsiteX156" fmla="*/ 3729530 w 12192000"/>
              <a:gd name="connsiteY156" fmla="*/ 1864513 h 2237474"/>
              <a:gd name="connsiteX157" fmla="*/ 3680177 w 12192000"/>
              <a:gd name="connsiteY157" fmla="*/ 1881552 h 2237474"/>
              <a:gd name="connsiteX158" fmla="*/ 3567259 w 12192000"/>
              <a:gd name="connsiteY158" fmla="*/ 1893482 h 2237474"/>
              <a:gd name="connsiteX159" fmla="*/ 3405770 w 12192000"/>
              <a:gd name="connsiteY159" fmla="*/ 1904591 h 2237474"/>
              <a:gd name="connsiteX160" fmla="*/ 3280097 w 12192000"/>
              <a:gd name="connsiteY160" fmla="*/ 1919610 h 2237474"/>
              <a:gd name="connsiteX161" fmla="*/ 3123424 w 12192000"/>
              <a:gd name="connsiteY161" fmla="*/ 1952930 h 2237474"/>
              <a:gd name="connsiteX162" fmla="*/ 3009910 w 12192000"/>
              <a:gd name="connsiteY162" fmla="*/ 1957866 h 2237474"/>
              <a:gd name="connsiteX163" fmla="*/ 2995934 w 12192000"/>
              <a:gd name="connsiteY163" fmla="*/ 1967085 h 2237474"/>
              <a:gd name="connsiteX164" fmla="*/ 2980071 w 12192000"/>
              <a:gd name="connsiteY164" fmla="*/ 1972988 h 2237474"/>
              <a:gd name="connsiteX165" fmla="*/ 2978094 w 12192000"/>
              <a:gd name="connsiteY165" fmla="*/ 1972369 h 2237474"/>
              <a:gd name="connsiteX166" fmla="*/ 2942858 w 12192000"/>
              <a:gd name="connsiteY166" fmla="*/ 1981367 h 2237474"/>
              <a:gd name="connsiteX167" fmla="*/ 2875436 w 12192000"/>
              <a:gd name="connsiteY167" fmla="*/ 1996977 h 2237474"/>
              <a:gd name="connsiteX168" fmla="*/ 2874892 w 12192000"/>
              <a:gd name="connsiteY168" fmla="*/ 1996085 h 2237474"/>
              <a:gd name="connsiteX169" fmla="*/ 2864145 w 12192000"/>
              <a:gd name="connsiteY169" fmla="*/ 1994061 h 2237474"/>
              <a:gd name="connsiteX170" fmla="*/ 2843662 w 12192000"/>
              <a:gd name="connsiteY170" fmla="*/ 1992498 h 2237474"/>
              <a:gd name="connsiteX171" fmla="*/ 2796128 w 12192000"/>
              <a:gd name="connsiteY171" fmla="*/ 1976403 h 2237474"/>
              <a:gd name="connsiteX172" fmla="*/ 2756784 w 12192000"/>
              <a:gd name="connsiteY172" fmla="*/ 1985116 h 2237474"/>
              <a:gd name="connsiteX173" fmla="*/ 2748833 w 12192000"/>
              <a:gd name="connsiteY173" fmla="*/ 1986323 h 2237474"/>
              <a:gd name="connsiteX174" fmla="*/ 2748661 w 12192000"/>
              <a:gd name="connsiteY174" fmla="*/ 1986122 h 2237474"/>
              <a:gd name="connsiteX175" fmla="*/ 2740251 w 12192000"/>
              <a:gd name="connsiteY175" fmla="*/ 1986946 h 2237474"/>
              <a:gd name="connsiteX176" fmla="*/ 2718916 w 12192000"/>
              <a:gd name="connsiteY176" fmla="*/ 1990867 h 2237474"/>
              <a:gd name="connsiteX177" fmla="*/ 2713522 w 12192000"/>
              <a:gd name="connsiteY177" fmla="*/ 1990173 h 2237474"/>
              <a:gd name="connsiteX178" fmla="*/ 2680597 w 12192000"/>
              <a:gd name="connsiteY178" fmla="*/ 1984996 h 2237474"/>
              <a:gd name="connsiteX179" fmla="*/ 2578178 w 12192000"/>
              <a:gd name="connsiteY179" fmla="*/ 1990531 h 2237474"/>
              <a:gd name="connsiteX180" fmla="*/ 2476147 w 12192000"/>
              <a:gd name="connsiteY180" fmla="*/ 1998305 h 2237474"/>
              <a:gd name="connsiteX181" fmla="*/ 2373568 w 12192000"/>
              <a:gd name="connsiteY181" fmla="*/ 2003219 h 2237474"/>
              <a:gd name="connsiteX182" fmla="*/ 2321399 w 12192000"/>
              <a:gd name="connsiteY182" fmla="*/ 1989467 h 2237474"/>
              <a:gd name="connsiteX183" fmla="*/ 2315525 w 12192000"/>
              <a:gd name="connsiteY183" fmla="*/ 1989708 h 2237474"/>
              <a:gd name="connsiteX184" fmla="*/ 2300792 w 12192000"/>
              <a:gd name="connsiteY184" fmla="*/ 1994290 h 2237474"/>
              <a:gd name="connsiteX185" fmla="*/ 2295469 w 12192000"/>
              <a:gd name="connsiteY185" fmla="*/ 1996659 h 2237474"/>
              <a:gd name="connsiteX186" fmla="*/ 2287219 w 12192000"/>
              <a:gd name="connsiteY186" fmla="*/ 1998750 h 2237474"/>
              <a:gd name="connsiteX187" fmla="*/ 2286948 w 12192000"/>
              <a:gd name="connsiteY187" fmla="*/ 1998596 h 2237474"/>
              <a:gd name="connsiteX188" fmla="*/ 2243069 w 12192000"/>
              <a:gd name="connsiteY188" fmla="*/ 2015111 h 2237474"/>
              <a:gd name="connsiteX189" fmla="*/ 2186609 w 12192000"/>
              <a:gd name="connsiteY189" fmla="*/ 2008263 h 2237474"/>
              <a:gd name="connsiteX190" fmla="*/ 2164831 w 12192000"/>
              <a:gd name="connsiteY190" fmla="*/ 2010143 h 2237474"/>
              <a:gd name="connsiteX191" fmla="*/ 2152836 w 12192000"/>
              <a:gd name="connsiteY191" fmla="*/ 2010048 h 2237474"/>
              <a:gd name="connsiteX192" fmla="*/ 2117102 w 12192000"/>
              <a:gd name="connsiteY192" fmla="*/ 2023004 h 2237474"/>
              <a:gd name="connsiteX193" fmla="*/ 2111935 w 12192000"/>
              <a:gd name="connsiteY193" fmla="*/ 2023163 h 2237474"/>
              <a:gd name="connsiteX194" fmla="*/ 2089991 w 12192000"/>
              <a:gd name="connsiteY194" fmla="*/ 2034193 h 2237474"/>
              <a:gd name="connsiteX195" fmla="*/ 2058061 w 12192000"/>
              <a:gd name="connsiteY195" fmla="*/ 2047942 h 2237474"/>
              <a:gd name="connsiteX196" fmla="*/ 2055737 w 12192000"/>
              <a:gd name="connsiteY196" fmla="*/ 2047704 h 2237474"/>
              <a:gd name="connsiteX197" fmla="*/ 2042244 w 12192000"/>
              <a:gd name="connsiteY197" fmla="*/ 2055560 h 2237474"/>
              <a:gd name="connsiteX198" fmla="*/ 1976224 w 12192000"/>
              <a:gd name="connsiteY198" fmla="*/ 2074257 h 2237474"/>
              <a:gd name="connsiteX199" fmla="*/ 1877728 w 12192000"/>
              <a:gd name="connsiteY199" fmla="*/ 2101004 h 2237474"/>
              <a:gd name="connsiteX200" fmla="*/ 1759056 w 12192000"/>
              <a:gd name="connsiteY200" fmla="*/ 2125608 h 2237474"/>
              <a:gd name="connsiteX201" fmla="*/ 1637948 w 12192000"/>
              <a:gd name="connsiteY201" fmla="*/ 2172597 h 2237474"/>
              <a:gd name="connsiteX202" fmla="*/ 1434549 w 12192000"/>
              <a:gd name="connsiteY202" fmla="*/ 2234522 h 2237474"/>
              <a:gd name="connsiteX203" fmla="*/ 1398481 w 12192000"/>
              <a:gd name="connsiteY203" fmla="*/ 2237074 h 2237474"/>
              <a:gd name="connsiteX204" fmla="*/ 1398407 w 12192000"/>
              <a:gd name="connsiteY204" fmla="*/ 2237095 h 2237474"/>
              <a:gd name="connsiteX205" fmla="*/ 1370962 w 12192000"/>
              <a:gd name="connsiteY205" fmla="*/ 2237474 h 2237474"/>
              <a:gd name="connsiteX206" fmla="*/ 1356367 w 12192000"/>
              <a:gd name="connsiteY206" fmla="*/ 2235089 h 2237474"/>
              <a:gd name="connsiteX207" fmla="*/ 1324828 w 12192000"/>
              <a:gd name="connsiteY207" fmla="*/ 2231968 h 2237474"/>
              <a:gd name="connsiteX208" fmla="*/ 1297744 w 12192000"/>
              <a:gd name="connsiteY208" fmla="*/ 2235849 h 2237474"/>
              <a:gd name="connsiteX209" fmla="*/ 1286236 w 12192000"/>
              <a:gd name="connsiteY209" fmla="*/ 2233135 h 2237474"/>
              <a:gd name="connsiteX210" fmla="*/ 1283504 w 12192000"/>
              <a:gd name="connsiteY210" fmla="*/ 2233797 h 2237474"/>
              <a:gd name="connsiteX211" fmla="*/ 1279765 w 12192000"/>
              <a:gd name="connsiteY211" fmla="*/ 2229639 h 2237474"/>
              <a:gd name="connsiteX212" fmla="*/ 1195347 w 12192000"/>
              <a:gd name="connsiteY212" fmla="*/ 2212354 h 2237474"/>
              <a:gd name="connsiteX213" fmla="*/ 970251 w 12192000"/>
              <a:gd name="connsiteY213" fmla="*/ 2221029 h 2237474"/>
              <a:gd name="connsiteX214" fmla="*/ 812914 w 12192000"/>
              <a:gd name="connsiteY214" fmla="*/ 2202752 h 2237474"/>
              <a:gd name="connsiteX215" fmla="*/ 800195 w 12192000"/>
              <a:gd name="connsiteY215" fmla="*/ 2209407 h 2237474"/>
              <a:gd name="connsiteX216" fmla="*/ 784978 w 12192000"/>
              <a:gd name="connsiteY216" fmla="*/ 2212360 h 2237474"/>
              <a:gd name="connsiteX217" fmla="*/ 681987 w 12192000"/>
              <a:gd name="connsiteY217" fmla="*/ 2216757 h 2237474"/>
              <a:gd name="connsiteX218" fmla="*/ 669923 w 12192000"/>
              <a:gd name="connsiteY218" fmla="*/ 2211682 h 2237474"/>
              <a:gd name="connsiteX219" fmla="*/ 648680 w 12192000"/>
              <a:gd name="connsiteY219" fmla="*/ 2206229 h 2237474"/>
              <a:gd name="connsiteX220" fmla="*/ 597225 w 12192000"/>
              <a:gd name="connsiteY220" fmla="*/ 2180999 h 2237474"/>
              <a:gd name="connsiteX221" fmla="*/ 558449 w 12192000"/>
              <a:gd name="connsiteY221" fmla="*/ 2182346 h 2237474"/>
              <a:gd name="connsiteX222" fmla="*/ 550517 w 12192000"/>
              <a:gd name="connsiteY222" fmla="*/ 2182060 h 2237474"/>
              <a:gd name="connsiteX223" fmla="*/ 550309 w 12192000"/>
              <a:gd name="connsiteY223" fmla="*/ 2181825 h 2237474"/>
              <a:gd name="connsiteX224" fmla="*/ 541836 w 12192000"/>
              <a:gd name="connsiteY224" fmla="*/ 2181063 h 2237474"/>
              <a:gd name="connsiteX225" fmla="*/ 536057 w 12192000"/>
              <a:gd name="connsiteY225" fmla="*/ 2181537 h 2237474"/>
              <a:gd name="connsiteX226" fmla="*/ 520671 w 12192000"/>
              <a:gd name="connsiteY226" fmla="*/ 2180980 h 2237474"/>
              <a:gd name="connsiteX227" fmla="*/ 515024 w 12192000"/>
              <a:gd name="connsiteY227" fmla="*/ 2179258 h 2237474"/>
              <a:gd name="connsiteX228" fmla="*/ 512278 w 12192000"/>
              <a:gd name="connsiteY228" fmla="*/ 2176369 h 2237474"/>
              <a:gd name="connsiteX229" fmla="*/ 480419 w 12192000"/>
              <a:gd name="connsiteY229" fmla="*/ 2167807 h 2237474"/>
              <a:gd name="connsiteX230" fmla="*/ 413835 w 12192000"/>
              <a:gd name="connsiteY230" fmla="*/ 2156783 h 2237474"/>
              <a:gd name="connsiteX231" fmla="*/ 376513 w 12192000"/>
              <a:gd name="connsiteY231" fmla="*/ 2154014 h 2237474"/>
              <a:gd name="connsiteX232" fmla="*/ 273386 w 12192000"/>
              <a:gd name="connsiteY232" fmla="*/ 2142551 h 2237474"/>
              <a:gd name="connsiteX233" fmla="*/ 169207 w 12192000"/>
              <a:gd name="connsiteY233" fmla="*/ 2128100 h 2237474"/>
              <a:gd name="connsiteX234" fmla="*/ 93149 w 12192000"/>
              <a:gd name="connsiteY234" fmla="*/ 2105324 h 2237474"/>
              <a:gd name="connsiteX235" fmla="*/ 88109 w 12192000"/>
              <a:gd name="connsiteY235" fmla="*/ 2106704 h 2237474"/>
              <a:gd name="connsiteX236" fmla="*/ 80022 w 12192000"/>
              <a:gd name="connsiteY236" fmla="*/ 2107254 h 2237474"/>
              <a:gd name="connsiteX237" fmla="*/ 79717 w 12192000"/>
              <a:gd name="connsiteY237" fmla="*/ 2107046 h 2237474"/>
              <a:gd name="connsiteX238" fmla="*/ 72352 w 12192000"/>
              <a:gd name="connsiteY238" fmla="*/ 2107991 h 2237474"/>
              <a:gd name="connsiteX239" fmla="*/ 37645 w 12192000"/>
              <a:gd name="connsiteY239" fmla="*/ 2115401 h 2237474"/>
              <a:gd name="connsiteX240" fmla="*/ 4572 w 12192000"/>
              <a:gd name="connsiteY240" fmla="*/ 2111091 h 2237474"/>
              <a:gd name="connsiteX241" fmla="*/ 0 w 12192000"/>
              <a:gd name="connsiteY241" fmla="*/ 2110468 h 2237474"/>
              <a:gd name="connsiteX242" fmla="*/ 0 w 12192000"/>
              <a:gd name="connsiteY2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306907 w 12192000"/>
              <a:gd name="connsiteY140" fmla="*/ 1841641 h 2237474"/>
              <a:gd name="connsiteX141" fmla="*/ 4290981 w 12192000"/>
              <a:gd name="connsiteY141" fmla="*/ 1839677 h 2237474"/>
              <a:gd name="connsiteX142" fmla="*/ 4285792 w 12192000"/>
              <a:gd name="connsiteY142" fmla="*/ 1836231 h 2237474"/>
              <a:gd name="connsiteX143" fmla="*/ 4238372 w 12192000"/>
              <a:gd name="connsiteY143" fmla="*/ 1851480 h 2237474"/>
              <a:gd name="connsiteX144" fmla="*/ 4232517 w 12192000"/>
              <a:gd name="connsiteY144" fmla="*/ 1852567 h 2237474"/>
              <a:gd name="connsiteX145" fmla="*/ 4191732 w 12192000"/>
              <a:gd name="connsiteY145" fmla="*/ 1857328 h 2237474"/>
              <a:gd name="connsiteX146" fmla="*/ 4065532 w 12192000"/>
              <a:gd name="connsiteY146" fmla="*/ 1855477 h 2237474"/>
              <a:gd name="connsiteX147" fmla="*/ 4028460 w 12192000"/>
              <a:gd name="connsiteY147" fmla="*/ 1855137 h 2237474"/>
              <a:gd name="connsiteX148" fmla="*/ 4002267 w 12192000"/>
              <a:gd name="connsiteY148" fmla="*/ 1852352 h 2237474"/>
              <a:gd name="connsiteX149" fmla="*/ 3931396 w 12192000"/>
              <a:gd name="connsiteY149" fmla="*/ 1858915 h 2237474"/>
              <a:gd name="connsiteX150" fmla="*/ 3812162 w 12192000"/>
              <a:gd name="connsiteY150" fmla="*/ 1875501 h 2237474"/>
              <a:gd name="connsiteX151" fmla="*/ 3767672 w 12192000"/>
              <a:gd name="connsiteY151" fmla="*/ 1874600 h 2237474"/>
              <a:gd name="connsiteX152" fmla="*/ 3764741 w 12192000"/>
              <a:gd name="connsiteY152" fmla="*/ 1869433 h 2237474"/>
              <a:gd name="connsiteX153" fmla="*/ 3751332 w 12192000"/>
              <a:gd name="connsiteY153" fmla="*/ 1869854 h 2237474"/>
              <a:gd name="connsiteX154" fmla="*/ 3748155 w 12192000"/>
              <a:gd name="connsiteY154" fmla="*/ 1868903 h 2237474"/>
              <a:gd name="connsiteX155" fmla="*/ 3729530 w 12192000"/>
              <a:gd name="connsiteY155" fmla="*/ 1864513 h 2237474"/>
              <a:gd name="connsiteX156" fmla="*/ 3680177 w 12192000"/>
              <a:gd name="connsiteY156" fmla="*/ 1881552 h 2237474"/>
              <a:gd name="connsiteX157" fmla="*/ 3567259 w 12192000"/>
              <a:gd name="connsiteY157" fmla="*/ 1893482 h 2237474"/>
              <a:gd name="connsiteX158" fmla="*/ 3405770 w 12192000"/>
              <a:gd name="connsiteY158" fmla="*/ 1904591 h 2237474"/>
              <a:gd name="connsiteX159" fmla="*/ 3280097 w 12192000"/>
              <a:gd name="connsiteY159" fmla="*/ 1919610 h 2237474"/>
              <a:gd name="connsiteX160" fmla="*/ 3123424 w 12192000"/>
              <a:gd name="connsiteY160" fmla="*/ 1952930 h 2237474"/>
              <a:gd name="connsiteX161" fmla="*/ 3009910 w 12192000"/>
              <a:gd name="connsiteY161" fmla="*/ 1957866 h 2237474"/>
              <a:gd name="connsiteX162" fmla="*/ 2995934 w 12192000"/>
              <a:gd name="connsiteY162" fmla="*/ 1967085 h 2237474"/>
              <a:gd name="connsiteX163" fmla="*/ 2980071 w 12192000"/>
              <a:gd name="connsiteY163" fmla="*/ 1972988 h 2237474"/>
              <a:gd name="connsiteX164" fmla="*/ 2978094 w 12192000"/>
              <a:gd name="connsiteY164" fmla="*/ 1972369 h 2237474"/>
              <a:gd name="connsiteX165" fmla="*/ 2942858 w 12192000"/>
              <a:gd name="connsiteY165" fmla="*/ 1981367 h 2237474"/>
              <a:gd name="connsiteX166" fmla="*/ 2875436 w 12192000"/>
              <a:gd name="connsiteY166" fmla="*/ 1996977 h 2237474"/>
              <a:gd name="connsiteX167" fmla="*/ 2874892 w 12192000"/>
              <a:gd name="connsiteY167" fmla="*/ 1996085 h 2237474"/>
              <a:gd name="connsiteX168" fmla="*/ 2864145 w 12192000"/>
              <a:gd name="connsiteY168" fmla="*/ 1994061 h 2237474"/>
              <a:gd name="connsiteX169" fmla="*/ 2843662 w 12192000"/>
              <a:gd name="connsiteY169" fmla="*/ 1992498 h 2237474"/>
              <a:gd name="connsiteX170" fmla="*/ 2796128 w 12192000"/>
              <a:gd name="connsiteY170" fmla="*/ 1976403 h 2237474"/>
              <a:gd name="connsiteX171" fmla="*/ 2756784 w 12192000"/>
              <a:gd name="connsiteY171" fmla="*/ 1985116 h 2237474"/>
              <a:gd name="connsiteX172" fmla="*/ 2748833 w 12192000"/>
              <a:gd name="connsiteY172" fmla="*/ 1986323 h 2237474"/>
              <a:gd name="connsiteX173" fmla="*/ 2748661 w 12192000"/>
              <a:gd name="connsiteY173" fmla="*/ 1986122 h 2237474"/>
              <a:gd name="connsiteX174" fmla="*/ 2740251 w 12192000"/>
              <a:gd name="connsiteY174" fmla="*/ 1986946 h 2237474"/>
              <a:gd name="connsiteX175" fmla="*/ 2718916 w 12192000"/>
              <a:gd name="connsiteY175" fmla="*/ 1990867 h 2237474"/>
              <a:gd name="connsiteX176" fmla="*/ 2713522 w 12192000"/>
              <a:gd name="connsiteY176" fmla="*/ 1990173 h 2237474"/>
              <a:gd name="connsiteX177" fmla="*/ 2680597 w 12192000"/>
              <a:gd name="connsiteY177" fmla="*/ 1984996 h 2237474"/>
              <a:gd name="connsiteX178" fmla="*/ 2578178 w 12192000"/>
              <a:gd name="connsiteY178" fmla="*/ 1990531 h 2237474"/>
              <a:gd name="connsiteX179" fmla="*/ 2476147 w 12192000"/>
              <a:gd name="connsiteY179" fmla="*/ 1998305 h 2237474"/>
              <a:gd name="connsiteX180" fmla="*/ 2373568 w 12192000"/>
              <a:gd name="connsiteY180" fmla="*/ 2003219 h 2237474"/>
              <a:gd name="connsiteX181" fmla="*/ 2321399 w 12192000"/>
              <a:gd name="connsiteY181" fmla="*/ 1989467 h 2237474"/>
              <a:gd name="connsiteX182" fmla="*/ 2315525 w 12192000"/>
              <a:gd name="connsiteY182" fmla="*/ 1989708 h 2237474"/>
              <a:gd name="connsiteX183" fmla="*/ 2300792 w 12192000"/>
              <a:gd name="connsiteY183" fmla="*/ 1994290 h 2237474"/>
              <a:gd name="connsiteX184" fmla="*/ 2295469 w 12192000"/>
              <a:gd name="connsiteY184" fmla="*/ 1996659 h 2237474"/>
              <a:gd name="connsiteX185" fmla="*/ 2287219 w 12192000"/>
              <a:gd name="connsiteY185" fmla="*/ 1998750 h 2237474"/>
              <a:gd name="connsiteX186" fmla="*/ 2286948 w 12192000"/>
              <a:gd name="connsiteY186" fmla="*/ 1998596 h 2237474"/>
              <a:gd name="connsiteX187" fmla="*/ 2243069 w 12192000"/>
              <a:gd name="connsiteY187" fmla="*/ 2015111 h 2237474"/>
              <a:gd name="connsiteX188" fmla="*/ 2186609 w 12192000"/>
              <a:gd name="connsiteY188" fmla="*/ 2008263 h 2237474"/>
              <a:gd name="connsiteX189" fmla="*/ 2164831 w 12192000"/>
              <a:gd name="connsiteY189" fmla="*/ 2010143 h 2237474"/>
              <a:gd name="connsiteX190" fmla="*/ 2152836 w 12192000"/>
              <a:gd name="connsiteY190" fmla="*/ 2010048 h 2237474"/>
              <a:gd name="connsiteX191" fmla="*/ 2117102 w 12192000"/>
              <a:gd name="connsiteY191" fmla="*/ 2023004 h 2237474"/>
              <a:gd name="connsiteX192" fmla="*/ 2111935 w 12192000"/>
              <a:gd name="connsiteY192" fmla="*/ 2023163 h 2237474"/>
              <a:gd name="connsiteX193" fmla="*/ 2089991 w 12192000"/>
              <a:gd name="connsiteY193" fmla="*/ 2034193 h 2237474"/>
              <a:gd name="connsiteX194" fmla="*/ 2058061 w 12192000"/>
              <a:gd name="connsiteY194" fmla="*/ 2047942 h 2237474"/>
              <a:gd name="connsiteX195" fmla="*/ 2055737 w 12192000"/>
              <a:gd name="connsiteY195" fmla="*/ 2047704 h 2237474"/>
              <a:gd name="connsiteX196" fmla="*/ 2042244 w 12192000"/>
              <a:gd name="connsiteY196" fmla="*/ 2055560 h 2237474"/>
              <a:gd name="connsiteX197" fmla="*/ 1976224 w 12192000"/>
              <a:gd name="connsiteY197" fmla="*/ 2074257 h 2237474"/>
              <a:gd name="connsiteX198" fmla="*/ 1877728 w 12192000"/>
              <a:gd name="connsiteY198" fmla="*/ 2101004 h 2237474"/>
              <a:gd name="connsiteX199" fmla="*/ 1759056 w 12192000"/>
              <a:gd name="connsiteY199" fmla="*/ 2125608 h 2237474"/>
              <a:gd name="connsiteX200" fmla="*/ 1637948 w 12192000"/>
              <a:gd name="connsiteY200" fmla="*/ 2172597 h 2237474"/>
              <a:gd name="connsiteX201" fmla="*/ 1434549 w 12192000"/>
              <a:gd name="connsiteY201" fmla="*/ 2234522 h 2237474"/>
              <a:gd name="connsiteX202" fmla="*/ 1398481 w 12192000"/>
              <a:gd name="connsiteY202" fmla="*/ 2237074 h 2237474"/>
              <a:gd name="connsiteX203" fmla="*/ 1398407 w 12192000"/>
              <a:gd name="connsiteY203" fmla="*/ 2237095 h 2237474"/>
              <a:gd name="connsiteX204" fmla="*/ 1370962 w 12192000"/>
              <a:gd name="connsiteY204" fmla="*/ 2237474 h 2237474"/>
              <a:gd name="connsiteX205" fmla="*/ 1356367 w 12192000"/>
              <a:gd name="connsiteY205" fmla="*/ 2235089 h 2237474"/>
              <a:gd name="connsiteX206" fmla="*/ 1324828 w 12192000"/>
              <a:gd name="connsiteY206" fmla="*/ 2231968 h 2237474"/>
              <a:gd name="connsiteX207" fmla="*/ 1297744 w 12192000"/>
              <a:gd name="connsiteY207" fmla="*/ 2235849 h 2237474"/>
              <a:gd name="connsiteX208" fmla="*/ 1286236 w 12192000"/>
              <a:gd name="connsiteY208" fmla="*/ 2233135 h 2237474"/>
              <a:gd name="connsiteX209" fmla="*/ 1283504 w 12192000"/>
              <a:gd name="connsiteY209" fmla="*/ 2233797 h 2237474"/>
              <a:gd name="connsiteX210" fmla="*/ 1279765 w 12192000"/>
              <a:gd name="connsiteY210" fmla="*/ 2229639 h 2237474"/>
              <a:gd name="connsiteX211" fmla="*/ 1195347 w 12192000"/>
              <a:gd name="connsiteY211" fmla="*/ 2212354 h 2237474"/>
              <a:gd name="connsiteX212" fmla="*/ 970251 w 12192000"/>
              <a:gd name="connsiteY212" fmla="*/ 2221029 h 2237474"/>
              <a:gd name="connsiteX213" fmla="*/ 812914 w 12192000"/>
              <a:gd name="connsiteY213" fmla="*/ 2202752 h 2237474"/>
              <a:gd name="connsiteX214" fmla="*/ 800195 w 12192000"/>
              <a:gd name="connsiteY214" fmla="*/ 2209407 h 2237474"/>
              <a:gd name="connsiteX215" fmla="*/ 784978 w 12192000"/>
              <a:gd name="connsiteY215" fmla="*/ 2212360 h 2237474"/>
              <a:gd name="connsiteX216" fmla="*/ 681987 w 12192000"/>
              <a:gd name="connsiteY216" fmla="*/ 2216757 h 2237474"/>
              <a:gd name="connsiteX217" fmla="*/ 669923 w 12192000"/>
              <a:gd name="connsiteY217" fmla="*/ 2211682 h 2237474"/>
              <a:gd name="connsiteX218" fmla="*/ 648680 w 12192000"/>
              <a:gd name="connsiteY218" fmla="*/ 2206229 h 2237474"/>
              <a:gd name="connsiteX219" fmla="*/ 597225 w 12192000"/>
              <a:gd name="connsiteY219" fmla="*/ 2180999 h 2237474"/>
              <a:gd name="connsiteX220" fmla="*/ 558449 w 12192000"/>
              <a:gd name="connsiteY220" fmla="*/ 2182346 h 2237474"/>
              <a:gd name="connsiteX221" fmla="*/ 550517 w 12192000"/>
              <a:gd name="connsiteY221" fmla="*/ 2182060 h 2237474"/>
              <a:gd name="connsiteX222" fmla="*/ 550309 w 12192000"/>
              <a:gd name="connsiteY222" fmla="*/ 2181825 h 2237474"/>
              <a:gd name="connsiteX223" fmla="*/ 541836 w 12192000"/>
              <a:gd name="connsiteY223" fmla="*/ 2181063 h 2237474"/>
              <a:gd name="connsiteX224" fmla="*/ 536057 w 12192000"/>
              <a:gd name="connsiteY224" fmla="*/ 2181537 h 2237474"/>
              <a:gd name="connsiteX225" fmla="*/ 520671 w 12192000"/>
              <a:gd name="connsiteY225" fmla="*/ 2180980 h 2237474"/>
              <a:gd name="connsiteX226" fmla="*/ 515024 w 12192000"/>
              <a:gd name="connsiteY226" fmla="*/ 2179258 h 2237474"/>
              <a:gd name="connsiteX227" fmla="*/ 512278 w 12192000"/>
              <a:gd name="connsiteY227" fmla="*/ 2176369 h 2237474"/>
              <a:gd name="connsiteX228" fmla="*/ 480419 w 12192000"/>
              <a:gd name="connsiteY228" fmla="*/ 2167807 h 2237474"/>
              <a:gd name="connsiteX229" fmla="*/ 413835 w 12192000"/>
              <a:gd name="connsiteY229" fmla="*/ 2156783 h 2237474"/>
              <a:gd name="connsiteX230" fmla="*/ 376513 w 12192000"/>
              <a:gd name="connsiteY230" fmla="*/ 2154014 h 2237474"/>
              <a:gd name="connsiteX231" fmla="*/ 273386 w 12192000"/>
              <a:gd name="connsiteY231" fmla="*/ 2142551 h 2237474"/>
              <a:gd name="connsiteX232" fmla="*/ 169207 w 12192000"/>
              <a:gd name="connsiteY232" fmla="*/ 2128100 h 2237474"/>
              <a:gd name="connsiteX233" fmla="*/ 93149 w 12192000"/>
              <a:gd name="connsiteY233" fmla="*/ 2105324 h 2237474"/>
              <a:gd name="connsiteX234" fmla="*/ 88109 w 12192000"/>
              <a:gd name="connsiteY234" fmla="*/ 2106704 h 2237474"/>
              <a:gd name="connsiteX235" fmla="*/ 80022 w 12192000"/>
              <a:gd name="connsiteY235" fmla="*/ 2107254 h 2237474"/>
              <a:gd name="connsiteX236" fmla="*/ 79717 w 12192000"/>
              <a:gd name="connsiteY236" fmla="*/ 2107046 h 2237474"/>
              <a:gd name="connsiteX237" fmla="*/ 72352 w 12192000"/>
              <a:gd name="connsiteY237" fmla="*/ 2107991 h 2237474"/>
              <a:gd name="connsiteX238" fmla="*/ 37645 w 12192000"/>
              <a:gd name="connsiteY238" fmla="*/ 2115401 h 2237474"/>
              <a:gd name="connsiteX239" fmla="*/ 4572 w 12192000"/>
              <a:gd name="connsiteY239" fmla="*/ 2111091 h 2237474"/>
              <a:gd name="connsiteX240" fmla="*/ 0 w 12192000"/>
              <a:gd name="connsiteY240" fmla="*/ 2110468 h 2237474"/>
              <a:gd name="connsiteX241" fmla="*/ 0 w 12192000"/>
              <a:gd name="connsiteY2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64741 w 12192000"/>
              <a:gd name="connsiteY151" fmla="*/ 1869433 h 2237474"/>
              <a:gd name="connsiteX152" fmla="*/ 3751332 w 12192000"/>
              <a:gd name="connsiteY152" fmla="*/ 1869854 h 2237474"/>
              <a:gd name="connsiteX153" fmla="*/ 3748155 w 12192000"/>
              <a:gd name="connsiteY153" fmla="*/ 1868903 h 2237474"/>
              <a:gd name="connsiteX154" fmla="*/ 3729530 w 12192000"/>
              <a:gd name="connsiteY154" fmla="*/ 1864513 h 2237474"/>
              <a:gd name="connsiteX155" fmla="*/ 3680177 w 12192000"/>
              <a:gd name="connsiteY155" fmla="*/ 1881552 h 2237474"/>
              <a:gd name="connsiteX156" fmla="*/ 3567259 w 12192000"/>
              <a:gd name="connsiteY156" fmla="*/ 1893482 h 2237474"/>
              <a:gd name="connsiteX157" fmla="*/ 3405770 w 12192000"/>
              <a:gd name="connsiteY157" fmla="*/ 1904591 h 2237474"/>
              <a:gd name="connsiteX158" fmla="*/ 3280097 w 12192000"/>
              <a:gd name="connsiteY158" fmla="*/ 1919610 h 2237474"/>
              <a:gd name="connsiteX159" fmla="*/ 3123424 w 12192000"/>
              <a:gd name="connsiteY159" fmla="*/ 1952930 h 2237474"/>
              <a:gd name="connsiteX160" fmla="*/ 3009910 w 12192000"/>
              <a:gd name="connsiteY160" fmla="*/ 1957866 h 2237474"/>
              <a:gd name="connsiteX161" fmla="*/ 2995934 w 12192000"/>
              <a:gd name="connsiteY161" fmla="*/ 1967085 h 2237474"/>
              <a:gd name="connsiteX162" fmla="*/ 2980071 w 12192000"/>
              <a:gd name="connsiteY162" fmla="*/ 1972988 h 2237474"/>
              <a:gd name="connsiteX163" fmla="*/ 2978094 w 12192000"/>
              <a:gd name="connsiteY163" fmla="*/ 1972369 h 2237474"/>
              <a:gd name="connsiteX164" fmla="*/ 2942858 w 12192000"/>
              <a:gd name="connsiteY164" fmla="*/ 1981367 h 2237474"/>
              <a:gd name="connsiteX165" fmla="*/ 2875436 w 12192000"/>
              <a:gd name="connsiteY165" fmla="*/ 1996977 h 2237474"/>
              <a:gd name="connsiteX166" fmla="*/ 2874892 w 12192000"/>
              <a:gd name="connsiteY166" fmla="*/ 1996085 h 2237474"/>
              <a:gd name="connsiteX167" fmla="*/ 2864145 w 12192000"/>
              <a:gd name="connsiteY167" fmla="*/ 1994061 h 2237474"/>
              <a:gd name="connsiteX168" fmla="*/ 2843662 w 12192000"/>
              <a:gd name="connsiteY168" fmla="*/ 1992498 h 2237474"/>
              <a:gd name="connsiteX169" fmla="*/ 2796128 w 12192000"/>
              <a:gd name="connsiteY169" fmla="*/ 1976403 h 2237474"/>
              <a:gd name="connsiteX170" fmla="*/ 2756784 w 12192000"/>
              <a:gd name="connsiteY170" fmla="*/ 1985116 h 2237474"/>
              <a:gd name="connsiteX171" fmla="*/ 2748833 w 12192000"/>
              <a:gd name="connsiteY171" fmla="*/ 1986323 h 2237474"/>
              <a:gd name="connsiteX172" fmla="*/ 2748661 w 12192000"/>
              <a:gd name="connsiteY172" fmla="*/ 1986122 h 2237474"/>
              <a:gd name="connsiteX173" fmla="*/ 2740251 w 12192000"/>
              <a:gd name="connsiteY173" fmla="*/ 1986946 h 2237474"/>
              <a:gd name="connsiteX174" fmla="*/ 2718916 w 12192000"/>
              <a:gd name="connsiteY174" fmla="*/ 1990867 h 2237474"/>
              <a:gd name="connsiteX175" fmla="*/ 2713522 w 12192000"/>
              <a:gd name="connsiteY175" fmla="*/ 1990173 h 2237474"/>
              <a:gd name="connsiteX176" fmla="*/ 2680597 w 12192000"/>
              <a:gd name="connsiteY176" fmla="*/ 1984996 h 2237474"/>
              <a:gd name="connsiteX177" fmla="*/ 2578178 w 12192000"/>
              <a:gd name="connsiteY177" fmla="*/ 1990531 h 2237474"/>
              <a:gd name="connsiteX178" fmla="*/ 2476147 w 12192000"/>
              <a:gd name="connsiteY178" fmla="*/ 1998305 h 2237474"/>
              <a:gd name="connsiteX179" fmla="*/ 2373568 w 12192000"/>
              <a:gd name="connsiteY179" fmla="*/ 2003219 h 2237474"/>
              <a:gd name="connsiteX180" fmla="*/ 2321399 w 12192000"/>
              <a:gd name="connsiteY180" fmla="*/ 1989467 h 2237474"/>
              <a:gd name="connsiteX181" fmla="*/ 2315525 w 12192000"/>
              <a:gd name="connsiteY181" fmla="*/ 1989708 h 2237474"/>
              <a:gd name="connsiteX182" fmla="*/ 2300792 w 12192000"/>
              <a:gd name="connsiteY182" fmla="*/ 1994290 h 2237474"/>
              <a:gd name="connsiteX183" fmla="*/ 2295469 w 12192000"/>
              <a:gd name="connsiteY183" fmla="*/ 1996659 h 2237474"/>
              <a:gd name="connsiteX184" fmla="*/ 2287219 w 12192000"/>
              <a:gd name="connsiteY184" fmla="*/ 1998750 h 2237474"/>
              <a:gd name="connsiteX185" fmla="*/ 2286948 w 12192000"/>
              <a:gd name="connsiteY185" fmla="*/ 1998596 h 2237474"/>
              <a:gd name="connsiteX186" fmla="*/ 2243069 w 12192000"/>
              <a:gd name="connsiteY186" fmla="*/ 2015111 h 2237474"/>
              <a:gd name="connsiteX187" fmla="*/ 2186609 w 12192000"/>
              <a:gd name="connsiteY187" fmla="*/ 2008263 h 2237474"/>
              <a:gd name="connsiteX188" fmla="*/ 2164831 w 12192000"/>
              <a:gd name="connsiteY188" fmla="*/ 2010143 h 2237474"/>
              <a:gd name="connsiteX189" fmla="*/ 2152836 w 12192000"/>
              <a:gd name="connsiteY189" fmla="*/ 2010048 h 2237474"/>
              <a:gd name="connsiteX190" fmla="*/ 2117102 w 12192000"/>
              <a:gd name="connsiteY190" fmla="*/ 2023004 h 2237474"/>
              <a:gd name="connsiteX191" fmla="*/ 2111935 w 12192000"/>
              <a:gd name="connsiteY191" fmla="*/ 2023163 h 2237474"/>
              <a:gd name="connsiteX192" fmla="*/ 2089991 w 12192000"/>
              <a:gd name="connsiteY192" fmla="*/ 2034193 h 2237474"/>
              <a:gd name="connsiteX193" fmla="*/ 2058061 w 12192000"/>
              <a:gd name="connsiteY193" fmla="*/ 2047942 h 2237474"/>
              <a:gd name="connsiteX194" fmla="*/ 2055737 w 12192000"/>
              <a:gd name="connsiteY194" fmla="*/ 2047704 h 2237474"/>
              <a:gd name="connsiteX195" fmla="*/ 2042244 w 12192000"/>
              <a:gd name="connsiteY195" fmla="*/ 2055560 h 2237474"/>
              <a:gd name="connsiteX196" fmla="*/ 1976224 w 12192000"/>
              <a:gd name="connsiteY196" fmla="*/ 2074257 h 2237474"/>
              <a:gd name="connsiteX197" fmla="*/ 1877728 w 12192000"/>
              <a:gd name="connsiteY197" fmla="*/ 2101004 h 2237474"/>
              <a:gd name="connsiteX198" fmla="*/ 1759056 w 12192000"/>
              <a:gd name="connsiteY198" fmla="*/ 2125608 h 2237474"/>
              <a:gd name="connsiteX199" fmla="*/ 1637948 w 12192000"/>
              <a:gd name="connsiteY199" fmla="*/ 2172597 h 2237474"/>
              <a:gd name="connsiteX200" fmla="*/ 1434549 w 12192000"/>
              <a:gd name="connsiteY200" fmla="*/ 2234522 h 2237474"/>
              <a:gd name="connsiteX201" fmla="*/ 1398481 w 12192000"/>
              <a:gd name="connsiteY201" fmla="*/ 2237074 h 2237474"/>
              <a:gd name="connsiteX202" fmla="*/ 1398407 w 12192000"/>
              <a:gd name="connsiteY202" fmla="*/ 2237095 h 2237474"/>
              <a:gd name="connsiteX203" fmla="*/ 1370962 w 12192000"/>
              <a:gd name="connsiteY203" fmla="*/ 2237474 h 2237474"/>
              <a:gd name="connsiteX204" fmla="*/ 1356367 w 12192000"/>
              <a:gd name="connsiteY204" fmla="*/ 2235089 h 2237474"/>
              <a:gd name="connsiteX205" fmla="*/ 1324828 w 12192000"/>
              <a:gd name="connsiteY205" fmla="*/ 2231968 h 2237474"/>
              <a:gd name="connsiteX206" fmla="*/ 1297744 w 12192000"/>
              <a:gd name="connsiteY206" fmla="*/ 2235849 h 2237474"/>
              <a:gd name="connsiteX207" fmla="*/ 1286236 w 12192000"/>
              <a:gd name="connsiteY207" fmla="*/ 2233135 h 2237474"/>
              <a:gd name="connsiteX208" fmla="*/ 1283504 w 12192000"/>
              <a:gd name="connsiteY208" fmla="*/ 2233797 h 2237474"/>
              <a:gd name="connsiteX209" fmla="*/ 1279765 w 12192000"/>
              <a:gd name="connsiteY209" fmla="*/ 2229639 h 2237474"/>
              <a:gd name="connsiteX210" fmla="*/ 1195347 w 12192000"/>
              <a:gd name="connsiteY210" fmla="*/ 2212354 h 2237474"/>
              <a:gd name="connsiteX211" fmla="*/ 970251 w 12192000"/>
              <a:gd name="connsiteY211" fmla="*/ 2221029 h 2237474"/>
              <a:gd name="connsiteX212" fmla="*/ 812914 w 12192000"/>
              <a:gd name="connsiteY212" fmla="*/ 2202752 h 2237474"/>
              <a:gd name="connsiteX213" fmla="*/ 800195 w 12192000"/>
              <a:gd name="connsiteY213" fmla="*/ 2209407 h 2237474"/>
              <a:gd name="connsiteX214" fmla="*/ 784978 w 12192000"/>
              <a:gd name="connsiteY214" fmla="*/ 2212360 h 2237474"/>
              <a:gd name="connsiteX215" fmla="*/ 681987 w 12192000"/>
              <a:gd name="connsiteY215" fmla="*/ 2216757 h 2237474"/>
              <a:gd name="connsiteX216" fmla="*/ 669923 w 12192000"/>
              <a:gd name="connsiteY216" fmla="*/ 2211682 h 2237474"/>
              <a:gd name="connsiteX217" fmla="*/ 648680 w 12192000"/>
              <a:gd name="connsiteY217" fmla="*/ 2206229 h 2237474"/>
              <a:gd name="connsiteX218" fmla="*/ 597225 w 12192000"/>
              <a:gd name="connsiteY218" fmla="*/ 2180999 h 2237474"/>
              <a:gd name="connsiteX219" fmla="*/ 558449 w 12192000"/>
              <a:gd name="connsiteY219" fmla="*/ 2182346 h 2237474"/>
              <a:gd name="connsiteX220" fmla="*/ 550517 w 12192000"/>
              <a:gd name="connsiteY220" fmla="*/ 2182060 h 2237474"/>
              <a:gd name="connsiteX221" fmla="*/ 550309 w 12192000"/>
              <a:gd name="connsiteY221" fmla="*/ 2181825 h 2237474"/>
              <a:gd name="connsiteX222" fmla="*/ 541836 w 12192000"/>
              <a:gd name="connsiteY222" fmla="*/ 2181063 h 2237474"/>
              <a:gd name="connsiteX223" fmla="*/ 536057 w 12192000"/>
              <a:gd name="connsiteY223" fmla="*/ 2181537 h 2237474"/>
              <a:gd name="connsiteX224" fmla="*/ 520671 w 12192000"/>
              <a:gd name="connsiteY224" fmla="*/ 2180980 h 2237474"/>
              <a:gd name="connsiteX225" fmla="*/ 515024 w 12192000"/>
              <a:gd name="connsiteY225" fmla="*/ 2179258 h 2237474"/>
              <a:gd name="connsiteX226" fmla="*/ 512278 w 12192000"/>
              <a:gd name="connsiteY226" fmla="*/ 2176369 h 2237474"/>
              <a:gd name="connsiteX227" fmla="*/ 480419 w 12192000"/>
              <a:gd name="connsiteY227" fmla="*/ 2167807 h 2237474"/>
              <a:gd name="connsiteX228" fmla="*/ 413835 w 12192000"/>
              <a:gd name="connsiteY228" fmla="*/ 2156783 h 2237474"/>
              <a:gd name="connsiteX229" fmla="*/ 376513 w 12192000"/>
              <a:gd name="connsiteY229" fmla="*/ 2154014 h 2237474"/>
              <a:gd name="connsiteX230" fmla="*/ 273386 w 12192000"/>
              <a:gd name="connsiteY230" fmla="*/ 2142551 h 2237474"/>
              <a:gd name="connsiteX231" fmla="*/ 169207 w 12192000"/>
              <a:gd name="connsiteY231" fmla="*/ 2128100 h 2237474"/>
              <a:gd name="connsiteX232" fmla="*/ 93149 w 12192000"/>
              <a:gd name="connsiteY232" fmla="*/ 2105324 h 2237474"/>
              <a:gd name="connsiteX233" fmla="*/ 88109 w 12192000"/>
              <a:gd name="connsiteY233" fmla="*/ 2106704 h 2237474"/>
              <a:gd name="connsiteX234" fmla="*/ 80022 w 12192000"/>
              <a:gd name="connsiteY234" fmla="*/ 2107254 h 2237474"/>
              <a:gd name="connsiteX235" fmla="*/ 79717 w 12192000"/>
              <a:gd name="connsiteY235" fmla="*/ 2107046 h 2237474"/>
              <a:gd name="connsiteX236" fmla="*/ 72352 w 12192000"/>
              <a:gd name="connsiteY236" fmla="*/ 2107991 h 2237474"/>
              <a:gd name="connsiteX237" fmla="*/ 37645 w 12192000"/>
              <a:gd name="connsiteY237" fmla="*/ 2115401 h 2237474"/>
              <a:gd name="connsiteX238" fmla="*/ 4572 w 12192000"/>
              <a:gd name="connsiteY238" fmla="*/ 2111091 h 2237474"/>
              <a:gd name="connsiteX239" fmla="*/ 0 w 12192000"/>
              <a:gd name="connsiteY239" fmla="*/ 2110468 h 2237474"/>
              <a:gd name="connsiteX240" fmla="*/ 0 w 12192000"/>
              <a:gd name="connsiteY2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48155 w 12192000"/>
              <a:gd name="connsiteY152" fmla="*/ 1868903 h 2237474"/>
              <a:gd name="connsiteX153" fmla="*/ 3729530 w 12192000"/>
              <a:gd name="connsiteY153" fmla="*/ 1864513 h 2237474"/>
              <a:gd name="connsiteX154" fmla="*/ 3680177 w 12192000"/>
              <a:gd name="connsiteY154" fmla="*/ 1881552 h 2237474"/>
              <a:gd name="connsiteX155" fmla="*/ 3567259 w 12192000"/>
              <a:gd name="connsiteY155" fmla="*/ 1893482 h 2237474"/>
              <a:gd name="connsiteX156" fmla="*/ 3405770 w 12192000"/>
              <a:gd name="connsiteY156" fmla="*/ 1904591 h 2237474"/>
              <a:gd name="connsiteX157" fmla="*/ 3280097 w 12192000"/>
              <a:gd name="connsiteY157" fmla="*/ 1919610 h 2237474"/>
              <a:gd name="connsiteX158" fmla="*/ 3123424 w 12192000"/>
              <a:gd name="connsiteY158" fmla="*/ 1952930 h 2237474"/>
              <a:gd name="connsiteX159" fmla="*/ 3009910 w 12192000"/>
              <a:gd name="connsiteY159" fmla="*/ 1957866 h 2237474"/>
              <a:gd name="connsiteX160" fmla="*/ 2995934 w 12192000"/>
              <a:gd name="connsiteY160" fmla="*/ 1967085 h 2237474"/>
              <a:gd name="connsiteX161" fmla="*/ 2980071 w 12192000"/>
              <a:gd name="connsiteY161" fmla="*/ 1972988 h 2237474"/>
              <a:gd name="connsiteX162" fmla="*/ 2978094 w 12192000"/>
              <a:gd name="connsiteY162" fmla="*/ 1972369 h 2237474"/>
              <a:gd name="connsiteX163" fmla="*/ 2942858 w 12192000"/>
              <a:gd name="connsiteY163" fmla="*/ 1981367 h 2237474"/>
              <a:gd name="connsiteX164" fmla="*/ 2875436 w 12192000"/>
              <a:gd name="connsiteY164" fmla="*/ 1996977 h 2237474"/>
              <a:gd name="connsiteX165" fmla="*/ 2874892 w 12192000"/>
              <a:gd name="connsiteY165" fmla="*/ 1996085 h 2237474"/>
              <a:gd name="connsiteX166" fmla="*/ 2864145 w 12192000"/>
              <a:gd name="connsiteY166" fmla="*/ 1994061 h 2237474"/>
              <a:gd name="connsiteX167" fmla="*/ 2843662 w 12192000"/>
              <a:gd name="connsiteY167" fmla="*/ 1992498 h 2237474"/>
              <a:gd name="connsiteX168" fmla="*/ 2796128 w 12192000"/>
              <a:gd name="connsiteY168" fmla="*/ 1976403 h 2237474"/>
              <a:gd name="connsiteX169" fmla="*/ 2756784 w 12192000"/>
              <a:gd name="connsiteY169" fmla="*/ 1985116 h 2237474"/>
              <a:gd name="connsiteX170" fmla="*/ 2748833 w 12192000"/>
              <a:gd name="connsiteY170" fmla="*/ 1986323 h 2237474"/>
              <a:gd name="connsiteX171" fmla="*/ 2748661 w 12192000"/>
              <a:gd name="connsiteY171" fmla="*/ 1986122 h 2237474"/>
              <a:gd name="connsiteX172" fmla="*/ 2740251 w 12192000"/>
              <a:gd name="connsiteY172" fmla="*/ 1986946 h 2237474"/>
              <a:gd name="connsiteX173" fmla="*/ 2718916 w 12192000"/>
              <a:gd name="connsiteY173" fmla="*/ 1990867 h 2237474"/>
              <a:gd name="connsiteX174" fmla="*/ 2713522 w 12192000"/>
              <a:gd name="connsiteY174" fmla="*/ 1990173 h 2237474"/>
              <a:gd name="connsiteX175" fmla="*/ 2680597 w 12192000"/>
              <a:gd name="connsiteY175" fmla="*/ 1984996 h 2237474"/>
              <a:gd name="connsiteX176" fmla="*/ 2578178 w 12192000"/>
              <a:gd name="connsiteY176" fmla="*/ 1990531 h 2237474"/>
              <a:gd name="connsiteX177" fmla="*/ 2476147 w 12192000"/>
              <a:gd name="connsiteY177" fmla="*/ 1998305 h 2237474"/>
              <a:gd name="connsiteX178" fmla="*/ 2373568 w 12192000"/>
              <a:gd name="connsiteY178" fmla="*/ 2003219 h 2237474"/>
              <a:gd name="connsiteX179" fmla="*/ 2321399 w 12192000"/>
              <a:gd name="connsiteY179" fmla="*/ 1989467 h 2237474"/>
              <a:gd name="connsiteX180" fmla="*/ 2315525 w 12192000"/>
              <a:gd name="connsiteY180" fmla="*/ 1989708 h 2237474"/>
              <a:gd name="connsiteX181" fmla="*/ 2300792 w 12192000"/>
              <a:gd name="connsiteY181" fmla="*/ 1994290 h 2237474"/>
              <a:gd name="connsiteX182" fmla="*/ 2295469 w 12192000"/>
              <a:gd name="connsiteY182" fmla="*/ 1996659 h 2237474"/>
              <a:gd name="connsiteX183" fmla="*/ 2287219 w 12192000"/>
              <a:gd name="connsiteY183" fmla="*/ 1998750 h 2237474"/>
              <a:gd name="connsiteX184" fmla="*/ 2286948 w 12192000"/>
              <a:gd name="connsiteY184" fmla="*/ 1998596 h 2237474"/>
              <a:gd name="connsiteX185" fmla="*/ 2243069 w 12192000"/>
              <a:gd name="connsiteY185" fmla="*/ 2015111 h 2237474"/>
              <a:gd name="connsiteX186" fmla="*/ 2186609 w 12192000"/>
              <a:gd name="connsiteY186" fmla="*/ 2008263 h 2237474"/>
              <a:gd name="connsiteX187" fmla="*/ 2164831 w 12192000"/>
              <a:gd name="connsiteY187" fmla="*/ 2010143 h 2237474"/>
              <a:gd name="connsiteX188" fmla="*/ 2152836 w 12192000"/>
              <a:gd name="connsiteY188" fmla="*/ 2010048 h 2237474"/>
              <a:gd name="connsiteX189" fmla="*/ 2117102 w 12192000"/>
              <a:gd name="connsiteY189" fmla="*/ 2023004 h 2237474"/>
              <a:gd name="connsiteX190" fmla="*/ 2111935 w 12192000"/>
              <a:gd name="connsiteY190" fmla="*/ 2023163 h 2237474"/>
              <a:gd name="connsiteX191" fmla="*/ 2089991 w 12192000"/>
              <a:gd name="connsiteY191" fmla="*/ 2034193 h 2237474"/>
              <a:gd name="connsiteX192" fmla="*/ 2058061 w 12192000"/>
              <a:gd name="connsiteY192" fmla="*/ 2047942 h 2237474"/>
              <a:gd name="connsiteX193" fmla="*/ 2055737 w 12192000"/>
              <a:gd name="connsiteY193" fmla="*/ 2047704 h 2237474"/>
              <a:gd name="connsiteX194" fmla="*/ 2042244 w 12192000"/>
              <a:gd name="connsiteY194" fmla="*/ 2055560 h 2237474"/>
              <a:gd name="connsiteX195" fmla="*/ 1976224 w 12192000"/>
              <a:gd name="connsiteY195" fmla="*/ 2074257 h 2237474"/>
              <a:gd name="connsiteX196" fmla="*/ 1877728 w 12192000"/>
              <a:gd name="connsiteY196" fmla="*/ 2101004 h 2237474"/>
              <a:gd name="connsiteX197" fmla="*/ 1759056 w 12192000"/>
              <a:gd name="connsiteY197" fmla="*/ 2125608 h 2237474"/>
              <a:gd name="connsiteX198" fmla="*/ 1637948 w 12192000"/>
              <a:gd name="connsiteY198" fmla="*/ 2172597 h 2237474"/>
              <a:gd name="connsiteX199" fmla="*/ 1434549 w 12192000"/>
              <a:gd name="connsiteY199" fmla="*/ 2234522 h 2237474"/>
              <a:gd name="connsiteX200" fmla="*/ 1398481 w 12192000"/>
              <a:gd name="connsiteY200" fmla="*/ 2237074 h 2237474"/>
              <a:gd name="connsiteX201" fmla="*/ 1398407 w 12192000"/>
              <a:gd name="connsiteY201" fmla="*/ 2237095 h 2237474"/>
              <a:gd name="connsiteX202" fmla="*/ 1370962 w 12192000"/>
              <a:gd name="connsiteY202" fmla="*/ 2237474 h 2237474"/>
              <a:gd name="connsiteX203" fmla="*/ 1356367 w 12192000"/>
              <a:gd name="connsiteY203" fmla="*/ 2235089 h 2237474"/>
              <a:gd name="connsiteX204" fmla="*/ 1324828 w 12192000"/>
              <a:gd name="connsiteY204" fmla="*/ 2231968 h 2237474"/>
              <a:gd name="connsiteX205" fmla="*/ 1297744 w 12192000"/>
              <a:gd name="connsiteY205" fmla="*/ 2235849 h 2237474"/>
              <a:gd name="connsiteX206" fmla="*/ 1286236 w 12192000"/>
              <a:gd name="connsiteY206" fmla="*/ 2233135 h 2237474"/>
              <a:gd name="connsiteX207" fmla="*/ 1283504 w 12192000"/>
              <a:gd name="connsiteY207" fmla="*/ 2233797 h 2237474"/>
              <a:gd name="connsiteX208" fmla="*/ 1279765 w 12192000"/>
              <a:gd name="connsiteY208" fmla="*/ 2229639 h 2237474"/>
              <a:gd name="connsiteX209" fmla="*/ 1195347 w 12192000"/>
              <a:gd name="connsiteY209" fmla="*/ 2212354 h 2237474"/>
              <a:gd name="connsiteX210" fmla="*/ 970251 w 12192000"/>
              <a:gd name="connsiteY210" fmla="*/ 2221029 h 2237474"/>
              <a:gd name="connsiteX211" fmla="*/ 812914 w 12192000"/>
              <a:gd name="connsiteY211" fmla="*/ 2202752 h 2237474"/>
              <a:gd name="connsiteX212" fmla="*/ 800195 w 12192000"/>
              <a:gd name="connsiteY212" fmla="*/ 2209407 h 2237474"/>
              <a:gd name="connsiteX213" fmla="*/ 784978 w 12192000"/>
              <a:gd name="connsiteY213" fmla="*/ 2212360 h 2237474"/>
              <a:gd name="connsiteX214" fmla="*/ 681987 w 12192000"/>
              <a:gd name="connsiteY214" fmla="*/ 2216757 h 2237474"/>
              <a:gd name="connsiteX215" fmla="*/ 669923 w 12192000"/>
              <a:gd name="connsiteY215" fmla="*/ 2211682 h 2237474"/>
              <a:gd name="connsiteX216" fmla="*/ 648680 w 12192000"/>
              <a:gd name="connsiteY216" fmla="*/ 2206229 h 2237474"/>
              <a:gd name="connsiteX217" fmla="*/ 597225 w 12192000"/>
              <a:gd name="connsiteY217" fmla="*/ 2180999 h 2237474"/>
              <a:gd name="connsiteX218" fmla="*/ 558449 w 12192000"/>
              <a:gd name="connsiteY218" fmla="*/ 2182346 h 2237474"/>
              <a:gd name="connsiteX219" fmla="*/ 550517 w 12192000"/>
              <a:gd name="connsiteY219" fmla="*/ 2182060 h 2237474"/>
              <a:gd name="connsiteX220" fmla="*/ 550309 w 12192000"/>
              <a:gd name="connsiteY220" fmla="*/ 2181825 h 2237474"/>
              <a:gd name="connsiteX221" fmla="*/ 541836 w 12192000"/>
              <a:gd name="connsiteY221" fmla="*/ 2181063 h 2237474"/>
              <a:gd name="connsiteX222" fmla="*/ 536057 w 12192000"/>
              <a:gd name="connsiteY222" fmla="*/ 2181537 h 2237474"/>
              <a:gd name="connsiteX223" fmla="*/ 520671 w 12192000"/>
              <a:gd name="connsiteY223" fmla="*/ 2180980 h 2237474"/>
              <a:gd name="connsiteX224" fmla="*/ 515024 w 12192000"/>
              <a:gd name="connsiteY224" fmla="*/ 2179258 h 2237474"/>
              <a:gd name="connsiteX225" fmla="*/ 512278 w 12192000"/>
              <a:gd name="connsiteY225" fmla="*/ 2176369 h 2237474"/>
              <a:gd name="connsiteX226" fmla="*/ 480419 w 12192000"/>
              <a:gd name="connsiteY226" fmla="*/ 2167807 h 2237474"/>
              <a:gd name="connsiteX227" fmla="*/ 413835 w 12192000"/>
              <a:gd name="connsiteY227" fmla="*/ 2156783 h 2237474"/>
              <a:gd name="connsiteX228" fmla="*/ 376513 w 12192000"/>
              <a:gd name="connsiteY228" fmla="*/ 2154014 h 2237474"/>
              <a:gd name="connsiteX229" fmla="*/ 273386 w 12192000"/>
              <a:gd name="connsiteY229" fmla="*/ 2142551 h 2237474"/>
              <a:gd name="connsiteX230" fmla="*/ 169207 w 12192000"/>
              <a:gd name="connsiteY230" fmla="*/ 2128100 h 2237474"/>
              <a:gd name="connsiteX231" fmla="*/ 93149 w 12192000"/>
              <a:gd name="connsiteY231" fmla="*/ 2105324 h 2237474"/>
              <a:gd name="connsiteX232" fmla="*/ 88109 w 12192000"/>
              <a:gd name="connsiteY232" fmla="*/ 2106704 h 2237474"/>
              <a:gd name="connsiteX233" fmla="*/ 80022 w 12192000"/>
              <a:gd name="connsiteY233" fmla="*/ 2107254 h 2237474"/>
              <a:gd name="connsiteX234" fmla="*/ 79717 w 12192000"/>
              <a:gd name="connsiteY234" fmla="*/ 2107046 h 2237474"/>
              <a:gd name="connsiteX235" fmla="*/ 72352 w 12192000"/>
              <a:gd name="connsiteY235" fmla="*/ 2107991 h 2237474"/>
              <a:gd name="connsiteX236" fmla="*/ 37645 w 12192000"/>
              <a:gd name="connsiteY236" fmla="*/ 2115401 h 2237474"/>
              <a:gd name="connsiteX237" fmla="*/ 4572 w 12192000"/>
              <a:gd name="connsiteY237" fmla="*/ 2111091 h 2237474"/>
              <a:gd name="connsiteX238" fmla="*/ 0 w 12192000"/>
              <a:gd name="connsiteY238" fmla="*/ 2110468 h 2237474"/>
              <a:gd name="connsiteX239" fmla="*/ 0 w 12192000"/>
              <a:gd name="connsiteY2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29530 w 12192000"/>
              <a:gd name="connsiteY152" fmla="*/ 1864513 h 2237474"/>
              <a:gd name="connsiteX153" fmla="*/ 3680177 w 12192000"/>
              <a:gd name="connsiteY153" fmla="*/ 1881552 h 2237474"/>
              <a:gd name="connsiteX154" fmla="*/ 3567259 w 12192000"/>
              <a:gd name="connsiteY154" fmla="*/ 1893482 h 2237474"/>
              <a:gd name="connsiteX155" fmla="*/ 3405770 w 12192000"/>
              <a:gd name="connsiteY155" fmla="*/ 1904591 h 2237474"/>
              <a:gd name="connsiteX156" fmla="*/ 3280097 w 12192000"/>
              <a:gd name="connsiteY156" fmla="*/ 1919610 h 2237474"/>
              <a:gd name="connsiteX157" fmla="*/ 3123424 w 12192000"/>
              <a:gd name="connsiteY157" fmla="*/ 1952930 h 2237474"/>
              <a:gd name="connsiteX158" fmla="*/ 3009910 w 12192000"/>
              <a:gd name="connsiteY158" fmla="*/ 1957866 h 2237474"/>
              <a:gd name="connsiteX159" fmla="*/ 2995934 w 12192000"/>
              <a:gd name="connsiteY159" fmla="*/ 1967085 h 2237474"/>
              <a:gd name="connsiteX160" fmla="*/ 2980071 w 12192000"/>
              <a:gd name="connsiteY160" fmla="*/ 1972988 h 2237474"/>
              <a:gd name="connsiteX161" fmla="*/ 2978094 w 12192000"/>
              <a:gd name="connsiteY161" fmla="*/ 1972369 h 2237474"/>
              <a:gd name="connsiteX162" fmla="*/ 2942858 w 12192000"/>
              <a:gd name="connsiteY162" fmla="*/ 1981367 h 2237474"/>
              <a:gd name="connsiteX163" fmla="*/ 2875436 w 12192000"/>
              <a:gd name="connsiteY163" fmla="*/ 1996977 h 2237474"/>
              <a:gd name="connsiteX164" fmla="*/ 2874892 w 12192000"/>
              <a:gd name="connsiteY164" fmla="*/ 1996085 h 2237474"/>
              <a:gd name="connsiteX165" fmla="*/ 2864145 w 12192000"/>
              <a:gd name="connsiteY165" fmla="*/ 1994061 h 2237474"/>
              <a:gd name="connsiteX166" fmla="*/ 2843662 w 12192000"/>
              <a:gd name="connsiteY166" fmla="*/ 1992498 h 2237474"/>
              <a:gd name="connsiteX167" fmla="*/ 2796128 w 12192000"/>
              <a:gd name="connsiteY167" fmla="*/ 1976403 h 2237474"/>
              <a:gd name="connsiteX168" fmla="*/ 2756784 w 12192000"/>
              <a:gd name="connsiteY168" fmla="*/ 1985116 h 2237474"/>
              <a:gd name="connsiteX169" fmla="*/ 2748833 w 12192000"/>
              <a:gd name="connsiteY169" fmla="*/ 1986323 h 2237474"/>
              <a:gd name="connsiteX170" fmla="*/ 2748661 w 12192000"/>
              <a:gd name="connsiteY170" fmla="*/ 1986122 h 2237474"/>
              <a:gd name="connsiteX171" fmla="*/ 2740251 w 12192000"/>
              <a:gd name="connsiteY171" fmla="*/ 1986946 h 2237474"/>
              <a:gd name="connsiteX172" fmla="*/ 2718916 w 12192000"/>
              <a:gd name="connsiteY172" fmla="*/ 1990867 h 2237474"/>
              <a:gd name="connsiteX173" fmla="*/ 2713522 w 12192000"/>
              <a:gd name="connsiteY173" fmla="*/ 1990173 h 2237474"/>
              <a:gd name="connsiteX174" fmla="*/ 2680597 w 12192000"/>
              <a:gd name="connsiteY174" fmla="*/ 1984996 h 2237474"/>
              <a:gd name="connsiteX175" fmla="*/ 2578178 w 12192000"/>
              <a:gd name="connsiteY175" fmla="*/ 1990531 h 2237474"/>
              <a:gd name="connsiteX176" fmla="*/ 2476147 w 12192000"/>
              <a:gd name="connsiteY176" fmla="*/ 1998305 h 2237474"/>
              <a:gd name="connsiteX177" fmla="*/ 2373568 w 12192000"/>
              <a:gd name="connsiteY177" fmla="*/ 2003219 h 2237474"/>
              <a:gd name="connsiteX178" fmla="*/ 2321399 w 12192000"/>
              <a:gd name="connsiteY178" fmla="*/ 1989467 h 2237474"/>
              <a:gd name="connsiteX179" fmla="*/ 2315525 w 12192000"/>
              <a:gd name="connsiteY179" fmla="*/ 1989708 h 2237474"/>
              <a:gd name="connsiteX180" fmla="*/ 2300792 w 12192000"/>
              <a:gd name="connsiteY180" fmla="*/ 1994290 h 2237474"/>
              <a:gd name="connsiteX181" fmla="*/ 2295469 w 12192000"/>
              <a:gd name="connsiteY181" fmla="*/ 1996659 h 2237474"/>
              <a:gd name="connsiteX182" fmla="*/ 2287219 w 12192000"/>
              <a:gd name="connsiteY182" fmla="*/ 1998750 h 2237474"/>
              <a:gd name="connsiteX183" fmla="*/ 2286948 w 12192000"/>
              <a:gd name="connsiteY183" fmla="*/ 1998596 h 2237474"/>
              <a:gd name="connsiteX184" fmla="*/ 2243069 w 12192000"/>
              <a:gd name="connsiteY184" fmla="*/ 2015111 h 2237474"/>
              <a:gd name="connsiteX185" fmla="*/ 2186609 w 12192000"/>
              <a:gd name="connsiteY185" fmla="*/ 2008263 h 2237474"/>
              <a:gd name="connsiteX186" fmla="*/ 2164831 w 12192000"/>
              <a:gd name="connsiteY186" fmla="*/ 2010143 h 2237474"/>
              <a:gd name="connsiteX187" fmla="*/ 2152836 w 12192000"/>
              <a:gd name="connsiteY187" fmla="*/ 2010048 h 2237474"/>
              <a:gd name="connsiteX188" fmla="*/ 2117102 w 12192000"/>
              <a:gd name="connsiteY188" fmla="*/ 2023004 h 2237474"/>
              <a:gd name="connsiteX189" fmla="*/ 2111935 w 12192000"/>
              <a:gd name="connsiteY189" fmla="*/ 2023163 h 2237474"/>
              <a:gd name="connsiteX190" fmla="*/ 2089991 w 12192000"/>
              <a:gd name="connsiteY190" fmla="*/ 2034193 h 2237474"/>
              <a:gd name="connsiteX191" fmla="*/ 2058061 w 12192000"/>
              <a:gd name="connsiteY191" fmla="*/ 2047942 h 2237474"/>
              <a:gd name="connsiteX192" fmla="*/ 2055737 w 12192000"/>
              <a:gd name="connsiteY192" fmla="*/ 2047704 h 2237474"/>
              <a:gd name="connsiteX193" fmla="*/ 2042244 w 12192000"/>
              <a:gd name="connsiteY193" fmla="*/ 2055560 h 2237474"/>
              <a:gd name="connsiteX194" fmla="*/ 1976224 w 12192000"/>
              <a:gd name="connsiteY194" fmla="*/ 2074257 h 2237474"/>
              <a:gd name="connsiteX195" fmla="*/ 1877728 w 12192000"/>
              <a:gd name="connsiteY195" fmla="*/ 2101004 h 2237474"/>
              <a:gd name="connsiteX196" fmla="*/ 1759056 w 12192000"/>
              <a:gd name="connsiteY196" fmla="*/ 2125608 h 2237474"/>
              <a:gd name="connsiteX197" fmla="*/ 1637948 w 12192000"/>
              <a:gd name="connsiteY197" fmla="*/ 2172597 h 2237474"/>
              <a:gd name="connsiteX198" fmla="*/ 1434549 w 12192000"/>
              <a:gd name="connsiteY198" fmla="*/ 2234522 h 2237474"/>
              <a:gd name="connsiteX199" fmla="*/ 1398481 w 12192000"/>
              <a:gd name="connsiteY199" fmla="*/ 2237074 h 2237474"/>
              <a:gd name="connsiteX200" fmla="*/ 1398407 w 12192000"/>
              <a:gd name="connsiteY200" fmla="*/ 2237095 h 2237474"/>
              <a:gd name="connsiteX201" fmla="*/ 1370962 w 12192000"/>
              <a:gd name="connsiteY201" fmla="*/ 2237474 h 2237474"/>
              <a:gd name="connsiteX202" fmla="*/ 1356367 w 12192000"/>
              <a:gd name="connsiteY202" fmla="*/ 2235089 h 2237474"/>
              <a:gd name="connsiteX203" fmla="*/ 1324828 w 12192000"/>
              <a:gd name="connsiteY203" fmla="*/ 2231968 h 2237474"/>
              <a:gd name="connsiteX204" fmla="*/ 1297744 w 12192000"/>
              <a:gd name="connsiteY204" fmla="*/ 2235849 h 2237474"/>
              <a:gd name="connsiteX205" fmla="*/ 1286236 w 12192000"/>
              <a:gd name="connsiteY205" fmla="*/ 2233135 h 2237474"/>
              <a:gd name="connsiteX206" fmla="*/ 1283504 w 12192000"/>
              <a:gd name="connsiteY206" fmla="*/ 2233797 h 2237474"/>
              <a:gd name="connsiteX207" fmla="*/ 1279765 w 12192000"/>
              <a:gd name="connsiteY207" fmla="*/ 2229639 h 2237474"/>
              <a:gd name="connsiteX208" fmla="*/ 1195347 w 12192000"/>
              <a:gd name="connsiteY208" fmla="*/ 2212354 h 2237474"/>
              <a:gd name="connsiteX209" fmla="*/ 970251 w 12192000"/>
              <a:gd name="connsiteY209" fmla="*/ 2221029 h 2237474"/>
              <a:gd name="connsiteX210" fmla="*/ 812914 w 12192000"/>
              <a:gd name="connsiteY210" fmla="*/ 2202752 h 2237474"/>
              <a:gd name="connsiteX211" fmla="*/ 800195 w 12192000"/>
              <a:gd name="connsiteY211" fmla="*/ 2209407 h 2237474"/>
              <a:gd name="connsiteX212" fmla="*/ 784978 w 12192000"/>
              <a:gd name="connsiteY212" fmla="*/ 2212360 h 2237474"/>
              <a:gd name="connsiteX213" fmla="*/ 681987 w 12192000"/>
              <a:gd name="connsiteY213" fmla="*/ 2216757 h 2237474"/>
              <a:gd name="connsiteX214" fmla="*/ 669923 w 12192000"/>
              <a:gd name="connsiteY214" fmla="*/ 2211682 h 2237474"/>
              <a:gd name="connsiteX215" fmla="*/ 648680 w 12192000"/>
              <a:gd name="connsiteY215" fmla="*/ 2206229 h 2237474"/>
              <a:gd name="connsiteX216" fmla="*/ 597225 w 12192000"/>
              <a:gd name="connsiteY216" fmla="*/ 2180999 h 2237474"/>
              <a:gd name="connsiteX217" fmla="*/ 558449 w 12192000"/>
              <a:gd name="connsiteY217" fmla="*/ 2182346 h 2237474"/>
              <a:gd name="connsiteX218" fmla="*/ 550517 w 12192000"/>
              <a:gd name="connsiteY218" fmla="*/ 2182060 h 2237474"/>
              <a:gd name="connsiteX219" fmla="*/ 550309 w 12192000"/>
              <a:gd name="connsiteY219" fmla="*/ 2181825 h 2237474"/>
              <a:gd name="connsiteX220" fmla="*/ 541836 w 12192000"/>
              <a:gd name="connsiteY220" fmla="*/ 2181063 h 2237474"/>
              <a:gd name="connsiteX221" fmla="*/ 536057 w 12192000"/>
              <a:gd name="connsiteY221" fmla="*/ 2181537 h 2237474"/>
              <a:gd name="connsiteX222" fmla="*/ 520671 w 12192000"/>
              <a:gd name="connsiteY222" fmla="*/ 2180980 h 2237474"/>
              <a:gd name="connsiteX223" fmla="*/ 515024 w 12192000"/>
              <a:gd name="connsiteY223" fmla="*/ 2179258 h 2237474"/>
              <a:gd name="connsiteX224" fmla="*/ 512278 w 12192000"/>
              <a:gd name="connsiteY224" fmla="*/ 2176369 h 2237474"/>
              <a:gd name="connsiteX225" fmla="*/ 480419 w 12192000"/>
              <a:gd name="connsiteY225" fmla="*/ 2167807 h 2237474"/>
              <a:gd name="connsiteX226" fmla="*/ 413835 w 12192000"/>
              <a:gd name="connsiteY226" fmla="*/ 2156783 h 2237474"/>
              <a:gd name="connsiteX227" fmla="*/ 376513 w 12192000"/>
              <a:gd name="connsiteY227" fmla="*/ 2154014 h 2237474"/>
              <a:gd name="connsiteX228" fmla="*/ 273386 w 12192000"/>
              <a:gd name="connsiteY228" fmla="*/ 2142551 h 2237474"/>
              <a:gd name="connsiteX229" fmla="*/ 169207 w 12192000"/>
              <a:gd name="connsiteY229" fmla="*/ 2128100 h 2237474"/>
              <a:gd name="connsiteX230" fmla="*/ 93149 w 12192000"/>
              <a:gd name="connsiteY230" fmla="*/ 2105324 h 2237474"/>
              <a:gd name="connsiteX231" fmla="*/ 88109 w 12192000"/>
              <a:gd name="connsiteY231" fmla="*/ 2106704 h 2237474"/>
              <a:gd name="connsiteX232" fmla="*/ 80022 w 12192000"/>
              <a:gd name="connsiteY232" fmla="*/ 2107254 h 2237474"/>
              <a:gd name="connsiteX233" fmla="*/ 79717 w 12192000"/>
              <a:gd name="connsiteY233" fmla="*/ 2107046 h 2237474"/>
              <a:gd name="connsiteX234" fmla="*/ 72352 w 12192000"/>
              <a:gd name="connsiteY234" fmla="*/ 2107991 h 2237474"/>
              <a:gd name="connsiteX235" fmla="*/ 37645 w 12192000"/>
              <a:gd name="connsiteY235" fmla="*/ 2115401 h 2237474"/>
              <a:gd name="connsiteX236" fmla="*/ 4572 w 12192000"/>
              <a:gd name="connsiteY236" fmla="*/ 2111091 h 2237474"/>
              <a:gd name="connsiteX237" fmla="*/ 0 w 12192000"/>
              <a:gd name="connsiteY237" fmla="*/ 2110468 h 2237474"/>
              <a:gd name="connsiteX238" fmla="*/ 0 w 12192000"/>
              <a:gd name="connsiteY23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29530 w 12192000"/>
              <a:gd name="connsiteY151" fmla="*/ 1864513 h 2237474"/>
              <a:gd name="connsiteX152" fmla="*/ 3680177 w 12192000"/>
              <a:gd name="connsiteY152" fmla="*/ 1881552 h 2237474"/>
              <a:gd name="connsiteX153" fmla="*/ 3567259 w 12192000"/>
              <a:gd name="connsiteY153" fmla="*/ 1893482 h 2237474"/>
              <a:gd name="connsiteX154" fmla="*/ 3405770 w 12192000"/>
              <a:gd name="connsiteY154" fmla="*/ 1904591 h 2237474"/>
              <a:gd name="connsiteX155" fmla="*/ 3280097 w 12192000"/>
              <a:gd name="connsiteY155" fmla="*/ 1919610 h 2237474"/>
              <a:gd name="connsiteX156" fmla="*/ 3123424 w 12192000"/>
              <a:gd name="connsiteY156" fmla="*/ 1952930 h 2237474"/>
              <a:gd name="connsiteX157" fmla="*/ 3009910 w 12192000"/>
              <a:gd name="connsiteY157" fmla="*/ 1957866 h 2237474"/>
              <a:gd name="connsiteX158" fmla="*/ 2995934 w 12192000"/>
              <a:gd name="connsiteY158" fmla="*/ 1967085 h 2237474"/>
              <a:gd name="connsiteX159" fmla="*/ 2980071 w 12192000"/>
              <a:gd name="connsiteY159" fmla="*/ 1972988 h 2237474"/>
              <a:gd name="connsiteX160" fmla="*/ 2978094 w 12192000"/>
              <a:gd name="connsiteY160" fmla="*/ 1972369 h 2237474"/>
              <a:gd name="connsiteX161" fmla="*/ 2942858 w 12192000"/>
              <a:gd name="connsiteY161" fmla="*/ 1981367 h 2237474"/>
              <a:gd name="connsiteX162" fmla="*/ 2875436 w 12192000"/>
              <a:gd name="connsiteY162" fmla="*/ 1996977 h 2237474"/>
              <a:gd name="connsiteX163" fmla="*/ 2874892 w 12192000"/>
              <a:gd name="connsiteY163" fmla="*/ 1996085 h 2237474"/>
              <a:gd name="connsiteX164" fmla="*/ 2864145 w 12192000"/>
              <a:gd name="connsiteY164" fmla="*/ 1994061 h 2237474"/>
              <a:gd name="connsiteX165" fmla="*/ 2843662 w 12192000"/>
              <a:gd name="connsiteY165" fmla="*/ 1992498 h 2237474"/>
              <a:gd name="connsiteX166" fmla="*/ 2796128 w 12192000"/>
              <a:gd name="connsiteY166" fmla="*/ 1976403 h 2237474"/>
              <a:gd name="connsiteX167" fmla="*/ 2756784 w 12192000"/>
              <a:gd name="connsiteY167" fmla="*/ 1985116 h 2237474"/>
              <a:gd name="connsiteX168" fmla="*/ 2748833 w 12192000"/>
              <a:gd name="connsiteY168" fmla="*/ 1986323 h 2237474"/>
              <a:gd name="connsiteX169" fmla="*/ 2748661 w 12192000"/>
              <a:gd name="connsiteY169" fmla="*/ 1986122 h 2237474"/>
              <a:gd name="connsiteX170" fmla="*/ 2740251 w 12192000"/>
              <a:gd name="connsiteY170" fmla="*/ 1986946 h 2237474"/>
              <a:gd name="connsiteX171" fmla="*/ 2718916 w 12192000"/>
              <a:gd name="connsiteY171" fmla="*/ 1990867 h 2237474"/>
              <a:gd name="connsiteX172" fmla="*/ 2713522 w 12192000"/>
              <a:gd name="connsiteY172" fmla="*/ 1990173 h 2237474"/>
              <a:gd name="connsiteX173" fmla="*/ 2680597 w 12192000"/>
              <a:gd name="connsiteY173" fmla="*/ 1984996 h 2237474"/>
              <a:gd name="connsiteX174" fmla="*/ 2578178 w 12192000"/>
              <a:gd name="connsiteY174" fmla="*/ 1990531 h 2237474"/>
              <a:gd name="connsiteX175" fmla="*/ 2476147 w 12192000"/>
              <a:gd name="connsiteY175" fmla="*/ 1998305 h 2237474"/>
              <a:gd name="connsiteX176" fmla="*/ 2373568 w 12192000"/>
              <a:gd name="connsiteY176" fmla="*/ 2003219 h 2237474"/>
              <a:gd name="connsiteX177" fmla="*/ 2321399 w 12192000"/>
              <a:gd name="connsiteY177" fmla="*/ 1989467 h 2237474"/>
              <a:gd name="connsiteX178" fmla="*/ 2315525 w 12192000"/>
              <a:gd name="connsiteY178" fmla="*/ 1989708 h 2237474"/>
              <a:gd name="connsiteX179" fmla="*/ 2300792 w 12192000"/>
              <a:gd name="connsiteY179" fmla="*/ 1994290 h 2237474"/>
              <a:gd name="connsiteX180" fmla="*/ 2295469 w 12192000"/>
              <a:gd name="connsiteY180" fmla="*/ 1996659 h 2237474"/>
              <a:gd name="connsiteX181" fmla="*/ 2287219 w 12192000"/>
              <a:gd name="connsiteY181" fmla="*/ 1998750 h 2237474"/>
              <a:gd name="connsiteX182" fmla="*/ 2286948 w 12192000"/>
              <a:gd name="connsiteY182" fmla="*/ 1998596 h 2237474"/>
              <a:gd name="connsiteX183" fmla="*/ 2243069 w 12192000"/>
              <a:gd name="connsiteY183" fmla="*/ 2015111 h 2237474"/>
              <a:gd name="connsiteX184" fmla="*/ 2186609 w 12192000"/>
              <a:gd name="connsiteY184" fmla="*/ 2008263 h 2237474"/>
              <a:gd name="connsiteX185" fmla="*/ 2164831 w 12192000"/>
              <a:gd name="connsiteY185" fmla="*/ 2010143 h 2237474"/>
              <a:gd name="connsiteX186" fmla="*/ 2152836 w 12192000"/>
              <a:gd name="connsiteY186" fmla="*/ 2010048 h 2237474"/>
              <a:gd name="connsiteX187" fmla="*/ 2117102 w 12192000"/>
              <a:gd name="connsiteY187" fmla="*/ 2023004 h 2237474"/>
              <a:gd name="connsiteX188" fmla="*/ 2111935 w 12192000"/>
              <a:gd name="connsiteY188" fmla="*/ 2023163 h 2237474"/>
              <a:gd name="connsiteX189" fmla="*/ 2089991 w 12192000"/>
              <a:gd name="connsiteY189" fmla="*/ 2034193 h 2237474"/>
              <a:gd name="connsiteX190" fmla="*/ 2058061 w 12192000"/>
              <a:gd name="connsiteY190" fmla="*/ 2047942 h 2237474"/>
              <a:gd name="connsiteX191" fmla="*/ 2055737 w 12192000"/>
              <a:gd name="connsiteY191" fmla="*/ 2047704 h 2237474"/>
              <a:gd name="connsiteX192" fmla="*/ 2042244 w 12192000"/>
              <a:gd name="connsiteY192" fmla="*/ 2055560 h 2237474"/>
              <a:gd name="connsiteX193" fmla="*/ 1976224 w 12192000"/>
              <a:gd name="connsiteY193" fmla="*/ 2074257 h 2237474"/>
              <a:gd name="connsiteX194" fmla="*/ 1877728 w 12192000"/>
              <a:gd name="connsiteY194" fmla="*/ 2101004 h 2237474"/>
              <a:gd name="connsiteX195" fmla="*/ 1759056 w 12192000"/>
              <a:gd name="connsiteY195" fmla="*/ 2125608 h 2237474"/>
              <a:gd name="connsiteX196" fmla="*/ 1637948 w 12192000"/>
              <a:gd name="connsiteY196" fmla="*/ 2172597 h 2237474"/>
              <a:gd name="connsiteX197" fmla="*/ 1434549 w 12192000"/>
              <a:gd name="connsiteY197" fmla="*/ 2234522 h 2237474"/>
              <a:gd name="connsiteX198" fmla="*/ 1398481 w 12192000"/>
              <a:gd name="connsiteY198" fmla="*/ 2237074 h 2237474"/>
              <a:gd name="connsiteX199" fmla="*/ 1398407 w 12192000"/>
              <a:gd name="connsiteY199" fmla="*/ 2237095 h 2237474"/>
              <a:gd name="connsiteX200" fmla="*/ 1370962 w 12192000"/>
              <a:gd name="connsiteY200" fmla="*/ 2237474 h 2237474"/>
              <a:gd name="connsiteX201" fmla="*/ 1356367 w 12192000"/>
              <a:gd name="connsiteY201" fmla="*/ 2235089 h 2237474"/>
              <a:gd name="connsiteX202" fmla="*/ 1324828 w 12192000"/>
              <a:gd name="connsiteY202" fmla="*/ 2231968 h 2237474"/>
              <a:gd name="connsiteX203" fmla="*/ 1297744 w 12192000"/>
              <a:gd name="connsiteY203" fmla="*/ 2235849 h 2237474"/>
              <a:gd name="connsiteX204" fmla="*/ 1286236 w 12192000"/>
              <a:gd name="connsiteY204" fmla="*/ 2233135 h 2237474"/>
              <a:gd name="connsiteX205" fmla="*/ 1283504 w 12192000"/>
              <a:gd name="connsiteY205" fmla="*/ 2233797 h 2237474"/>
              <a:gd name="connsiteX206" fmla="*/ 1279765 w 12192000"/>
              <a:gd name="connsiteY206" fmla="*/ 2229639 h 2237474"/>
              <a:gd name="connsiteX207" fmla="*/ 1195347 w 12192000"/>
              <a:gd name="connsiteY207" fmla="*/ 2212354 h 2237474"/>
              <a:gd name="connsiteX208" fmla="*/ 970251 w 12192000"/>
              <a:gd name="connsiteY208" fmla="*/ 2221029 h 2237474"/>
              <a:gd name="connsiteX209" fmla="*/ 812914 w 12192000"/>
              <a:gd name="connsiteY209" fmla="*/ 2202752 h 2237474"/>
              <a:gd name="connsiteX210" fmla="*/ 800195 w 12192000"/>
              <a:gd name="connsiteY210" fmla="*/ 2209407 h 2237474"/>
              <a:gd name="connsiteX211" fmla="*/ 784978 w 12192000"/>
              <a:gd name="connsiteY211" fmla="*/ 2212360 h 2237474"/>
              <a:gd name="connsiteX212" fmla="*/ 681987 w 12192000"/>
              <a:gd name="connsiteY212" fmla="*/ 2216757 h 2237474"/>
              <a:gd name="connsiteX213" fmla="*/ 669923 w 12192000"/>
              <a:gd name="connsiteY213" fmla="*/ 2211682 h 2237474"/>
              <a:gd name="connsiteX214" fmla="*/ 648680 w 12192000"/>
              <a:gd name="connsiteY214" fmla="*/ 2206229 h 2237474"/>
              <a:gd name="connsiteX215" fmla="*/ 597225 w 12192000"/>
              <a:gd name="connsiteY215" fmla="*/ 2180999 h 2237474"/>
              <a:gd name="connsiteX216" fmla="*/ 558449 w 12192000"/>
              <a:gd name="connsiteY216" fmla="*/ 2182346 h 2237474"/>
              <a:gd name="connsiteX217" fmla="*/ 550517 w 12192000"/>
              <a:gd name="connsiteY217" fmla="*/ 2182060 h 2237474"/>
              <a:gd name="connsiteX218" fmla="*/ 550309 w 12192000"/>
              <a:gd name="connsiteY218" fmla="*/ 2181825 h 2237474"/>
              <a:gd name="connsiteX219" fmla="*/ 541836 w 12192000"/>
              <a:gd name="connsiteY219" fmla="*/ 2181063 h 2237474"/>
              <a:gd name="connsiteX220" fmla="*/ 536057 w 12192000"/>
              <a:gd name="connsiteY220" fmla="*/ 2181537 h 2237474"/>
              <a:gd name="connsiteX221" fmla="*/ 520671 w 12192000"/>
              <a:gd name="connsiteY221" fmla="*/ 2180980 h 2237474"/>
              <a:gd name="connsiteX222" fmla="*/ 515024 w 12192000"/>
              <a:gd name="connsiteY222" fmla="*/ 2179258 h 2237474"/>
              <a:gd name="connsiteX223" fmla="*/ 512278 w 12192000"/>
              <a:gd name="connsiteY223" fmla="*/ 2176369 h 2237474"/>
              <a:gd name="connsiteX224" fmla="*/ 480419 w 12192000"/>
              <a:gd name="connsiteY224" fmla="*/ 2167807 h 2237474"/>
              <a:gd name="connsiteX225" fmla="*/ 413835 w 12192000"/>
              <a:gd name="connsiteY225" fmla="*/ 2156783 h 2237474"/>
              <a:gd name="connsiteX226" fmla="*/ 376513 w 12192000"/>
              <a:gd name="connsiteY226" fmla="*/ 2154014 h 2237474"/>
              <a:gd name="connsiteX227" fmla="*/ 273386 w 12192000"/>
              <a:gd name="connsiteY227" fmla="*/ 2142551 h 2237474"/>
              <a:gd name="connsiteX228" fmla="*/ 169207 w 12192000"/>
              <a:gd name="connsiteY228" fmla="*/ 2128100 h 2237474"/>
              <a:gd name="connsiteX229" fmla="*/ 93149 w 12192000"/>
              <a:gd name="connsiteY229" fmla="*/ 2105324 h 2237474"/>
              <a:gd name="connsiteX230" fmla="*/ 88109 w 12192000"/>
              <a:gd name="connsiteY230" fmla="*/ 2106704 h 2237474"/>
              <a:gd name="connsiteX231" fmla="*/ 80022 w 12192000"/>
              <a:gd name="connsiteY231" fmla="*/ 2107254 h 2237474"/>
              <a:gd name="connsiteX232" fmla="*/ 79717 w 12192000"/>
              <a:gd name="connsiteY232" fmla="*/ 2107046 h 2237474"/>
              <a:gd name="connsiteX233" fmla="*/ 72352 w 12192000"/>
              <a:gd name="connsiteY233" fmla="*/ 2107991 h 2237474"/>
              <a:gd name="connsiteX234" fmla="*/ 37645 w 12192000"/>
              <a:gd name="connsiteY234" fmla="*/ 2115401 h 2237474"/>
              <a:gd name="connsiteX235" fmla="*/ 4572 w 12192000"/>
              <a:gd name="connsiteY235" fmla="*/ 2111091 h 2237474"/>
              <a:gd name="connsiteX236" fmla="*/ 0 w 12192000"/>
              <a:gd name="connsiteY236" fmla="*/ 2110468 h 2237474"/>
              <a:gd name="connsiteX237" fmla="*/ 0 w 12192000"/>
              <a:gd name="connsiteY23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29530 w 12192000"/>
              <a:gd name="connsiteY150" fmla="*/ 1864513 h 2237474"/>
              <a:gd name="connsiteX151" fmla="*/ 3680177 w 12192000"/>
              <a:gd name="connsiteY151" fmla="*/ 1881552 h 2237474"/>
              <a:gd name="connsiteX152" fmla="*/ 3567259 w 12192000"/>
              <a:gd name="connsiteY152" fmla="*/ 1893482 h 2237474"/>
              <a:gd name="connsiteX153" fmla="*/ 3405770 w 12192000"/>
              <a:gd name="connsiteY153" fmla="*/ 1904591 h 2237474"/>
              <a:gd name="connsiteX154" fmla="*/ 3280097 w 12192000"/>
              <a:gd name="connsiteY154" fmla="*/ 1919610 h 2237474"/>
              <a:gd name="connsiteX155" fmla="*/ 3123424 w 12192000"/>
              <a:gd name="connsiteY155" fmla="*/ 1952930 h 2237474"/>
              <a:gd name="connsiteX156" fmla="*/ 3009910 w 12192000"/>
              <a:gd name="connsiteY156" fmla="*/ 1957866 h 2237474"/>
              <a:gd name="connsiteX157" fmla="*/ 2995934 w 12192000"/>
              <a:gd name="connsiteY157" fmla="*/ 1967085 h 2237474"/>
              <a:gd name="connsiteX158" fmla="*/ 2980071 w 12192000"/>
              <a:gd name="connsiteY158" fmla="*/ 1972988 h 2237474"/>
              <a:gd name="connsiteX159" fmla="*/ 2978094 w 12192000"/>
              <a:gd name="connsiteY159" fmla="*/ 1972369 h 2237474"/>
              <a:gd name="connsiteX160" fmla="*/ 2942858 w 12192000"/>
              <a:gd name="connsiteY160" fmla="*/ 1981367 h 2237474"/>
              <a:gd name="connsiteX161" fmla="*/ 2875436 w 12192000"/>
              <a:gd name="connsiteY161" fmla="*/ 1996977 h 2237474"/>
              <a:gd name="connsiteX162" fmla="*/ 2874892 w 12192000"/>
              <a:gd name="connsiteY162" fmla="*/ 1996085 h 2237474"/>
              <a:gd name="connsiteX163" fmla="*/ 2864145 w 12192000"/>
              <a:gd name="connsiteY163" fmla="*/ 1994061 h 2237474"/>
              <a:gd name="connsiteX164" fmla="*/ 2843662 w 12192000"/>
              <a:gd name="connsiteY164" fmla="*/ 1992498 h 2237474"/>
              <a:gd name="connsiteX165" fmla="*/ 2796128 w 12192000"/>
              <a:gd name="connsiteY165" fmla="*/ 1976403 h 2237474"/>
              <a:gd name="connsiteX166" fmla="*/ 2756784 w 12192000"/>
              <a:gd name="connsiteY166" fmla="*/ 1985116 h 2237474"/>
              <a:gd name="connsiteX167" fmla="*/ 2748833 w 12192000"/>
              <a:gd name="connsiteY167" fmla="*/ 1986323 h 2237474"/>
              <a:gd name="connsiteX168" fmla="*/ 2748661 w 12192000"/>
              <a:gd name="connsiteY168" fmla="*/ 1986122 h 2237474"/>
              <a:gd name="connsiteX169" fmla="*/ 2740251 w 12192000"/>
              <a:gd name="connsiteY169" fmla="*/ 1986946 h 2237474"/>
              <a:gd name="connsiteX170" fmla="*/ 2718916 w 12192000"/>
              <a:gd name="connsiteY170" fmla="*/ 1990867 h 2237474"/>
              <a:gd name="connsiteX171" fmla="*/ 2713522 w 12192000"/>
              <a:gd name="connsiteY171" fmla="*/ 1990173 h 2237474"/>
              <a:gd name="connsiteX172" fmla="*/ 2680597 w 12192000"/>
              <a:gd name="connsiteY172" fmla="*/ 1984996 h 2237474"/>
              <a:gd name="connsiteX173" fmla="*/ 2578178 w 12192000"/>
              <a:gd name="connsiteY173" fmla="*/ 1990531 h 2237474"/>
              <a:gd name="connsiteX174" fmla="*/ 2476147 w 12192000"/>
              <a:gd name="connsiteY174" fmla="*/ 1998305 h 2237474"/>
              <a:gd name="connsiteX175" fmla="*/ 2373568 w 12192000"/>
              <a:gd name="connsiteY175" fmla="*/ 2003219 h 2237474"/>
              <a:gd name="connsiteX176" fmla="*/ 2321399 w 12192000"/>
              <a:gd name="connsiteY176" fmla="*/ 1989467 h 2237474"/>
              <a:gd name="connsiteX177" fmla="*/ 2315525 w 12192000"/>
              <a:gd name="connsiteY177" fmla="*/ 1989708 h 2237474"/>
              <a:gd name="connsiteX178" fmla="*/ 2300792 w 12192000"/>
              <a:gd name="connsiteY178" fmla="*/ 1994290 h 2237474"/>
              <a:gd name="connsiteX179" fmla="*/ 2295469 w 12192000"/>
              <a:gd name="connsiteY179" fmla="*/ 1996659 h 2237474"/>
              <a:gd name="connsiteX180" fmla="*/ 2287219 w 12192000"/>
              <a:gd name="connsiteY180" fmla="*/ 1998750 h 2237474"/>
              <a:gd name="connsiteX181" fmla="*/ 2286948 w 12192000"/>
              <a:gd name="connsiteY181" fmla="*/ 1998596 h 2237474"/>
              <a:gd name="connsiteX182" fmla="*/ 2243069 w 12192000"/>
              <a:gd name="connsiteY182" fmla="*/ 2015111 h 2237474"/>
              <a:gd name="connsiteX183" fmla="*/ 2186609 w 12192000"/>
              <a:gd name="connsiteY183" fmla="*/ 2008263 h 2237474"/>
              <a:gd name="connsiteX184" fmla="*/ 2164831 w 12192000"/>
              <a:gd name="connsiteY184" fmla="*/ 2010143 h 2237474"/>
              <a:gd name="connsiteX185" fmla="*/ 2152836 w 12192000"/>
              <a:gd name="connsiteY185" fmla="*/ 2010048 h 2237474"/>
              <a:gd name="connsiteX186" fmla="*/ 2117102 w 12192000"/>
              <a:gd name="connsiteY186" fmla="*/ 2023004 h 2237474"/>
              <a:gd name="connsiteX187" fmla="*/ 2111935 w 12192000"/>
              <a:gd name="connsiteY187" fmla="*/ 2023163 h 2237474"/>
              <a:gd name="connsiteX188" fmla="*/ 2089991 w 12192000"/>
              <a:gd name="connsiteY188" fmla="*/ 2034193 h 2237474"/>
              <a:gd name="connsiteX189" fmla="*/ 2058061 w 12192000"/>
              <a:gd name="connsiteY189" fmla="*/ 2047942 h 2237474"/>
              <a:gd name="connsiteX190" fmla="*/ 2055737 w 12192000"/>
              <a:gd name="connsiteY190" fmla="*/ 2047704 h 2237474"/>
              <a:gd name="connsiteX191" fmla="*/ 2042244 w 12192000"/>
              <a:gd name="connsiteY191" fmla="*/ 2055560 h 2237474"/>
              <a:gd name="connsiteX192" fmla="*/ 1976224 w 12192000"/>
              <a:gd name="connsiteY192" fmla="*/ 2074257 h 2237474"/>
              <a:gd name="connsiteX193" fmla="*/ 1877728 w 12192000"/>
              <a:gd name="connsiteY193" fmla="*/ 2101004 h 2237474"/>
              <a:gd name="connsiteX194" fmla="*/ 1759056 w 12192000"/>
              <a:gd name="connsiteY194" fmla="*/ 2125608 h 2237474"/>
              <a:gd name="connsiteX195" fmla="*/ 1637948 w 12192000"/>
              <a:gd name="connsiteY195" fmla="*/ 2172597 h 2237474"/>
              <a:gd name="connsiteX196" fmla="*/ 1434549 w 12192000"/>
              <a:gd name="connsiteY196" fmla="*/ 2234522 h 2237474"/>
              <a:gd name="connsiteX197" fmla="*/ 1398481 w 12192000"/>
              <a:gd name="connsiteY197" fmla="*/ 2237074 h 2237474"/>
              <a:gd name="connsiteX198" fmla="*/ 1398407 w 12192000"/>
              <a:gd name="connsiteY198" fmla="*/ 2237095 h 2237474"/>
              <a:gd name="connsiteX199" fmla="*/ 1370962 w 12192000"/>
              <a:gd name="connsiteY199" fmla="*/ 2237474 h 2237474"/>
              <a:gd name="connsiteX200" fmla="*/ 1356367 w 12192000"/>
              <a:gd name="connsiteY200" fmla="*/ 2235089 h 2237474"/>
              <a:gd name="connsiteX201" fmla="*/ 1324828 w 12192000"/>
              <a:gd name="connsiteY201" fmla="*/ 2231968 h 2237474"/>
              <a:gd name="connsiteX202" fmla="*/ 1297744 w 12192000"/>
              <a:gd name="connsiteY202" fmla="*/ 2235849 h 2237474"/>
              <a:gd name="connsiteX203" fmla="*/ 1286236 w 12192000"/>
              <a:gd name="connsiteY203" fmla="*/ 2233135 h 2237474"/>
              <a:gd name="connsiteX204" fmla="*/ 1283504 w 12192000"/>
              <a:gd name="connsiteY204" fmla="*/ 2233797 h 2237474"/>
              <a:gd name="connsiteX205" fmla="*/ 1279765 w 12192000"/>
              <a:gd name="connsiteY205" fmla="*/ 2229639 h 2237474"/>
              <a:gd name="connsiteX206" fmla="*/ 1195347 w 12192000"/>
              <a:gd name="connsiteY206" fmla="*/ 2212354 h 2237474"/>
              <a:gd name="connsiteX207" fmla="*/ 970251 w 12192000"/>
              <a:gd name="connsiteY207" fmla="*/ 2221029 h 2237474"/>
              <a:gd name="connsiteX208" fmla="*/ 812914 w 12192000"/>
              <a:gd name="connsiteY208" fmla="*/ 2202752 h 2237474"/>
              <a:gd name="connsiteX209" fmla="*/ 800195 w 12192000"/>
              <a:gd name="connsiteY209" fmla="*/ 2209407 h 2237474"/>
              <a:gd name="connsiteX210" fmla="*/ 784978 w 12192000"/>
              <a:gd name="connsiteY210" fmla="*/ 2212360 h 2237474"/>
              <a:gd name="connsiteX211" fmla="*/ 681987 w 12192000"/>
              <a:gd name="connsiteY211" fmla="*/ 2216757 h 2237474"/>
              <a:gd name="connsiteX212" fmla="*/ 669923 w 12192000"/>
              <a:gd name="connsiteY212" fmla="*/ 2211682 h 2237474"/>
              <a:gd name="connsiteX213" fmla="*/ 648680 w 12192000"/>
              <a:gd name="connsiteY213" fmla="*/ 2206229 h 2237474"/>
              <a:gd name="connsiteX214" fmla="*/ 597225 w 12192000"/>
              <a:gd name="connsiteY214" fmla="*/ 2180999 h 2237474"/>
              <a:gd name="connsiteX215" fmla="*/ 558449 w 12192000"/>
              <a:gd name="connsiteY215" fmla="*/ 2182346 h 2237474"/>
              <a:gd name="connsiteX216" fmla="*/ 550517 w 12192000"/>
              <a:gd name="connsiteY216" fmla="*/ 2182060 h 2237474"/>
              <a:gd name="connsiteX217" fmla="*/ 550309 w 12192000"/>
              <a:gd name="connsiteY217" fmla="*/ 2181825 h 2237474"/>
              <a:gd name="connsiteX218" fmla="*/ 541836 w 12192000"/>
              <a:gd name="connsiteY218" fmla="*/ 2181063 h 2237474"/>
              <a:gd name="connsiteX219" fmla="*/ 536057 w 12192000"/>
              <a:gd name="connsiteY219" fmla="*/ 2181537 h 2237474"/>
              <a:gd name="connsiteX220" fmla="*/ 520671 w 12192000"/>
              <a:gd name="connsiteY220" fmla="*/ 2180980 h 2237474"/>
              <a:gd name="connsiteX221" fmla="*/ 515024 w 12192000"/>
              <a:gd name="connsiteY221" fmla="*/ 2179258 h 2237474"/>
              <a:gd name="connsiteX222" fmla="*/ 512278 w 12192000"/>
              <a:gd name="connsiteY222" fmla="*/ 2176369 h 2237474"/>
              <a:gd name="connsiteX223" fmla="*/ 480419 w 12192000"/>
              <a:gd name="connsiteY223" fmla="*/ 2167807 h 2237474"/>
              <a:gd name="connsiteX224" fmla="*/ 413835 w 12192000"/>
              <a:gd name="connsiteY224" fmla="*/ 2156783 h 2237474"/>
              <a:gd name="connsiteX225" fmla="*/ 376513 w 12192000"/>
              <a:gd name="connsiteY225" fmla="*/ 2154014 h 2237474"/>
              <a:gd name="connsiteX226" fmla="*/ 273386 w 12192000"/>
              <a:gd name="connsiteY226" fmla="*/ 2142551 h 2237474"/>
              <a:gd name="connsiteX227" fmla="*/ 169207 w 12192000"/>
              <a:gd name="connsiteY227" fmla="*/ 2128100 h 2237474"/>
              <a:gd name="connsiteX228" fmla="*/ 93149 w 12192000"/>
              <a:gd name="connsiteY228" fmla="*/ 2105324 h 2237474"/>
              <a:gd name="connsiteX229" fmla="*/ 88109 w 12192000"/>
              <a:gd name="connsiteY229" fmla="*/ 2106704 h 2237474"/>
              <a:gd name="connsiteX230" fmla="*/ 80022 w 12192000"/>
              <a:gd name="connsiteY230" fmla="*/ 2107254 h 2237474"/>
              <a:gd name="connsiteX231" fmla="*/ 79717 w 12192000"/>
              <a:gd name="connsiteY231" fmla="*/ 2107046 h 2237474"/>
              <a:gd name="connsiteX232" fmla="*/ 72352 w 12192000"/>
              <a:gd name="connsiteY232" fmla="*/ 2107991 h 2237474"/>
              <a:gd name="connsiteX233" fmla="*/ 37645 w 12192000"/>
              <a:gd name="connsiteY233" fmla="*/ 2115401 h 2237474"/>
              <a:gd name="connsiteX234" fmla="*/ 4572 w 12192000"/>
              <a:gd name="connsiteY234" fmla="*/ 2111091 h 2237474"/>
              <a:gd name="connsiteX235" fmla="*/ 0 w 12192000"/>
              <a:gd name="connsiteY235" fmla="*/ 2110468 h 2237474"/>
              <a:gd name="connsiteX236" fmla="*/ 0 w 12192000"/>
              <a:gd name="connsiteY23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43319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08541 w 12192000"/>
              <a:gd name="connsiteY102" fmla="*/ 1668757 h 2237474"/>
              <a:gd name="connsiteX103" fmla="*/ 6471012 w 12192000"/>
              <a:gd name="connsiteY103" fmla="*/ 1678604 h 2237474"/>
              <a:gd name="connsiteX104" fmla="*/ 6415265 w 12192000"/>
              <a:gd name="connsiteY104" fmla="*/ 1665317 h 2237474"/>
              <a:gd name="connsiteX105" fmla="*/ 6364035 w 12192000"/>
              <a:gd name="connsiteY105" fmla="*/ 1667683 h 2237474"/>
              <a:gd name="connsiteX106" fmla="*/ 6280959 w 12192000"/>
              <a:gd name="connsiteY106" fmla="*/ 1689329 h 2237474"/>
              <a:gd name="connsiteX107" fmla="*/ 6243319 w 12192000"/>
              <a:gd name="connsiteY107" fmla="*/ 1695560 h 2237474"/>
              <a:gd name="connsiteX108" fmla="*/ 6098321 w 12192000"/>
              <a:gd name="connsiteY108" fmla="*/ 1721646 h 2237474"/>
              <a:gd name="connsiteX109" fmla="*/ 5880652 w 12192000"/>
              <a:gd name="connsiteY109" fmla="*/ 1779643 h 2237474"/>
              <a:gd name="connsiteX110" fmla="*/ 5785959 w 12192000"/>
              <a:gd name="connsiteY110" fmla="*/ 1775307 h 2237474"/>
              <a:gd name="connsiteX111" fmla="*/ 5643534 w 12192000"/>
              <a:gd name="connsiteY111" fmla="*/ 1802919 h 2237474"/>
              <a:gd name="connsiteX112" fmla="*/ 5518799 w 12192000"/>
              <a:gd name="connsiteY112" fmla="*/ 1818312 h 2237474"/>
              <a:gd name="connsiteX113" fmla="*/ 5505014 w 12192000"/>
              <a:gd name="connsiteY113" fmla="*/ 1819259 h 2237474"/>
              <a:gd name="connsiteX114" fmla="*/ 5453307 w 12192000"/>
              <a:gd name="connsiteY114" fmla="*/ 1815450 h 2237474"/>
              <a:gd name="connsiteX115" fmla="*/ 5364192 w 12192000"/>
              <a:gd name="connsiteY115" fmla="*/ 1826074 h 2237474"/>
              <a:gd name="connsiteX116" fmla="*/ 5350380 w 12192000"/>
              <a:gd name="connsiteY116" fmla="*/ 1830891 h 2237474"/>
              <a:gd name="connsiteX117" fmla="*/ 5259633 w 12192000"/>
              <a:gd name="connsiteY117" fmla="*/ 1837160 h 2237474"/>
              <a:gd name="connsiteX118" fmla="*/ 5197513 w 12192000"/>
              <a:gd name="connsiteY118" fmla="*/ 1844718 h 2237474"/>
              <a:gd name="connsiteX119" fmla="*/ 5184170 w 12192000"/>
              <a:gd name="connsiteY119" fmla="*/ 1849402 h 2237474"/>
              <a:gd name="connsiteX120" fmla="*/ 5168852 w 12192000"/>
              <a:gd name="connsiteY120" fmla="*/ 1844846 h 2237474"/>
              <a:gd name="connsiteX121" fmla="*/ 5164370 w 12192000"/>
              <a:gd name="connsiteY121" fmla="*/ 1840597 h 2237474"/>
              <a:gd name="connsiteX122" fmla="*/ 5114927 w 12192000"/>
              <a:gd name="connsiteY122" fmla="*/ 1847827 h 2237474"/>
              <a:gd name="connsiteX123" fmla="*/ 5108970 w 12192000"/>
              <a:gd name="connsiteY123" fmla="*/ 1847935 h 2237474"/>
              <a:gd name="connsiteX124" fmla="*/ 5067961 w 12192000"/>
              <a:gd name="connsiteY124" fmla="*/ 1845917 h 2237474"/>
              <a:gd name="connsiteX125" fmla="*/ 5007075 w 12192000"/>
              <a:gd name="connsiteY125" fmla="*/ 1838626 h 2237474"/>
              <a:gd name="connsiteX126" fmla="*/ 4944087 w 12192000"/>
              <a:gd name="connsiteY126" fmla="*/ 1823332 h 2237474"/>
              <a:gd name="connsiteX127" fmla="*/ 4907662 w 12192000"/>
              <a:gd name="connsiteY127" fmla="*/ 1816900 h 2237474"/>
              <a:gd name="connsiteX128" fmla="*/ 4882386 w 12192000"/>
              <a:gd name="connsiteY128" fmla="*/ 1809844 h 2237474"/>
              <a:gd name="connsiteX129" fmla="*/ 4811440 w 12192000"/>
              <a:gd name="connsiteY129" fmla="*/ 1804655 h 2237474"/>
              <a:gd name="connsiteX130" fmla="*/ 4691075 w 12192000"/>
              <a:gd name="connsiteY130" fmla="*/ 1801389 h 2237474"/>
              <a:gd name="connsiteX131" fmla="*/ 4611738 w 12192000"/>
              <a:gd name="connsiteY131" fmla="*/ 1776964 h 2237474"/>
              <a:gd name="connsiteX132" fmla="*/ 4560070 w 12192000"/>
              <a:gd name="connsiteY132" fmla="*/ 1785640 h 2237474"/>
              <a:gd name="connsiteX133" fmla="*/ 4536503 w 12192000"/>
              <a:gd name="connsiteY133" fmla="*/ 1785334 h 2237474"/>
              <a:gd name="connsiteX134" fmla="*/ 4513724 w 12192000"/>
              <a:gd name="connsiteY134" fmla="*/ 1791996 h 2237474"/>
              <a:gd name="connsiteX135" fmla="*/ 4459810 w 12192000"/>
              <a:gd name="connsiteY135" fmla="*/ 1797886 h 2237474"/>
              <a:gd name="connsiteX136" fmla="*/ 4379064 w 12192000"/>
              <a:gd name="connsiteY136" fmla="*/ 1817177 h 2237474"/>
              <a:gd name="connsiteX137" fmla="*/ 4319209 w 12192000"/>
              <a:gd name="connsiteY137" fmla="*/ 1834833 h 2237474"/>
              <a:gd name="connsiteX138" fmla="*/ 4290981 w 12192000"/>
              <a:gd name="connsiteY138" fmla="*/ 1839677 h 2237474"/>
              <a:gd name="connsiteX139" fmla="*/ 4285792 w 12192000"/>
              <a:gd name="connsiteY139" fmla="*/ 1836231 h 2237474"/>
              <a:gd name="connsiteX140" fmla="*/ 4238372 w 12192000"/>
              <a:gd name="connsiteY140" fmla="*/ 1851480 h 2237474"/>
              <a:gd name="connsiteX141" fmla="*/ 4232517 w 12192000"/>
              <a:gd name="connsiteY141" fmla="*/ 1852567 h 2237474"/>
              <a:gd name="connsiteX142" fmla="*/ 4191732 w 12192000"/>
              <a:gd name="connsiteY142" fmla="*/ 1857328 h 2237474"/>
              <a:gd name="connsiteX143" fmla="*/ 4065532 w 12192000"/>
              <a:gd name="connsiteY143" fmla="*/ 1855477 h 2237474"/>
              <a:gd name="connsiteX144" fmla="*/ 4028460 w 12192000"/>
              <a:gd name="connsiteY144" fmla="*/ 1855137 h 2237474"/>
              <a:gd name="connsiteX145" fmla="*/ 4002267 w 12192000"/>
              <a:gd name="connsiteY145" fmla="*/ 1852352 h 2237474"/>
              <a:gd name="connsiteX146" fmla="*/ 3931396 w 12192000"/>
              <a:gd name="connsiteY146" fmla="*/ 1858915 h 2237474"/>
              <a:gd name="connsiteX147" fmla="*/ 3812162 w 12192000"/>
              <a:gd name="connsiteY147" fmla="*/ 1875501 h 2237474"/>
              <a:gd name="connsiteX148" fmla="*/ 3729530 w 12192000"/>
              <a:gd name="connsiteY148" fmla="*/ 1864513 h 2237474"/>
              <a:gd name="connsiteX149" fmla="*/ 3680177 w 12192000"/>
              <a:gd name="connsiteY149" fmla="*/ 1881552 h 2237474"/>
              <a:gd name="connsiteX150" fmla="*/ 3567259 w 12192000"/>
              <a:gd name="connsiteY150" fmla="*/ 1893482 h 2237474"/>
              <a:gd name="connsiteX151" fmla="*/ 3405770 w 12192000"/>
              <a:gd name="connsiteY151" fmla="*/ 1904591 h 2237474"/>
              <a:gd name="connsiteX152" fmla="*/ 3280097 w 12192000"/>
              <a:gd name="connsiteY152" fmla="*/ 1919610 h 2237474"/>
              <a:gd name="connsiteX153" fmla="*/ 3123424 w 12192000"/>
              <a:gd name="connsiteY153" fmla="*/ 1952930 h 2237474"/>
              <a:gd name="connsiteX154" fmla="*/ 3009910 w 12192000"/>
              <a:gd name="connsiteY154" fmla="*/ 1957866 h 2237474"/>
              <a:gd name="connsiteX155" fmla="*/ 2995934 w 12192000"/>
              <a:gd name="connsiteY155" fmla="*/ 1967085 h 2237474"/>
              <a:gd name="connsiteX156" fmla="*/ 2980071 w 12192000"/>
              <a:gd name="connsiteY156" fmla="*/ 1972988 h 2237474"/>
              <a:gd name="connsiteX157" fmla="*/ 2978094 w 12192000"/>
              <a:gd name="connsiteY157" fmla="*/ 1972369 h 2237474"/>
              <a:gd name="connsiteX158" fmla="*/ 2942858 w 12192000"/>
              <a:gd name="connsiteY158" fmla="*/ 1981367 h 2237474"/>
              <a:gd name="connsiteX159" fmla="*/ 2875436 w 12192000"/>
              <a:gd name="connsiteY159" fmla="*/ 1996977 h 2237474"/>
              <a:gd name="connsiteX160" fmla="*/ 2874892 w 12192000"/>
              <a:gd name="connsiteY160" fmla="*/ 1996085 h 2237474"/>
              <a:gd name="connsiteX161" fmla="*/ 2864145 w 12192000"/>
              <a:gd name="connsiteY161" fmla="*/ 1994061 h 2237474"/>
              <a:gd name="connsiteX162" fmla="*/ 2843662 w 12192000"/>
              <a:gd name="connsiteY162" fmla="*/ 1992498 h 2237474"/>
              <a:gd name="connsiteX163" fmla="*/ 2796128 w 12192000"/>
              <a:gd name="connsiteY163" fmla="*/ 1976403 h 2237474"/>
              <a:gd name="connsiteX164" fmla="*/ 2756784 w 12192000"/>
              <a:gd name="connsiteY164" fmla="*/ 1985116 h 2237474"/>
              <a:gd name="connsiteX165" fmla="*/ 2748833 w 12192000"/>
              <a:gd name="connsiteY165" fmla="*/ 1986323 h 2237474"/>
              <a:gd name="connsiteX166" fmla="*/ 2748661 w 12192000"/>
              <a:gd name="connsiteY166" fmla="*/ 1986122 h 2237474"/>
              <a:gd name="connsiteX167" fmla="*/ 2740251 w 12192000"/>
              <a:gd name="connsiteY167" fmla="*/ 1986946 h 2237474"/>
              <a:gd name="connsiteX168" fmla="*/ 2718916 w 12192000"/>
              <a:gd name="connsiteY168" fmla="*/ 1990867 h 2237474"/>
              <a:gd name="connsiteX169" fmla="*/ 2713522 w 12192000"/>
              <a:gd name="connsiteY169" fmla="*/ 1990173 h 2237474"/>
              <a:gd name="connsiteX170" fmla="*/ 2680597 w 12192000"/>
              <a:gd name="connsiteY170" fmla="*/ 1984996 h 2237474"/>
              <a:gd name="connsiteX171" fmla="*/ 2578178 w 12192000"/>
              <a:gd name="connsiteY171" fmla="*/ 1990531 h 2237474"/>
              <a:gd name="connsiteX172" fmla="*/ 2476147 w 12192000"/>
              <a:gd name="connsiteY172" fmla="*/ 1998305 h 2237474"/>
              <a:gd name="connsiteX173" fmla="*/ 2373568 w 12192000"/>
              <a:gd name="connsiteY173" fmla="*/ 2003219 h 2237474"/>
              <a:gd name="connsiteX174" fmla="*/ 2321399 w 12192000"/>
              <a:gd name="connsiteY174" fmla="*/ 1989467 h 2237474"/>
              <a:gd name="connsiteX175" fmla="*/ 2315525 w 12192000"/>
              <a:gd name="connsiteY175" fmla="*/ 1989708 h 2237474"/>
              <a:gd name="connsiteX176" fmla="*/ 2300792 w 12192000"/>
              <a:gd name="connsiteY176" fmla="*/ 1994290 h 2237474"/>
              <a:gd name="connsiteX177" fmla="*/ 2295469 w 12192000"/>
              <a:gd name="connsiteY177" fmla="*/ 1996659 h 2237474"/>
              <a:gd name="connsiteX178" fmla="*/ 2287219 w 12192000"/>
              <a:gd name="connsiteY178" fmla="*/ 1998750 h 2237474"/>
              <a:gd name="connsiteX179" fmla="*/ 2286948 w 12192000"/>
              <a:gd name="connsiteY179" fmla="*/ 1998596 h 2237474"/>
              <a:gd name="connsiteX180" fmla="*/ 2243069 w 12192000"/>
              <a:gd name="connsiteY180" fmla="*/ 2015111 h 2237474"/>
              <a:gd name="connsiteX181" fmla="*/ 2186609 w 12192000"/>
              <a:gd name="connsiteY181" fmla="*/ 2008263 h 2237474"/>
              <a:gd name="connsiteX182" fmla="*/ 2164831 w 12192000"/>
              <a:gd name="connsiteY182" fmla="*/ 2010143 h 2237474"/>
              <a:gd name="connsiteX183" fmla="*/ 2152836 w 12192000"/>
              <a:gd name="connsiteY183" fmla="*/ 2010048 h 2237474"/>
              <a:gd name="connsiteX184" fmla="*/ 2117102 w 12192000"/>
              <a:gd name="connsiteY184" fmla="*/ 2023004 h 2237474"/>
              <a:gd name="connsiteX185" fmla="*/ 2111935 w 12192000"/>
              <a:gd name="connsiteY185" fmla="*/ 2023163 h 2237474"/>
              <a:gd name="connsiteX186" fmla="*/ 2089991 w 12192000"/>
              <a:gd name="connsiteY186" fmla="*/ 2034193 h 2237474"/>
              <a:gd name="connsiteX187" fmla="*/ 2058061 w 12192000"/>
              <a:gd name="connsiteY187" fmla="*/ 2047942 h 2237474"/>
              <a:gd name="connsiteX188" fmla="*/ 2055737 w 12192000"/>
              <a:gd name="connsiteY188" fmla="*/ 2047704 h 2237474"/>
              <a:gd name="connsiteX189" fmla="*/ 2042244 w 12192000"/>
              <a:gd name="connsiteY189" fmla="*/ 2055560 h 2237474"/>
              <a:gd name="connsiteX190" fmla="*/ 1976224 w 12192000"/>
              <a:gd name="connsiteY190" fmla="*/ 2074257 h 2237474"/>
              <a:gd name="connsiteX191" fmla="*/ 1877728 w 12192000"/>
              <a:gd name="connsiteY191" fmla="*/ 2101004 h 2237474"/>
              <a:gd name="connsiteX192" fmla="*/ 1759056 w 12192000"/>
              <a:gd name="connsiteY192" fmla="*/ 2125608 h 2237474"/>
              <a:gd name="connsiteX193" fmla="*/ 1637948 w 12192000"/>
              <a:gd name="connsiteY193" fmla="*/ 2172597 h 2237474"/>
              <a:gd name="connsiteX194" fmla="*/ 1434549 w 12192000"/>
              <a:gd name="connsiteY194" fmla="*/ 2234522 h 2237474"/>
              <a:gd name="connsiteX195" fmla="*/ 1398481 w 12192000"/>
              <a:gd name="connsiteY195" fmla="*/ 2237074 h 2237474"/>
              <a:gd name="connsiteX196" fmla="*/ 1398407 w 12192000"/>
              <a:gd name="connsiteY196" fmla="*/ 2237095 h 2237474"/>
              <a:gd name="connsiteX197" fmla="*/ 1370962 w 12192000"/>
              <a:gd name="connsiteY197" fmla="*/ 2237474 h 2237474"/>
              <a:gd name="connsiteX198" fmla="*/ 1356367 w 12192000"/>
              <a:gd name="connsiteY198" fmla="*/ 2235089 h 2237474"/>
              <a:gd name="connsiteX199" fmla="*/ 1324828 w 12192000"/>
              <a:gd name="connsiteY199" fmla="*/ 2231968 h 2237474"/>
              <a:gd name="connsiteX200" fmla="*/ 1297744 w 12192000"/>
              <a:gd name="connsiteY200" fmla="*/ 2235849 h 2237474"/>
              <a:gd name="connsiteX201" fmla="*/ 1286236 w 12192000"/>
              <a:gd name="connsiteY201" fmla="*/ 2233135 h 2237474"/>
              <a:gd name="connsiteX202" fmla="*/ 1283504 w 12192000"/>
              <a:gd name="connsiteY202" fmla="*/ 2233797 h 2237474"/>
              <a:gd name="connsiteX203" fmla="*/ 1279765 w 12192000"/>
              <a:gd name="connsiteY203" fmla="*/ 2229639 h 2237474"/>
              <a:gd name="connsiteX204" fmla="*/ 1195347 w 12192000"/>
              <a:gd name="connsiteY204" fmla="*/ 2212354 h 2237474"/>
              <a:gd name="connsiteX205" fmla="*/ 970251 w 12192000"/>
              <a:gd name="connsiteY205" fmla="*/ 2221029 h 2237474"/>
              <a:gd name="connsiteX206" fmla="*/ 812914 w 12192000"/>
              <a:gd name="connsiteY206" fmla="*/ 2202752 h 2237474"/>
              <a:gd name="connsiteX207" fmla="*/ 800195 w 12192000"/>
              <a:gd name="connsiteY207" fmla="*/ 2209407 h 2237474"/>
              <a:gd name="connsiteX208" fmla="*/ 784978 w 12192000"/>
              <a:gd name="connsiteY208" fmla="*/ 2212360 h 2237474"/>
              <a:gd name="connsiteX209" fmla="*/ 681987 w 12192000"/>
              <a:gd name="connsiteY209" fmla="*/ 2216757 h 2237474"/>
              <a:gd name="connsiteX210" fmla="*/ 669923 w 12192000"/>
              <a:gd name="connsiteY210" fmla="*/ 2211682 h 2237474"/>
              <a:gd name="connsiteX211" fmla="*/ 648680 w 12192000"/>
              <a:gd name="connsiteY211" fmla="*/ 2206229 h 2237474"/>
              <a:gd name="connsiteX212" fmla="*/ 597225 w 12192000"/>
              <a:gd name="connsiteY212" fmla="*/ 2180999 h 2237474"/>
              <a:gd name="connsiteX213" fmla="*/ 558449 w 12192000"/>
              <a:gd name="connsiteY213" fmla="*/ 2182346 h 2237474"/>
              <a:gd name="connsiteX214" fmla="*/ 550517 w 12192000"/>
              <a:gd name="connsiteY214" fmla="*/ 2182060 h 2237474"/>
              <a:gd name="connsiteX215" fmla="*/ 550309 w 12192000"/>
              <a:gd name="connsiteY215" fmla="*/ 2181825 h 2237474"/>
              <a:gd name="connsiteX216" fmla="*/ 541836 w 12192000"/>
              <a:gd name="connsiteY216" fmla="*/ 2181063 h 2237474"/>
              <a:gd name="connsiteX217" fmla="*/ 536057 w 12192000"/>
              <a:gd name="connsiteY217" fmla="*/ 2181537 h 2237474"/>
              <a:gd name="connsiteX218" fmla="*/ 520671 w 12192000"/>
              <a:gd name="connsiteY218" fmla="*/ 2180980 h 2237474"/>
              <a:gd name="connsiteX219" fmla="*/ 515024 w 12192000"/>
              <a:gd name="connsiteY219" fmla="*/ 2179258 h 2237474"/>
              <a:gd name="connsiteX220" fmla="*/ 512278 w 12192000"/>
              <a:gd name="connsiteY220" fmla="*/ 2176369 h 2237474"/>
              <a:gd name="connsiteX221" fmla="*/ 480419 w 12192000"/>
              <a:gd name="connsiteY221" fmla="*/ 2167807 h 2237474"/>
              <a:gd name="connsiteX222" fmla="*/ 413835 w 12192000"/>
              <a:gd name="connsiteY222" fmla="*/ 2156783 h 2237474"/>
              <a:gd name="connsiteX223" fmla="*/ 376513 w 12192000"/>
              <a:gd name="connsiteY223" fmla="*/ 2154014 h 2237474"/>
              <a:gd name="connsiteX224" fmla="*/ 273386 w 12192000"/>
              <a:gd name="connsiteY224" fmla="*/ 2142551 h 2237474"/>
              <a:gd name="connsiteX225" fmla="*/ 169207 w 12192000"/>
              <a:gd name="connsiteY225" fmla="*/ 2128100 h 2237474"/>
              <a:gd name="connsiteX226" fmla="*/ 93149 w 12192000"/>
              <a:gd name="connsiteY226" fmla="*/ 2105324 h 2237474"/>
              <a:gd name="connsiteX227" fmla="*/ 88109 w 12192000"/>
              <a:gd name="connsiteY227" fmla="*/ 2106704 h 2237474"/>
              <a:gd name="connsiteX228" fmla="*/ 80022 w 12192000"/>
              <a:gd name="connsiteY228" fmla="*/ 2107254 h 2237474"/>
              <a:gd name="connsiteX229" fmla="*/ 79717 w 12192000"/>
              <a:gd name="connsiteY229" fmla="*/ 2107046 h 2237474"/>
              <a:gd name="connsiteX230" fmla="*/ 72352 w 12192000"/>
              <a:gd name="connsiteY230" fmla="*/ 2107991 h 2237474"/>
              <a:gd name="connsiteX231" fmla="*/ 37645 w 12192000"/>
              <a:gd name="connsiteY231" fmla="*/ 2115401 h 2237474"/>
              <a:gd name="connsiteX232" fmla="*/ 4572 w 12192000"/>
              <a:gd name="connsiteY232" fmla="*/ 2111091 h 2237474"/>
              <a:gd name="connsiteX233" fmla="*/ 0 w 12192000"/>
              <a:gd name="connsiteY233" fmla="*/ 2110468 h 2237474"/>
              <a:gd name="connsiteX234" fmla="*/ 0 w 12192000"/>
              <a:gd name="connsiteY23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16595 w 12192000"/>
              <a:gd name="connsiteY100" fmla="*/ 1667475 h 2237474"/>
              <a:gd name="connsiteX101" fmla="*/ 6508541 w 12192000"/>
              <a:gd name="connsiteY101" fmla="*/ 1668757 h 2237474"/>
              <a:gd name="connsiteX102" fmla="*/ 6471012 w 12192000"/>
              <a:gd name="connsiteY102" fmla="*/ 1678604 h 2237474"/>
              <a:gd name="connsiteX103" fmla="*/ 6415265 w 12192000"/>
              <a:gd name="connsiteY103" fmla="*/ 1665317 h 2237474"/>
              <a:gd name="connsiteX104" fmla="*/ 6364035 w 12192000"/>
              <a:gd name="connsiteY104" fmla="*/ 1667683 h 2237474"/>
              <a:gd name="connsiteX105" fmla="*/ 6280959 w 12192000"/>
              <a:gd name="connsiteY105" fmla="*/ 1689329 h 2237474"/>
              <a:gd name="connsiteX106" fmla="*/ 6243319 w 12192000"/>
              <a:gd name="connsiteY106" fmla="*/ 1695560 h 2237474"/>
              <a:gd name="connsiteX107" fmla="*/ 6098321 w 12192000"/>
              <a:gd name="connsiteY107" fmla="*/ 1721646 h 2237474"/>
              <a:gd name="connsiteX108" fmla="*/ 5880652 w 12192000"/>
              <a:gd name="connsiteY108" fmla="*/ 1779643 h 2237474"/>
              <a:gd name="connsiteX109" fmla="*/ 5785959 w 12192000"/>
              <a:gd name="connsiteY109" fmla="*/ 1775307 h 2237474"/>
              <a:gd name="connsiteX110" fmla="*/ 5643534 w 12192000"/>
              <a:gd name="connsiteY110" fmla="*/ 1802919 h 2237474"/>
              <a:gd name="connsiteX111" fmla="*/ 5518799 w 12192000"/>
              <a:gd name="connsiteY111" fmla="*/ 1818312 h 2237474"/>
              <a:gd name="connsiteX112" fmla="*/ 5505014 w 12192000"/>
              <a:gd name="connsiteY112" fmla="*/ 1819259 h 2237474"/>
              <a:gd name="connsiteX113" fmla="*/ 5453307 w 12192000"/>
              <a:gd name="connsiteY113" fmla="*/ 1815450 h 2237474"/>
              <a:gd name="connsiteX114" fmla="*/ 5364192 w 12192000"/>
              <a:gd name="connsiteY114" fmla="*/ 1826074 h 2237474"/>
              <a:gd name="connsiteX115" fmla="*/ 5350380 w 12192000"/>
              <a:gd name="connsiteY115" fmla="*/ 1830891 h 2237474"/>
              <a:gd name="connsiteX116" fmla="*/ 5259633 w 12192000"/>
              <a:gd name="connsiteY116" fmla="*/ 1837160 h 2237474"/>
              <a:gd name="connsiteX117" fmla="*/ 5197513 w 12192000"/>
              <a:gd name="connsiteY117" fmla="*/ 1844718 h 2237474"/>
              <a:gd name="connsiteX118" fmla="*/ 5184170 w 12192000"/>
              <a:gd name="connsiteY118" fmla="*/ 1849402 h 2237474"/>
              <a:gd name="connsiteX119" fmla="*/ 5168852 w 12192000"/>
              <a:gd name="connsiteY119" fmla="*/ 1844846 h 2237474"/>
              <a:gd name="connsiteX120" fmla="*/ 5164370 w 12192000"/>
              <a:gd name="connsiteY120" fmla="*/ 1840597 h 2237474"/>
              <a:gd name="connsiteX121" fmla="*/ 5114927 w 12192000"/>
              <a:gd name="connsiteY121" fmla="*/ 1847827 h 2237474"/>
              <a:gd name="connsiteX122" fmla="*/ 5108970 w 12192000"/>
              <a:gd name="connsiteY122" fmla="*/ 1847935 h 2237474"/>
              <a:gd name="connsiteX123" fmla="*/ 5067961 w 12192000"/>
              <a:gd name="connsiteY123" fmla="*/ 1845917 h 2237474"/>
              <a:gd name="connsiteX124" fmla="*/ 5007075 w 12192000"/>
              <a:gd name="connsiteY124" fmla="*/ 1838626 h 2237474"/>
              <a:gd name="connsiteX125" fmla="*/ 4944087 w 12192000"/>
              <a:gd name="connsiteY125" fmla="*/ 1823332 h 2237474"/>
              <a:gd name="connsiteX126" fmla="*/ 4907662 w 12192000"/>
              <a:gd name="connsiteY126" fmla="*/ 1816900 h 2237474"/>
              <a:gd name="connsiteX127" fmla="*/ 4882386 w 12192000"/>
              <a:gd name="connsiteY127" fmla="*/ 1809844 h 2237474"/>
              <a:gd name="connsiteX128" fmla="*/ 4811440 w 12192000"/>
              <a:gd name="connsiteY128" fmla="*/ 1804655 h 2237474"/>
              <a:gd name="connsiteX129" fmla="*/ 4691075 w 12192000"/>
              <a:gd name="connsiteY129" fmla="*/ 1801389 h 2237474"/>
              <a:gd name="connsiteX130" fmla="*/ 4611738 w 12192000"/>
              <a:gd name="connsiteY130" fmla="*/ 1776964 h 2237474"/>
              <a:gd name="connsiteX131" fmla="*/ 4560070 w 12192000"/>
              <a:gd name="connsiteY131" fmla="*/ 1785640 h 2237474"/>
              <a:gd name="connsiteX132" fmla="*/ 4536503 w 12192000"/>
              <a:gd name="connsiteY132" fmla="*/ 1785334 h 2237474"/>
              <a:gd name="connsiteX133" fmla="*/ 4513724 w 12192000"/>
              <a:gd name="connsiteY133" fmla="*/ 1791996 h 2237474"/>
              <a:gd name="connsiteX134" fmla="*/ 4459810 w 12192000"/>
              <a:gd name="connsiteY134" fmla="*/ 1797886 h 2237474"/>
              <a:gd name="connsiteX135" fmla="*/ 4379064 w 12192000"/>
              <a:gd name="connsiteY135" fmla="*/ 1817177 h 2237474"/>
              <a:gd name="connsiteX136" fmla="*/ 4319209 w 12192000"/>
              <a:gd name="connsiteY136" fmla="*/ 1834833 h 2237474"/>
              <a:gd name="connsiteX137" fmla="*/ 4290981 w 12192000"/>
              <a:gd name="connsiteY137" fmla="*/ 1839677 h 2237474"/>
              <a:gd name="connsiteX138" fmla="*/ 4285792 w 12192000"/>
              <a:gd name="connsiteY138" fmla="*/ 1836231 h 2237474"/>
              <a:gd name="connsiteX139" fmla="*/ 4238372 w 12192000"/>
              <a:gd name="connsiteY139" fmla="*/ 1851480 h 2237474"/>
              <a:gd name="connsiteX140" fmla="*/ 4232517 w 12192000"/>
              <a:gd name="connsiteY140" fmla="*/ 1852567 h 2237474"/>
              <a:gd name="connsiteX141" fmla="*/ 4191732 w 12192000"/>
              <a:gd name="connsiteY141" fmla="*/ 1857328 h 2237474"/>
              <a:gd name="connsiteX142" fmla="*/ 4065532 w 12192000"/>
              <a:gd name="connsiteY142" fmla="*/ 1855477 h 2237474"/>
              <a:gd name="connsiteX143" fmla="*/ 4028460 w 12192000"/>
              <a:gd name="connsiteY143" fmla="*/ 1855137 h 2237474"/>
              <a:gd name="connsiteX144" fmla="*/ 4002267 w 12192000"/>
              <a:gd name="connsiteY144" fmla="*/ 1852352 h 2237474"/>
              <a:gd name="connsiteX145" fmla="*/ 3931396 w 12192000"/>
              <a:gd name="connsiteY145" fmla="*/ 1858915 h 2237474"/>
              <a:gd name="connsiteX146" fmla="*/ 3812162 w 12192000"/>
              <a:gd name="connsiteY146" fmla="*/ 1875501 h 2237474"/>
              <a:gd name="connsiteX147" fmla="*/ 3729530 w 12192000"/>
              <a:gd name="connsiteY147" fmla="*/ 1864513 h 2237474"/>
              <a:gd name="connsiteX148" fmla="*/ 3680177 w 12192000"/>
              <a:gd name="connsiteY148" fmla="*/ 1881552 h 2237474"/>
              <a:gd name="connsiteX149" fmla="*/ 3567259 w 12192000"/>
              <a:gd name="connsiteY149" fmla="*/ 1893482 h 2237474"/>
              <a:gd name="connsiteX150" fmla="*/ 3405770 w 12192000"/>
              <a:gd name="connsiteY150" fmla="*/ 1904591 h 2237474"/>
              <a:gd name="connsiteX151" fmla="*/ 3280097 w 12192000"/>
              <a:gd name="connsiteY151" fmla="*/ 1919610 h 2237474"/>
              <a:gd name="connsiteX152" fmla="*/ 3123424 w 12192000"/>
              <a:gd name="connsiteY152" fmla="*/ 1952930 h 2237474"/>
              <a:gd name="connsiteX153" fmla="*/ 3009910 w 12192000"/>
              <a:gd name="connsiteY153" fmla="*/ 1957866 h 2237474"/>
              <a:gd name="connsiteX154" fmla="*/ 2995934 w 12192000"/>
              <a:gd name="connsiteY154" fmla="*/ 1967085 h 2237474"/>
              <a:gd name="connsiteX155" fmla="*/ 2980071 w 12192000"/>
              <a:gd name="connsiteY155" fmla="*/ 1972988 h 2237474"/>
              <a:gd name="connsiteX156" fmla="*/ 2978094 w 12192000"/>
              <a:gd name="connsiteY156" fmla="*/ 1972369 h 2237474"/>
              <a:gd name="connsiteX157" fmla="*/ 2942858 w 12192000"/>
              <a:gd name="connsiteY157" fmla="*/ 1981367 h 2237474"/>
              <a:gd name="connsiteX158" fmla="*/ 2875436 w 12192000"/>
              <a:gd name="connsiteY158" fmla="*/ 1996977 h 2237474"/>
              <a:gd name="connsiteX159" fmla="*/ 2874892 w 12192000"/>
              <a:gd name="connsiteY159" fmla="*/ 1996085 h 2237474"/>
              <a:gd name="connsiteX160" fmla="*/ 2864145 w 12192000"/>
              <a:gd name="connsiteY160" fmla="*/ 1994061 h 2237474"/>
              <a:gd name="connsiteX161" fmla="*/ 2843662 w 12192000"/>
              <a:gd name="connsiteY161" fmla="*/ 1992498 h 2237474"/>
              <a:gd name="connsiteX162" fmla="*/ 2796128 w 12192000"/>
              <a:gd name="connsiteY162" fmla="*/ 1976403 h 2237474"/>
              <a:gd name="connsiteX163" fmla="*/ 2756784 w 12192000"/>
              <a:gd name="connsiteY163" fmla="*/ 1985116 h 2237474"/>
              <a:gd name="connsiteX164" fmla="*/ 2748833 w 12192000"/>
              <a:gd name="connsiteY164" fmla="*/ 1986323 h 2237474"/>
              <a:gd name="connsiteX165" fmla="*/ 2748661 w 12192000"/>
              <a:gd name="connsiteY165" fmla="*/ 1986122 h 2237474"/>
              <a:gd name="connsiteX166" fmla="*/ 2740251 w 12192000"/>
              <a:gd name="connsiteY166" fmla="*/ 1986946 h 2237474"/>
              <a:gd name="connsiteX167" fmla="*/ 2718916 w 12192000"/>
              <a:gd name="connsiteY167" fmla="*/ 1990867 h 2237474"/>
              <a:gd name="connsiteX168" fmla="*/ 2713522 w 12192000"/>
              <a:gd name="connsiteY168" fmla="*/ 1990173 h 2237474"/>
              <a:gd name="connsiteX169" fmla="*/ 2680597 w 12192000"/>
              <a:gd name="connsiteY169" fmla="*/ 1984996 h 2237474"/>
              <a:gd name="connsiteX170" fmla="*/ 2578178 w 12192000"/>
              <a:gd name="connsiteY170" fmla="*/ 1990531 h 2237474"/>
              <a:gd name="connsiteX171" fmla="*/ 2476147 w 12192000"/>
              <a:gd name="connsiteY171" fmla="*/ 1998305 h 2237474"/>
              <a:gd name="connsiteX172" fmla="*/ 2373568 w 12192000"/>
              <a:gd name="connsiteY172" fmla="*/ 2003219 h 2237474"/>
              <a:gd name="connsiteX173" fmla="*/ 2321399 w 12192000"/>
              <a:gd name="connsiteY173" fmla="*/ 1989467 h 2237474"/>
              <a:gd name="connsiteX174" fmla="*/ 2315525 w 12192000"/>
              <a:gd name="connsiteY174" fmla="*/ 1989708 h 2237474"/>
              <a:gd name="connsiteX175" fmla="*/ 2300792 w 12192000"/>
              <a:gd name="connsiteY175" fmla="*/ 1994290 h 2237474"/>
              <a:gd name="connsiteX176" fmla="*/ 2295469 w 12192000"/>
              <a:gd name="connsiteY176" fmla="*/ 1996659 h 2237474"/>
              <a:gd name="connsiteX177" fmla="*/ 2287219 w 12192000"/>
              <a:gd name="connsiteY177" fmla="*/ 1998750 h 2237474"/>
              <a:gd name="connsiteX178" fmla="*/ 2286948 w 12192000"/>
              <a:gd name="connsiteY178" fmla="*/ 1998596 h 2237474"/>
              <a:gd name="connsiteX179" fmla="*/ 2243069 w 12192000"/>
              <a:gd name="connsiteY179" fmla="*/ 2015111 h 2237474"/>
              <a:gd name="connsiteX180" fmla="*/ 2186609 w 12192000"/>
              <a:gd name="connsiteY180" fmla="*/ 2008263 h 2237474"/>
              <a:gd name="connsiteX181" fmla="*/ 2164831 w 12192000"/>
              <a:gd name="connsiteY181" fmla="*/ 2010143 h 2237474"/>
              <a:gd name="connsiteX182" fmla="*/ 2152836 w 12192000"/>
              <a:gd name="connsiteY182" fmla="*/ 2010048 h 2237474"/>
              <a:gd name="connsiteX183" fmla="*/ 2117102 w 12192000"/>
              <a:gd name="connsiteY183" fmla="*/ 2023004 h 2237474"/>
              <a:gd name="connsiteX184" fmla="*/ 2111935 w 12192000"/>
              <a:gd name="connsiteY184" fmla="*/ 2023163 h 2237474"/>
              <a:gd name="connsiteX185" fmla="*/ 2089991 w 12192000"/>
              <a:gd name="connsiteY185" fmla="*/ 2034193 h 2237474"/>
              <a:gd name="connsiteX186" fmla="*/ 2058061 w 12192000"/>
              <a:gd name="connsiteY186" fmla="*/ 2047942 h 2237474"/>
              <a:gd name="connsiteX187" fmla="*/ 2055737 w 12192000"/>
              <a:gd name="connsiteY187" fmla="*/ 2047704 h 2237474"/>
              <a:gd name="connsiteX188" fmla="*/ 2042244 w 12192000"/>
              <a:gd name="connsiteY188" fmla="*/ 2055560 h 2237474"/>
              <a:gd name="connsiteX189" fmla="*/ 1976224 w 12192000"/>
              <a:gd name="connsiteY189" fmla="*/ 2074257 h 2237474"/>
              <a:gd name="connsiteX190" fmla="*/ 1877728 w 12192000"/>
              <a:gd name="connsiteY190" fmla="*/ 2101004 h 2237474"/>
              <a:gd name="connsiteX191" fmla="*/ 1759056 w 12192000"/>
              <a:gd name="connsiteY191" fmla="*/ 2125608 h 2237474"/>
              <a:gd name="connsiteX192" fmla="*/ 1637948 w 12192000"/>
              <a:gd name="connsiteY192" fmla="*/ 2172597 h 2237474"/>
              <a:gd name="connsiteX193" fmla="*/ 1434549 w 12192000"/>
              <a:gd name="connsiteY193" fmla="*/ 2234522 h 2237474"/>
              <a:gd name="connsiteX194" fmla="*/ 1398481 w 12192000"/>
              <a:gd name="connsiteY194" fmla="*/ 2237074 h 2237474"/>
              <a:gd name="connsiteX195" fmla="*/ 1398407 w 12192000"/>
              <a:gd name="connsiteY195" fmla="*/ 2237095 h 2237474"/>
              <a:gd name="connsiteX196" fmla="*/ 1370962 w 12192000"/>
              <a:gd name="connsiteY196" fmla="*/ 2237474 h 2237474"/>
              <a:gd name="connsiteX197" fmla="*/ 1356367 w 12192000"/>
              <a:gd name="connsiteY197" fmla="*/ 2235089 h 2237474"/>
              <a:gd name="connsiteX198" fmla="*/ 1324828 w 12192000"/>
              <a:gd name="connsiteY198" fmla="*/ 2231968 h 2237474"/>
              <a:gd name="connsiteX199" fmla="*/ 1297744 w 12192000"/>
              <a:gd name="connsiteY199" fmla="*/ 2235849 h 2237474"/>
              <a:gd name="connsiteX200" fmla="*/ 1286236 w 12192000"/>
              <a:gd name="connsiteY200" fmla="*/ 2233135 h 2237474"/>
              <a:gd name="connsiteX201" fmla="*/ 1283504 w 12192000"/>
              <a:gd name="connsiteY201" fmla="*/ 2233797 h 2237474"/>
              <a:gd name="connsiteX202" fmla="*/ 1279765 w 12192000"/>
              <a:gd name="connsiteY202" fmla="*/ 2229639 h 2237474"/>
              <a:gd name="connsiteX203" fmla="*/ 1195347 w 12192000"/>
              <a:gd name="connsiteY203" fmla="*/ 2212354 h 2237474"/>
              <a:gd name="connsiteX204" fmla="*/ 970251 w 12192000"/>
              <a:gd name="connsiteY204" fmla="*/ 2221029 h 2237474"/>
              <a:gd name="connsiteX205" fmla="*/ 812914 w 12192000"/>
              <a:gd name="connsiteY205" fmla="*/ 2202752 h 2237474"/>
              <a:gd name="connsiteX206" fmla="*/ 800195 w 12192000"/>
              <a:gd name="connsiteY206" fmla="*/ 2209407 h 2237474"/>
              <a:gd name="connsiteX207" fmla="*/ 784978 w 12192000"/>
              <a:gd name="connsiteY207" fmla="*/ 2212360 h 2237474"/>
              <a:gd name="connsiteX208" fmla="*/ 681987 w 12192000"/>
              <a:gd name="connsiteY208" fmla="*/ 2216757 h 2237474"/>
              <a:gd name="connsiteX209" fmla="*/ 669923 w 12192000"/>
              <a:gd name="connsiteY209" fmla="*/ 2211682 h 2237474"/>
              <a:gd name="connsiteX210" fmla="*/ 648680 w 12192000"/>
              <a:gd name="connsiteY210" fmla="*/ 2206229 h 2237474"/>
              <a:gd name="connsiteX211" fmla="*/ 597225 w 12192000"/>
              <a:gd name="connsiteY211" fmla="*/ 2180999 h 2237474"/>
              <a:gd name="connsiteX212" fmla="*/ 558449 w 12192000"/>
              <a:gd name="connsiteY212" fmla="*/ 2182346 h 2237474"/>
              <a:gd name="connsiteX213" fmla="*/ 550517 w 12192000"/>
              <a:gd name="connsiteY213" fmla="*/ 2182060 h 2237474"/>
              <a:gd name="connsiteX214" fmla="*/ 550309 w 12192000"/>
              <a:gd name="connsiteY214" fmla="*/ 2181825 h 2237474"/>
              <a:gd name="connsiteX215" fmla="*/ 541836 w 12192000"/>
              <a:gd name="connsiteY215" fmla="*/ 2181063 h 2237474"/>
              <a:gd name="connsiteX216" fmla="*/ 536057 w 12192000"/>
              <a:gd name="connsiteY216" fmla="*/ 2181537 h 2237474"/>
              <a:gd name="connsiteX217" fmla="*/ 520671 w 12192000"/>
              <a:gd name="connsiteY217" fmla="*/ 2180980 h 2237474"/>
              <a:gd name="connsiteX218" fmla="*/ 515024 w 12192000"/>
              <a:gd name="connsiteY218" fmla="*/ 2179258 h 2237474"/>
              <a:gd name="connsiteX219" fmla="*/ 512278 w 12192000"/>
              <a:gd name="connsiteY219" fmla="*/ 2176369 h 2237474"/>
              <a:gd name="connsiteX220" fmla="*/ 480419 w 12192000"/>
              <a:gd name="connsiteY220" fmla="*/ 2167807 h 2237474"/>
              <a:gd name="connsiteX221" fmla="*/ 413835 w 12192000"/>
              <a:gd name="connsiteY221" fmla="*/ 2156783 h 2237474"/>
              <a:gd name="connsiteX222" fmla="*/ 376513 w 12192000"/>
              <a:gd name="connsiteY222" fmla="*/ 2154014 h 2237474"/>
              <a:gd name="connsiteX223" fmla="*/ 273386 w 12192000"/>
              <a:gd name="connsiteY223" fmla="*/ 2142551 h 2237474"/>
              <a:gd name="connsiteX224" fmla="*/ 169207 w 12192000"/>
              <a:gd name="connsiteY224" fmla="*/ 2128100 h 2237474"/>
              <a:gd name="connsiteX225" fmla="*/ 93149 w 12192000"/>
              <a:gd name="connsiteY225" fmla="*/ 2105324 h 2237474"/>
              <a:gd name="connsiteX226" fmla="*/ 88109 w 12192000"/>
              <a:gd name="connsiteY226" fmla="*/ 2106704 h 2237474"/>
              <a:gd name="connsiteX227" fmla="*/ 80022 w 12192000"/>
              <a:gd name="connsiteY227" fmla="*/ 2107254 h 2237474"/>
              <a:gd name="connsiteX228" fmla="*/ 79717 w 12192000"/>
              <a:gd name="connsiteY228" fmla="*/ 2107046 h 2237474"/>
              <a:gd name="connsiteX229" fmla="*/ 72352 w 12192000"/>
              <a:gd name="connsiteY229" fmla="*/ 2107991 h 2237474"/>
              <a:gd name="connsiteX230" fmla="*/ 37645 w 12192000"/>
              <a:gd name="connsiteY230" fmla="*/ 2115401 h 2237474"/>
              <a:gd name="connsiteX231" fmla="*/ 4572 w 12192000"/>
              <a:gd name="connsiteY231" fmla="*/ 2111091 h 2237474"/>
              <a:gd name="connsiteX232" fmla="*/ 0 w 12192000"/>
              <a:gd name="connsiteY232" fmla="*/ 2110468 h 2237474"/>
              <a:gd name="connsiteX233" fmla="*/ 0 w 12192000"/>
              <a:gd name="connsiteY23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16595 w 12192000"/>
              <a:gd name="connsiteY99" fmla="*/ 1667475 h 2237474"/>
              <a:gd name="connsiteX100" fmla="*/ 6508541 w 12192000"/>
              <a:gd name="connsiteY100" fmla="*/ 1668757 h 2237474"/>
              <a:gd name="connsiteX101" fmla="*/ 6471012 w 12192000"/>
              <a:gd name="connsiteY101" fmla="*/ 1678604 h 2237474"/>
              <a:gd name="connsiteX102" fmla="*/ 6415265 w 12192000"/>
              <a:gd name="connsiteY102" fmla="*/ 1665317 h 2237474"/>
              <a:gd name="connsiteX103" fmla="*/ 6364035 w 12192000"/>
              <a:gd name="connsiteY103" fmla="*/ 1667683 h 2237474"/>
              <a:gd name="connsiteX104" fmla="*/ 6280959 w 12192000"/>
              <a:gd name="connsiteY104" fmla="*/ 1689329 h 2237474"/>
              <a:gd name="connsiteX105" fmla="*/ 6243319 w 12192000"/>
              <a:gd name="connsiteY105" fmla="*/ 1695560 h 2237474"/>
              <a:gd name="connsiteX106" fmla="*/ 6098321 w 12192000"/>
              <a:gd name="connsiteY106" fmla="*/ 1721646 h 2237474"/>
              <a:gd name="connsiteX107" fmla="*/ 5880652 w 12192000"/>
              <a:gd name="connsiteY107" fmla="*/ 1779643 h 2237474"/>
              <a:gd name="connsiteX108" fmla="*/ 5785959 w 12192000"/>
              <a:gd name="connsiteY108" fmla="*/ 1775307 h 2237474"/>
              <a:gd name="connsiteX109" fmla="*/ 5643534 w 12192000"/>
              <a:gd name="connsiteY109" fmla="*/ 1802919 h 2237474"/>
              <a:gd name="connsiteX110" fmla="*/ 5518799 w 12192000"/>
              <a:gd name="connsiteY110" fmla="*/ 1818312 h 2237474"/>
              <a:gd name="connsiteX111" fmla="*/ 5505014 w 12192000"/>
              <a:gd name="connsiteY111" fmla="*/ 1819259 h 2237474"/>
              <a:gd name="connsiteX112" fmla="*/ 5453307 w 12192000"/>
              <a:gd name="connsiteY112" fmla="*/ 1815450 h 2237474"/>
              <a:gd name="connsiteX113" fmla="*/ 5364192 w 12192000"/>
              <a:gd name="connsiteY113" fmla="*/ 1826074 h 2237474"/>
              <a:gd name="connsiteX114" fmla="*/ 5350380 w 12192000"/>
              <a:gd name="connsiteY114" fmla="*/ 1830891 h 2237474"/>
              <a:gd name="connsiteX115" fmla="*/ 5259633 w 12192000"/>
              <a:gd name="connsiteY115" fmla="*/ 1837160 h 2237474"/>
              <a:gd name="connsiteX116" fmla="*/ 5197513 w 12192000"/>
              <a:gd name="connsiteY116" fmla="*/ 1844718 h 2237474"/>
              <a:gd name="connsiteX117" fmla="*/ 5184170 w 12192000"/>
              <a:gd name="connsiteY117" fmla="*/ 1849402 h 2237474"/>
              <a:gd name="connsiteX118" fmla="*/ 5168852 w 12192000"/>
              <a:gd name="connsiteY118" fmla="*/ 1844846 h 2237474"/>
              <a:gd name="connsiteX119" fmla="*/ 5164370 w 12192000"/>
              <a:gd name="connsiteY119" fmla="*/ 1840597 h 2237474"/>
              <a:gd name="connsiteX120" fmla="*/ 5114927 w 12192000"/>
              <a:gd name="connsiteY120" fmla="*/ 1847827 h 2237474"/>
              <a:gd name="connsiteX121" fmla="*/ 5108970 w 12192000"/>
              <a:gd name="connsiteY121" fmla="*/ 1847935 h 2237474"/>
              <a:gd name="connsiteX122" fmla="*/ 5067961 w 12192000"/>
              <a:gd name="connsiteY122" fmla="*/ 1845917 h 2237474"/>
              <a:gd name="connsiteX123" fmla="*/ 5007075 w 12192000"/>
              <a:gd name="connsiteY123" fmla="*/ 1838626 h 2237474"/>
              <a:gd name="connsiteX124" fmla="*/ 4944087 w 12192000"/>
              <a:gd name="connsiteY124" fmla="*/ 1823332 h 2237474"/>
              <a:gd name="connsiteX125" fmla="*/ 4907662 w 12192000"/>
              <a:gd name="connsiteY125" fmla="*/ 1816900 h 2237474"/>
              <a:gd name="connsiteX126" fmla="*/ 4882386 w 12192000"/>
              <a:gd name="connsiteY126" fmla="*/ 1809844 h 2237474"/>
              <a:gd name="connsiteX127" fmla="*/ 4811440 w 12192000"/>
              <a:gd name="connsiteY127" fmla="*/ 1804655 h 2237474"/>
              <a:gd name="connsiteX128" fmla="*/ 4691075 w 12192000"/>
              <a:gd name="connsiteY128" fmla="*/ 1801389 h 2237474"/>
              <a:gd name="connsiteX129" fmla="*/ 4611738 w 12192000"/>
              <a:gd name="connsiteY129" fmla="*/ 1776964 h 2237474"/>
              <a:gd name="connsiteX130" fmla="*/ 4560070 w 12192000"/>
              <a:gd name="connsiteY130" fmla="*/ 1785640 h 2237474"/>
              <a:gd name="connsiteX131" fmla="*/ 4536503 w 12192000"/>
              <a:gd name="connsiteY131" fmla="*/ 1785334 h 2237474"/>
              <a:gd name="connsiteX132" fmla="*/ 4513724 w 12192000"/>
              <a:gd name="connsiteY132" fmla="*/ 1791996 h 2237474"/>
              <a:gd name="connsiteX133" fmla="*/ 4459810 w 12192000"/>
              <a:gd name="connsiteY133" fmla="*/ 1797886 h 2237474"/>
              <a:gd name="connsiteX134" fmla="*/ 4379064 w 12192000"/>
              <a:gd name="connsiteY134" fmla="*/ 1817177 h 2237474"/>
              <a:gd name="connsiteX135" fmla="*/ 4319209 w 12192000"/>
              <a:gd name="connsiteY135" fmla="*/ 1834833 h 2237474"/>
              <a:gd name="connsiteX136" fmla="*/ 4290981 w 12192000"/>
              <a:gd name="connsiteY136" fmla="*/ 1839677 h 2237474"/>
              <a:gd name="connsiteX137" fmla="*/ 4285792 w 12192000"/>
              <a:gd name="connsiteY137" fmla="*/ 1836231 h 2237474"/>
              <a:gd name="connsiteX138" fmla="*/ 4238372 w 12192000"/>
              <a:gd name="connsiteY138" fmla="*/ 1851480 h 2237474"/>
              <a:gd name="connsiteX139" fmla="*/ 4232517 w 12192000"/>
              <a:gd name="connsiteY139" fmla="*/ 1852567 h 2237474"/>
              <a:gd name="connsiteX140" fmla="*/ 4191732 w 12192000"/>
              <a:gd name="connsiteY140" fmla="*/ 1857328 h 2237474"/>
              <a:gd name="connsiteX141" fmla="*/ 4065532 w 12192000"/>
              <a:gd name="connsiteY141" fmla="*/ 1855477 h 2237474"/>
              <a:gd name="connsiteX142" fmla="*/ 4028460 w 12192000"/>
              <a:gd name="connsiteY142" fmla="*/ 1855137 h 2237474"/>
              <a:gd name="connsiteX143" fmla="*/ 4002267 w 12192000"/>
              <a:gd name="connsiteY143" fmla="*/ 1852352 h 2237474"/>
              <a:gd name="connsiteX144" fmla="*/ 3931396 w 12192000"/>
              <a:gd name="connsiteY144" fmla="*/ 1858915 h 2237474"/>
              <a:gd name="connsiteX145" fmla="*/ 3812162 w 12192000"/>
              <a:gd name="connsiteY145" fmla="*/ 1875501 h 2237474"/>
              <a:gd name="connsiteX146" fmla="*/ 3729530 w 12192000"/>
              <a:gd name="connsiteY146" fmla="*/ 1864513 h 2237474"/>
              <a:gd name="connsiteX147" fmla="*/ 3680177 w 12192000"/>
              <a:gd name="connsiteY147" fmla="*/ 1881552 h 2237474"/>
              <a:gd name="connsiteX148" fmla="*/ 3567259 w 12192000"/>
              <a:gd name="connsiteY148" fmla="*/ 1893482 h 2237474"/>
              <a:gd name="connsiteX149" fmla="*/ 3405770 w 12192000"/>
              <a:gd name="connsiteY149" fmla="*/ 1904591 h 2237474"/>
              <a:gd name="connsiteX150" fmla="*/ 3280097 w 12192000"/>
              <a:gd name="connsiteY150" fmla="*/ 1919610 h 2237474"/>
              <a:gd name="connsiteX151" fmla="*/ 3123424 w 12192000"/>
              <a:gd name="connsiteY151" fmla="*/ 1952930 h 2237474"/>
              <a:gd name="connsiteX152" fmla="*/ 3009910 w 12192000"/>
              <a:gd name="connsiteY152" fmla="*/ 1957866 h 2237474"/>
              <a:gd name="connsiteX153" fmla="*/ 2995934 w 12192000"/>
              <a:gd name="connsiteY153" fmla="*/ 1967085 h 2237474"/>
              <a:gd name="connsiteX154" fmla="*/ 2980071 w 12192000"/>
              <a:gd name="connsiteY154" fmla="*/ 1972988 h 2237474"/>
              <a:gd name="connsiteX155" fmla="*/ 2978094 w 12192000"/>
              <a:gd name="connsiteY155" fmla="*/ 1972369 h 2237474"/>
              <a:gd name="connsiteX156" fmla="*/ 2942858 w 12192000"/>
              <a:gd name="connsiteY156" fmla="*/ 1981367 h 2237474"/>
              <a:gd name="connsiteX157" fmla="*/ 2875436 w 12192000"/>
              <a:gd name="connsiteY157" fmla="*/ 1996977 h 2237474"/>
              <a:gd name="connsiteX158" fmla="*/ 2874892 w 12192000"/>
              <a:gd name="connsiteY158" fmla="*/ 1996085 h 2237474"/>
              <a:gd name="connsiteX159" fmla="*/ 2864145 w 12192000"/>
              <a:gd name="connsiteY159" fmla="*/ 1994061 h 2237474"/>
              <a:gd name="connsiteX160" fmla="*/ 2843662 w 12192000"/>
              <a:gd name="connsiteY160" fmla="*/ 1992498 h 2237474"/>
              <a:gd name="connsiteX161" fmla="*/ 2796128 w 12192000"/>
              <a:gd name="connsiteY161" fmla="*/ 1976403 h 2237474"/>
              <a:gd name="connsiteX162" fmla="*/ 2756784 w 12192000"/>
              <a:gd name="connsiteY162" fmla="*/ 1985116 h 2237474"/>
              <a:gd name="connsiteX163" fmla="*/ 2748833 w 12192000"/>
              <a:gd name="connsiteY163" fmla="*/ 1986323 h 2237474"/>
              <a:gd name="connsiteX164" fmla="*/ 2748661 w 12192000"/>
              <a:gd name="connsiteY164" fmla="*/ 1986122 h 2237474"/>
              <a:gd name="connsiteX165" fmla="*/ 2740251 w 12192000"/>
              <a:gd name="connsiteY165" fmla="*/ 1986946 h 2237474"/>
              <a:gd name="connsiteX166" fmla="*/ 2718916 w 12192000"/>
              <a:gd name="connsiteY166" fmla="*/ 1990867 h 2237474"/>
              <a:gd name="connsiteX167" fmla="*/ 2713522 w 12192000"/>
              <a:gd name="connsiteY167" fmla="*/ 1990173 h 2237474"/>
              <a:gd name="connsiteX168" fmla="*/ 2680597 w 12192000"/>
              <a:gd name="connsiteY168" fmla="*/ 1984996 h 2237474"/>
              <a:gd name="connsiteX169" fmla="*/ 2578178 w 12192000"/>
              <a:gd name="connsiteY169" fmla="*/ 1990531 h 2237474"/>
              <a:gd name="connsiteX170" fmla="*/ 2476147 w 12192000"/>
              <a:gd name="connsiteY170" fmla="*/ 1998305 h 2237474"/>
              <a:gd name="connsiteX171" fmla="*/ 2373568 w 12192000"/>
              <a:gd name="connsiteY171" fmla="*/ 2003219 h 2237474"/>
              <a:gd name="connsiteX172" fmla="*/ 2321399 w 12192000"/>
              <a:gd name="connsiteY172" fmla="*/ 1989467 h 2237474"/>
              <a:gd name="connsiteX173" fmla="*/ 2315525 w 12192000"/>
              <a:gd name="connsiteY173" fmla="*/ 1989708 h 2237474"/>
              <a:gd name="connsiteX174" fmla="*/ 2300792 w 12192000"/>
              <a:gd name="connsiteY174" fmla="*/ 1994290 h 2237474"/>
              <a:gd name="connsiteX175" fmla="*/ 2295469 w 12192000"/>
              <a:gd name="connsiteY175" fmla="*/ 1996659 h 2237474"/>
              <a:gd name="connsiteX176" fmla="*/ 2287219 w 12192000"/>
              <a:gd name="connsiteY176" fmla="*/ 1998750 h 2237474"/>
              <a:gd name="connsiteX177" fmla="*/ 2286948 w 12192000"/>
              <a:gd name="connsiteY177" fmla="*/ 1998596 h 2237474"/>
              <a:gd name="connsiteX178" fmla="*/ 2243069 w 12192000"/>
              <a:gd name="connsiteY178" fmla="*/ 2015111 h 2237474"/>
              <a:gd name="connsiteX179" fmla="*/ 2186609 w 12192000"/>
              <a:gd name="connsiteY179" fmla="*/ 2008263 h 2237474"/>
              <a:gd name="connsiteX180" fmla="*/ 2164831 w 12192000"/>
              <a:gd name="connsiteY180" fmla="*/ 2010143 h 2237474"/>
              <a:gd name="connsiteX181" fmla="*/ 2152836 w 12192000"/>
              <a:gd name="connsiteY181" fmla="*/ 2010048 h 2237474"/>
              <a:gd name="connsiteX182" fmla="*/ 2117102 w 12192000"/>
              <a:gd name="connsiteY182" fmla="*/ 2023004 h 2237474"/>
              <a:gd name="connsiteX183" fmla="*/ 2111935 w 12192000"/>
              <a:gd name="connsiteY183" fmla="*/ 2023163 h 2237474"/>
              <a:gd name="connsiteX184" fmla="*/ 2089991 w 12192000"/>
              <a:gd name="connsiteY184" fmla="*/ 2034193 h 2237474"/>
              <a:gd name="connsiteX185" fmla="*/ 2058061 w 12192000"/>
              <a:gd name="connsiteY185" fmla="*/ 2047942 h 2237474"/>
              <a:gd name="connsiteX186" fmla="*/ 2055737 w 12192000"/>
              <a:gd name="connsiteY186" fmla="*/ 2047704 h 2237474"/>
              <a:gd name="connsiteX187" fmla="*/ 2042244 w 12192000"/>
              <a:gd name="connsiteY187" fmla="*/ 2055560 h 2237474"/>
              <a:gd name="connsiteX188" fmla="*/ 1976224 w 12192000"/>
              <a:gd name="connsiteY188" fmla="*/ 2074257 h 2237474"/>
              <a:gd name="connsiteX189" fmla="*/ 1877728 w 12192000"/>
              <a:gd name="connsiteY189" fmla="*/ 2101004 h 2237474"/>
              <a:gd name="connsiteX190" fmla="*/ 1759056 w 12192000"/>
              <a:gd name="connsiteY190" fmla="*/ 2125608 h 2237474"/>
              <a:gd name="connsiteX191" fmla="*/ 1637948 w 12192000"/>
              <a:gd name="connsiteY191" fmla="*/ 2172597 h 2237474"/>
              <a:gd name="connsiteX192" fmla="*/ 1434549 w 12192000"/>
              <a:gd name="connsiteY192" fmla="*/ 2234522 h 2237474"/>
              <a:gd name="connsiteX193" fmla="*/ 1398481 w 12192000"/>
              <a:gd name="connsiteY193" fmla="*/ 2237074 h 2237474"/>
              <a:gd name="connsiteX194" fmla="*/ 1398407 w 12192000"/>
              <a:gd name="connsiteY194" fmla="*/ 2237095 h 2237474"/>
              <a:gd name="connsiteX195" fmla="*/ 1370962 w 12192000"/>
              <a:gd name="connsiteY195" fmla="*/ 2237474 h 2237474"/>
              <a:gd name="connsiteX196" fmla="*/ 1356367 w 12192000"/>
              <a:gd name="connsiteY196" fmla="*/ 2235089 h 2237474"/>
              <a:gd name="connsiteX197" fmla="*/ 1324828 w 12192000"/>
              <a:gd name="connsiteY197" fmla="*/ 2231968 h 2237474"/>
              <a:gd name="connsiteX198" fmla="*/ 1297744 w 12192000"/>
              <a:gd name="connsiteY198" fmla="*/ 2235849 h 2237474"/>
              <a:gd name="connsiteX199" fmla="*/ 1286236 w 12192000"/>
              <a:gd name="connsiteY199" fmla="*/ 2233135 h 2237474"/>
              <a:gd name="connsiteX200" fmla="*/ 1283504 w 12192000"/>
              <a:gd name="connsiteY200" fmla="*/ 2233797 h 2237474"/>
              <a:gd name="connsiteX201" fmla="*/ 1279765 w 12192000"/>
              <a:gd name="connsiteY201" fmla="*/ 2229639 h 2237474"/>
              <a:gd name="connsiteX202" fmla="*/ 1195347 w 12192000"/>
              <a:gd name="connsiteY202" fmla="*/ 2212354 h 2237474"/>
              <a:gd name="connsiteX203" fmla="*/ 970251 w 12192000"/>
              <a:gd name="connsiteY203" fmla="*/ 2221029 h 2237474"/>
              <a:gd name="connsiteX204" fmla="*/ 812914 w 12192000"/>
              <a:gd name="connsiteY204" fmla="*/ 2202752 h 2237474"/>
              <a:gd name="connsiteX205" fmla="*/ 800195 w 12192000"/>
              <a:gd name="connsiteY205" fmla="*/ 2209407 h 2237474"/>
              <a:gd name="connsiteX206" fmla="*/ 784978 w 12192000"/>
              <a:gd name="connsiteY206" fmla="*/ 2212360 h 2237474"/>
              <a:gd name="connsiteX207" fmla="*/ 681987 w 12192000"/>
              <a:gd name="connsiteY207" fmla="*/ 2216757 h 2237474"/>
              <a:gd name="connsiteX208" fmla="*/ 669923 w 12192000"/>
              <a:gd name="connsiteY208" fmla="*/ 2211682 h 2237474"/>
              <a:gd name="connsiteX209" fmla="*/ 648680 w 12192000"/>
              <a:gd name="connsiteY209" fmla="*/ 2206229 h 2237474"/>
              <a:gd name="connsiteX210" fmla="*/ 597225 w 12192000"/>
              <a:gd name="connsiteY210" fmla="*/ 2180999 h 2237474"/>
              <a:gd name="connsiteX211" fmla="*/ 558449 w 12192000"/>
              <a:gd name="connsiteY211" fmla="*/ 2182346 h 2237474"/>
              <a:gd name="connsiteX212" fmla="*/ 550517 w 12192000"/>
              <a:gd name="connsiteY212" fmla="*/ 2182060 h 2237474"/>
              <a:gd name="connsiteX213" fmla="*/ 550309 w 12192000"/>
              <a:gd name="connsiteY213" fmla="*/ 2181825 h 2237474"/>
              <a:gd name="connsiteX214" fmla="*/ 541836 w 12192000"/>
              <a:gd name="connsiteY214" fmla="*/ 2181063 h 2237474"/>
              <a:gd name="connsiteX215" fmla="*/ 536057 w 12192000"/>
              <a:gd name="connsiteY215" fmla="*/ 2181537 h 2237474"/>
              <a:gd name="connsiteX216" fmla="*/ 520671 w 12192000"/>
              <a:gd name="connsiteY216" fmla="*/ 2180980 h 2237474"/>
              <a:gd name="connsiteX217" fmla="*/ 515024 w 12192000"/>
              <a:gd name="connsiteY217" fmla="*/ 2179258 h 2237474"/>
              <a:gd name="connsiteX218" fmla="*/ 512278 w 12192000"/>
              <a:gd name="connsiteY218" fmla="*/ 2176369 h 2237474"/>
              <a:gd name="connsiteX219" fmla="*/ 480419 w 12192000"/>
              <a:gd name="connsiteY219" fmla="*/ 2167807 h 2237474"/>
              <a:gd name="connsiteX220" fmla="*/ 413835 w 12192000"/>
              <a:gd name="connsiteY220" fmla="*/ 2156783 h 2237474"/>
              <a:gd name="connsiteX221" fmla="*/ 376513 w 12192000"/>
              <a:gd name="connsiteY221" fmla="*/ 2154014 h 2237474"/>
              <a:gd name="connsiteX222" fmla="*/ 273386 w 12192000"/>
              <a:gd name="connsiteY222" fmla="*/ 2142551 h 2237474"/>
              <a:gd name="connsiteX223" fmla="*/ 169207 w 12192000"/>
              <a:gd name="connsiteY223" fmla="*/ 2128100 h 2237474"/>
              <a:gd name="connsiteX224" fmla="*/ 93149 w 12192000"/>
              <a:gd name="connsiteY224" fmla="*/ 2105324 h 2237474"/>
              <a:gd name="connsiteX225" fmla="*/ 88109 w 12192000"/>
              <a:gd name="connsiteY225" fmla="*/ 2106704 h 2237474"/>
              <a:gd name="connsiteX226" fmla="*/ 80022 w 12192000"/>
              <a:gd name="connsiteY226" fmla="*/ 2107254 h 2237474"/>
              <a:gd name="connsiteX227" fmla="*/ 79717 w 12192000"/>
              <a:gd name="connsiteY227" fmla="*/ 2107046 h 2237474"/>
              <a:gd name="connsiteX228" fmla="*/ 72352 w 12192000"/>
              <a:gd name="connsiteY228" fmla="*/ 2107991 h 2237474"/>
              <a:gd name="connsiteX229" fmla="*/ 37645 w 12192000"/>
              <a:gd name="connsiteY229" fmla="*/ 2115401 h 2237474"/>
              <a:gd name="connsiteX230" fmla="*/ 4572 w 12192000"/>
              <a:gd name="connsiteY230" fmla="*/ 2111091 h 2237474"/>
              <a:gd name="connsiteX231" fmla="*/ 0 w 12192000"/>
              <a:gd name="connsiteY231" fmla="*/ 2110468 h 2237474"/>
              <a:gd name="connsiteX232" fmla="*/ 0 w 12192000"/>
              <a:gd name="connsiteY23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16595 w 12192000"/>
              <a:gd name="connsiteY98" fmla="*/ 1667475 h 2237474"/>
              <a:gd name="connsiteX99" fmla="*/ 6508541 w 12192000"/>
              <a:gd name="connsiteY99" fmla="*/ 1668757 h 2237474"/>
              <a:gd name="connsiteX100" fmla="*/ 6471012 w 12192000"/>
              <a:gd name="connsiteY100" fmla="*/ 1678604 h 2237474"/>
              <a:gd name="connsiteX101" fmla="*/ 6415265 w 12192000"/>
              <a:gd name="connsiteY101" fmla="*/ 1665317 h 2237474"/>
              <a:gd name="connsiteX102" fmla="*/ 6364035 w 12192000"/>
              <a:gd name="connsiteY102" fmla="*/ 1667683 h 2237474"/>
              <a:gd name="connsiteX103" fmla="*/ 6280959 w 12192000"/>
              <a:gd name="connsiteY103" fmla="*/ 1689329 h 2237474"/>
              <a:gd name="connsiteX104" fmla="*/ 6243319 w 12192000"/>
              <a:gd name="connsiteY104" fmla="*/ 1695560 h 2237474"/>
              <a:gd name="connsiteX105" fmla="*/ 6098321 w 12192000"/>
              <a:gd name="connsiteY105" fmla="*/ 1721646 h 2237474"/>
              <a:gd name="connsiteX106" fmla="*/ 5880652 w 12192000"/>
              <a:gd name="connsiteY106" fmla="*/ 1779643 h 2237474"/>
              <a:gd name="connsiteX107" fmla="*/ 5785959 w 12192000"/>
              <a:gd name="connsiteY107" fmla="*/ 1775307 h 2237474"/>
              <a:gd name="connsiteX108" fmla="*/ 5643534 w 12192000"/>
              <a:gd name="connsiteY108" fmla="*/ 1802919 h 2237474"/>
              <a:gd name="connsiteX109" fmla="*/ 5518799 w 12192000"/>
              <a:gd name="connsiteY109" fmla="*/ 1818312 h 2237474"/>
              <a:gd name="connsiteX110" fmla="*/ 5505014 w 12192000"/>
              <a:gd name="connsiteY110" fmla="*/ 1819259 h 2237474"/>
              <a:gd name="connsiteX111" fmla="*/ 5453307 w 12192000"/>
              <a:gd name="connsiteY111" fmla="*/ 1815450 h 2237474"/>
              <a:gd name="connsiteX112" fmla="*/ 5364192 w 12192000"/>
              <a:gd name="connsiteY112" fmla="*/ 1826074 h 2237474"/>
              <a:gd name="connsiteX113" fmla="*/ 5350380 w 12192000"/>
              <a:gd name="connsiteY113" fmla="*/ 1830891 h 2237474"/>
              <a:gd name="connsiteX114" fmla="*/ 5259633 w 12192000"/>
              <a:gd name="connsiteY114" fmla="*/ 1837160 h 2237474"/>
              <a:gd name="connsiteX115" fmla="*/ 5197513 w 12192000"/>
              <a:gd name="connsiteY115" fmla="*/ 1844718 h 2237474"/>
              <a:gd name="connsiteX116" fmla="*/ 5184170 w 12192000"/>
              <a:gd name="connsiteY116" fmla="*/ 1849402 h 2237474"/>
              <a:gd name="connsiteX117" fmla="*/ 5168852 w 12192000"/>
              <a:gd name="connsiteY117" fmla="*/ 1844846 h 2237474"/>
              <a:gd name="connsiteX118" fmla="*/ 5164370 w 12192000"/>
              <a:gd name="connsiteY118" fmla="*/ 1840597 h 2237474"/>
              <a:gd name="connsiteX119" fmla="*/ 5114927 w 12192000"/>
              <a:gd name="connsiteY119" fmla="*/ 1847827 h 2237474"/>
              <a:gd name="connsiteX120" fmla="*/ 5108970 w 12192000"/>
              <a:gd name="connsiteY120" fmla="*/ 1847935 h 2237474"/>
              <a:gd name="connsiteX121" fmla="*/ 5067961 w 12192000"/>
              <a:gd name="connsiteY121" fmla="*/ 1845917 h 2237474"/>
              <a:gd name="connsiteX122" fmla="*/ 5007075 w 12192000"/>
              <a:gd name="connsiteY122" fmla="*/ 1838626 h 2237474"/>
              <a:gd name="connsiteX123" fmla="*/ 4944087 w 12192000"/>
              <a:gd name="connsiteY123" fmla="*/ 1823332 h 2237474"/>
              <a:gd name="connsiteX124" fmla="*/ 4907662 w 12192000"/>
              <a:gd name="connsiteY124" fmla="*/ 1816900 h 2237474"/>
              <a:gd name="connsiteX125" fmla="*/ 4882386 w 12192000"/>
              <a:gd name="connsiteY125" fmla="*/ 1809844 h 2237474"/>
              <a:gd name="connsiteX126" fmla="*/ 4811440 w 12192000"/>
              <a:gd name="connsiteY126" fmla="*/ 1804655 h 2237474"/>
              <a:gd name="connsiteX127" fmla="*/ 4691075 w 12192000"/>
              <a:gd name="connsiteY127" fmla="*/ 1801389 h 2237474"/>
              <a:gd name="connsiteX128" fmla="*/ 4611738 w 12192000"/>
              <a:gd name="connsiteY128" fmla="*/ 1776964 h 2237474"/>
              <a:gd name="connsiteX129" fmla="*/ 4560070 w 12192000"/>
              <a:gd name="connsiteY129" fmla="*/ 1785640 h 2237474"/>
              <a:gd name="connsiteX130" fmla="*/ 4536503 w 12192000"/>
              <a:gd name="connsiteY130" fmla="*/ 1785334 h 2237474"/>
              <a:gd name="connsiteX131" fmla="*/ 4513724 w 12192000"/>
              <a:gd name="connsiteY131" fmla="*/ 1791996 h 2237474"/>
              <a:gd name="connsiteX132" fmla="*/ 4459810 w 12192000"/>
              <a:gd name="connsiteY132" fmla="*/ 1797886 h 2237474"/>
              <a:gd name="connsiteX133" fmla="*/ 4379064 w 12192000"/>
              <a:gd name="connsiteY133" fmla="*/ 1817177 h 2237474"/>
              <a:gd name="connsiteX134" fmla="*/ 4319209 w 12192000"/>
              <a:gd name="connsiteY134" fmla="*/ 1834833 h 2237474"/>
              <a:gd name="connsiteX135" fmla="*/ 4290981 w 12192000"/>
              <a:gd name="connsiteY135" fmla="*/ 1839677 h 2237474"/>
              <a:gd name="connsiteX136" fmla="*/ 4285792 w 12192000"/>
              <a:gd name="connsiteY136" fmla="*/ 1836231 h 2237474"/>
              <a:gd name="connsiteX137" fmla="*/ 4238372 w 12192000"/>
              <a:gd name="connsiteY137" fmla="*/ 1851480 h 2237474"/>
              <a:gd name="connsiteX138" fmla="*/ 4232517 w 12192000"/>
              <a:gd name="connsiteY138" fmla="*/ 1852567 h 2237474"/>
              <a:gd name="connsiteX139" fmla="*/ 4191732 w 12192000"/>
              <a:gd name="connsiteY139" fmla="*/ 1857328 h 2237474"/>
              <a:gd name="connsiteX140" fmla="*/ 4065532 w 12192000"/>
              <a:gd name="connsiteY140" fmla="*/ 1855477 h 2237474"/>
              <a:gd name="connsiteX141" fmla="*/ 4028460 w 12192000"/>
              <a:gd name="connsiteY141" fmla="*/ 1855137 h 2237474"/>
              <a:gd name="connsiteX142" fmla="*/ 4002267 w 12192000"/>
              <a:gd name="connsiteY142" fmla="*/ 1852352 h 2237474"/>
              <a:gd name="connsiteX143" fmla="*/ 3931396 w 12192000"/>
              <a:gd name="connsiteY143" fmla="*/ 1858915 h 2237474"/>
              <a:gd name="connsiteX144" fmla="*/ 3812162 w 12192000"/>
              <a:gd name="connsiteY144" fmla="*/ 1875501 h 2237474"/>
              <a:gd name="connsiteX145" fmla="*/ 3729530 w 12192000"/>
              <a:gd name="connsiteY145" fmla="*/ 1864513 h 2237474"/>
              <a:gd name="connsiteX146" fmla="*/ 3680177 w 12192000"/>
              <a:gd name="connsiteY146" fmla="*/ 1881552 h 2237474"/>
              <a:gd name="connsiteX147" fmla="*/ 3567259 w 12192000"/>
              <a:gd name="connsiteY147" fmla="*/ 1893482 h 2237474"/>
              <a:gd name="connsiteX148" fmla="*/ 3405770 w 12192000"/>
              <a:gd name="connsiteY148" fmla="*/ 1904591 h 2237474"/>
              <a:gd name="connsiteX149" fmla="*/ 3280097 w 12192000"/>
              <a:gd name="connsiteY149" fmla="*/ 1919610 h 2237474"/>
              <a:gd name="connsiteX150" fmla="*/ 3123424 w 12192000"/>
              <a:gd name="connsiteY150" fmla="*/ 1952930 h 2237474"/>
              <a:gd name="connsiteX151" fmla="*/ 3009910 w 12192000"/>
              <a:gd name="connsiteY151" fmla="*/ 1957866 h 2237474"/>
              <a:gd name="connsiteX152" fmla="*/ 2995934 w 12192000"/>
              <a:gd name="connsiteY152" fmla="*/ 1967085 h 2237474"/>
              <a:gd name="connsiteX153" fmla="*/ 2980071 w 12192000"/>
              <a:gd name="connsiteY153" fmla="*/ 1972988 h 2237474"/>
              <a:gd name="connsiteX154" fmla="*/ 2978094 w 12192000"/>
              <a:gd name="connsiteY154" fmla="*/ 1972369 h 2237474"/>
              <a:gd name="connsiteX155" fmla="*/ 2942858 w 12192000"/>
              <a:gd name="connsiteY155" fmla="*/ 1981367 h 2237474"/>
              <a:gd name="connsiteX156" fmla="*/ 2875436 w 12192000"/>
              <a:gd name="connsiteY156" fmla="*/ 1996977 h 2237474"/>
              <a:gd name="connsiteX157" fmla="*/ 2874892 w 12192000"/>
              <a:gd name="connsiteY157" fmla="*/ 1996085 h 2237474"/>
              <a:gd name="connsiteX158" fmla="*/ 2864145 w 12192000"/>
              <a:gd name="connsiteY158" fmla="*/ 1994061 h 2237474"/>
              <a:gd name="connsiteX159" fmla="*/ 2843662 w 12192000"/>
              <a:gd name="connsiteY159" fmla="*/ 1992498 h 2237474"/>
              <a:gd name="connsiteX160" fmla="*/ 2796128 w 12192000"/>
              <a:gd name="connsiteY160" fmla="*/ 1976403 h 2237474"/>
              <a:gd name="connsiteX161" fmla="*/ 2756784 w 12192000"/>
              <a:gd name="connsiteY161" fmla="*/ 1985116 h 2237474"/>
              <a:gd name="connsiteX162" fmla="*/ 2748833 w 12192000"/>
              <a:gd name="connsiteY162" fmla="*/ 1986323 h 2237474"/>
              <a:gd name="connsiteX163" fmla="*/ 2748661 w 12192000"/>
              <a:gd name="connsiteY163" fmla="*/ 1986122 h 2237474"/>
              <a:gd name="connsiteX164" fmla="*/ 2740251 w 12192000"/>
              <a:gd name="connsiteY164" fmla="*/ 1986946 h 2237474"/>
              <a:gd name="connsiteX165" fmla="*/ 2718916 w 12192000"/>
              <a:gd name="connsiteY165" fmla="*/ 1990867 h 2237474"/>
              <a:gd name="connsiteX166" fmla="*/ 2713522 w 12192000"/>
              <a:gd name="connsiteY166" fmla="*/ 1990173 h 2237474"/>
              <a:gd name="connsiteX167" fmla="*/ 2680597 w 12192000"/>
              <a:gd name="connsiteY167" fmla="*/ 1984996 h 2237474"/>
              <a:gd name="connsiteX168" fmla="*/ 2578178 w 12192000"/>
              <a:gd name="connsiteY168" fmla="*/ 1990531 h 2237474"/>
              <a:gd name="connsiteX169" fmla="*/ 2476147 w 12192000"/>
              <a:gd name="connsiteY169" fmla="*/ 1998305 h 2237474"/>
              <a:gd name="connsiteX170" fmla="*/ 2373568 w 12192000"/>
              <a:gd name="connsiteY170" fmla="*/ 2003219 h 2237474"/>
              <a:gd name="connsiteX171" fmla="*/ 2321399 w 12192000"/>
              <a:gd name="connsiteY171" fmla="*/ 1989467 h 2237474"/>
              <a:gd name="connsiteX172" fmla="*/ 2315525 w 12192000"/>
              <a:gd name="connsiteY172" fmla="*/ 1989708 h 2237474"/>
              <a:gd name="connsiteX173" fmla="*/ 2300792 w 12192000"/>
              <a:gd name="connsiteY173" fmla="*/ 1994290 h 2237474"/>
              <a:gd name="connsiteX174" fmla="*/ 2295469 w 12192000"/>
              <a:gd name="connsiteY174" fmla="*/ 1996659 h 2237474"/>
              <a:gd name="connsiteX175" fmla="*/ 2287219 w 12192000"/>
              <a:gd name="connsiteY175" fmla="*/ 1998750 h 2237474"/>
              <a:gd name="connsiteX176" fmla="*/ 2286948 w 12192000"/>
              <a:gd name="connsiteY176" fmla="*/ 1998596 h 2237474"/>
              <a:gd name="connsiteX177" fmla="*/ 2243069 w 12192000"/>
              <a:gd name="connsiteY177" fmla="*/ 2015111 h 2237474"/>
              <a:gd name="connsiteX178" fmla="*/ 2186609 w 12192000"/>
              <a:gd name="connsiteY178" fmla="*/ 2008263 h 2237474"/>
              <a:gd name="connsiteX179" fmla="*/ 2164831 w 12192000"/>
              <a:gd name="connsiteY179" fmla="*/ 2010143 h 2237474"/>
              <a:gd name="connsiteX180" fmla="*/ 2152836 w 12192000"/>
              <a:gd name="connsiteY180" fmla="*/ 2010048 h 2237474"/>
              <a:gd name="connsiteX181" fmla="*/ 2117102 w 12192000"/>
              <a:gd name="connsiteY181" fmla="*/ 2023004 h 2237474"/>
              <a:gd name="connsiteX182" fmla="*/ 2111935 w 12192000"/>
              <a:gd name="connsiteY182" fmla="*/ 2023163 h 2237474"/>
              <a:gd name="connsiteX183" fmla="*/ 2089991 w 12192000"/>
              <a:gd name="connsiteY183" fmla="*/ 2034193 h 2237474"/>
              <a:gd name="connsiteX184" fmla="*/ 2058061 w 12192000"/>
              <a:gd name="connsiteY184" fmla="*/ 2047942 h 2237474"/>
              <a:gd name="connsiteX185" fmla="*/ 2055737 w 12192000"/>
              <a:gd name="connsiteY185" fmla="*/ 2047704 h 2237474"/>
              <a:gd name="connsiteX186" fmla="*/ 2042244 w 12192000"/>
              <a:gd name="connsiteY186" fmla="*/ 2055560 h 2237474"/>
              <a:gd name="connsiteX187" fmla="*/ 1976224 w 12192000"/>
              <a:gd name="connsiteY187" fmla="*/ 2074257 h 2237474"/>
              <a:gd name="connsiteX188" fmla="*/ 1877728 w 12192000"/>
              <a:gd name="connsiteY188" fmla="*/ 2101004 h 2237474"/>
              <a:gd name="connsiteX189" fmla="*/ 1759056 w 12192000"/>
              <a:gd name="connsiteY189" fmla="*/ 2125608 h 2237474"/>
              <a:gd name="connsiteX190" fmla="*/ 1637948 w 12192000"/>
              <a:gd name="connsiteY190" fmla="*/ 2172597 h 2237474"/>
              <a:gd name="connsiteX191" fmla="*/ 1434549 w 12192000"/>
              <a:gd name="connsiteY191" fmla="*/ 2234522 h 2237474"/>
              <a:gd name="connsiteX192" fmla="*/ 1398481 w 12192000"/>
              <a:gd name="connsiteY192" fmla="*/ 2237074 h 2237474"/>
              <a:gd name="connsiteX193" fmla="*/ 1398407 w 12192000"/>
              <a:gd name="connsiteY193" fmla="*/ 2237095 h 2237474"/>
              <a:gd name="connsiteX194" fmla="*/ 1370962 w 12192000"/>
              <a:gd name="connsiteY194" fmla="*/ 2237474 h 2237474"/>
              <a:gd name="connsiteX195" fmla="*/ 1356367 w 12192000"/>
              <a:gd name="connsiteY195" fmla="*/ 2235089 h 2237474"/>
              <a:gd name="connsiteX196" fmla="*/ 1324828 w 12192000"/>
              <a:gd name="connsiteY196" fmla="*/ 2231968 h 2237474"/>
              <a:gd name="connsiteX197" fmla="*/ 1297744 w 12192000"/>
              <a:gd name="connsiteY197" fmla="*/ 2235849 h 2237474"/>
              <a:gd name="connsiteX198" fmla="*/ 1286236 w 12192000"/>
              <a:gd name="connsiteY198" fmla="*/ 2233135 h 2237474"/>
              <a:gd name="connsiteX199" fmla="*/ 1283504 w 12192000"/>
              <a:gd name="connsiteY199" fmla="*/ 2233797 h 2237474"/>
              <a:gd name="connsiteX200" fmla="*/ 1279765 w 12192000"/>
              <a:gd name="connsiteY200" fmla="*/ 2229639 h 2237474"/>
              <a:gd name="connsiteX201" fmla="*/ 1195347 w 12192000"/>
              <a:gd name="connsiteY201" fmla="*/ 2212354 h 2237474"/>
              <a:gd name="connsiteX202" fmla="*/ 970251 w 12192000"/>
              <a:gd name="connsiteY202" fmla="*/ 2221029 h 2237474"/>
              <a:gd name="connsiteX203" fmla="*/ 812914 w 12192000"/>
              <a:gd name="connsiteY203" fmla="*/ 2202752 h 2237474"/>
              <a:gd name="connsiteX204" fmla="*/ 800195 w 12192000"/>
              <a:gd name="connsiteY204" fmla="*/ 2209407 h 2237474"/>
              <a:gd name="connsiteX205" fmla="*/ 784978 w 12192000"/>
              <a:gd name="connsiteY205" fmla="*/ 2212360 h 2237474"/>
              <a:gd name="connsiteX206" fmla="*/ 681987 w 12192000"/>
              <a:gd name="connsiteY206" fmla="*/ 2216757 h 2237474"/>
              <a:gd name="connsiteX207" fmla="*/ 669923 w 12192000"/>
              <a:gd name="connsiteY207" fmla="*/ 2211682 h 2237474"/>
              <a:gd name="connsiteX208" fmla="*/ 648680 w 12192000"/>
              <a:gd name="connsiteY208" fmla="*/ 2206229 h 2237474"/>
              <a:gd name="connsiteX209" fmla="*/ 597225 w 12192000"/>
              <a:gd name="connsiteY209" fmla="*/ 2180999 h 2237474"/>
              <a:gd name="connsiteX210" fmla="*/ 558449 w 12192000"/>
              <a:gd name="connsiteY210" fmla="*/ 2182346 h 2237474"/>
              <a:gd name="connsiteX211" fmla="*/ 550517 w 12192000"/>
              <a:gd name="connsiteY211" fmla="*/ 2182060 h 2237474"/>
              <a:gd name="connsiteX212" fmla="*/ 550309 w 12192000"/>
              <a:gd name="connsiteY212" fmla="*/ 2181825 h 2237474"/>
              <a:gd name="connsiteX213" fmla="*/ 541836 w 12192000"/>
              <a:gd name="connsiteY213" fmla="*/ 2181063 h 2237474"/>
              <a:gd name="connsiteX214" fmla="*/ 536057 w 12192000"/>
              <a:gd name="connsiteY214" fmla="*/ 2181537 h 2237474"/>
              <a:gd name="connsiteX215" fmla="*/ 520671 w 12192000"/>
              <a:gd name="connsiteY215" fmla="*/ 2180980 h 2237474"/>
              <a:gd name="connsiteX216" fmla="*/ 515024 w 12192000"/>
              <a:gd name="connsiteY216" fmla="*/ 2179258 h 2237474"/>
              <a:gd name="connsiteX217" fmla="*/ 512278 w 12192000"/>
              <a:gd name="connsiteY217" fmla="*/ 2176369 h 2237474"/>
              <a:gd name="connsiteX218" fmla="*/ 480419 w 12192000"/>
              <a:gd name="connsiteY218" fmla="*/ 2167807 h 2237474"/>
              <a:gd name="connsiteX219" fmla="*/ 413835 w 12192000"/>
              <a:gd name="connsiteY219" fmla="*/ 2156783 h 2237474"/>
              <a:gd name="connsiteX220" fmla="*/ 376513 w 12192000"/>
              <a:gd name="connsiteY220" fmla="*/ 2154014 h 2237474"/>
              <a:gd name="connsiteX221" fmla="*/ 273386 w 12192000"/>
              <a:gd name="connsiteY221" fmla="*/ 2142551 h 2237474"/>
              <a:gd name="connsiteX222" fmla="*/ 169207 w 12192000"/>
              <a:gd name="connsiteY222" fmla="*/ 2128100 h 2237474"/>
              <a:gd name="connsiteX223" fmla="*/ 93149 w 12192000"/>
              <a:gd name="connsiteY223" fmla="*/ 2105324 h 2237474"/>
              <a:gd name="connsiteX224" fmla="*/ 88109 w 12192000"/>
              <a:gd name="connsiteY224" fmla="*/ 2106704 h 2237474"/>
              <a:gd name="connsiteX225" fmla="*/ 80022 w 12192000"/>
              <a:gd name="connsiteY225" fmla="*/ 2107254 h 2237474"/>
              <a:gd name="connsiteX226" fmla="*/ 79717 w 12192000"/>
              <a:gd name="connsiteY226" fmla="*/ 2107046 h 2237474"/>
              <a:gd name="connsiteX227" fmla="*/ 72352 w 12192000"/>
              <a:gd name="connsiteY227" fmla="*/ 2107991 h 2237474"/>
              <a:gd name="connsiteX228" fmla="*/ 37645 w 12192000"/>
              <a:gd name="connsiteY228" fmla="*/ 2115401 h 2237474"/>
              <a:gd name="connsiteX229" fmla="*/ 4572 w 12192000"/>
              <a:gd name="connsiteY229" fmla="*/ 2111091 h 2237474"/>
              <a:gd name="connsiteX230" fmla="*/ 0 w 12192000"/>
              <a:gd name="connsiteY230" fmla="*/ 2110468 h 2237474"/>
              <a:gd name="connsiteX231" fmla="*/ 0 w 12192000"/>
              <a:gd name="connsiteY23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16595 w 12192000"/>
              <a:gd name="connsiteY97" fmla="*/ 1667475 h 2237474"/>
              <a:gd name="connsiteX98" fmla="*/ 6508541 w 12192000"/>
              <a:gd name="connsiteY98" fmla="*/ 1668757 h 2237474"/>
              <a:gd name="connsiteX99" fmla="*/ 6471012 w 12192000"/>
              <a:gd name="connsiteY99" fmla="*/ 1678604 h 2237474"/>
              <a:gd name="connsiteX100" fmla="*/ 6415265 w 12192000"/>
              <a:gd name="connsiteY100" fmla="*/ 1665317 h 2237474"/>
              <a:gd name="connsiteX101" fmla="*/ 6364035 w 12192000"/>
              <a:gd name="connsiteY101" fmla="*/ 1667683 h 2237474"/>
              <a:gd name="connsiteX102" fmla="*/ 6280959 w 12192000"/>
              <a:gd name="connsiteY102" fmla="*/ 1689329 h 2237474"/>
              <a:gd name="connsiteX103" fmla="*/ 6243319 w 12192000"/>
              <a:gd name="connsiteY103" fmla="*/ 1695560 h 2237474"/>
              <a:gd name="connsiteX104" fmla="*/ 6098321 w 12192000"/>
              <a:gd name="connsiteY104" fmla="*/ 1721646 h 2237474"/>
              <a:gd name="connsiteX105" fmla="*/ 5880652 w 12192000"/>
              <a:gd name="connsiteY105" fmla="*/ 1779643 h 2237474"/>
              <a:gd name="connsiteX106" fmla="*/ 5785959 w 12192000"/>
              <a:gd name="connsiteY106" fmla="*/ 1775307 h 2237474"/>
              <a:gd name="connsiteX107" fmla="*/ 5643534 w 12192000"/>
              <a:gd name="connsiteY107" fmla="*/ 1802919 h 2237474"/>
              <a:gd name="connsiteX108" fmla="*/ 5518799 w 12192000"/>
              <a:gd name="connsiteY108" fmla="*/ 1818312 h 2237474"/>
              <a:gd name="connsiteX109" fmla="*/ 5505014 w 12192000"/>
              <a:gd name="connsiteY109" fmla="*/ 1819259 h 2237474"/>
              <a:gd name="connsiteX110" fmla="*/ 5453307 w 12192000"/>
              <a:gd name="connsiteY110" fmla="*/ 1815450 h 2237474"/>
              <a:gd name="connsiteX111" fmla="*/ 5364192 w 12192000"/>
              <a:gd name="connsiteY111" fmla="*/ 1826074 h 2237474"/>
              <a:gd name="connsiteX112" fmla="*/ 5350380 w 12192000"/>
              <a:gd name="connsiteY112" fmla="*/ 1830891 h 2237474"/>
              <a:gd name="connsiteX113" fmla="*/ 5259633 w 12192000"/>
              <a:gd name="connsiteY113" fmla="*/ 1837160 h 2237474"/>
              <a:gd name="connsiteX114" fmla="*/ 5197513 w 12192000"/>
              <a:gd name="connsiteY114" fmla="*/ 1844718 h 2237474"/>
              <a:gd name="connsiteX115" fmla="*/ 5184170 w 12192000"/>
              <a:gd name="connsiteY115" fmla="*/ 1849402 h 2237474"/>
              <a:gd name="connsiteX116" fmla="*/ 5168852 w 12192000"/>
              <a:gd name="connsiteY116" fmla="*/ 1844846 h 2237474"/>
              <a:gd name="connsiteX117" fmla="*/ 5164370 w 12192000"/>
              <a:gd name="connsiteY117" fmla="*/ 1840597 h 2237474"/>
              <a:gd name="connsiteX118" fmla="*/ 5114927 w 12192000"/>
              <a:gd name="connsiteY118" fmla="*/ 1847827 h 2237474"/>
              <a:gd name="connsiteX119" fmla="*/ 5108970 w 12192000"/>
              <a:gd name="connsiteY119" fmla="*/ 1847935 h 2237474"/>
              <a:gd name="connsiteX120" fmla="*/ 5067961 w 12192000"/>
              <a:gd name="connsiteY120" fmla="*/ 1845917 h 2237474"/>
              <a:gd name="connsiteX121" fmla="*/ 5007075 w 12192000"/>
              <a:gd name="connsiteY121" fmla="*/ 1838626 h 2237474"/>
              <a:gd name="connsiteX122" fmla="*/ 4944087 w 12192000"/>
              <a:gd name="connsiteY122" fmla="*/ 1823332 h 2237474"/>
              <a:gd name="connsiteX123" fmla="*/ 4907662 w 12192000"/>
              <a:gd name="connsiteY123" fmla="*/ 1816900 h 2237474"/>
              <a:gd name="connsiteX124" fmla="*/ 4882386 w 12192000"/>
              <a:gd name="connsiteY124" fmla="*/ 1809844 h 2237474"/>
              <a:gd name="connsiteX125" fmla="*/ 4811440 w 12192000"/>
              <a:gd name="connsiteY125" fmla="*/ 1804655 h 2237474"/>
              <a:gd name="connsiteX126" fmla="*/ 4691075 w 12192000"/>
              <a:gd name="connsiteY126" fmla="*/ 1801389 h 2237474"/>
              <a:gd name="connsiteX127" fmla="*/ 4611738 w 12192000"/>
              <a:gd name="connsiteY127" fmla="*/ 1776964 h 2237474"/>
              <a:gd name="connsiteX128" fmla="*/ 4560070 w 12192000"/>
              <a:gd name="connsiteY128" fmla="*/ 1785640 h 2237474"/>
              <a:gd name="connsiteX129" fmla="*/ 4536503 w 12192000"/>
              <a:gd name="connsiteY129" fmla="*/ 1785334 h 2237474"/>
              <a:gd name="connsiteX130" fmla="*/ 4513724 w 12192000"/>
              <a:gd name="connsiteY130" fmla="*/ 1791996 h 2237474"/>
              <a:gd name="connsiteX131" fmla="*/ 4459810 w 12192000"/>
              <a:gd name="connsiteY131" fmla="*/ 1797886 h 2237474"/>
              <a:gd name="connsiteX132" fmla="*/ 4379064 w 12192000"/>
              <a:gd name="connsiteY132" fmla="*/ 1817177 h 2237474"/>
              <a:gd name="connsiteX133" fmla="*/ 4319209 w 12192000"/>
              <a:gd name="connsiteY133" fmla="*/ 1834833 h 2237474"/>
              <a:gd name="connsiteX134" fmla="*/ 4290981 w 12192000"/>
              <a:gd name="connsiteY134" fmla="*/ 1839677 h 2237474"/>
              <a:gd name="connsiteX135" fmla="*/ 4285792 w 12192000"/>
              <a:gd name="connsiteY135" fmla="*/ 1836231 h 2237474"/>
              <a:gd name="connsiteX136" fmla="*/ 4238372 w 12192000"/>
              <a:gd name="connsiteY136" fmla="*/ 1851480 h 2237474"/>
              <a:gd name="connsiteX137" fmla="*/ 4232517 w 12192000"/>
              <a:gd name="connsiteY137" fmla="*/ 1852567 h 2237474"/>
              <a:gd name="connsiteX138" fmla="*/ 4191732 w 12192000"/>
              <a:gd name="connsiteY138" fmla="*/ 1857328 h 2237474"/>
              <a:gd name="connsiteX139" fmla="*/ 4065532 w 12192000"/>
              <a:gd name="connsiteY139" fmla="*/ 1855477 h 2237474"/>
              <a:gd name="connsiteX140" fmla="*/ 4028460 w 12192000"/>
              <a:gd name="connsiteY140" fmla="*/ 1855137 h 2237474"/>
              <a:gd name="connsiteX141" fmla="*/ 4002267 w 12192000"/>
              <a:gd name="connsiteY141" fmla="*/ 1852352 h 2237474"/>
              <a:gd name="connsiteX142" fmla="*/ 3931396 w 12192000"/>
              <a:gd name="connsiteY142" fmla="*/ 1858915 h 2237474"/>
              <a:gd name="connsiteX143" fmla="*/ 3812162 w 12192000"/>
              <a:gd name="connsiteY143" fmla="*/ 1875501 h 2237474"/>
              <a:gd name="connsiteX144" fmla="*/ 3729530 w 12192000"/>
              <a:gd name="connsiteY144" fmla="*/ 1864513 h 2237474"/>
              <a:gd name="connsiteX145" fmla="*/ 3680177 w 12192000"/>
              <a:gd name="connsiteY145" fmla="*/ 1881552 h 2237474"/>
              <a:gd name="connsiteX146" fmla="*/ 3567259 w 12192000"/>
              <a:gd name="connsiteY146" fmla="*/ 1893482 h 2237474"/>
              <a:gd name="connsiteX147" fmla="*/ 3405770 w 12192000"/>
              <a:gd name="connsiteY147" fmla="*/ 1904591 h 2237474"/>
              <a:gd name="connsiteX148" fmla="*/ 3280097 w 12192000"/>
              <a:gd name="connsiteY148" fmla="*/ 1919610 h 2237474"/>
              <a:gd name="connsiteX149" fmla="*/ 3123424 w 12192000"/>
              <a:gd name="connsiteY149" fmla="*/ 1952930 h 2237474"/>
              <a:gd name="connsiteX150" fmla="*/ 3009910 w 12192000"/>
              <a:gd name="connsiteY150" fmla="*/ 1957866 h 2237474"/>
              <a:gd name="connsiteX151" fmla="*/ 2995934 w 12192000"/>
              <a:gd name="connsiteY151" fmla="*/ 1967085 h 2237474"/>
              <a:gd name="connsiteX152" fmla="*/ 2980071 w 12192000"/>
              <a:gd name="connsiteY152" fmla="*/ 1972988 h 2237474"/>
              <a:gd name="connsiteX153" fmla="*/ 2978094 w 12192000"/>
              <a:gd name="connsiteY153" fmla="*/ 1972369 h 2237474"/>
              <a:gd name="connsiteX154" fmla="*/ 2942858 w 12192000"/>
              <a:gd name="connsiteY154" fmla="*/ 1981367 h 2237474"/>
              <a:gd name="connsiteX155" fmla="*/ 2875436 w 12192000"/>
              <a:gd name="connsiteY155" fmla="*/ 1996977 h 2237474"/>
              <a:gd name="connsiteX156" fmla="*/ 2874892 w 12192000"/>
              <a:gd name="connsiteY156" fmla="*/ 1996085 h 2237474"/>
              <a:gd name="connsiteX157" fmla="*/ 2864145 w 12192000"/>
              <a:gd name="connsiteY157" fmla="*/ 1994061 h 2237474"/>
              <a:gd name="connsiteX158" fmla="*/ 2843662 w 12192000"/>
              <a:gd name="connsiteY158" fmla="*/ 1992498 h 2237474"/>
              <a:gd name="connsiteX159" fmla="*/ 2796128 w 12192000"/>
              <a:gd name="connsiteY159" fmla="*/ 1976403 h 2237474"/>
              <a:gd name="connsiteX160" fmla="*/ 2756784 w 12192000"/>
              <a:gd name="connsiteY160" fmla="*/ 1985116 h 2237474"/>
              <a:gd name="connsiteX161" fmla="*/ 2748833 w 12192000"/>
              <a:gd name="connsiteY161" fmla="*/ 1986323 h 2237474"/>
              <a:gd name="connsiteX162" fmla="*/ 2748661 w 12192000"/>
              <a:gd name="connsiteY162" fmla="*/ 1986122 h 2237474"/>
              <a:gd name="connsiteX163" fmla="*/ 2740251 w 12192000"/>
              <a:gd name="connsiteY163" fmla="*/ 1986946 h 2237474"/>
              <a:gd name="connsiteX164" fmla="*/ 2718916 w 12192000"/>
              <a:gd name="connsiteY164" fmla="*/ 1990867 h 2237474"/>
              <a:gd name="connsiteX165" fmla="*/ 2713522 w 12192000"/>
              <a:gd name="connsiteY165" fmla="*/ 1990173 h 2237474"/>
              <a:gd name="connsiteX166" fmla="*/ 2680597 w 12192000"/>
              <a:gd name="connsiteY166" fmla="*/ 1984996 h 2237474"/>
              <a:gd name="connsiteX167" fmla="*/ 2578178 w 12192000"/>
              <a:gd name="connsiteY167" fmla="*/ 1990531 h 2237474"/>
              <a:gd name="connsiteX168" fmla="*/ 2476147 w 12192000"/>
              <a:gd name="connsiteY168" fmla="*/ 1998305 h 2237474"/>
              <a:gd name="connsiteX169" fmla="*/ 2373568 w 12192000"/>
              <a:gd name="connsiteY169" fmla="*/ 2003219 h 2237474"/>
              <a:gd name="connsiteX170" fmla="*/ 2321399 w 12192000"/>
              <a:gd name="connsiteY170" fmla="*/ 1989467 h 2237474"/>
              <a:gd name="connsiteX171" fmla="*/ 2315525 w 12192000"/>
              <a:gd name="connsiteY171" fmla="*/ 1989708 h 2237474"/>
              <a:gd name="connsiteX172" fmla="*/ 2300792 w 12192000"/>
              <a:gd name="connsiteY172" fmla="*/ 1994290 h 2237474"/>
              <a:gd name="connsiteX173" fmla="*/ 2295469 w 12192000"/>
              <a:gd name="connsiteY173" fmla="*/ 1996659 h 2237474"/>
              <a:gd name="connsiteX174" fmla="*/ 2287219 w 12192000"/>
              <a:gd name="connsiteY174" fmla="*/ 1998750 h 2237474"/>
              <a:gd name="connsiteX175" fmla="*/ 2286948 w 12192000"/>
              <a:gd name="connsiteY175" fmla="*/ 1998596 h 2237474"/>
              <a:gd name="connsiteX176" fmla="*/ 2243069 w 12192000"/>
              <a:gd name="connsiteY176" fmla="*/ 2015111 h 2237474"/>
              <a:gd name="connsiteX177" fmla="*/ 2186609 w 12192000"/>
              <a:gd name="connsiteY177" fmla="*/ 2008263 h 2237474"/>
              <a:gd name="connsiteX178" fmla="*/ 2164831 w 12192000"/>
              <a:gd name="connsiteY178" fmla="*/ 2010143 h 2237474"/>
              <a:gd name="connsiteX179" fmla="*/ 2152836 w 12192000"/>
              <a:gd name="connsiteY179" fmla="*/ 2010048 h 2237474"/>
              <a:gd name="connsiteX180" fmla="*/ 2117102 w 12192000"/>
              <a:gd name="connsiteY180" fmla="*/ 2023004 h 2237474"/>
              <a:gd name="connsiteX181" fmla="*/ 2111935 w 12192000"/>
              <a:gd name="connsiteY181" fmla="*/ 2023163 h 2237474"/>
              <a:gd name="connsiteX182" fmla="*/ 2089991 w 12192000"/>
              <a:gd name="connsiteY182" fmla="*/ 2034193 h 2237474"/>
              <a:gd name="connsiteX183" fmla="*/ 2058061 w 12192000"/>
              <a:gd name="connsiteY183" fmla="*/ 2047942 h 2237474"/>
              <a:gd name="connsiteX184" fmla="*/ 2055737 w 12192000"/>
              <a:gd name="connsiteY184" fmla="*/ 2047704 h 2237474"/>
              <a:gd name="connsiteX185" fmla="*/ 2042244 w 12192000"/>
              <a:gd name="connsiteY185" fmla="*/ 2055560 h 2237474"/>
              <a:gd name="connsiteX186" fmla="*/ 1976224 w 12192000"/>
              <a:gd name="connsiteY186" fmla="*/ 2074257 h 2237474"/>
              <a:gd name="connsiteX187" fmla="*/ 1877728 w 12192000"/>
              <a:gd name="connsiteY187" fmla="*/ 2101004 h 2237474"/>
              <a:gd name="connsiteX188" fmla="*/ 1759056 w 12192000"/>
              <a:gd name="connsiteY188" fmla="*/ 2125608 h 2237474"/>
              <a:gd name="connsiteX189" fmla="*/ 1637948 w 12192000"/>
              <a:gd name="connsiteY189" fmla="*/ 2172597 h 2237474"/>
              <a:gd name="connsiteX190" fmla="*/ 1434549 w 12192000"/>
              <a:gd name="connsiteY190" fmla="*/ 2234522 h 2237474"/>
              <a:gd name="connsiteX191" fmla="*/ 1398481 w 12192000"/>
              <a:gd name="connsiteY191" fmla="*/ 2237074 h 2237474"/>
              <a:gd name="connsiteX192" fmla="*/ 1398407 w 12192000"/>
              <a:gd name="connsiteY192" fmla="*/ 2237095 h 2237474"/>
              <a:gd name="connsiteX193" fmla="*/ 1370962 w 12192000"/>
              <a:gd name="connsiteY193" fmla="*/ 2237474 h 2237474"/>
              <a:gd name="connsiteX194" fmla="*/ 1356367 w 12192000"/>
              <a:gd name="connsiteY194" fmla="*/ 2235089 h 2237474"/>
              <a:gd name="connsiteX195" fmla="*/ 1324828 w 12192000"/>
              <a:gd name="connsiteY195" fmla="*/ 2231968 h 2237474"/>
              <a:gd name="connsiteX196" fmla="*/ 1297744 w 12192000"/>
              <a:gd name="connsiteY196" fmla="*/ 2235849 h 2237474"/>
              <a:gd name="connsiteX197" fmla="*/ 1286236 w 12192000"/>
              <a:gd name="connsiteY197" fmla="*/ 2233135 h 2237474"/>
              <a:gd name="connsiteX198" fmla="*/ 1283504 w 12192000"/>
              <a:gd name="connsiteY198" fmla="*/ 2233797 h 2237474"/>
              <a:gd name="connsiteX199" fmla="*/ 1279765 w 12192000"/>
              <a:gd name="connsiteY199" fmla="*/ 2229639 h 2237474"/>
              <a:gd name="connsiteX200" fmla="*/ 1195347 w 12192000"/>
              <a:gd name="connsiteY200" fmla="*/ 2212354 h 2237474"/>
              <a:gd name="connsiteX201" fmla="*/ 970251 w 12192000"/>
              <a:gd name="connsiteY201" fmla="*/ 2221029 h 2237474"/>
              <a:gd name="connsiteX202" fmla="*/ 812914 w 12192000"/>
              <a:gd name="connsiteY202" fmla="*/ 2202752 h 2237474"/>
              <a:gd name="connsiteX203" fmla="*/ 800195 w 12192000"/>
              <a:gd name="connsiteY203" fmla="*/ 2209407 h 2237474"/>
              <a:gd name="connsiteX204" fmla="*/ 784978 w 12192000"/>
              <a:gd name="connsiteY204" fmla="*/ 2212360 h 2237474"/>
              <a:gd name="connsiteX205" fmla="*/ 681987 w 12192000"/>
              <a:gd name="connsiteY205" fmla="*/ 2216757 h 2237474"/>
              <a:gd name="connsiteX206" fmla="*/ 669923 w 12192000"/>
              <a:gd name="connsiteY206" fmla="*/ 2211682 h 2237474"/>
              <a:gd name="connsiteX207" fmla="*/ 648680 w 12192000"/>
              <a:gd name="connsiteY207" fmla="*/ 2206229 h 2237474"/>
              <a:gd name="connsiteX208" fmla="*/ 597225 w 12192000"/>
              <a:gd name="connsiteY208" fmla="*/ 2180999 h 2237474"/>
              <a:gd name="connsiteX209" fmla="*/ 558449 w 12192000"/>
              <a:gd name="connsiteY209" fmla="*/ 2182346 h 2237474"/>
              <a:gd name="connsiteX210" fmla="*/ 550517 w 12192000"/>
              <a:gd name="connsiteY210" fmla="*/ 2182060 h 2237474"/>
              <a:gd name="connsiteX211" fmla="*/ 550309 w 12192000"/>
              <a:gd name="connsiteY211" fmla="*/ 2181825 h 2237474"/>
              <a:gd name="connsiteX212" fmla="*/ 541836 w 12192000"/>
              <a:gd name="connsiteY212" fmla="*/ 2181063 h 2237474"/>
              <a:gd name="connsiteX213" fmla="*/ 536057 w 12192000"/>
              <a:gd name="connsiteY213" fmla="*/ 2181537 h 2237474"/>
              <a:gd name="connsiteX214" fmla="*/ 520671 w 12192000"/>
              <a:gd name="connsiteY214" fmla="*/ 2180980 h 2237474"/>
              <a:gd name="connsiteX215" fmla="*/ 515024 w 12192000"/>
              <a:gd name="connsiteY215" fmla="*/ 2179258 h 2237474"/>
              <a:gd name="connsiteX216" fmla="*/ 512278 w 12192000"/>
              <a:gd name="connsiteY216" fmla="*/ 2176369 h 2237474"/>
              <a:gd name="connsiteX217" fmla="*/ 480419 w 12192000"/>
              <a:gd name="connsiteY217" fmla="*/ 2167807 h 2237474"/>
              <a:gd name="connsiteX218" fmla="*/ 413835 w 12192000"/>
              <a:gd name="connsiteY218" fmla="*/ 2156783 h 2237474"/>
              <a:gd name="connsiteX219" fmla="*/ 376513 w 12192000"/>
              <a:gd name="connsiteY219" fmla="*/ 2154014 h 2237474"/>
              <a:gd name="connsiteX220" fmla="*/ 273386 w 12192000"/>
              <a:gd name="connsiteY220" fmla="*/ 2142551 h 2237474"/>
              <a:gd name="connsiteX221" fmla="*/ 169207 w 12192000"/>
              <a:gd name="connsiteY221" fmla="*/ 2128100 h 2237474"/>
              <a:gd name="connsiteX222" fmla="*/ 93149 w 12192000"/>
              <a:gd name="connsiteY222" fmla="*/ 2105324 h 2237474"/>
              <a:gd name="connsiteX223" fmla="*/ 88109 w 12192000"/>
              <a:gd name="connsiteY223" fmla="*/ 2106704 h 2237474"/>
              <a:gd name="connsiteX224" fmla="*/ 80022 w 12192000"/>
              <a:gd name="connsiteY224" fmla="*/ 2107254 h 2237474"/>
              <a:gd name="connsiteX225" fmla="*/ 79717 w 12192000"/>
              <a:gd name="connsiteY225" fmla="*/ 2107046 h 2237474"/>
              <a:gd name="connsiteX226" fmla="*/ 72352 w 12192000"/>
              <a:gd name="connsiteY226" fmla="*/ 2107991 h 2237474"/>
              <a:gd name="connsiteX227" fmla="*/ 37645 w 12192000"/>
              <a:gd name="connsiteY227" fmla="*/ 2115401 h 2237474"/>
              <a:gd name="connsiteX228" fmla="*/ 4572 w 12192000"/>
              <a:gd name="connsiteY228" fmla="*/ 2111091 h 2237474"/>
              <a:gd name="connsiteX229" fmla="*/ 0 w 12192000"/>
              <a:gd name="connsiteY229" fmla="*/ 2110468 h 2237474"/>
              <a:gd name="connsiteX230" fmla="*/ 0 w 12192000"/>
              <a:gd name="connsiteY23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02328 w 12192000"/>
              <a:gd name="connsiteY67" fmla="*/ 1345865 h 2237474"/>
              <a:gd name="connsiteX68" fmla="*/ 7898322 w 12192000"/>
              <a:gd name="connsiteY68" fmla="*/ 1345689 h 2237474"/>
              <a:gd name="connsiteX69" fmla="*/ 7875879 w 12192000"/>
              <a:gd name="connsiteY69" fmla="*/ 1345646 h 2237474"/>
              <a:gd name="connsiteX70" fmla="*/ 7840612 w 12192000"/>
              <a:gd name="connsiteY70" fmla="*/ 1369373 h 2237474"/>
              <a:gd name="connsiteX71" fmla="*/ 7786819 w 12192000"/>
              <a:gd name="connsiteY71" fmla="*/ 1378970 h 2237474"/>
              <a:gd name="connsiteX72" fmla="*/ 7548172 w 12192000"/>
              <a:gd name="connsiteY72" fmla="*/ 1417460 h 2237474"/>
              <a:gd name="connsiteX73" fmla="*/ 7483437 w 12192000"/>
              <a:gd name="connsiteY73" fmla="*/ 1478152 h 2237474"/>
              <a:gd name="connsiteX74" fmla="*/ 7377870 w 12192000"/>
              <a:gd name="connsiteY74" fmla="*/ 1523319 h 2237474"/>
              <a:gd name="connsiteX75" fmla="*/ 7230737 w 12192000"/>
              <a:gd name="connsiteY75" fmla="*/ 1562633 h 2237474"/>
              <a:gd name="connsiteX76" fmla="*/ 7224458 w 12192000"/>
              <a:gd name="connsiteY76" fmla="*/ 1573008 h 2237474"/>
              <a:gd name="connsiteX77" fmla="*/ 7213486 w 12192000"/>
              <a:gd name="connsiteY77" fmla="*/ 1580987 h 2237474"/>
              <a:gd name="connsiteX78" fmla="*/ 7210972 w 12192000"/>
              <a:gd name="connsiteY78" fmla="*/ 1580856 h 2237474"/>
              <a:gd name="connsiteX79" fmla="*/ 7183121 w 12192000"/>
              <a:gd name="connsiteY79" fmla="*/ 1595162 h 2237474"/>
              <a:gd name="connsiteX80" fmla="*/ 7164601 w 12192000"/>
              <a:gd name="connsiteY80" fmla="*/ 1606490 h 2237474"/>
              <a:gd name="connsiteX81" fmla="*/ 7159286 w 12192000"/>
              <a:gd name="connsiteY81" fmla="*/ 1606850 h 2237474"/>
              <a:gd name="connsiteX82" fmla="*/ 7114651 w 12192000"/>
              <a:gd name="connsiteY82" fmla="*/ 1620959 h 2237474"/>
              <a:gd name="connsiteX83" fmla="*/ 7092727 w 12192000"/>
              <a:gd name="connsiteY83" fmla="*/ 1623628 h 2237474"/>
              <a:gd name="connsiteX84" fmla="*/ 7031309 w 12192000"/>
              <a:gd name="connsiteY84" fmla="*/ 1619451 h 2237474"/>
              <a:gd name="connsiteX85" fmla="*/ 6999084 w 12192000"/>
              <a:gd name="connsiteY85" fmla="*/ 1634317 h 2237474"/>
              <a:gd name="connsiteX86" fmla="*/ 6992107 w 12192000"/>
              <a:gd name="connsiteY86" fmla="*/ 1636860 h 2237474"/>
              <a:gd name="connsiteX87" fmla="*/ 6991765 w 12192000"/>
              <a:gd name="connsiteY87" fmla="*/ 1636725 h 2237474"/>
              <a:gd name="connsiteX88" fmla="*/ 6983996 w 12192000"/>
              <a:gd name="connsiteY88" fmla="*/ 1639040 h 2237474"/>
              <a:gd name="connsiteX89" fmla="*/ 6979383 w 12192000"/>
              <a:gd name="connsiteY89" fmla="*/ 1641496 h 2237474"/>
              <a:gd name="connsiteX90" fmla="*/ 6900177 w 12192000"/>
              <a:gd name="connsiteY90" fmla="*/ 1636016 h 2237474"/>
              <a:gd name="connsiteX91" fmla="*/ 6795372 w 12192000"/>
              <a:gd name="connsiteY91" fmla="*/ 1644845 h 2237474"/>
              <a:gd name="connsiteX92" fmla="*/ 6692251 w 12192000"/>
              <a:gd name="connsiteY92" fmla="*/ 1656357 h 2237474"/>
              <a:gd name="connsiteX93" fmla="*/ 6655235 w 12192000"/>
              <a:gd name="connsiteY93" fmla="*/ 1661869 h 2237474"/>
              <a:gd name="connsiteX94" fmla="*/ 6587857 w 12192000"/>
              <a:gd name="connsiteY94" fmla="*/ 1665769 h 2237474"/>
              <a:gd name="connsiteX95" fmla="*/ 6554894 w 12192000"/>
              <a:gd name="connsiteY95" fmla="*/ 1664428 h 2237474"/>
              <a:gd name="connsiteX96" fmla="*/ 6516595 w 12192000"/>
              <a:gd name="connsiteY96" fmla="*/ 1667475 h 2237474"/>
              <a:gd name="connsiteX97" fmla="*/ 6508541 w 12192000"/>
              <a:gd name="connsiteY97" fmla="*/ 1668757 h 2237474"/>
              <a:gd name="connsiteX98" fmla="*/ 6471012 w 12192000"/>
              <a:gd name="connsiteY98" fmla="*/ 1678604 h 2237474"/>
              <a:gd name="connsiteX99" fmla="*/ 6415265 w 12192000"/>
              <a:gd name="connsiteY99" fmla="*/ 1665317 h 2237474"/>
              <a:gd name="connsiteX100" fmla="*/ 6364035 w 12192000"/>
              <a:gd name="connsiteY100" fmla="*/ 1667683 h 2237474"/>
              <a:gd name="connsiteX101" fmla="*/ 6280959 w 12192000"/>
              <a:gd name="connsiteY101" fmla="*/ 1689329 h 2237474"/>
              <a:gd name="connsiteX102" fmla="*/ 6243319 w 12192000"/>
              <a:gd name="connsiteY102" fmla="*/ 1695560 h 2237474"/>
              <a:gd name="connsiteX103" fmla="*/ 6098321 w 12192000"/>
              <a:gd name="connsiteY103" fmla="*/ 1721646 h 2237474"/>
              <a:gd name="connsiteX104" fmla="*/ 5880652 w 12192000"/>
              <a:gd name="connsiteY104" fmla="*/ 1779643 h 2237474"/>
              <a:gd name="connsiteX105" fmla="*/ 5785959 w 12192000"/>
              <a:gd name="connsiteY105" fmla="*/ 1775307 h 2237474"/>
              <a:gd name="connsiteX106" fmla="*/ 5643534 w 12192000"/>
              <a:gd name="connsiteY106" fmla="*/ 1802919 h 2237474"/>
              <a:gd name="connsiteX107" fmla="*/ 5518799 w 12192000"/>
              <a:gd name="connsiteY107" fmla="*/ 1818312 h 2237474"/>
              <a:gd name="connsiteX108" fmla="*/ 5505014 w 12192000"/>
              <a:gd name="connsiteY108" fmla="*/ 1819259 h 2237474"/>
              <a:gd name="connsiteX109" fmla="*/ 5453307 w 12192000"/>
              <a:gd name="connsiteY109" fmla="*/ 1815450 h 2237474"/>
              <a:gd name="connsiteX110" fmla="*/ 5364192 w 12192000"/>
              <a:gd name="connsiteY110" fmla="*/ 1826074 h 2237474"/>
              <a:gd name="connsiteX111" fmla="*/ 5350380 w 12192000"/>
              <a:gd name="connsiteY111" fmla="*/ 1830891 h 2237474"/>
              <a:gd name="connsiteX112" fmla="*/ 5259633 w 12192000"/>
              <a:gd name="connsiteY112" fmla="*/ 1837160 h 2237474"/>
              <a:gd name="connsiteX113" fmla="*/ 5197513 w 12192000"/>
              <a:gd name="connsiteY113" fmla="*/ 1844718 h 2237474"/>
              <a:gd name="connsiteX114" fmla="*/ 5184170 w 12192000"/>
              <a:gd name="connsiteY114" fmla="*/ 1849402 h 2237474"/>
              <a:gd name="connsiteX115" fmla="*/ 5168852 w 12192000"/>
              <a:gd name="connsiteY115" fmla="*/ 1844846 h 2237474"/>
              <a:gd name="connsiteX116" fmla="*/ 5164370 w 12192000"/>
              <a:gd name="connsiteY116" fmla="*/ 1840597 h 2237474"/>
              <a:gd name="connsiteX117" fmla="*/ 5114927 w 12192000"/>
              <a:gd name="connsiteY117" fmla="*/ 1847827 h 2237474"/>
              <a:gd name="connsiteX118" fmla="*/ 5108970 w 12192000"/>
              <a:gd name="connsiteY118" fmla="*/ 1847935 h 2237474"/>
              <a:gd name="connsiteX119" fmla="*/ 5067961 w 12192000"/>
              <a:gd name="connsiteY119" fmla="*/ 1845917 h 2237474"/>
              <a:gd name="connsiteX120" fmla="*/ 5007075 w 12192000"/>
              <a:gd name="connsiteY120" fmla="*/ 1838626 h 2237474"/>
              <a:gd name="connsiteX121" fmla="*/ 4944087 w 12192000"/>
              <a:gd name="connsiteY121" fmla="*/ 1823332 h 2237474"/>
              <a:gd name="connsiteX122" fmla="*/ 4907662 w 12192000"/>
              <a:gd name="connsiteY122" fmla="*/ 1816900 h 2237474"/>
              <a:gd name="connsiteX123" fmla="*/ 4882386 w 12192000"/>
              <a:gd name="connsiteY123" fmla="*/ 1809844 h 2237474"/>
              <a:gd name="connsiteX124" fmla="*/ 4811440 w 12192000"/>
              <a:gd name="connsiteY124" fmla="*/ 1804655 h 2237474"/>
              <a:gd name="connsiteX125" fmla="*/ 4691075 w 12192000"/>
              <a:gd name="connsiteY125" fmla="*/ 1801389 h 2237474"/>
              <a:gd name="connsiteX126" fmla="*/ 4611738 w 12192000"/>
              <a:gd name="connsiteY126" fmla="*/ 1776964 h 2237474"/>
              <a:gd name="connsiteX127" fmla="*/ 4560070 w 12192000"/>
              <a:gd name="connsiteY127" fmla="*/ 1785640 h 2237474"/>
              <a:gd name="connsiteX128" fmla="*/ 4536503 w 12192000"/>
              <a:gd name="connsiteY128" fmla="*/ 1785334 h 2237474"/>
              <a:gd name="connsiteX129" fmla="*/ 4513724 w 12192000"/>
              <a:gd name="connsiteY129" fmla="*/ 1791996 h 2237474"/>
              <a:gd name="connsiteX130" fmla="*/ 4459810 w 12192000"/>
              <a:gd name="connsiteY130" fmla="*/ 1797886 h 2237474"/>
              <a:gd name="connsiteX131" fmla="*/ 4379064 w 12192000"/>
              <a:gd name="connsiteY131" fmla="*/ 1817177 h 2237474"/>
              <a:gd name="connsiteX132" fmla="*/ 4319209 w 12192000"/>
              <a:gd name="connsiteY132" fmla="*/ 1834833 h 2237474"/>
              <a:gd name="connsiteX133" fmla="*/ 4290981 w 12192000"/>
              <a:gd name="connsiteY133" fmla="*/ 1839677 h 2237474"/>
              <a:gd name="connsiteX134" fmla="*/ 4285792 w 12192000"/>
              <a:gd name="connsiteY134" fmla="*/ 1836231 h 2237474"/>
              <a:gd name="connsiteX135" fmla="*/ 4238372 w 12192000"/>
              <a:gd name="connsiteY135" fmla="*/ 1851480 h 2237474"/>
              <a:gd name="connsiteX136" fmla="*/ 4232517 w 12192000"/>
              <a:gd name="connsiteY136" fmla="*/ 1852567 h 2237474"/>
              <a:gd name="connsiteX137" fmla="*/ 4191732 w 12192000"/>
              <a:gd name="connsiteY137" fmla="*/ 1857328 h 2237474"/>
              <a:gd name="connsiteX138" fmla="*/ 4065532 w 12192000"/>
              <a:gd name="connsiteY138" fmla="*/ 1855477 h 2237474"/>
              <a:gd name="connsiteX139" fmla="*/ 4028460 w 12192000"/>
              <a:gd name="connsiteY139" fmla="*/ 1855137 h 2237474"/>
              <a:gd name="connsiteX140" fmla="*/ 4002267 w 12192000"/>
              <a:gd name="connsiteY140" fmla="*/ 1852352 h 2237474"/>
              <a:gd name="connsiteX141" fmla="*/ 3931396 w 12192000"/>
              <a:gd name="connsiteY141" fmla="*/ 1858915 h 2237474"/>
              <a:gd name="connsiteX142" fmla="*/ 3812162 w 12192000"/>
              <a:gd name="connsiteY142" fmla="*/ 1875501 h 2237474"/>
              <a:gd name="connsiteX143" fmla="*/ 3729530 w 12192000"/>
              <a:gd name="connsiteY143" fmla="*/ 1864513 h 2237474"/>
              <a:gd name="connsiteX144" fmla="*/ 3680177 w 12192000"/>
              <a:gd name="connsiteY144" fmla="*/ 1881552 h 2237474"/>
              <a:gd name="connsiteX145" fmla="*/ 3567259 w 12192000"/>
              <a:gd name="connsiteY145" fmla="*/ 1893482 h 2237474"/>
              <a:gd name="connsiteX146" fmla="*/ 3405770 w 12192000"/>
              <a:gd name="connsiteY146" fmla="*/ 1904591 h 2237474"/>
              <a:gd name="connsiteX147" fmla="*/ 3280097 w 12192000"/>
              <a:gd name="connsiteY147" fmla="*/ 1919610 h 2237474"/>
              <a:gd name="connsiteX148" fmla="*/ 3123424 w 12192000"/>
              <a:gd name="connsiteY148" fmla="*/ 1952930 h 2237474"/>
              <a:gd name="connsiteX149" fmla="*/ 3009910 w 12192000"/>
              <a:gd name="connsiteY149" fmla="*/ 1957866 h 2237474"/>
              <a:gd name="connsiteX150" fmla="*/ 2995934 w 12192000"/>
              <a:gd name="connsiteY150" fmla="*/ 1967085 h 2237474"/>
              <a:gd name="connsiteX151" fmla="*/ 2980071 w 12192000"/>
              <a:gd name="connsiteY151" fmla="*/ 1972988 h 2237474"/>
              <a:gd name="connsiteX152" fmla="*/ 2978094 w 12192000"/>
              <a:gd name="connsiteY152" fmla="*/ 1972369 h 2237474"/>
              <a:gd name="connsiteX153" fmla="*/ 2942858 w 12192000"/>
              <a:gd name="connsiteY153" fmla="*/ 1981367 h 2237474"/>
              <a:gd name="connsiteX154" fmla="*/ 2875436 w 12192000"/>
              <a:gd name="connsiteY154" fmla="*/ 1996977 h 2237474"/>
              <a:gd name="connsiteX155" fmla="*/ 2874892 w 12192000"/>
              <a:gd name="connsiteY155" fmla="*/ 1996085 h 2237474"/>
              <a:gd name="connsiteX156" fmla="*/ 2864145 w 12192000"/>
              <a:gd name="connsiteY156" fmla="*/ 1994061 h 2237474"/>
              <a:gd name="connsiteX157" fmla="*/ 2843662 w 12192000"/>
              <a:gd name="connsiteY157" fmla="*/ 1992498 h 2237474"/>
              <a:gd name="connsiteX158" fmla="*/ 2796128 w 12192000"/>
              <a:gd name="connsiteY158" fmla="*/ 1976403 h 2237474"/>
              <a:gd name="connsiteX159" fmla="*/ 2756784 w 12192000"/>
              <a:gd name="connsiteY159" fmla="*/ 1985116 h 2237474"/>
              <a:gd name="connsiteX160" fmla="*/ 2748833 w 12192000"/>
              <a:gd name="connsiteY160" fmla="*/ 1986323 h 2237474"/>
              <a:gd name="connsiteX161" fmla="*/ 2748661 w 12192000"/>
              <a:gd name="connsiteY161" fmla="*/ 1986122 h 2237474"/>
              <a:gd name="connsiteX162" fmla="*/ 2740251 w 12192000"/>
              <a:gd name="connsiteY162" fmla="*/ 1986946 h 2237474"/>
              <a:gd name="connsiteX163" fmla="*/ 2718916 w 12192000"/>
              <a:gd name="connsiteY163" fmla="*/ 1990867 h 2237474"/>
              <a:gd name="connsiteX164" fmla="*/ 2713522 w 12192000"/>
              <a:gd name="connsiteY164" fmla="*/ 1990173 h 2237474"/>
              <a:gd name="connsiteX165" fmla="*/ 2680597 w 12192000"/>
              <a:gd name="connsiteY165" fmla="*/ 1984996 h 2237474"/>
              <a:gd name="connsiteX166" fmla="*/ 2578178 w 12192000"/>
              <a:gd name="connsiteY166" fmla="*/ 1990531 h 2237474"/>
              <a:gd name="connsiteX167" fmla="*/ 2476147 w 12192000"/>
              <a:gd name="connsiteY167" fmla="*/ 1998305 h 2237474"/>
              <a:gd name="connsiteX168" fmla="*/ 2373568 w 12192000"/>
              <a:gd name="connsiteY168" fmla="*/ 2003219 h 2237474"/>
              <a:gd name="connsiteX169" fmla="*/ 2321399 w 12192000"/>
              <a:gd name="connsiteY169" fmla="*/ 1989467 h 2237474"/>
              <a:gd name="connsiteX170" fmla="*/ 2315525 w 12192000"/>
              <a:gd name="connsiteY170" fmla="*/ 1989708 h 2237474"/>
              <a:gd name="connsiteX171" fmla="*/ 2300792 w 12192000"/>
              <a:gd name="connsiteY171" fmla="*/ 1994290 h 2237474"/>
              <a:gd name="connsiteX172" fmla="*/ 2295469 w 12192000"/>
              <a:gd name="connsiteY172" fmla="*/ 1996659 h 2237474"/>
              <a:gd name="connsiteX173" fmla="*/ 2287219 w 12192000"/>
              <a:gd name="connsiteY173" fmla="*/ 1998750 h 2237474"/>
              <a:gd name="connsiteX174" fmla="*/ 2286948 w 12192000"/>
              <a:gd name="connsiteY174" fmla="*/ 1998596 h 2237474"/>
              <a:gd name="connsiteX175" fmla="*/ 2243069 w 12192000"/>
              <a:gd name="connsiteY175" fmla="*/ 2015111 h 2237474"/>
              <a:gd name="connsiteX176" fmla="*/ 2186609 w 12192000"/>
              <a:gd name="connsiteY176" fmla="*/ 2008263 h 2237474"/>
              <a:gd name="connsiteX177" fmla="*/ 2164831 w 12192000"/>
              <a:gd name="connsiteY177" fmla="*/ 2010143 h 2237474"/>
              <a:gd name="connsiteX178" fmla="*/ 2152836 w 12192000"/>
              <a:gd name="connsiteY178" fmla="*/ 2010048 h 2237474"/>
              <a:gd name="connsiteX179" fmla="*/ 2117102 w 12192000"/>
              <a:gd name="connsiteY179" fmla="*/ 2023004 h 2237474"/>
              <a:gd name="connsiteX180" fmla="*/ 2111935 w 12192000"/>
              <a:gd name="connsiteY180" fmla="*/ 2023163 h 2237474"/>
              <a:gd name="connsiteX181" fmla="*/ 2089991 w 12192000"/>
              <a:gd name="connsiteY181" fmla="*/ 2034193 h 2237474"/>
              <a:gd name="connsiteX182" fmla="*/ 2058061 w 12192000"/>
              <a:gd name="connsiteY182" fmla="*/ 2047942 h 2237474"/>
              <a:gd name="connsiteX183" fmla="*/ 2055737 w 12192000"/>
              <a:gd name="connsiteY183" fmla="*/ 2047704 h 2237474"/>
              <a:gd name="connsiteX184" fmla="*/ 2042244 w 12192000"/>
              <a:gd name="connsiteY184" fmla="*/ 2055560 h 2237474"/>
              <a:gd name="connsiteX185" fmla="*/ 1976224 w 12192000"/>
              <a:gd name="connsiteY185" fmla="*/ 2074257 h 2237474"/>
              <a:gd name="connsiteX186" fmla="*/ 1877728 w 12192000"/>
              <a:gd name="connsiteY186" fmla="*/ 2101004 h 2237474"/>
              <a:gd name="connsiteX187" fmla="*/ 1759056 w 12192000"/>
              <a:gd name="connsiteY187" fmla="*/ 2125608 h 2237474"/>
              <a:gd name="connsiteX188" fmla="*/ 1637948 w 12192000"/>
              <a:gd name="connsiteY188" fmla="*/ 2172597 h 2237474"/>
              <a:gd name="connsiteX189" fmla="*/ 1434549 w 12192000"/>
              <a:gd name="connsiteY189" fmla="*/ 2234522 h 2237474"/>
              <a:gd name="connsiteX190" fmla="*/ 1398481 w 12192000"/>
              <a:gd name="connsiteY190" fmla="*/ 2237074 h 2237474"/>
              <a:gd name="connsiteX191" fmla="*/ 1398407 w 12192000"/>
              <a:gd name="connsiteY191" fmla="*/ 2237095 h 2237474"/>
              <a:gd name="connsiteX192" fmla="*/ 1370962 w 12192000"/>
              <a:gd name="connsiteY192" fmla="*/ 2237474 h 2237474"/>
              <a:gd name="connsiteX193" fmla="*/ 1356367 w 12192000"/>
              <a:gd name="connsiteY193" fmla="*/ 2235089 h 2237474"/>
              <a:gd name="connsiteX194" fmla="*/ 1324828 w 12192000"/>
              <a:gd name="connsiteY194" fmla="*/ 2231968 h 2237474"/>
              <a:gd name="connsiteX195" fmla="*/ 1297744 w 12192000"/>
              <a:gd name="connsiteY195" fmla="*/ 2235849 h 2237474"/>
              <a:gd name="connsiteX196" fmla="*/ 1286236 w 12192000"/>
              <a:gd name="connsiteY196" fmla="*/ 2233135 h 2237474"/>
              <a:gd name="connsiteX197" fmla="*/ 1283504 w 12192000"/>
              <a:gd name="connsiteY197" fmla="*/ 2233797 h 2237474"/>
              <a:gd name="connsiteX198" fmla="*/ 1279765 w 12192000"/>
              <a:gd name="connsiteY198" fmla="*/ 2229639 h 2237474"/>
              <a:gd name="connsiteX199" fmla="*/ 1195347 w 12192000"/>
              <a:gd name="connsiteY199" fmla="*/ 2212354 h 2237474"/>
              <a:gd name="connsiteX200" fmla="*/ 970251 w 12192000"/>
              <a:gd name="connsiteY200" fmla="*/ 2221029 h 2237474"/>
              <a:gd name="connsiteX201" fmla="*/ 812914 w 12192000"/>
              <a:gd name="connsiteY201" fmla="*/ 2202752 h 2237474"/>
              <a:gd name="connsiteX202" fmla="*/ 800195 w 12192000"/>
              <a:gd name="connsiteY202" fmla="*/ 2209407 h 2237474"/>
              <a:gd name="connsiteX203" fmla="*/ 784978 w 12192000"/>
              <a:gd name="connsiteY203" fmla="*/ 2212360 h 2237474"/>
              <a:gd name="connsiteX204" fmla="*/ 681987 w 12192000"/>
              <a:gd name="connsiteY204" fmla="*/ 2216757 h 2237474"/>
              <a:gd name="connsiteX205" fmla="*/ 669923 w 12192000"/>
              <a:gd name="connsiteY205" fmla="*/ 2211682 h 2237474"/>
              <a:gd name="connsiteX206" fmla="*/ 648680 w 12192000"/>
              <a:gd name="connsiteY206" fmla="*/ 2206229 h 2237474"/>
              <a:gd name="connsiteX207" fmla="*/ 597225 w 12192000"/>
              <a:gd name="connsiteY207" fmla="*/ 2180999 h 2237474"/>
              <a:gd name="connsiteX208" fmla="*/ 558449 w 12192000"/>
              <a:gd name="connsiteY208" fmla="*/ 2182346 h 2237474"/>
              <a:gd name="connsiteX209" fmla="*/ 550517 w 12192000"/>
              <a:gd name="connsiteY209" fmla="*/ 2182060 h 2237474"/>
              <a:gd name="connsiteX210" fmla="*/ 550309 w 12192000"/>
              <a:gd name="connsiteY210" fmla="*/ 2181825 h 2237474"/>
              <a:gd name="connsiteX211" fmla="*/ 541836 w 12192000"/>
              <a:gd name="connsiteY211" fmla="*/ 2181063 h 2237474"/>
              <a:gd name="connsiteX212" fmla="*/ 536057 w 12192000"/>
              <a:gd name="connsiteY212" fmla="*/ 2181537 h 2237474"/>
              <a:gd name="connsiteX213" fmla="*/ 520671 w 12192000"/>
              <a:gd name="connsiteY213" fmla="*/ 2180980 h 2237474"/>
              <a:gd name="connsiteX214" fmla="*/ 515024 w 12192000"/>
              <a:gd name="connsiteY214" fmla="*/ 2179258 h 2237474"/>
              <a:gd name="connsiteX215" fmla="*/ 512278 w 12192000"/>
              <a:gd name="connsiteY215" fmla="*/ 2176369 h 2237474"/>
              <a:gd name="connsiteX216" fmla="*/ 480419 w 12192000"/>
              <a:gd name="connsiteY216" fmla="*/ 2167807 h 2237474"/>
              <a:gd name="connsiteX217" fmla="*/ 413835 w 12192000"/>
              <a:gd name="connsiteY217" fmla="*/ 2156783 h 2237474"/>
              <a:gd name="connsiteX218" fmla="*/ 376513 w 12192000"/>
              <a:gd name="connsiteY218" fmla="*/ 2154014 h 2237474"/>
              <a:gd name="connsiteX219" fmla="*/ 273386 w 12192000"/>
              <a:gd name="connsiteY219" fmla="*/ 2142551 h 2237474"/>
              <a:gd name="connsiteX220" fmla="*/ 169207 w 12192000"/>
              <a:gd name="connsiteY220" fmla="*/ 2128100 h 2237474"/>
              <a:gd name="connsiteX221" fmla="*/ 93149 w 12192000"/>
              <a:gd name="connsiteY221" fmla="*/ 2105324 h 2237474"/>
              <a:gd name="connsiteX222" fmla="*/ 88109 w 12192000"/>
              <a:gd name="connsiteY222" fmla="*/ 2106704 h 2237474"/>
              <a:gd name="connsiteX223" fmla="*/ 80022 w 12192000"/>
              <a:gd name="connsiteY223" fmla="*/ 2107254 h 2237474"/>
              <a:gd name="connsiteX224" fmla="*/ 79717 w 12192000"/>
              <a:gd name="connsiteY224" fmla="*/ 2107046 h 2237474"/>
              <a:gd name="connsiteX225" fmla="*/ 72352 w 12192000"/>
              <a:gd name="connsiteY225" fmla="*/ 2107991 h 2237474"/>
              <a:gd name="connsiteX226" fmla="*/ 37645 w 12192000"/>
              <a:gd name="connsiteY226" fmla="*/ 2115401 h 2237474"/>
              <a:gd name="connsiteX227" fmla="*/ 4572 w 12192000"/>
              <a:gd name="connsiteY227" fmla="*/ 2111091 h 2237474"/>
              <a:gd name="connsiteX228" fmla="*/ 0 w 12192000"/>
              <a:gd name="connsiteY228" fmla="*/ 2110468 h 2237474"/>
              <a:gd name="connsiteX229" fmla="*/ 0 w 12192000"/>
              <a:gd name="connsiteY22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79383 w 12192000"/>
              <a:gd name="connsiteY88" fmla="*/ 1641496 h 2237474"/>
              <a:gd name="connsiteX89" fmla="*/ 6900177 w 12192000"/>
              <a:gd name="connsiteY89" fmla="*/ 1636016 h 2237474"/>
              <a:gd name="connsiteX90" fmla="*/ 6795372 w 12192000"/>
              <a:gd name="connsiteY90" fmla="*/ 1644845 h 2237474"/>
              <a:gd name="connsiteX91" fmla="*/ 6692251 w 12192000"/>
              <a:gd name="connsiteY91" fmla="*/ 1656357 h 2237474"/>
              <a:gd name="connsiteX92" fmla="*/ 6655235 w 12192000"/>
              <a:gd name="connsiteY92" fmla="*/ 1661869 h 2237474"/>
              <a:gd name="connsiteX93" fmla="*/ 6587857 w 12192000"/>
              <a:gd name="connsiteY93" fmla="*/ 1665769 h 2237474"/>
              <a:gd name="connsiteX94" fmla="*/ 6554894 w 12192000"/>
              <a:gd name="connsiteY94" fmla="*/ 1664428 h 2237474"/>
              <a:gd name="connsiteX95" fmla="*/ 6516595 w 12192000"/>
              <a:gd name="connsiteY95" fmla="*/ 1667475 h 2237474"/>
              <a:gd name="connsiteX96" fmla="*/ 6508541 w 12192000"/>
              <a:gd name="connsiteY96" fmla="*/ 1668757 h 2237474"/>
              <a:gd name="connsiteX97" fmla="*/ 6471012 w 12192000"/>
              <a:gd name="connsiteY97" fmla="*/ 1678604 h 2237474"/>
              <a:gd name="connsiteX98" fmla="*/ 6415265 w 12192000"/>
              <a:gd name="connsiteY98" fmla="*/ 1665317 h 2237474"/>
              <a:gd name="connsiteX99" fmla="*/ 6364035 w 12192000"/>
              <a:gd name="connsiteY99" fmla="*/ 1667683 h 2237474"/>
              <a:gd name="connsiteX100" fmla="*/ 6280959 w 12192000"/>
              <a:gd name="connsiteY100" fmla="*/ 1689329 h 2237474"/>
              <a:gd name="connsiteX101" fmla="*/ 6243319 w 12192000"/>
              <a:gd name="connsiteY101" fmla="*/ 1695560 h 2237474"/>
              <a:gd name="connsiteX102" fmla="*/ 6098321 w 12192000"/>
              <a:gd name="connsiteY102" fmla="*/ 1721646 h 2237474"/>
              <a:gd name="connsiteX103" fmla="*/ 5880652 w 12192000"/>
              <a:gd name="connsiteY103" fmla="*/ 1779643 h 2237474"/>
              <a:gd name="connsiteX104" fmla="*/ 5785959 w 12192000"/>
              <a:gd name="connsiteY104" fmla="*/ 1775307 h 2237474"/>
              <a:gd name="connsiteX105" fmla="*/ 5643534 w 12192000"/>
              <a:gd name="connsiteY105" fmla="*/ 1802919 h 2237474"/>
              <a:gd name="connsiteX106" fmla="*/ 5518799 w 12192000"/>
              <a:gd name="connsiteY106" fmla="*/ 1818312 h 2237474"/>
              <a:gd name="connsiteX107" fmla="*/ 5505014 w 12192000"/>
              <a:gd name="connsiteY107" fmla="*/ 1819259 h 2237474"/>
              <a:gd name="connsiteX108" fmla="*/ 5453307 w 12192000"/>
              <a:gd name="connsiteY108" fmla="*/ 1815450 h 2237474"/>
              <a:gd name="connsiteX109" fmla="*/ 5364192 w 12192000"/>
              <a:gd name="connsiteY109" fmla="*/ 1826074 h 2237474"/>
              <a:gd name="connsiteX110" fmla="*/ 5350380 w 12192000"/>
              <a:gd name="connsiteY110" fmla="*/ 1830891 h 2237474"/>
              <a:gd name="connsiteX111" fmla="*/ 5259633 w 12192000"/>
              <a:gd name="connsiteY111" fmla="*/ 1837160 h 2237474"/>
              <a:gd name="connsiteX112" fmla="*/ 5197513 w 12192000"/>
              <a:gd name="connsiteY112" fmla="*/ 1844718 h 2237474"/>
              <a:gd name="connsiteX113" fmla="*/ 5184170 w 12192000"/>
              <a:gd name="connsiteY113" fmla="*/ 1849402 h 2237474"/>
              <a:gd name="connsiteX114" fmla="*/ 5168852 w 12192000"/>
              <a:gd name="connsiteY114" fmla="*/ 1844846 h 2237474"/>
              <a:gd name="connsiteX115" fmla="*/ 5164370 w 12192000"/>
              <a:gd name="connsiteY115" fmla="*/ 1840597 h 2237474"/>
              <a:gd name="connsiteX116" fmla="*/ 5114927 w 12192000"/>
              <a:gd name="connsiteY116" fmla="*/ 1847827 h 2237474"/>
              <a:gd name="connsiteX117" fmla="*/ 5108970 w 12192000"/>
              <a:gd name="connsiteY117" fmla="*/ 1847935 h 2237474"/>
              <a:gd name="connsiteX118" fmla="*/ 5067961 w 12192000"/>
              <a:gd name="connsiteY118" fmla="*/ 1845917 h 2237474"/>
              <a:gd name="connsiteX119" fmla="*/ 5007075 w 12192000"/>
              <a:gd name="connsiteY119" fmla="*/ 1838626 h 2237474"/>
              <a:gd name="connsiteX120" fmla="*/ 4944087 w 12192000"/>
              <a:gd name="connsiteY120" fmla="*/ 1823332 h 2237474"/>
              <a:gd name="connsiteX121" fmla="*/ 4907662 w 12192000"/>
              <a:gd name="connsiteY121" fmla="*/ 1816900 h 2237474"/>
              <a:gd name="connsiteX122" fmla="*/ 4882386 w 12192000"/>
              <a:gd name="connsiteY122" fmla="*/ 1809844 h 2237474"/>
              <a:gd name="connsiteX123" fmla="*/ 4811440 w 12192000"/>
              <a:gd name="connsiteY123" fmla="*/ 1804655 h 2237474"/>
              <a:gd name="connsiteX124" fmla="*/ 4691075 w 12192000"/>
              <a:gd name="connsiteY124" fmla="*/ 1801389 h 2237474"/>
              <a:gd name="connsiteX125" fmla="*/ 4611738 w 12192000"/>
              <a:gd name="connsiteY125" fmla="*/ 1776964 h 2237474"/>
              <a:gd name="connsiteX126" fmla="*/ 4560070 w 12192000"/>
              <a:gd name="connsiteY126" fmla="*/ 1785640 h 2237474"/>
              <a:gd name="connsiteX127" fmla="*/ 4536503 w 12192000"/>
              <a:gd name="connsiteY127" fmla="*/ 1785334 h 2237474"/>
              <a:gd name="connsiteX128" fmla="*/ 4513724 w 12192000"/>
              <a:gd name="connsiteY128" fmla="*/ 1791996 h 2237474"/>
              <a:gd name="connsiteX129" fmla="*/ 4459810 w 12192000"/>
              <a:gd name="connsiteY129" fmla="*/ 1797886 h 2237474"/>
              <a:gd name="connsiteX130" fmla="*/ 4379064 w 12192000"/>
              <a:gd name="connsiteY130" fmla="*/ 1817177 h 2237474"/>
              <a:gd name="connsiteX131" fmla="*/ 4319209 w 12192000"/>
              <a:gd name="connsiteY131" fmla="*/ 1834833 h 2237474"/>
              <a:gd name="connsiteX132" fmla="*/ 4290981 w 12192000"/>
              <a:gd name="connsiteY132" fmla="*/ 1839677 h 2237474"/>
              <a:gd name="connsiteX133" fmla="*/ 4285792 w 12192000"/>
              <a:gd name="connsiteY133" fmla="*/ 1836231 h 2237474"/>
              <a:gd name="connsiteX134" fmla="*/ 4238372 w 12192000"/>
              <a:gd name="connsiteY134" fmla="*/ 1851480 h 2237474"/>
              <a:gd name="connsiteX135" fmla="*/ 4232517 w 12192000"/>
              <a:gd name="connsiteY135" fmla="*/ 1852567 h 2237474"/>
              <a:gd name="connsiteX136" fmla="*/ 4191732 w 12192000"/>
              <a:gd name="connsiteY136" fmla="*/ 1857328 h 2237474"/>
              <a:gd name="connsiteX137" fmla="*/ 4065532 w 12192000"/>
              <a:gd name="connsiteY137" fmla="*/ 1855477 h 2237474"/>
              <a:gd name="connsiteX138" fmla="*/ 4028460 w 12192000"/>
              <a:gd name="connsiteY138" fmla="*/ 1855137 h 2237474"/>
              <a:gd name="connsiteX139" fmla="*/ 4002267 w 12192000"/>
              <a:gd name="connsiteY139" fmla="*/ 1852352 h 2237474"/>
              <a:gd name="connsiteX140" fmla="*/ 3931396 w 12192000"/>
              <a:gd name="connsiteY140" fmla="*/ 1858915 h 2237474"/>
              <a:gd name="connsiteX141" fmla="*/ 3812162 w 12192000"/>
              <a:gd name="connsiteY141" fmla="*/ 1875501 h 2237474"/>
              <a:gd name="connsiteX142" fmla="*/ 3729530 w 12192000"/>
              <a:gd name="connsiteY142" fmla="*/ 1864513 h 2237474"/>
              <a:gd name="connsiteX143" fmla="*/ 3680177 w 12192000"/>
              <a:gd name="connsiteY143" fmla="*/ 1881552 h 2237474"/>
              <a:gd name="connsiteX144" fmla="*/ 3567259 w 12192000"/>
              <a:gd name="connsiteY144" fmla="*/ 1893482 h 2237474"/>
              <a:gd name="connsiteX145" fmla="*/ 3405770 w 12192000"/>
              <a:gd name="connsiteY145" fmla="*/ 1904591 h 2237474"/>
              <a:gd name="connsiteX146" fmla="*/ 3280097 w 12192000"/>
              <a:gd name="connsiteY146" fmla="*/ 1919610 h 2237474"/>
              <a:gd name="connsiteX147" fmla="*/ 3123424 w 12192000"/>
              <a:gd name="connsiteY147" fmla="*/ 1952930 h 2237474"/>
              <a:gd name="connsiteX148" fmla="*/ 3009910 w 12192000"/>
              <a:gd name="connsiteY148" fmla="*/ 1957866 h 2237474"/>
              <a:gd name="connsiteX149" fmla="*/ 2995934 w 12192000"/>
              <a:gd name="connsiteY149" fmla="*/ 1967085 h 2237474"/>
              <a:gd name="connsiteX150" fmla="*/ 2980071 w 12192000"/>
              <a:gd name="connsiteY150" fmla="*/ 1972988 h 2237474"/>
              <a:gd name="connsiteX151" fmla="*/ 2978094 w 12192000"/>
              <a:gd name="connsiteY151" fmla="*/ 1972369 h 2237474"/>
              <a:gd name="connsiteX152" fmla="*/ 2942858 w 12192000"/>
              <a:gd name="connsiteY152" fmla="*/ 1981367 h 2237474"/>
              <a:gd name="connsiteX153" fmla="*/ 2875436 w 12192000"/>
              <a:gd name="connsiteY153" fmla="*/ 1996977 h 2237474"/>
              <a:gd name="connsiteX154" fmla="*/ 2874892 w 12192000"/>
              <a:gd name="connsiteY154" fmla="*/ 1996085 h 2237474"/>
              <a:gd name="connsiteX155" fmla="*/ 2864145 w 12192000"/>
              <a:gd name="connsiteY155" fmla="*/ 1994061 h 2237474"/>
              <a:gd name="connsiteX156" fmla="*/ 2843662 w 12192000"/>
              <a:gd name="connsiteY156" fmla="*/ 1992498 h 2237474"/>
              <a:gd name="connsiteX157" fmla="*/ 2796128 w 12192000"/>
              <a:gd name="connsiteY157" fmla="*/ 1976403 h 2237474"/>
              <a:gd name="connsiteX158" fmla="*/ 2756784 w 12192000"/>
              <a:gd name="connsiteY158" fmla="*/ 1985116 h 2237474"/>
              <a:gd name="connsiteX159" fmla="*/ 2748833 w 12192000"/>
              <a:gd name="connsiteY159" fmla="*/ 1986323 h 2237474"/>
              <a:gd name="connsiteX160" fmla="*/ 2748661 w 12192000"/>
              <a:gd name="connsiteY160" fmla="*/ 1986122 h 2237474"/>
              <a:gd name="connsiteX161" fmla="*/ 2740251 w 12192000"/>
              <a:gd name="connsiteY161" fmla="*/ 1986946 h 2237474"/>
              <a:gd name="connsiteX162" fmla="*/ 2718916 w 12192000"/>
              <a:gd name="connsiteY162" fmla="*/ 1990867 h 2237474"/>
              <a:gd name="connsiteX163" fmla="*/ 2713522 w 12192000"/>
              <a:gd name="connsiteY163" fmla="*/ 1990173 h 2237474"/>
              <a:gd name="connsiteX164" fmla="*/ 2680597 w 12192000"/>
              <a:gd name="connsiteY164" fmla="*/ 1984996 h 2237474"/>
              <a:gd name="connsiteX165" fmla="*/ 2578178 w 12192000"/>
              <a:gd name="connsiteY165" fmla="*/ 1990531 h 2237474"/>
              <a:gd name="connsiteX166" fmla="*/ 2476147 w 12192000"/>
              <a:gd name="connsiteY166" fmla="*/ 1998305 h 2237474"/>
              <a:gd name="connsiteX167" fmla="*/ 2373568 w 12192000"/>
              <a:gd name="connsiteY167" fmla="*/ 2003219 h 2237474"/>
              <a:gd name="connsiteX168" fmla="*/ 2321399 w 12192000"/>
              <a:gd name="connsiteY168" fmla="*/ 1989467 h 2237474"/>
              <a:gd name="connsiteX169" fmla="*/ 2315525 w 12192000"/>
              <a:gd name="connsiteY169" fmla="*/ 1989708 h 2237474"/>
              <a:gd name="connsiteX170" fmla="*/ 2300792 w 12192000"/>
              <a:gd name="connsiteY170" fmla="*/ 1994290 h 2237474"/>
              <a:gd name="connsiteX171" fmla="*/ 2295469 w 12192000"/>
              <a:gd name="connsiteY171" fmla="*/ 1996659 h 2237474"/>
              <a:gd name="connsiteX172" fmla="*/ 2287219 w 12192000"/>
              <a:gd name="connsiteY172" fmla="*/ 1998750 h 2237474"/>
              <a:gd name="connsiteX173" fmla="*/ 2286948 w 12192000"/>
              <a:gd name="connsiteY173" fmla="*/ 1998596 h 2237474"/>
              <a:gd name="connsiteX174" fmla="*/ 2243069 w 12192000"/>
              <a:gd name="connsiteY174" fmla="*/ 2015111 h 2237474"/>
              <a:gd name="connsiteX175" fmla="*/ 2186609 w 12192000"/>
              <a:gd name="connsiteY175" fmla="*/ 2008263 h 2237474"/>
              <a:gd name="connsiteX176" fmla="*/ 2164831 w 12192000"/>
              <a:gd name="connsiteY176" fmla="*/ 2010143 h 2237474"/>
              <a:gd name="connsiteX177" fmla="*/ 2152836 w 12192000"/>
              <a:gd name="connsiteY177" fmla="*/ 2010048 h 2237474"/>
              <a:gd name="connsiteX178" fmla="*/ 2117102 w 12192000"/>
              <a:gd name="connsiteY178" fmla="*/ 2023004 h 2237474"/>
              <a:gd name="connsiteX179" fmla="*/ 2111935 w 12192000"/>
              <a:gd name="connsiteY179" fmla="*/ 2023163 h 2237474"/>
              <a:gd name="connsiteX180" fmla="*/ 2089991 w 12192000"/>
              <a:gd name="connsiteY180" fmla="*/ 2034193 h 2237474"/>
              <a:gd name="connsiteX181" fmla="*/ 2058061 w 12192000"/>
              <a:gd name="connsiteY181" fmla="*/ 2047942 h 2237474"/>
              <a:gd name="connsiteX182" fmla="*/ 2055737 w 12192000"/>
              <a:gd name="connsiteY182" fmla="*/ 2047704 h 2237474"/>
              <a:gd name="connsiteX183" fmla="*/ 2042244 w 12192000"/>
              <a:gd name="connsiteY183" fmla="*/ 2055560 h 2237474"/>
              <a:gd name="connsiteX184" fmla="*/ 1976224 w 12192000"/>
              <a:gd name="connsiteY184" fmla="*/ 2074257 h 2237474"/>
              <a:gd name="connsiteX185" fmla="*/ 1877728 w 12192000"/>
              <a:gd name="connsiteY185" fmla="*/ 2101004 h 2237474"/>
              <a:gd name="connsiteX186" fmla="*/ 1759056 w 12192000"/>
              <a:gd name="connsiteY186" fmla="*/ 2125608 h 2237474"/>
              <a:gd name="connsiteX187" fmla="*/ 1637948 w 12192000"/>
              <a:gd name="connsiteY187" fmla="*/ 2172597 h 2237474"/>
              <a:gd name="connsiteX188" fmla="*/ 1434549 w 12192000"/>
              <a:gd name="connsiteY188" fmla="*/ 2234522 h 2237474"/>
              <a:gd name="connsiteX189" fmla="*/ 1398481 w 12192000"/>
              <a:gd name="connsiteY189" fmla="*/ 2237074 h 2237474"/>
              <a:gd name="connsiteX190" fmla="*/ 1398407 w 12192000"/>
              <a:gd name="connsiteY190" fmla="*/ 2237095 h 2237474"/>
              <a:gd name="connsiteX191" fmla="*/ 1370962 w 12192000"/>
              <a:gd name="connsiteY191" fmla="*/ 2237474 h 2237474"/>
              <a:gd name="connsiteX192" fmla="*/ 1356367 w 12192000"/>
              <a:gd name="connsiteY192" fmla="*/ 2235089 h 2237474"/>
              <a:gd name="connsiteX193" fmla="*/ 1324828 w 12192000"/>
              <a:gd name="connsiteY193" fmla="*/ 2231968 h 2237474"/>
              <a:gd name="connsiteX194" fmla="*/ 1297744 w 12192000"/>
              <a:gd name="connsiteY194" fmla="*/ 2235849 h 2237474"/>
              <a:gd name="connsiteX195" fmla="*/ 1286236 w 12192000"/>
              <a:gd name="connsiteY195" fmla="*/ 2233135 h 2237474"/>
              <a:gd name="connsiteX196" fmla="*/ 1283504 w 12192000"/>
              <a:gd name="connsiteY196" fmla="*/ 2233797 h 2237474"/>
              <a:gd name="connsiteX197" fmla="*/ 1279765 w 12192000"/>
              <a:gd name="connsiteY197" fmla="*/ 2229639 h 2237474"/>
              <a:gd name="connsiteX198" fmla="*/ 1195347 w 12192000"/>
              <a:gd name="connsiteY198" fmla="*/ 2212354 h 2237474"/>
              <a:gd name="connsiteX199" fmla="*/ 970251 w 12192000"/>
              <a:gd name="connsiteY199" fmla="*/ 2221029 h 2237474"/>
              <a:gd name="connsiteX200" fmla="*/ 812914 w 12192000"/>
              <a:gd name="connsiteY200" fmla="*/ 2202752 h 2237474"/>
              <a:gd name="connsiteX201" fmla="*/ 800195 w 12192000"/>
              <a:gd name="connsiteY201" fmla="*/ 2209407 h 2237474"/>
              <a:gd name="connsiteX202" fmla="*/ 784978 w 12192000"/>
              <a:gd name="connsiteY202" fmla="*/ 2212360 h 2237474"/>
              <a:gd name="connsiteX203" fmla="*/ 681987 w 12192000"/>
              <a:gd name="connsiteY203" fmla="*/ 2216757 h 2237474"/>
              <a:gd name="connsiteX204" fmla="*/ 669923 w 12192000"/>
              <a:gd name="connsiteY204" fmla="*/ 2211682 h 2237474"/>
              <a:gd name="connsiteX205" fmla="*/ 648680 w 12192000"/>
              <a:gd name="connsiteY205" fmla="*/ 2206229 h 2237474"/>
              <a:gd name="connsiteX206" fmla="*/ 597225 w 12192000"/>
              <a:gd name="connsiteY206" fmla="*/ 2180999 h 2237474"/>
              <a:gd name="connsiteX207" fmla="*/ 558449 w 12192000"/>
              <a:gd name="connsiteY207" fmla="*/ 2182346 h 2237474"/>
              <a:gd name="connsiteX208" fmla="*/ 550517 w 12192000"/>
              <a:gd name="connsiteY208" fmla="*/ 2182060 h 2237474"/>
              <a:gd name="connsiteX209" fmla="*/ 550309 w 12192000"/>
              <a:gd name="connsiteY209" fmla="*/ 2181825 h 2237474"/>
              <a:gd name="connsiteX210" fmla="*/ 541836 w 12192000"/>
              <a:gd name="connsiteY210" fmla="*/ 2181063 h 2237474"/>
              <a:gd name="connsiteX211" fmla="*/ 536057 w 12192000"/>
              <a:gd name="connsiteY211" fmla="*/ 2181537 h 2237474"/>
              <a:gd name="connsiteX212" fmla="*/ 520671 w 12192000"/>
              <a:gd name="connsiteY212" fmla="*/ 2180980 h 2237474"/>
              <a:gd name="connsiteX213" fmla="*/ 515024 w 12192000"/>
              <a:gd name="connsiteY213" fmla="*/ 2179258 h 2237474"/>
              <a:gd name="connsiteX214" fmla="*/ 512278 w 12192000"/>
              <a:gd name="connsiteY214" fmla="*/ 2176369 h 2237474"/>
              <a:gd name="connsiteX215" fmla="*/ 480419 w 12192000"/>
              <a:gd name="connsiteY215" fmla="*/ 2167807 h 2237474"/>
              <a:gd name="connsiteX216" fmla="*/ 413835 w 12192000"/>
              <a:gd name="connsiteY216" fmla="*/ 2156783 h 2237474"/>
              <a:gd name="connsiteX217" fmla="*/ 376513 w 12192000"/>
              <a:gd name="connsiteY217" fmla="*/ 2154014 h 2237474"/>
              <a:gd name="connsiteX218" fmla="*/ 273386 w 12192000"/>
              <a:gd name="connsiteY218" fmla="*/ 2142551 h 2237474"/>
              <a:gd name="connsiteX219" fmla="*/ 169207 w 12192000"/>
              <a:gd name="connsiteY219" fmla="*/ 2128100 h 2237474"/>
              <a:gd name="connsiteX220" fmla="*/ 93149 w 12192000"/>
              <a:gd name="connsiteY220" fmla="*/ 2105324 h 2237474"/>
              <a:gd name="connsiteX221" fmla="*/ 88109 w 12192000"/>
              <a:gd name="connsiteY221" fmla="*/ 2106704 h 2237474"/>
              <a:gd name="connsiteX222" fmla="*/ 80022 w 12192000"/>
              <a:gd name="connsiteY222" fmla="*/ 2107254 h 2237474"/>
              <a:gd name="connsiteX223" fmla="*/ 79717 w 12192000"/>
              <a:gd name="connsiteY223" fmla="*/ 2107046 h 2237474"/>
              <a:gd name="connsiteX224" fmla="*/ 72352 w 12192000"/>
              <a:gd name="connsiteY224" fmla="*/ 2107991 h 2237474"/>
              <a:gd name="connsiteX225" fmla="*/ 37645 w 12192000"/>
              <a:gd name="connsiteY225" fmla="*/ 2115401 h 2237474"/>
              <a:gd name="connsiteX226" fmla="*/ 4572 w 12192000"/>
              <a:gd name="connsiteY226" fmla="*/ 2111091 h 2237474"/>
              <a:gd name="connsiteX227" fmla="*/ 0 w 12192000"/>
              <a:gd name="connsiteY227" fmla="*/ 2110468 h 2237474"/>
              <a:gd name="connsiteX228" fmla="*/ 0 w 12192000"/>
              <a:gd name="connsiteY22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00177 w 12192000"/>
              <a:gd name="connsiteY88" fmla="*/ 1636016 h 2237474"/>
              <a:gd name="connsiteX89" fmla="*/ 6795372 w 12192000"/>
              <a:gd name="connsiteY89" fmla="*/ 1644845 h 2237474"/>
              <a:gd name="connsiteX90" fmla="*/ 6692251 w 12192000"/>
              <a:gd name="connsiteY90" fmla="*/ 1656357 h 2237474"/>
              <a:gd name="connsiteX91" fmla="*/ 6655235 w 12192000"/>
              <a:gd name="connsiteY91" fmla="*/ 1661869 h 2237474"/>
              <a:gd name="connsiteX92" fmla="*/ 6587857 w 12192000"/>
              <a:gd name="connsiteY92" fmla="*/ 1665769 h 2237474"/>
              <a:gd name="connsiteX93" fmla="*/ 6554894 w 12192000"/>
              <a:gd name="connsiteY93" fmla="*/ 1664428 h 2237474"/>
              <a:gd name="connsiteX94" fmla="*/ 6516595 w 12192000"/>
              <a:gd name="connsiteY94" fmla="*/ 1667475 h 2237474"/>
              <a:gd name="connsiteX95" fmla="*/ 6508541 w 12192000"/>
              <a:gd name="connsiteY95" fmla="*/ 1668757 h 2237474"/>
              <a:gd name="connsiteX96" fmla="*/ 6471012 w 12192000"/>
              <a:gd name="connsiteY96" fmla="*/ 1678604 h 2237474"/>
              <a:gd name="connsiteX97" fmla="*/ 6415265 w 12192000"/>
              <a:gd name="connsiteY97" fmla="*/ 1665317 h 2237474"/>
              <a:gd name="connsiteX98" fmla="*/ 6364035 w 12192000"/>
              <a:gd name="connsiteY98" fmla="*/ 1667683 h 2237474"/>
              <a:gd name="connsiteX99" fmla="*/ 6280959 w 12192000"/>
              <a:gd name="connsiteY99" fmla="*/ 1689329 h 2237474"/>
              <a:gd name="connsiteX100" fmla="*/ 6243319 w 12192000"/>
              <a:gd name="connsiteY100" fmla="*/ 1695560 h 2237474"/>
              <a:gd name="connsiteX101" fmla="*/ 6098321 w 12192000"/>
              <a:gd name="connsiteY101" fmla="*/ 1721646 h 2237474"/>
              <a:gd name="connsiteX102" fmla="*/ 5880652 w 12192000"/>
              <a:gd name="connsiteY102" fmla="*/ 1779643 h 2237474"/>
              <a:gd name="connsiteX103" fmla="*/ 5785959 w 12192000"/>
              <a:gd name="connsiteY103" fmla="*/ 1775307 h 2237474"/>
              <a:gd name="connsiteX104" fmla="*/ 5643534 w 12192000"/>
              <a:gd name="connsiteY104" fmla="*/ 1802919 h 2237474"/>
              <a:gd name="connsiteX105" fmla="*/ 5518799 w 12192000"/>
              <a:gd name="connsiteY105" fmla="*/ 1818312 h 2237474"/>
              <a:gd name="connsiteX106" fmla="*/ 5505014 w 12192000"/>
              <a:gd name="connsiteY106" fmla="*/ 1819259 h 2237474"/>
              <a:gd name="connsiteX107" fmla="*/ 5453307 w 12192000"/>
              <a:gd name="connsiteY107" fmla="*/ 1815450 h 2237474"/>
              <a:gd name="connsiteX108" fmla="*/ 5364192 w 12192000"/>
              <a:gd name="connsiteY108" fmla="*/ 1826074 h 2237474"/>
              <a:gd name="connsiteX109" fmla="*/ 5350380 w 12192000"/>
              <a:gd name="connsiteY109" fmla="*/ 1830891 h 2237474"/>
              <a:gd name="connsiteX110" fmla="*/ 5259633 w 12192000"/>
              <a:gd name="connsiteY110" fmla="*/ 1837160 h 2237474"/>
              <a:gd name="connsiteX111" fmla="*/ 5197513 w 12192000"/>
              <a:gd name="connsiteY111" fmla="*/ 1844718 h 2237474"/>
              <a:gd name="connsiteX112" fmla="*/ 5184170 w 12192000"/>
              <a:gd name="connsiteY112" fmla="*/ 1849402 h 2237474"/>
              <a:gd name="connsiteX113" fmla="*/ 5168852 w 12192000"/>
              <a:gd name="connsiteY113" fmla="*/ 1844846 h 2237474"/>
              <a:gd name="connsiteX114" fmla="*/ 5164370 w 12192000"/>
              <a:gd name="connsiteY114" fmla="*/ 1840597 h 2237474"/>
              <a:gd name="connsiteX115" fmla="*/ 5114927 w 12192000"/>
              <a:gd name="connsiteY115" fmla="*/ 1847827 h 2237474"/>
              <a:gd name="connsiteX116" fmla="*/ 5108970 w 12192000"/>
              <a:gd name="connsiteY116" fmla="*/ 1847935 h 2237474"/>
              <a:gd name="connsiteX117" fmla="*/ 5067961 w 12192000"/>
              <a:gd name="connsiteY117" fmla="*/ 1845917 h 2237474"/>
              <a:gd name="connsiteX118" fmla="*/ 5007075 w 12192000"/>
              <a:gd name="connsiteY118" fmla="*/ 1838626 h 2237474"/>
              <a:gd name="connsiteX119" fmla="*/ 4944087 w 12192000"/>
              <a:gd name="connsiteY119" fmla="*/ 1823332 h 2237474"/>
              <a:gd name="connsiteX120" fmla="*/ 4907662 w 12192000"/>
              <a:gd name="connsiteY120" fmla="*/ 1816900 h 2237474"/>
              <a:gd name="connsiteX121" fmla="*/ 4882386 w 12192000"/>
              <a:gd name="connsiteY121" fmla="*/ 1809844 h 2237474"/>
              <a:gd name="connsiteX122" fmla="*/ 4811440 w 12192000"/>
              <a:gd name="connsiteY122" fmla="*/ 1804655 h 2237474"/>
              <a:gd name="connsiteX123" fmla="*/ 4691075 w 12192000"/>
              <a:gd name="connsiteY123" fmla="*/ 1801389 h 2237474"/>
              <a:gd name="connsiteX124" fmla="*/ 4611738 w 12192000"/>
              <a:gd name="connsiteY124" fmla="*/ 1776964 h 2237474"/>
              <a:gd name="connsiteX125" fmla="*/ 4560070 w 12192000"/>
              <a:gd name="connsiteY125" fmla="*/ 1785640 h 2237474"/>
              <a:gd name="connsiteX126" fmla="*/ 4536503 w 12192000"/>
              <a:gd name="connsiteY126" fmla="*/ 1785334 h 2237474"/>
              <a:gd name="connsiteX127" fmla="*/ 4513724 w 12192000"/>
              <a:gd name="connsiteY127" fmla="*/ 1791996 h 2237474"/>
              <a:gd name="connsiteX128" fmla="*/ 4459810 w 12192000"/>
              <a:gd name="connsiteY128" fmla="*/ 1797886 h 2237474"/>
              <a:gd name="connsiteX129" fmla="*/ 4379064 w 12192000"/>
              <a:gd name="connsiteY129" fmla="*/ 1817177 h 2237474"/>
              <a:gd name="connsiteX130" fmla="*/ 4319209 w 12192000"/>
              <a:gd name="connsiteY130" fmla="*/ 1834833 h 2237474"/>
              <a:gd name="connsiteX131" fmla="*/ 4290981 w 12192000"/>
              <a:gd name="connsiteY131" fmla="*/ 1839677 h 2237474"/>
              <a:gd name="connsiteX132" fmla="*/ 4285792 w 12192000"/>
              <a:gd name="connsiteY132" fmla="*/ 1836231 h 2237474"/>
              <a:gd name="connsiteX133" fmla="*/ 4238372 w 12192000"/>
              <a:gd name="connsiteY133" fmla="*/ 1851480 h 2237474"/>
              <a:gd name="connsiteX134" fmla="*/ 4232517 w 12192000"/>
              <a:gd name="connsiteY134" fmla="*/ 1852567 h 2237474"/>
              <a:gd name="connsiteX135" fmla="*/ 4191732 w 12192000"/>
              <a:gd name="connsiteY135" fmla="*/ 1857328 h 2237474"/>
              <a:gd name="connsiteX136" fmla="*/ 4065532 w 12192000"/>
              <a:gd name="connsiteY136" fmla="*/ 1855477 h 2237474"/>
              <a:gd name="connsiteX137" fmla="*/ 4028460 w 12192000"/>
              <a:gd name="connsiteY137" fmla="*/ 1855137 h 2237474"/>
              <a:gd name="connsiteX138" fmla="*/ 4002267 w 12192000"/>
              <a:gd name="connsiteY138" fmla="*/ 1852352 h 2237474"/>
              <a:gd name="connsiteX139" fmla="*/ 3931396 w 12192000"/>
              <a:gd name="connsiteY139" fmla="*/ 1858915 h 2237474"/>
              <a:gd name="connsiteX140" fmla="*/ 3812162 w 12192000"/>
              <a:gd name="connsiteY140" fmla="*/ 1875501 h 2237474"/>
              <a:gd name="connsiteX141" fmla="*/ 3729530 w 12192000"/>
              <a:gd name="connsiteY141" fmla="*/ 1864513 h 2237474"/>
              <a:gd name="connsiteX142" fmla="*/ 3680177 w 12192000"/>
              <a:gd name="connsiteY142" fmla="*/ 1881552 h 2237474"/>
              <a:gd name="connsiteX143" fmla="*/ 3567259 w 12192000"/>
              <a:gd name="connsiteY143" fmla="*/ 1893482 h 2237474"/>
              <a:gd name="connsiteX144" fmla="*/ 3405770 w 12192000"/>
              <a:gd name="connsiteY144" fmla="*/ 1904591 h 2237474"/>
              <a:gd name="connsiteX145" fmla="*/ 3280097 w 12192000"/>
              <a:gd name="connsiteY145" fmla="*/ 1919610 h 2237474"/>
              <a:gd name="connsiteX146" fmla="*/ 3123424 w 12192000"/>
              <a:gd name="connsiteY146" fmla="*/ 1952930 h 2237474"/>
              <a:gd name="connsiteX147" fmla="*/ 3009910 w 12192000"/>
              <a:gd name="connsiteY147" fmla="*/ 1957866 h 2237474"/>
              <a:gd name="connsiteX148" fmla="*/ 2995934 w 12192000"/>
              <a:gd name="connsiteY148" fmla="*/ 1967085 h 2237474"/>
              <a:gd name="connsiteX149" fmla="*/ 2980071 w 12192000"/>
              <a:gd name="connsiteY149" fmla="*/ 1972988 h 2237474"/>
              <a:gd name="connsiteX150" fmla="*/ 2978094 w 12192000"/>
              <a:gd name="connsiteY150" fmla="*/ 1972369 h 2237474"/>
              <a:gd name="connsiteX151" fmla="*/ 2942858 w 12192000"/>
              <a:gd name="connsiteY151" fmla="*/ 1981367 h 2237474"/>
              <a:gd name="connsiteX152" fmla="*/ 2875436 w 12192000"/>
              <a:gd name="connsiteY152" fmla="*/ 1996977 h 2237474"/>
              <a:gd name="connsiteX153" fmla="*/ 2874892 w 12192000"/>
              <a:gd name="connsiteY153" fmla="*/ 1996085 h 2237474"/>
              <a:gd name="connsiteX154" fmla="*/ 2864145 w 12192000"/>
              <a:gd name="connsiteY154" fmla="*/ 1994061 h 2237474"/>
              <a:gd name="connsiteX155" fmla="*/ 2843662 w 12192000"/>
              <a:gd name="connsiteY155" fmla="*/ 1992498 h 2237474"/>
              <a:gd name="connsiteX156" fmla="*/ 2796128 w 12192000"/>
              <a:gd name="connsiteY156" fmla="*/ 1976403 h 2237474"/>
              <a:gd name="connsiteX157" fmla="*/ 2756784 w 12192000"/>
              <a:gd name="connsiteY157" fmla="*/ 1985116 h 2237474"/>
              <a:gd name="connsiteX158" fmla="*/ 2748833 w 12192000"/>
              <a:gd name="connsiteY158" fmla="*/ 1986323 h 2237474"/>
              <a:gd name="connsiteX159" fmla="*/ 2748661 w 12192000"/>
              <a:gd name="connsiteY159" fmla="*/ 1986122 h 2237474"/>
              <a:gd name="connsiteX160" fmla="*/ 2740251 w 12192000"/>
              <a:gd name="connsiteY160" fmla="*/ 1986946 h 2237474"/>
              <a:gd name="connsiteX161" fmla="*/ 2718916 w 12192000"/>
              <a:gd name="connsiteY161" fmla="*/ 1990867 h 2237474"/>
              <a:gd name="connsiteX162" fmla="*/ 2713522 w 12192000"/>
              <a:gd name="connsiteY162" fmla="*/ 1990173 h 2237474"/>
              <a:gd name="connsiteX163" fmla="*/ 2680597 w 12192000"/>
              <a:gd name="connsiteY163" fmla="*/ 1984996 h 2237474"/>
              <a:gd name="connsiteX164" fmla="*/ 2578178 w 12192000"/>
              <a:gd name="connsiteY164" fmla="*/ 1990531 h 2237474"/>
              <a:gd name="connsiteX165" fmla="*/ 2476147 w 12192000"/>
              <a:gd name="connsiteY165" fmla="*/ 1998305 h 2237474"/>
              <a:gd name="connsiteX166" fmla="*/ 2373568 w 12192000"/>
              <a:gd name="connsiteY166" fmla="*/ 2003219 h 2237474"/>
              <a:gd name="connsiteX167" fmla="*/ 2321399 w 12192000"/>
              <a:gd name="connsiteY167" fmla="*/ 1989467 h 2237474"/>
              <a:gd name="connsiteX168" fmla="*/ 2315525 w 12192000"/>
              <a:gd name="connsiteY168" fmla="*/ 1989708 h 2237474"/>
              <a:gd name="connsiteX169" fmla="*/ 2300792 w 12192000"/>
              <a:gd name="connsiteY169" fmla="*/ 1994290 h 2237474"/>
              <a:gd name="connsiteX170" fmla="*/ 2295469 w 12192000"/>
              <a:gd name="connsiteY170" fmla="*/ 1996659 h 2237474"/>
              <a:gd name="connsiteX171" fmla="*/ 2287219 w 12192000"/>
              <a:gd name="connsiteY171" fmla="*/ 1998750 h 2237474"/>
              <a:gd name="connsiteX172" fmla="*/ 2286948 w 12192000"/>
              <a:gd name="connsiteY172" fmla="*/ 1998596 h 2237474"/>
              <a:gd name="connsiteX173" fmla="*/ 2243069 w 12192000"/>
              <a:gd name="connsiteY173" fmla="*/ 2015111 h 2237474"/>
              <a:gd name="connsiteX174" fmla="*/ 2186609 w 12192000"/>
              <a:gd name="connsiteY174" fmla="*/ 2008263 h 2237474"/>
              <a:gd name="connsiteX175" fmla="*/ 2164831 w 12192000"/>
              <a:gd name="connsiteY175" fmla="*/ 2010143 h 2237474"/>
              <a:gd name="connsiteX176" fmla="*/ 2152836 w 12192000"/>
              <a:gd name="connsiteY176" fmla="*/ 2010048 h 2237474"/>
              <a:gd name="connsiteX177" fmla="*/ 2117102 w 12192000"/>
              <a:gd name="connsiteY177" fmla="*/ 2023004 h 2237474"/>
              <a:gd name="connsiteX178" fmla="*/ 2111935 w 12192000"/>
              <a:gd name="connsiteY178" fmla="*/ 2023163 h 2237474"/>
              <a:gd name="connsiteX179" fmla="*/ 2089991 w 12192000"/>
              <a:gd name="connsiteY179" fmla="*/ 2034193 h 2237474"/>
              <a:gd name="connsiteX180" fmla="*/ 2058061 w 12192000"/>
              <a:gd name="connsiteY180" fmla="*/ 2047942 h 2237474"/>
              <a:gd name="connsiteX181" fmla="*/ 2055737 w 12192000"/>
              <a:gd name="connsiteY181" fmla="*/ 2047704 h 2237474"/>
              <a:gd name="connsiteX182" fmla="*/ 2042244 w 12192000"/>
              <a:gd name="connsiteY182" fmla="*/ 2055560 h 2237474"/>
              <a:gd name="connsiteX183" fmla="*/ 1976224 w 12192000"/>
              <a:gd name="connsiteY183" fmla="*/ 2074257 h 2237474"/>
              <a:gd name="connsiteX184" fmla="*/ 1877728 w 12192000"/>
              <a:gd name="connsiteY184" fmla="*/ 2101004 h 2237474"/>
              <a:gd name="connsiteX185" fmla="*/ 1759056 w 12192000"/>
              <a:gd name="connsiteY185" fmla="*/ 2125608 h 2237474"/>
              <a:gd name="connsiteX186" fmla="*/ 1637948 w 12192000"/>
              <a:gd name="connsiteY186" fmla="*/ 2172597 h 2237474"/>
              <a:gd name="connsiteX187" fmla="*/ 1434549 w 12192000"/>
              <a:gd name="connsiteY187" fmla="*/ 2234522 h 2237474"/>
              <a:gd name="connsiteX188" fmla="*/ 1398481 w 12192000"/>
              <a:gd name="connsiteY188" fmla="*/ 2237074 h 2237474"/>
              <a:gd name="connsiteX189" fmla="*/ 1398407 w 12192000"/>
              <a:gd name="connsiteY189" fmla="*/ 2237095 h 2237474"/>
              <a:gd name="connsiteX190" fmla="*/ 1370962 w 12192000"/>
              <a:gd name="connsiteY190" fmla="*/ 2237474 h 2237474"/>
              <a:gd name="connsiteX191" fmla="*/ 1356367 w 12192000"/>
              <a:gd name="connsiteY191" fmla="*/ 2235089 h 2237474"/>
              <a:gd name="connsiteX192" fmla="*/ 1324828 w 12192000"/>
              <a:gd name="connsiteY192" fmla="*/ 2231968 h 2237474"/>
              <a:gd name="connsiteX193" fmla="*/ 1297744 w 12192000"/>
              <a:gd name="connsiteY193" fmla="*/ 2235849 h 2237474"/>
              <a:gd name="connsiteX194" fmla="*/ 1286236 w 12192000"/>
              <a:gd name="connsiteY194" fmla="*/ 2233135 h 2237474"/>
              <a:gd name="connsiteX195" fmla="*/ 1283504 w 12192000"/>
              <a:gd name="connsiteY195" fmla="*/ 2233797 h 2237474"/>
              <a:gd name="connsiteX196" fmla="*/ 1279765 w 12192000"/>
              <a:gd name="connsiteY196" fmla="*/ 2229639 h 2237474"/>
              <a:gd name="connsiteX197" fmla="*/ 1195347 w 12192000"/>
              <a:gd name="connsiteY197" fmla="*/ 2212354 h 2237474"/>
              <a:gd name="connsiteX198" fmla="*/ 970251 w 12192000"/>
              <a:gd name="connsiteY198" fmla="*/ 2221029 h 2237474"/>
              <a:gd name="connsiteX199" fmla="*/ 812914 w 12192000"/>
              <a:gd name="connsiteY199" fmla="*/ 2202752 h 2237474"/>
              <a:gd name="connsiteX200" fmla="*/ 800195 w 12192000"/>
              <a:gd name="connsiteY200" fmla="*/ 2209407 h 2237474"/>
              <a:gd name="connsiteX201" fmla="*/ 784978 w 12192000"/>
              <a:gd name="connsiteY201" fmla="*/ 2212360 h 2237474"/>
              <a:gd name="connsiteX202" fmla="*/ 681987 w 12192000"/>
              <a:gd name="connsiteY202" fmla="*/ 2216757 h 2237474"/>
              <a:gd name="connsiteX203" fmla="*/ 669923 w 12192000"/>
              <a:gd name="connsiteY203" fmla="*/ 2211682 h 2237474"/>
              <a:gd name="connsiteX204" fmla="*/ 648680 w 12192000"/>
              <a:gd name="connsiteY204" fmla="*/ 2206229 h 2237474"/>
              <a:gd name="connsiteX205" fmla="*/ 597225 w 12192000"/>
              <a:gd name="connsiteY205" fmla="*/ 2180999 h 2237474"/>
              <a:gd name="connsiteX206" fmla="*/ 558449 w 12192000"/>
              <a:gd name="connsiteY206" fmla="*/ 2182346 h 2237474"/>
              <a:gd name="connsiteX207" fmla="*/ 550517 w 12192000"/>
              <a:gd name="connsiteY207" fmla="*/ 2182060 h 2237474"/>
              <a:gd name="connsiteX208" fmla="*/ 550309 w 12192000"/>
              <a:gd name="connsiteY208" fmla="*/ 2181825 h 2237474"/>
              <a:gd name="connsiteX209" fmla="*/ 541836 w 12192000"/>
              <a:gd name="connsiteY209" fmla="*/ 2181063 h 2237474"/>
              <a:gd name="connsiteX210" fmla="*/ 536057 w 12192000"/>
              <a:gd name="connsiteY210" fmla="*/ 2181537 h 2237474"/>
              <a:gd name="connsiteX211" fmla="*/ 520671 w 12192000"/>
              <a:gd name="connsiteY211" fmla="*/ 2180980 h 2237474"/>
              <a:gd name="connsiteX212" fmla="*/ 515024 w 12192000"/>
              <a:gd name="connsiteY212" fmla="*/ 2179258 h 2237474"/>
              <a:gd name="connsiteX213" fmla="*/ 512278 w 12192000"/>
              <a:gd name="connsiteY213" fmla="*/ 2176369 h 2237474"/>
              <a:gd name="connsiteX214" fmla="*/ 480419 w 12192000"/>
              <a:gd name="connsiteY214" fmla="*/ 2167807 h 2237474"/>
              <a:gd name="connsiteX215" fmla="*/ 413835 w 12192000"/>
              <a:gd name="connsiteY215" fmla="*/ 2156783 h 2237474"/>
              <a:gd name="connsiteX216" fmla="*/ 376513 w 12192000"/>
              <a:gd name="connsiteY216" fmla="*/ 2154014 h 2237474"/>
              <a:gd name="connsiteX217" fmla="*/ 273386 w 12192000"/>
              <a:gd name="connsiteY217" fmla="*/ 2142551 h 2237474"/>
              <a:gd name="connsiteX218" fmla="*/ 169207 w 12192000"/>
              <a:gd name="connsiteY218" fmla="*/ 2128100 h 2237474"/>
              <a:gd name="connsiteX219" fmla="*/ 93149 w 12192000"/>
              <a:gd name="connsiteY219" fmla="*/ 2105324 h 2237474"/>
              <a:gd name="connsiteX220" fmla="*/ 88109 w 12192000"/>
              <a:gd name="connsiteY220" fmla="*/ 2106704 h 2237474"/>
              <a:gd name="connsiteX221" fmla="*/ 80022 w 12192000"/>
              <a:gd name="connsiteY221" fmla="*/ 2107254 h 2237474"/>
              <a:gd name="connsiteX222" fmla="*/ 79717 w 12192000"/>
              <a:gd name="connsiteY222" fmla="*/ 2107046 h 2237474"/>
              <a:gd name="connsiteX223" fmla="*/ 72352 w 12192000"/>
              <a:gd name="connsiteY223" fmla="*/ 2107991 h 2237474"/>
              <a:gd name="connsiteX224" fmla="*/ 37645 w 12192000"/>
              <a:gd name="connsiteY224" fmla="*/ 2115401 h 2237474"/>
              <a:gd name="connsiteX225" fmla="*/ 4572 w 12192000"/>
              <a:gd name="connsiteY225" fmla="*/ 2111091 h 2237474"/>
              <a:gd name="connsiteX226" fmla="*/ 0 w 12192000"/>
              <a:gd name="connsiteY226" fmla="*/ 2110468 h 2237474"/>
              <a:gd name="connsiteX227" fmla="*/ 0 w 12192000"/>
              <a:gd name="connsiteY22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00177 w 12192000"/>
              <a:gd name="connsiteY87" fmla="*/ 1636016 h 2237474"/>
              <a:gd name="connsiteX88" fmla="*/ 6795372 w 12192000"/>
              <a:gd name="connsiteY88" fmla="*/ 1644845 h 2237474"/>
              <a:gd name="connsiteX89" fmla="*/ 6692251 w 12192000"/>
              <a:gd name="connsiteY89" fmla="*/ 1656357 h 2237474"/>
              <a:gd name="connsiteX90" fmla="*/ 6655235 w 12192000"/>
              <a:gd name="connsiteY90" fmla="*/ 1661869 h 2237474"/>
              <a:gd name="connsiteX91" fmla="*/ 6587857 w 12192000"/>
              <a:gd name="connsiteY91" fmla="*/ 1665769 h 2237474"/>
              <a:gd name="connsiteX92" fmla="*/ 6554894 w 12192000"/>
              <a:gd name="connsiteY92" fmla="*/ 1664428 h 2237474"/>
              <a:gd name="connsiteX93" fmla="*/ 6516595 w 12192000"/>
              <a:gd name="connsiteY93" fmla="*/ 1667475 h 2237474"/>
              <a:gd name="connsiteX94" fmla="*/ 6508541 w 12192000"/>
              <a:gd name="connsiteY94" fmla="*/ 1668757 h 2237474"/>
              <a:gd name="connsiteX95" fmla="*/ 6471012 w 12192000"/>
              <a:gd name="connsiteY95" fmla="*/ 1678604 h 2237474"/>
              <a:gd name="connsiteX96" fmla="*/ 6415265 w 12192000"/>
              <a:gd name="connsiteY96" fmla="*/ 1665317 h 2237474"/>
              <a:gd name="connsiteX97" fmla="*/ 6364035 w 12192000"/>
              <a:gd name="connsiteY97" fmla="*/ 1667683 h 2237474"/>
              <a:gd name="connsiteX98" fmla="*/ 6280959 w 12192000"/>
              <a:gd name="connsiteY98" fmla="*/ 1689329 h 2237474"/>
              <a:gd name="connsiteX99" fmla="*/ 6243319 w 12192000"/>
              <a:gd name="connsiteY99" fmla="*/ 1695560 h 2237474"/>
              <a:gd name="connsiteX100" fmla="*/ 6098321 w 12192000"/>
              <a:gd name="connsiteY100" fmla="*/ 1721646 h 2237474"/>
              <a:gd name="connsiteX101" fmla="*/ 5880652 w 12192000"/>
              <a:gd name="connsiteY101" fmla="*/ 1779643 h 2237474"/>
              <a:gd name="connsiteX102" fmla="*/ 5785959 w 12192000"/>
              <a:gd name="connsiteY102" fmla="*/ 1775307 h 2237474"/>
              <a:gd name="connsiteX103" fmla="*/ 5643534 w 12192000"/>
              <a:gd name="connsiteY103" fmla="*/ 1802919 h 2237474"/>
              <a:gd name="connsiteX104" fmla="*/ 5518799 w 12192000"/>
              <a:gd name="connsiteY104" fmla="*/ 1818312 h 2237474"/>
              <a:gd name="connsiteX105" fmla="*/ 5505014 w 12192000"/>
              <a:gd name="connsiteY105" fmla="*/ 1819259 h 2237474"/>
              <a:gd name="connsiteX106" fmla="*/ 5453307 w 12192000"/>
              <a:gd name="connsiteY106" fmla="*/ 1815450 h 2237474"/>
              <a:gd name="connsiteX107" fmla="*/ 5364192 w 12192000"/>
              <a:gd name="connsiteY107" fmla="*/ 1826074 h 2237474"/>
              <a:gd name="connsiteX108" fmla="*/ 5350380 w 12192000"/>
              <a:gd name="connsiteY108" fmla="*/ 1830891 h 2237474"/>
              <a:gd name="connsiteX109" fmla="*/ 5259633 w 12192000"/>
              <a:gd name="connsiteY109" fmla="*/ 1837160 h 2237474"/>
              <a:gd name="connsiteX110" fmla="*/ 5197513 w 12192000"/>
              <a:gd name="connsiteY110" fmla="*/ 1844718 h 2237474"/>
              <a:gd name="connsiteX111" fmla="*/ 5184170 w 12192000"/>
              <a:gd name="connsiteY111" fmla="*/ 1849402 h 2237474"/>
              <a:gd name="connsiteX112" fmla="*/ 5168852 w 12192000"/>
              <a:gd name="connsiteY112" fmla="*/ 1844846 h 2237474"/>
              <a:gd name="connsiteX113" fmla="*/ 5164370 w 12192000"/>
              <a:gd name="connsiteY113" fmla="*/ 1840597 h 2237474"/>
              <a:gd name="connsiteX114" fmla="*/ 5114927 w 12192000"/>
              <a:gd name="connsiteY114" fmla="*/ 1847827 h 2237474"/>
              <a:gd name="connsiteX115" fmla="*/ 5108970 w 12192000"/>
              <a:gd name="connsiteY115" fmla="*/ 1847935 h 2237474"/>
              <a:gd name="connsiteX116" fmla="*/ 5067961 w 12192000"/>
              <a:gd name="connsiteY116" fmla="*/ 1845917 h 2237474"/>
              <a:gd name="connsiteX117" fmla="*/ 5007075 w 12192000"/>
              <a:gd name="connsiteY117" fmla="*/ 1838626 h 2237474"/>
              <a:gd name="connsiteX118" fmla="*/ 4944087 w 12192000"/>
              <a:gd name="connsiteY118" fmla="*/ 1823332 h 2237474"/>
              <a:gd name="connsiteX119" fmla="*/ 4907662 w 12192000"/>
              <a:gd name="connsiteY119" fmla="*/ 1816900 h 2237474"/>
              <a:gd name="connsiteX120" fmla="*/ 4882386 w 12192000"/>
              <a:gd name="connsiteY120" fmla="*/ 1809844 h 2237474"/>
              <a:gd name="connsiteX121" fmla="*/ 4811440 w 12192000"/>
              <a:gd name="connsiteY121" fmla="*/ 1804655 h 2237474"/>
              <a:gd name="connsiteX122" fmla="*/ 4691075 w 12192000"/>
              <a:gd name="connsiteY122" fmla="*/ 1801389 h 2237474"/>
              <a:gd name="connsiteX123" fmla="*/ 4611738 w 12192000"/>
              <a:gd name="connsiteY123" fmla="*/ 1776964 h 2237474"/>
              <a:gd name="connsiteX124" fmla="*/ 4560070 w 12192000"/>
              <a:gd name="connsiteY124" fmla="*/ 1785640 h 2237474"/>
              <a:gd name="connsiteX125" fmla="*/ 4536503 w 12192000"/>
              <a:gd name="connsiteY125" fmla="*/ 1785334 h 2237474"/>
              <a:gd name="connsiteX126" fmla="*/ 4513724 w 12192000"/>
              <a:gd name="connsiteY126" fmla="*/ 1791996 h 2237474"/>
              <a:gd name="connsiteX127" fmla="*/ 4459810 w 12192000"/>
              <a:gd name="connsiteY127" fmla="*/ 1797886 h 2237474"/>
              <a:gd name="connsiteX128" fmla="*/ 4379064 w 12192000"/>
              <a:gd name="connsiteY128" fmla="*/ 1817177 h 2237474"/>
              <a:gd name="connsiteX129" fmla="*/ 4319209 w 12192000"/>
              <a:gd name="connsiteY129" fmla="*/ 1834833 h 2237474"/>
              <a:gd name="connsiteX130" fmla="*/ 4290981 w 12192000"/>
              <a:gd name="connsiteY130" fmla="*/ 1839677 h 2237474"/>
              <a:gd name="connsiteX131" fmla="*/ 4285792 w 12192000"/>
              <a:gd name="connsiteY131" fmla="*/ 1836231 h 2237474"/>
              <a:gd name="connsiteX132" fmla="*/ 4238372 w 12192000"/>
              <a:gd name="connsiteY132" fmla="*/ 1851480 h 2237474"/>
              <a:gd name="connsiteX133" fmla="*/ 4232517 w 12192000"/>
              <a:gd name="connsiteY133" fmla="*/ 1852567 h 2237474"/>
              <a:gd name="connsiteX134" fmla="*/ 4191732 w 12192000"/>
              <a:gd name="connsiteY134" fmla="*/ 1857328 h 2237474"/>
              <a:gd name="connsiteX135" fmla="*/ 4065532 w 12192000"/>
              <a:gd name="connsiteY135" fmla="*/ 1855477 h 2237474"/>
              <a:gd name="connsiteX136" fmla="*/ 4028460 w 12192000"/>
              <a:gd name="connsiteY136" fmla="*/ 1855137 h 2237474"/>
              <a:gd name="connsiteX137" fmla="*/ 4002267 w 12192000"/>
              <a:gd name="connsiteY137" fmla="*/ 1852352 h 2237474"/>
              <a:gd name="connsiteX138" fmla="*/ 3931396 w 12192000"/>
              <a:gd name="connsiteY138" fmla="*/ 1858915 h 2237474"/>
              <a:gd name="connsiteX139" fmla="*/ 3812162 w 12192000"/>
              <a:gd name="connsiteY139" fmla="*/ 1875501 h 2237474"/>
              <a:gd name="connsiteX140" fmla="*/ 3729530 w 12192000"/>
              <a:gd name="connsiteY140" fmla="*/ 1864513 h 2237474"/>
              <a:gd name="connsiteX141" fmla="*/ 3680177 w 12192000"/>
              <a:gd name="connsiteY141" fmla="*/ 1881552 h 2237474"/>
              <a:gd name="connsiteX142" fmla="*/ 3567259 w 12192000"/>
              <a:gd name="connsiteY142" fmla="*/ 1893482 h 2237474"/>
              <a:gd name="connsiteX143" fmla="*/ 3405770 w 12192000"/>
              <a:gd name="connsiteY143" fmla="*/ 1904591 h 2237474"/>
              <a:gd name="connsiteX144" fmla="*/ 3280097 w 12192000"/>
              <a:gd name="connsiteY144" fmla="*/ 1919610 h 2237474"/>
              <a:gd name="connsiteX145" fmla="*/ 3123424 w 12192000"/>
              <a:gd name="connsiteY145" fmla="*/ 1952930 h 2237474"/>
              <a:gd name="connsiteX146" fmla="*/ 3009910 w 12192000"/>
              <a:gd name="connsiteY146" fmla="*/ 1957866 h 2237474"/>
              <a:gd name="connsiteX147" fmla="*/ 2995934 w 12192000"/>
              <a:gd name="connsiteY147" fmla="*/ 1967085 h 2237474"/>
              <a:gd name="connsiteX148" fmla="*/ 2980071 w 12192000"/>
              <a:gd name="connsiteY148" fmla="*/ 1972988 h 2237474"/>
              <a:gd name="connsiteX149" fmla="*/ 2978094 w 12192000"/>
              <a:gd name="connsiteY149" fmla="*/ 1972369 h 2237474"/>
              <a:gd name="connsiteX150" fmla="*/ 2942858 w 12192000"/>
              <a:gd name="connsiteY150" fmla="*/ 1981367 h 2237474"/>
              <a:gd name="connsiteX151" fmla="*/ 2875436 w 12192000"/>
              <a:gd name="connsiteY151" fmla="*/ 1996977 h 2237474"/>
              <a:gd name="connsiteX152" fmla="*/ 2874892 w 12192000"/>
              <a:gd name="connsiteY152" fmla="*/ 1996085 h 2237474"/>
              <a:gd name="connsiteX153" fmla="*/ 2864145 w 12192000"/>
              <a:gd name="connsiteY153" fmla="*/ 1994061 h 2237474"/>
              <a:gd name="connsiteX154" fmla="*/ 2843662 w 12192000"/>
              <a:gd name="connsiteY154" fmla="*/ 1992498 h 2237474"/>
              <a:gd name="connsiteX155" fmla="*/ 2796128 w 12192000"/>
              <a:gd name="connsiteY155" fmla="*/ 1976403 h 2237474"/>
              <a:gd name="connsiteX156" fmla="*/ 2756784 w 12192000"/>
              <a:gd name="connsiteY156" fmla="*/ 1985116 h 2237474"/>
              <a:gd name="connsiteX157" fmla="*/ 2748833 w 12192000"/>
              <a:gd name="connsiteY157" fmla="*/ 1986323 h 2237474"/>
              <a:gd name="connsiteX158" fmla="*/ 2748661 w 12192000"/>
              <a:gd name="connsiteY158" fmla="*/ 1986122 h 2237474"/>
              <a:gd name="connsiteX159" fmla="*/ 2740251 w 12192000"/>
              <a:gd name="connsiteY159" fmla="*/ 1986946 h 2237474"/>
              <a:gd name="connsiteX160" fmla="*/ 2718916 w 12192000"/>
              <a:gd name="connsiteY160" fmla="*/ 1990867 h 2237474"/>
              <a:gd name="connsiteX161" fmla="*/ 2713522 w 12192000"/>
              <a:gd name="connsiteY161" fmla="*/ 1990173 h 2237474"/>
              <a:gd name="connsiteX162" fmla="*/ 2680597 w 12192000"/>
              <a:gd name="connsiteY162" fmla="*/ 1984996 h 2237474"/>
              <a:gd name="connsiteX163" fmla="*/ 2578178 w 12192000"/>
              <a:gd name="connsiteY163" fmla="*/ 1990531 h 2237474"/>
              <a:gd name="connsiteX164" fmla="*/ 2476147 w 12192000"/>
              <a:gd name="connsiteY164" fmla="*/ 1998305 h 2237474"/>
              <a:gd name="connsiteX165" fmla="*/ 2373568 w 12192000"/>
              <a:gd name="connsiteY165" fmla="*/ 2003219 h 2237474"/>
              <a:gd name="connsiteX166" fmla="*/ 2321399 w 12192000"/>
              <a:gd name="connsiteY166" fmla="*/ 1989467 h 2237474"/>
              <a:gd name="connsiteX167" fmla="*/ 2315525 w 12192000"/>
              <a:gd name="connsiteY167" fmla="*/ 1989708 h 2237474"/>
              <a:gd name="connsiteX168" fmla="*/ 2300792 w 12192000"/>
              <a:gd name="connsiteY168" fmla="*/ 1994290 h 2237474"/>
              <a:gd name="connsiteX169" fmla="*/ 2295469 w 12192000"/>
              <a:gd name="connsiteY169" fmla="*/ 1996659 h 2237474"/>
              <a:gd name="connsiteX170" fmla="*/ 2287219 w 12192000"/>
              <a:gd name="connsiteY170" fmla="*/ 1998750 h 2237474"/>
              <a:gd name="connsiteX171" fmla="*/ 2286948 w 12192000"/>
              <a:gd name="connsiteY171" fmla="*/ 1998596 h 2237474"/>
              <a:gd name="connsiteX172" fmla="*/ 2243069 w 12192000"/>
              <a:gd name="connsiteY172" fmla="*/ 2015111 h 2237474"/>
              <a:gd name="connsiteX173" fmla="*/ 2186609 w 12192000"/>
              <a:gd name="connsiteY173" fmla="*/ 2008263 h 2237474"/>
              <a:gd name="connsiteX174" fmla="*/ 2164831 w 12192000"/>
              <a:gd name="connsiteY174" fmla="*/ 2010143 h 2237474"/>
              <a:gd name="connsiteX175" fmla="*/ 2152836 w 12192000"/>
              <a:gd name="connsiteY175" fmla="*/ 2010048 h 2237474"/>
              <a:gd name="connsiteX176" fmla="*/ 2117102 w 12192000"/>
              <a:gd name="connsiteY176" fmla="*/ 2023004 h 2237474"/>
              <a:gd name="connsiteX177" fmla="*/ 2111935 w 12192000"/>
              <a:gd name="connsiteY177" fmla="*/ 2023163 h 2237474"/>
              <a:gd name="connsiteX178" fmla="*/ 2089991 w 12192000"/>
              <a:gd name="connsiteY178" fmla="*/ 2034193 h 2237474"/>
              <a:gd name="connsiteX179" fmla="*/ 2058061 w 12192000"/>
              <a:gd name="connsiteY179" fmla="*/ 2047942 h 2237474"/>
              <a:gd name="connsiteX180" fmla="*/ 2055737 w 12192000"/>
              <a:gd name="connsiteY180" fmla="*/ 2047704 h 2237474"/>
              <a:gd name="connsiteX181" fmla="*/ 2042244 w 12192000"/>
              <a:gd name="connsiteY181" fmla="*/ 2055560 h 2237474"/>
              <a:gd name="connsiteX182" fmla="*/ 1976224 w 12192000"/>
              <a:gd name="connsiteY182" fmla="*/ 2074257 h 2237474"/>
              <a:gd name="connsiteX183" fmla="*/ 1877728 w 12192000"/>
              <a:gd name="connsiteY183" fmla="*/ 2101004 h 2237474"/>
              <a:gd name="connsiteX184" fmla="*/ 1759056 w 12192000"/>
              <a:gd name="connsiteY184" fmla="*/ 2125608 h 2237474"/>
              <a:gd name="connsiteX185" fmla="*/ 1637948 w 12192000"/>
              <a:gd name="connsiteY185" fmla="*/ 2172597 h 2237474"/>
              <a:gd name="connsiteX186" fmla="*/ 1434549 w 12192000"/>
              <a:gd name="connsiteY186" fmla="*/ 2234522 h 2237474"/>
              <a:gd name="connsiteX187" fmla="*/ 1398481 w 12192000"/>
              <a:gd name="connsiteY187" fmla="*/ 2237074 h 2237474"/>
              <a:gd name="connsiteX188" fmla="*/ 1398407 w 12192000"/>
              <a:gd name="connsiteY188" fmla="*/ 2237095 h 2237474"/>
              <a:gd name="connsiteX189" fmla="*/ 1370962 w 12192000"/>
              <a:gd name="connsiteY189" fmla="*/ 2237474 h 2237474"/>
              <a:gd name="connsiteX190" fmla="*/ 1356367 w 12192000"/>
              <a:gd name="connsiteY190" fmla="*/ 2235089 h 2237474"/>
              <a:gd name="connsiteX191" fmla="*/ 1324828 w 12192000"/>
              <a:gd name="connsiteY191" fmla="*/ 2231968 h 2237474"/>
              <a:gd name="connsiteX192" fmla="*/ 1297744 w 12192000"/>
              <a:gd name="connsiteY192" fmla="*/ 2235849 h 2237474"/>
              <a:gd name="connsiteX193" fmla="*/ 1286236 w 12192000"/>
              <a:gd name="connsiteY193" fmla="*/ 2233135 h 2237474"/>
              <a:gd name="connsiteX194" fmla="*/ 1283504 w 12192000"/>
              <a:gd name="connsiteY194" fmla="*/ 2233797 h 2237474"/>
              <a:gd name="connsiteX195" fmla="*/ 1279765 w 12192000"/>
              <a:gd name="connsiteY195" fmla="*/ 2229639 h 2237474"/>
              <a:gd name="connsiteX196" fmla="*/ 1195347 w 12192000"/>
              <a:gd name="connsiteY196" fmla="*/ 2212354 h 2237474"/>
              <a:gd name="connsiteX197" fmla="*/ 970251 w 12192000"/>
              <a:gd name="connsiteY197" fmla="*/ 2221029 h 2237474"/>
              <a:gd name="connsiteX198" fmla="*/ 812914 w 12192000"/>
              <a:gd name="connsiteY198" fmla="*/ 2202752 h 2237474"/>
              <a:gd name="connsiteX199" fmla="*/ 800195 w 12192000"/>
              <a:gd name="connsiteY199" fmla="*/ 2209407 h 2237474"/>
              <a:gd name="connsiteX200" fmla="*/ 784978 w 12192000"/>
              <a:gd name="connsiteY200" fmla="*/ 2212360 h 2237474"/>
              <a:gd name="connsiteX201" fmla="*/ 681987 w 12192000"/>
              <a:gd name="connsiteY201" fmla="*/ 2216757 h 2237474"/>
              <a:gd name="connsiteX202" fmla="*/ 669923 w 12192000"/>
              <a:gd name="connsiteY202" fmla="*/ 2211682 h 2237474"/>
              <a:gd name="connsiteX203" fmla="*/ 648680 w 12192000"/>
              <a:gd name="connsiteY203" fmla="*/ 2206229 h 2237474"/>
              <a:gd name="connsiteX204" fmla="*/ 597225 w 12192000"/>
              <a:gd name="connsiteY204" fmla="*/ 2180999 h 2237474"/>
              <a:gd name="connsiteX205" fmla="*/ 558449 w 12192000"/>
              <a:gd name="connsiteY205" fmla="*/ 2182346 h 2237474"/>
              <a:gd name="connsiteX206" fmla="*/ 550517 w 12192000"/>
              <a:gd name="connsiteY206" fmla="*/ 2182060 h 2237474"/>
              <a:gd name="connsiteX207" fmla="*/ 550309 w 12192000"/>
              <a:gd name="connsiteY207" fmla="*/ 2181825 h 2237474"/>
              <a:gd name="connsiteX208" fmla="*/ 541836 w 12192000"/>
              <a:gd name="connsiteY208" fmla="*/ 2181063 h 2237474"/>
              <a:gd name="connsiteX209" fmla="*/ 536057 w 12192000"/>
              <a:gd name="connsiteY209" fmla="*/ 2181537 h 2237474"/>
              <a:gd name="connsiteX210" fmla="*/ 520671 w 12192000"/>
              <a:gd name="connsiteY210" fmla="*/ 2180980 h 2237474"/>
              <a:gd name="connsiteX211" fmla="*/ 515024 w 12192000"/>
              <a:gd name="connsiteY211" fmla="*/ 2179258 h 2237474"/>
              <a:gd name="connsiteX212" fmla="*/ 512278 w 12192000"/>
              <a:gd name="connsiteY212" fmla="*/ 2176369 h 2237474"/>
              <a:gd name="connsiteX213" fmla="*/ 480419 w 12192000"/>
              <a:gd name="connsiteY213" fmla="*/ 2167807 h 2237474"/>
              <a:gd name="connsiteX214" fmla="*/ 413835 w 12192000"/>
              <a:gd name="connsiteY214" fmla="*/ 2156783 h 2237474"/>
              <a:gd name="connsiteX215" fmla="*/ 376513 w 12192000"/>
              <a:gd name="connsiteY215" fmla="*/ 2154014 h 2237474"/>
              <a:gd name="connsiteX216" fmla="*/ 273386 w 12192000"/>
              <a:gd name="connsiteY216" fmla="*/ 2142551 h 2237474"/>
              <a:gd name="connsiteX217" fmla="*/ 169207 w 12192000"/>
              <a:gd name="connsiteY217" fmla="*/ 2128100 h 2237474"/>
              <a:gd name="connsiteX218" fmla="*/ 93149 w 12192000"/>
              <a:gd name="connsiteY218" fmla="*/ 2105324 h 2237474"/>
              <a:gd name="connsiteX219" fmla="*/ 88109 w 12192000"/>
              <a:gd name="connsiteY219" fmla="*/ 2106704 h 2237474"/>
              <a:gd name="connsiteX220" fmla="*/ 80022 w 12192000"/>
              <a:gd name="connsiteY220" fmla="*/ 2107254 h 2237474"/>
              <a:gd name="connsiteX221" fmla="*/ 79717 w 12192000"/>
              <a:gd name="connsiteY221" fmla="*/ 2107046 h 2237474"/>
              <a:gd name="connsiteX222" fmla="*/ 72352 w 12192000"/>
              <a:gd name="connsiteY222" fmla="*/ 2107991 h 2237474"/>
              <a:gd name="connsiteX223" fmla="*/ 37645 w 12192000"/>
              <a:gd name="connsiteY223" fmla="*/ 2115401 h 2237474"/>
              <a:gd name="connsiteX224" fmla="*/ 4572 w 12192000"/>
              <a:gd name="connsiteY224" fmla="*/ 2111091 h 2237474"/>
              <a:gd name="connsiteX225" fmla="*/ 0 w 12192000"/>
              <a:gd name="connsiteY225" fmla="*/ 2110468 h 2237474"/>
              <a:gd name="connsiteX226" fmla="*/ 0 w 12192000"/>
              <a:gd name="connsiteY22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14651 w 12192000"/>
              <a:gd name="connsiteY80" fmla="*/ 1620959 h 2237474"/>
              <a:gd name="connsiteX81" fmla="*/ 7092727 w 12192000"/>
              <a:gd name="connsiteY81" fmla="*/ 1623628 h 2237474"/>
              <a:gd name="connsiteX82" fmla="*/ 7031309 w 12192000"/>
              <a:gd name="connsiteY82" fmla="*/ 1619451 h 2237474"/>
              <a:gd name="connsiteX83" fmla="*/ 6999084 w 12192000"/>
              <a:gd name="connsiteY83" fmla="*/ 1634317 h 2237474"/>
              <a:gd name="connsiteX84" fmla="*/ 6992107 w 12192000"/>
              <a:gd name="connsiteY84" fmla="*/ 1636860 h 2237474"/>
              <a:gd name="connsiteX85" fmla="*/ 6991765 w 12192000"/>
              <a:gd name="connsiteY85" fmla="*/ 1636725 h 2237474"/>
              <a:gd name="connsiteX86" fmla="*/ 6900177 w 12192000"/>
              <a:gd name="connsiteY86" fmla="*/ 1636016 h 2237474"/>
              <a:gd name="connsiteX87" fmla="*/ 6795372 w 12192000"/>
              <a:gd name="connsiteY87" fmla="*/ 1644845 h 2237474"/>
              <a:gd name="connsiteX88" fmla="*/ 6692251 w 12192000"/>
              <a:gd name="connsiteY88" fmla="*/ 1656357 h 2237474"/>
              <a:gd name="connsiteX89" fmla="*/ 6655235 w 12192000"/>
              <a:gd name="connsiteY89" fmla="*/ 1661869 h 2237474"/>
              <a:gd name="connsiteX90" fmla="*/ 6587857 w 12192000"/>
              <a:gd name="connsiteY90" fmla="*/ 1665769 h 2237474"/>
              <a:gd name="connsiteX91" fmla="*/ 6554894 w 12192000"/>
              <a:gd name="connsiteY91" fmla="*/ 1664428 h 2237474"/>
              <a:gd name="connsiteX92" fmla="*/ 6516595 w 12192000"/>
              <a:gd name="connsiteY92" fmla="*/ 1667475 h 2237474"/>
              <a:gd name="connsiteX93" fmla="*/ 6508541 w 12192000"/>
              <a:gd name="connsiteY93" fmla="*/ 1668757 h 2237474"/>
              <a:gd name="connsiteX94" fmla="*/ 6471012 w 12192000"/>
              <a:gd name="connsiteY94" fmla="*/ 1678604 h 2237474"/>
              <a:gd name="connsiteX95" fmla="*/ 6415265 w 12192000"/>
              <a:gd name="connsiteY95" fmla="*/ 1665317 h 2237474"/>
              <a:gd name="connsiteX96" fmla="*/ 6364035 w 12192000"/>
              <a:gd name="connsiteY96" fmla="*/ 1667683 h 2237474"/>
              <a:gd name="connsiteX97" fmla="*/ 6280959 w 12192000"/>
              <a:gd name="connsiteY97" fmla="*/ 1689329 h 2237474"/>
              <a:gd name="connsiteX98" fmla="*/ 6243319 w 12192000"/>
              <a:gd name="connsiteY98" fmla="*/ 1695560 h 2237474"/>
              <a:gd name="connsiteX99" fmla="*/ 6098321 w 12192000"/>
              <a:gd name="connsiteY99" fmla="*/ 1721646 h 2237474"/>
              <a:gd name="connsiteX100" fmla="*/ 5880652 w 12192000"/>
              <a:gd name="connsiteY100" fmla="*/ 1779643 h 2237474"/>
              <a:gd name="connsiteX101" fmla="*/ 5785959 w 12192000"/>
              <a:gd name="connsiteY101" fmla="*/ 1775307 h 2237474"/>
              <a:gd name="connsiteX102" fmla="*/ 5643534 w 12192000"/>
              <a:gd name="connsiteY102" fmla="*/ 1802919 h 2237474"/>
              <a:gd name="connsiteX103" fmla="*/ 5518799 w 12192000"/>
              <a:gd name="connsiteY103" fmla="*/ 1818312 h 2237474"/>
              <a:gd name="connsiteX104" fmla="*/ 5505014 w 12192000"/>
              <a:gd name="connsiteY104" fmla="*/ 1819259 h 2237474"/>
              <a:gd name="connsiteX105" fmla="*/ 5453307 w 12192000"/>
              <a:gd name="connsiteY105" fmla="*/ 1815450 h 2237474"/>
              <a:gd name="connsiteX106" fmla="*/ 5364192 w 12192000"/>
              <a:gd name="connsiteY106" fmla="*/ 1826074 h 2237474"/>
              <a:gd name="connsiteX107" fmla="*/ 5350380 w 12192000"/>
              <a:gd name="connsiteY107" fmla="*/ 1830891 h 2237474"/>
              <a:gd name="connsiteX108" fmla="*/ 5259633 w 12192000"/>
              <a:gd name="connsiteY108" fmla="*/ 1837160 h 2237474"/>
              <a:gd name="connsiteX109" fmla="*/ 5197513 w 12192000"/>
              <a:gd name="connsiteY109" fmla="*/ 1844718 h 2237474"/>
              <a:gd name="connsiteX110" fmla="*/ 5184170 w 12192000"/>
              <a:gd name="connsiteY110" fmla="*/ 1849402 h 2237474"/>
              <a:gd name="connsiteX111" fmla="*/ 5168852 w 12192000"/>
              <a:gd name="connsiteY111" fmla="*/ 1844846 h 2237474"/>
              <a:gd name="connsiteX112" fmla="*/ 5164370 w 12192000"/>
              <a:gd name="connsiteY112" fmla="*/ 1840597 h 2237474"/>
              <a:gd name="connsiteX113" fmla="*/ 5114927 w 12192000"/>
              <a:gd name="connsiteY113" fmla="*/ 1847827 h 2237474"/>
              <a:gd name="connsiteX114" fmla="*/ 5108970 w 12192000"/>
              <a:gd name="connsiteY114" fmla="*/ 1847935 h 2237474"/>
              <a:gd name="connsiteX115" fmla="*/ 5067961 w 12192000"/>
              <a:gd name="connsiteY115" fmla="*/ 1845917 h 2237474"/>
              <a:gd name="connsiteX116" fmla="*/ 5007075 w 12192000"/>
              <a:gd name="connsiteY116" fmla="*/ 1838626 h 2237474"/>
              <a:gd name="connsiteX117" fmla="*/ 4944087 w 12192000"/>
              <a:gd name="connsiteY117" fmla="*/ 1823332 h 2237474"/>
              <a:gd name="connsiteX118" fmla="*/ 4907662 w 12192000"/>
              <a:gd name="connsiteY118" fmla="*/ 1816900 h 2237474"/>
              <a:gd name="connsiteX119" fmla="*/ 4882386 w 12192000"/>
              <a:gd name="connsiteY119" fmla="*/ 1809844 h 2237474"/>
              <a:gd name="connsiteX120" fmla="*/ 4811440 w 12192000"/>
              <a:gd name="connsiteY120" fmla="*/ 1804655 h 2237474"/>
              <a:gd name="connsiteX121" fmla="*/ 4691075 w 12192000"/>
              <a:gd name="connsiteY121" fmla="*/ 1801389 h 2237474"/>
              <a:gd name="connsiteX122" fmla="*/ 4611738 w 12192000"/>
              <a:gd name="connsiteY122" fmla="*/ 1776964 h 2237474"/>
              <a:gd name="connsiteX123" fmla="*/ 4560070 w 12192000"/>
              <a:gd name="connsiteY123" fmla="*/ 1785640 h 2237474"/>
              <a:gd name="connsiteX124" fmla="*/ 4536503 w 12192000"/>
              <a:gd name="connsiteY124" fmla="*/ 1785334 h 2237474"/>
              <a:gd name="connsiteX125" fmla="*/ 4513724 w 12192000"/>
              <a:gd name="connsiteY125" fmla="*/ 1791996 h 2237474"/>
              <a:gd name="connsiteX126" fmla="*/ 4459810 w 12192000"/>
              <a:gd name="connsiteY126" fmla="*/ 1797886 h 2237474"/>
              <a:gd name="connsiteX127" fmla="*/ 4379064 w 12192000"/>
              <a:gd name="connsiteY127" fmla="*/ 1817177 h 2237474"/>
              <a:gd name="connsiteX128" fmla="*/ 4319209 w 12192000"/>
              <a:gd name="connsiteY128" fmla="*/ 1834833 h 2237474"/>
              <a:gd name="connsiteX129" fmla="*/ 4290981 w 12192000"/>
              <a:gd name="connsiteY129" fmla="*/ 1839677 h 2237474"/>
              <a:gd name="connsiteX130" fmla="*/ 4285792 w 12192000"/>
              <a:gd name="connsiteY130" fmla="*/ 1836231 h 2237474"/>
              <a:gd name="connsiteX131" fmla="*/ 4238372 w 12192000"/>
              <a:gd name="connsiteY131" fmla="*/ 1851480 h 2237474"/>
              <a:gd name="connsiteX132" fmla="*/ 4232517 w 12192000"/>
              <a:gd name="connsiteY132" fmla="*/ 1852567 h 2237474"/>
              <a:gd name="connsiteX133" fmla="*/ 4191732 w 12192000"/>
              <a:gd name="connsiteY133" fmla="*/ 1857328 h 2237474"/>
              <a:gd name="connsiteX134" fmla="*/ 4065532 w 12192000"/>
              <a:gd name="connsiteY134" fmla="*/ 1855477 h 2237474"/>
              <a:gd name="connsiteX135" fmla="*/ 4028460 w 12192000"/>
              <a:gd name="connsiteY135" fmla="*/ 1855137 h 2237474"/>
              <a:gd name="connsiteX136" fmla="*/ 4002267 w 12192000"/>
              <a:gd name="connsiteY136" fmla="*/ 1852352 h 2237474"/>
              <a:gd name="connsiteX137" fmla="*/ 3931396 w 12192000"/>
              <a:gd name="connsiteY137" fmla="*/ 1858915 h 2237474"/>
              <a:gd name="connsiteX138" fmla="*/ 3812162 w 12192000"/>
              <a:gd name="connsiteY138" fmla="*/ 1875501 h 2237474"/>
              <a:gd name="connsiteX139" fmla="*/ 3729530 w 12192000"/>
              <a:gd name="connsiteY139" fmla="*/ 1864513 h 2237474"/>
              <a:gd name="connsiteX140" fmla="*/ 3680177 w 12192000"/>
              <a:gd name="connsiteY140" fmla="*/ 1881552 h 2237474"/>
              <a:gd name="connsiteX141" fmla="*/ 3567259 w 12192000"/>
              <a:gd name="connsiteY141" fmla="*/ 1893482 h 2237474"/>
              <a:gd name="connsiteX142" fmla="*/ 3405770 w 12192000"/>
              <a:gd name="connsiteY142" fmla="*/ 1904591 h 2237474"/>
              <a:gd name="connsiteX143" fmla="*/ 3280097 w 12192000"/>
              <a:gd name="connsiteY143" fmla="*/ 1919610 h 2237474"/>
              <a:gd name="connsiteX144" fmla="*/ 3123424 w 12192000"/>
              <a:gd name="connsiteY144" fmla="*/ 1952930 h 2237474"/>
              <a:gd name="connsiteX145" fmla="*/ 3009910 w 12192000"/>
              <a:gd name="connsiteY145" fmla="*/ 1957866 h 2237474"/>
              <a:gd name="connsiteX146" fmla="*/ 2995934 w 12192000"/>
              <a:gd name="connsiteY146" fmla="*/ 1967085 h 2237474"/>
              <a:gd name="connsiteX147" fmla="*/ 2980071 w 12192000"/>
              <a:gd name="connsiteY147" fmla="*/ 1972988 h 2237474"/>
              <a:gd name="connsiteX148" fmla="*/ 2978094 w 12192000"/>
              <a:gd name="connsiteY148" fmla="*/ 1972369 h 2237474"/>
              <a:gd name="connsiteX149" fmla="*/ 2942858 w 12192000"/>
              <a:gd name="connsiteY149" fmla="*/ 1981367 h 2237474"/>
              <a:gd name="connsiteX150" fmla="*/ 2875436 w 12192000"/>
              <a:gd name="connsiteY150" fmla="*/ 1996977 h 2237474"/>
              <a:gd name="connsiteX151" fmla="*/ 2874892 w 12192000"/>
              <a:gd name="connsiteY151" fmla="*/ 1996085 h 2237474"/>
              <a:gd name="connsiteX152" fmla="*/ 2864145 w 12192000"/>
              <a:gd name="connsiteY152" fmla="*/ 1994061 h 2237474"/>
              <a:gd name="connsiteX153" fmla="*/ 2843662 w 12192000"/>
              <a:gd name="connsiteY153" fmla="*/ 1992498 h 2237474"/>
              <a:gd name="connsiteX154" fmla="*/ 2796128 w 12192000"/>
              <a:gd name="connsiteY154" fmla="*/ 1976403 h 2237474"/>
              <a:gd name="connsiteX155" fmla="*/ 2756784 w 12192000"/>
              <a:gd name="connsiteY155" fmla="*/ 1985116 h 2237474"/>
              <a:gd name="connsiteX156" fmla="*/ 2748833 w 12192000"/>
              <a:gd name="connsiteY156" fmla="*/ 1986323 h 2237474"/>
              <a:gd name="connsiteX157" fmla="*/ 2748661 w 12192000"/>
              <a:gd name="connsiteY157" fmla="*/ 1986122 h 2237474"/>
              <a:gd name="connsiteX158" fmla="*/ 2740251 w 12192000"/>
              <a:gd name="connsiteY158" fmla="*/ 1986946 h 2237474"/>
              <a:gd name="connsiteX159" fmla="*/ 2718916 w 12192000"/>
              <a:gd name="connsiteY159" fmla="*/ 1990867 h 2237474"/>
              <a:gd name="connsiteX160" fmla="*/ 2713522 w 12192000"/>
              <a:gd name="connsiteY160" fmla="*/ 1990173 h 2237474"/>
              <a:gd name="connsiteX161" fmla="*/ 2680597 w 12192000"/>
              <a:gd name="connsiteY161" fmla="*/ 1984996 h 2237474"/>
              <a:gd name="connsiteX162" fmla="*/ 2578178 w 12192000"/>
              <a:gd name="connsiteY162" fmla="*/ 1990531 h 2237474"/>
              <a:gd name="connsiteX163" fmla="*/ 2476147 w 12192000"/>
              <a:gd name="connsiteY163" fmla="*/ 1998305 h 2237474"/>
              <a:gd name="connsiteX164" fmla="*/ 2373568 w 12192000"/>
              <a:gd name="connsiteY164" fmla="*/ 2003219 h 2237474"/>
              <a:gd name="connsiteX165" fmla="*/ 2321399 w 12192000"/>
              <a:gd name="connsiteY165" fmla="*/ 1989467 h 2237474"/>
              <a:gd name="connsiteX166" fmla="*/ 2315525 w 12192000"/>
              <a:gd name="connsiteY166" fmla="*/ 1989708 h 2237474"/>
              <a:gd name="connsiteX167" fmla="*/ 2300792 w 12192000"/>
              <a:gd name="connsiteY167" fmla="*/ 1994290 h 2237474"/>
              <a:gd name="connsiteX168" fmla="*/ 2295469 w 12192000"/>
              <a:gd name="connsiteY168" fmla="*/ 1996659 h 2237474"/>
              <a:gd name="connsiteX169" fmla="*/ 2287219 w 12192000"/>
              <a:gd name="connsiteY169" fmla="*/ 1998750 h 2237474"/>
              <a:gd name="connsiteX170" fmla="*/ 2286948 w 12192000"/>
              <a:gd name="connsiteY170" fmla="*/ 1998596 h 2237474"/>
              <a:gd name="connsiteX171" fmla="*/ 2243069 w 12192000"/>
              <a:gd name="connsiteY171" fmla="*/ 2015111 h 2237474"/>
              <a:gd name="connsiteX172" fmla="*/ 2186609 w 12192000"/>
              <a:gd name="connsiteY172" fmla="*/ 2008263 h 2237474"/>
              <a:gd name="connsiteX173" fmla="*/ 2164831 w 12192000"/>
              <a:gd name="connsiteY173" fmla="*/ 2010143 h 2237474"/>
              <a:gd name="connsiteX174" fmla="*/ 2152836 w 12192000"/>
              <a:gd name="connsiteY174" fmla="*/ 2010048 h 2237474"/>
              <a:gd name="connsiteX175" fmla="*/ 2117102 w 12192000"/>
              <a:gd name="connsiteY175" fmla="*/ 2023004 h 2237474"/>
              <a:gd name="connsiteX176" fmla="*/ 2111935 w 12192000"/>
              <a:gd name="connsiteY176" fmla="*/ 2023163 h 2237474"/>
              <a:gd name="connsiteX177" fmla="*/ 2089991 w 12192000"/>
              <a:gd name="connsiteY177" fmla="*/ 2034193 h 2237474"/>
              <a:gd name="connsiteX178" fmla="*/ 2058061 w 12192000"/>
              <a:gd name="connsiteY178" fmla="*/ 2047942 h 2237474"/>
              <a:gd name="connsiteX179" fmla="*/ 2055737 w 12192000"/>
              <a:gd name="connsiteY179" fmla="*/ 2047704 h 2237474"/>
              <a:gd name="connsiteX180" fmla="*/ 2042244 w 12192000"/>
              <a:gd name="connsiteY180" fmla="*/ 2055560 h 2237474"/>
              <a:gd name="connsiteX181" fmla="*/ 1976224 w 12192000"/>
              <a:gd name="connsiteY181" fmla="*/ 2074257 h 2237474"/>
              <a:gd name="connsiteX182" fmla="*/ 1877728 w 12192000"/>
              <a:gd name="connsiteY182" fmla="*/ 2101004 h 2237474"/>
              <a:gd name="connsiteX183" fmla="*/ 1759056 w 12192000"/>
              <a:gd name="connsiteY183" fmla="*/ 2125608 h 2237474"/>
              <a:gd name="connsiteX184" fmla="*/ 1637948 w 12192000"/>
              <a:gd name="connsiteY184" fmla="*/ 2172597 h 2237474"/>
              <a:gd name="connsiteX185" fmla="*/ 1434549 w 12192000"/>
              <a:gd name="connsiteY185" fmla="*/ 2234522 h 2237474"/>
              <a:gd name="connsiteX186" fmla="*/ 1398481 w 12192000"/>
              <a:gd name="connsiteY186" fmla="*/ 2237074 h 2237474"/>
              <a:gd name="connsiteX187" fmla="*/ 1398407 w 12192000"/>
              <a:gd name="connsiteY187" fmla="*/ 2237095 h 2237474"/>
              <a:gd name="connsiteX188" fmla="*/ 1370962 w 12192000"/>
              <a:gd name="connsiteY188" fmla="*/ 2237474 h 2237474"/>
              <a:gd name="connsiteX189" fmla="*/ 1356367 w 12192000"/>
              <a:gd name="connsiteY189" fmla="*/ 2235089 h 2237474"/>
              <a:gd name="connsiteX190" fmla="*/ 1324828 w 12192000"/>
              <a:gd name="connsiteY190" fmla="*/ 2231968 h 2237474"/>
              <a:gd name="connsiteX191" fmla="*/ 1297744 w 12192000"/>
              <a:gd name="connsiteY191" fmla="*/ 2235849 h 2237474"/>
              <a:gd name="connsiteX192" fmla="*/ 1286236 w 12192000"/>
              <a:gd name="connsiteY192" fmla="*/ 2233135 h 2237474"/>
              <a:gd name="connsiteX193" fmla="*/ 1283504 w 12192000"/>
              <a:gd name="connsiteY193" fmla="*/ 2233797 h 2237474"/>
              <a:gd name="connsiteX194" fmla="*/ 1279765 w 12192000"/>
              <a:gd name="connsiteY194" fmla="*/ 2229639 h 2237474"/>
              <a:gd name="connsiteX195" fmla="*/ 1195347 w 12192000"/>
              <a:gd name="connsiteY195" fmla="*/ 2212354 h 2237474"/>
              <a:gd name="connsiteX196" fmla="*/ 970251 w 12192000"/>
              <a:gd name="connsiteY196" fmla="*/ 2221029 h 2237474"/>
              <a:gd name="connsiteX197" fmla="*/ 812914 w 12192000"/>
              <a:gd name="connsiteY197" fmla="*/ 2202752 h 2237474"/>
              <a:gd name="connsiteX198" fmla="*/ 800195 w 12192000"/>
              <a:gd name="connsiteY198" fmla="*/ 2209407 h 2237474"/>
              <a:gd name="connsiteX199" fmla="*/ 784978 w 12192000"/>
              <a:gd name="connsiteY199" fmla="*/ 2212360 h 2237474"/>
              <a:gd name="connsiteX200" fmla="*/ 681987 w 12192000"/>
              <a:gd name="connsiteY200" fmla="*/ 2216757 h 2237474"/>
              <a:gd name="connsiteX201" fmla="*/ 669923 w 12192000"/>
              <a:gd name="connsiteY201" fmla="*/ 2211682 h 2237474"/>
              <a:gd name="connsiteX202" fmla="*/ 648680 w 12192000"/>
              <a:gd name="connsiteY202" fmla="*/ 2206229 h 2237474"/>
              <a:gd name="connsiteX203" fmla="*/ 597225 w 12192000"/>
              <a:gd name="connsiteY203" fmla="*/ 2180999 h 2237474"/>
              <a:gd name="connsiteX204" fmla="*/ 558449 w 12192000"/>
              <a:gd name="connsiteY204" fmla="*/ 2182346 h 2237474"/>
              <a:gd name="connsiteX205" fmla="*/ 550517 w 12192000"/>
              <a:gd name="connsiteY205" fmla="*/ 2182060 h 2237474"/>
              <a:gd name="connsiteX206" fmla="*/ 550309 w 12192000"/>
              <a:gd name="connsiteY206" fmla="*/ 2181825 h 2237474"/>
              <a:gd name="connsiteX207" fmla="*/ 541836 w 12192000"/>
              <a:gd name="connsiteY207" fmla="*/ 2181063 h 2237474"/>
              <a:gd name="connsiteX208" fmla="*/ 536057 w 12192000"/>
              <a:gd name="connsiteY208" fmla="*/ 2181537 h 2237474"/>
              <a:gd name="connsiteX209" fmla="*/ 520671 w 12192000"/>
              <a:gd name="connsiteY209" fmla="*/ 2180980 h 2237474"/>
              <a:gd name="connsiteX210" fmla="*/ 515024 w 12192000"/>
              <a:gd name="connsiteY210" fmla="*/ 2179258 h 2237474"/>
              <a:gd name="connsiteX211" fmla="*/ 512278 w 12192000"/>
              <a:gd name="connsiteY211" fmla="*/ 2176369 h 2237474"/>
              <a:gd name="connsiteX212" fmla="*/ 480419 w 12192000"/>
              <a:gd name="connsiteY212" fmla="*/ 2167807 h 2237474"/>
              <a:gd name="connsiteX213" fmla="*/ 413835 w 12192000"/>
              <a:gd name="connsiteY213" fmla="*/ 2156783 h 2237474"/>
              <a:gd name="connsiteX214" fmla="*/ 376513 w 12192000"/>
              <a:gd name="connsiteY214" fmla="*/ 2154014 h 2237474"/>
              <a:gd name="connsiteX215" fmla="*/ 273386 w 12192000"/>
              <a:gd name="connsiteY215" fmla="*/ 2142551 h 2237474"/>
              <a:gd name="connsiteX216" fmla="*/ 169207 w 12192000"/>
              <a:gd name="connsiteY216" fmla="*/ 2128100 h 2237474"/>
              <a:gd name="connsiteX217" fmla="*/ 93149 w 12192000"/>
              <a:gd name="connsiteY217" fmla="*/ 2105324 h 2237474"/>
              <a:gd name="connsiteX218" fmla="*/ 88109 w 12192000"/>
              <a:gd name="connsiteY218" fmla="*/ 2106704 h 2237474"/>
              <a:gd name="connsiteX219" fmla="*/ 80022 w 12192000"/>
              <a:gd name="connsiteY219" fmla="*/ 2107254 h 2237474"/>
              <a:gd name="connsiteX220" fmla="*/ 79717 w 12192000"/>
              <a:gd name="connsiteY220" fmla="*/ 2107046 h 2237474"/>
              <a:gd name="connsiteX221" fmla="*/ 72352 w 12192000"/>
              <a:gd name="connsiteY221" fmla="*/ 2107991 h 2237474"/>
              <a:gd name="connsiteX222" fmla="*/ 37645 w 12192000"/>
              <a:gd name="connsiteY222" fmla="*/ 2115401 h 2237474"/>
              <a:gd name="connsiteX223" fmla="*/ 4572 w 12192000"/>
              <a:gd name="connsiteY223" fmla="*/ 2111091 h 2237474"/>
              <a:gd name="connsiteX224" fmla="*/ 0 w 12192000"/>
              <a:gd name="connsiteY224" fmla="*/ 2110468 h 2237474"/>
              <a:gd name="connsiteX225" fmla="*/ 0 w 12192000"/>
              <a:gd name="connsiteY22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64370 w 12192000"/>
              <a:gd name="connsiteY111" fmla="*/ 1840597 h 2237474"/>
              <a:gd name="connsiteX112" fmla="*/ 5114927 w 12192000"/>
              <a:gd name="connsiteY112" fmla="*/ 1847827 h 2237474"/>
              <a:gd name="connsiteX113" fmla="*/ 5108970 w 12192000"/>
              <a:gd name="connsiteY113" fmla="*/ 1847935 h 2237474"/>
              <a:gd name="connsiteX114" fmla="*/ 5067961 w 12192000"/>
              <a:gd name="connsiteY114" fmla="*/ 1845917 h 2237474"/>
              <a:gd name="connsiteX115" fmla="*/ 5007075 w 12192000"/>
              <a:gd name="connsiteY115" fmla="*/ 1838626 h 2237474"/>
              <a:gd name="connsiteX116" fmla="*/ 4944087 w 12192000"/>
              <a:gd name="connsiteY116" fmla="*/ 1823332 h 2237474"/>
              <a:gd name="connsiteX117" fmla="*/ 4907662 w 12192000"/>
              <a:gd name="connsiteY117" fmla="*/ 1816900 h 2237474"/>
              <a:gd name="connsiteX118" fmla="*/ 4882386 w 12192000"/>
              <a:gd name="connsiteY118" fmla="*/ 1809844 h 2237474"/>
              <a:gd name="connsiteX119" fmla="*/ 4811440 w 12192000"/>
              <a:gd name="connsiteY119" fmla="*/ 1804655 h 2237474"/>
              <a:gd name="connsiteX120" fmla="*/ 4691075 w 12192000"/>
              <a:gd name="connsiteY120" fmla="*/ 1801389 h 2237474"/>
              <a:gd name="connsiteX121" fmla="*/ 4611738 w 12192000"/>
              <a:gd name="connsiteY121" fmla="*/ 1776964 h 2237474"/>
              <a:gd name="connsiteX122" fmla="*/ 4560070 w 12192000"/>
              <a:gd name="connsiteY122" fmla="*/ 1785640 h 2237474"/>
              <a:gd name="connsiteX123" fmla="*/ 4536503 w 12192000"/>
              <a:gd name="connsiteY123" fmla="*/ 1785334 h 2237474"/>
              <a:gd name="connsiteX124" fmla="*/ 4513724 w 12192000"/>
              <a:gd name="connsiteY124" fmla="*/ 1791996 h 2237474"/>
              <a:gd name="connsiteX125" fmla="*/ 4459810 w 12192000"/>
              <a:gd name="connsiteY125" fmla="*/ 1797886 h 2237474"/>
              <a:gd name="connsiteX126" fmla="*/ 4379064 w 12192000"/>
              <a:gd name="connsiteY126" fmla="*/ 1817177 h 2237474"/>
              <a:gd name="connsiteX127" fmla="*/ 4319209 w 12192000"/>
              <a:gd name="connsiteY127" fmla="*/ 1834833 h 2237474"/>
              <a:gd name="connsiteX128" fmla="*/ 4290981 w 12192000"/>
              <a:gd name="connsiteY128" fmla="*/ 1839677 h 2237474"/>
              <a:gd name="connsiteX129" fmla="*/ 4285792 w 12192000"/>
              <a:gd name="connsiteY129" fmla="*/ 1836231 h 2237474"/>
              <a:gd name="connsiteX130" fmla="*/ 4238372 w 12192000"/>
              <a:gd name="connsiteY130" fmla="*/ 1851480 h 2237474"/>
              <a:gd name="connsiteX131" fmla="*/ 4232517 w 12192000"/>
              <a:gd name="connsiteY131" fmla="*/ 1852567 h 2237474"/>
              <a:gd name="connsiteX132" fmla="*/ 4191732 w 12192000"/>
              <a:gd name="connsiteY132" fmla="*/ 1857328 h 2237474"/>
              <a:gd name="connsiteX133" fmla="*/ 4065532 w 12192000"/>
              <a:gd name="connsiteY133" fmla="*/ 1855477 h 2237474"/>
              <a:gd name="connsiteX134" fmla="*/ 4028460 w 12192000"/>
              <a:gd name="connsiteY134" fmla="*/ 1855137 h 2237474"/>
              <a:gd name="connsiteX135" fmla="*/ 4002267 w 12192000"/>
              <a:gd name="connsiteY135" fmla="*/ 1852352 h 2237474"/>
              <a:gd name="connsiteX136" fmla="*/ 3931396 w 12192000"/>
              <a:gd name="connsiteY136" fmla="*/ 1858915 h 2237474"/>
              <a:gd name="connsiteX137" fmla="*/ 3812162 w 12192000"/>
              <a:gd name="connsiteY137" fmla="*/ 1875501 h 2237474"/>
              <a:gd name="connsiteX138" fmla="*/ 3729530 w 12192000"/>
              <a:gd name="connsiteY138" fmla="*/ 1864513 h 2237474"/>
              <a:gd name="connsiteX139" fmla="*/ 3680177 w 12192000"/>
              <a:gd name="connsiteY139" fmla="*/ 1881552 h 2237474"/>
              <a:gd name="connsiteX140" fmla="*/ 3567259 w 12192000"/>
              <a:gd name="connsiteY140" fmla="*/ 1893482 h 2237474"/>
              <a:gd name="connsiteX141" fmla="*/ 3405770 w 12192000"/>
              <a:gd name="connsiteY141" fmla="*/ 1904591 h 2237474"/>
              <a:gd name="connsiteX142" fmla="*/ 3280097 w 12192000"/>
              <a:gd name="connsiteY142" fmla="*/ 1919610 h 2237474"/>
              <a:gd name="connsiteX143" fmla="*/ 3123424 w 12192000"/>
              <a:gd name="connsiteY143" fmla="*/ 1952930 h 2237474"/>
              <a:gd name="connsiteX144" fmla="*/ 3009910 w 12192000"/>
              <a:gd name="connsiteY144" fmla="*/ 1957866 h 2237474"/>
              <a:gd name="connsiteX145" fmla="*/ 2995934 w 12192000"/>
              <a:gd name="connsiteY145" fmla="*/ 1967085 h 2237474"/>
              <a:gd name="connsiteX146" fmla="*/ 2980071 w 12192000"/>
              <a:gd name="connsiteY146" fmla="*/ 1972988 h 2237474"/>
              <a:gd name="connsiteX147" fmla="*/ 2978094 w 12192000"/>
              <a:gd name="connsiteY147" fmla="*/ 1972369 h 2237474"/>
              <a:gd name="connsiteX148" fmla="*/ 2942858 w 12192000"/>
              <a:gd name="connsiteY148" fmla="*/ 1981367 h 2237474"/>
              <a:gd name="connsiteX149" fmla="*/ 2875436 w 12192000"/>
              <a:gd name="connsiteY149" fmla="*/ 1996977 h 2237474"/>
              <a:gd name="connsiteX150" fmla="*/ 2874892 w 12192000"/>
              <a:gd name="connsiteY150" fmla="*/ 1996085 h 2237474"/>
              <a:gd name="connsiteX151" fmla="*/ 2864145 w 12192000"/>
              <a:gd name="connsiteY151" fmla="*/ 1994061 h 2237474"/>
              <a:gd name="connsiteX152" fmla="*/ 2843662 w 12192000"/>
              <a:gd name="connsiteY152" fmla="*/ 1992498 h 2237474"/>
              <a:gd name="connsiteX153" fmla="*/ 2796128 w 12192000"/>
              <a:gd name="connsiteY153" fmla="*/ 1976403 h 2237474"/>
              <a:gd name="connsiteX154" fmla="*/ 2756784 w 12192000"/>
              <a:gd name="connsiteY154" fmla="*/ 1985116 h 2237474"/>
              <a:gd name="connsiteX155" fmla="*/ 2748833 w 12192000"/>
              <a:gd name="connsiteY155" fmla="*/ 1986323 h 2237474"/>
              <a:gd name="connsiteX156" fmla="*/ 2748661 w 12192000"/>
              <a:gd name="connsiteY156" fmla="*/ 1986122 h 2237474"/>
              <a:gd name="connsiteX157" fmla="*/ 2740251 w 12192000"/>
              <a:gd name="connsiteY157" fmla="*/ 1986946 h 2237474"/>
              <a:gd name="connsiteX158" fmla="*/ 2718916 w 12192000"/>
              <a:gd name="connsiteY158" fmla="*/ 1990867 h 2237474"/>
              <a:gd name="connsiteX159" fmla="*/ 2713522 w 12192000"/>
              <a:gd name="connsiteY159" fmla="*/ 1990173 h 2237474"/>
              <a:gd name="connsiteX160" fmla="*/ 2680597 w 12192000"/>
              <a:gd name="connsiteY160" fmla="*/ 1984996 h 2237474"/>
              <a:gd name="connsiteX161" fmla="*/ 2578178 w 12192000"/>
              <a:gd name="connsiteY161" fmla="*/ 1990531 h 2237474"/>
              <a:gd name="connsiteX162" fmla="*/ 2476147 w 12192000"/>
              <a:gd name="connsiteY162" fmla="*/ 1998305 h 2237474"/>
              <a:gd name="connsiteX163" fmla="*/ 2373568 w 12192000"/>
              <a:gd name="connsiteY163" fmla="*/ 2003219 h 2237474"/>
              <a:gd name="connsiteX164" fmla="*/ 2321399 w 12192000"/>
              <a:gd name="connsiteY164" fmla="*/ 1989467 h 2237474"/>
              <a:gd name="connsiteX165" fmla="*/ 2315525 w 12192000"/>
              <a:gd name="connsiteY165" fmla="*/ 1989708 h 2237474"/>
              <a:gd name="connsiteX166" fmla="*/ 2300792 w 12192000"/>
              <a:gd name="connsiteY166" fmla="*/ 1994290 h 2237474"/>
              <a:gd name="connsiteX167" fmla="*/ 2295469 w 12192000"/>
              <a:gd name="connsiteY167" fmla="*/ 1996659 h 2237474"/>
              <a:gd name="connsiteX168" fmla="*/ 2287219 w 12192000"/>
              <a:gd name="connsiteY168" fmla="*/ 1998750 h 2237474"/>
              <a:gd name="connsiteX169" fmla="*/ 2286948 w 12192000"/>
              <a:gd name="connsiteY169" fmla="*/ 1998596 h 2237474"/>
              <a:gd name="connsiteX170" fmla="*/ 2243069 w 12192000"/>
              <a:gd name="connsiteY170" fmla="*/ 2015111 h 2237474"/>
              <a:gd name="connsiteX171" fmla="*/ 2186609 w 12192000"/>
              <a:gd name="connsiteY171" fmla="*/ 2008263 h 2237474"/>
              <a:gd name="connsiteX172" fmla="*/ 2164831 w 12192000"/>
              <a:gd name="connsiteY172" fmla="*/ 2010143 h 2237474"/>
              <a:gd name="connsiteX173" fmla="*/ 2152836 w 12192000"/>
              <a:gd name="connsiteY173" fmla="*/ 2010048 h 2237474"/>
              <a:gd name="connsiteX174" fmla="*/ 2117102 w 12192000"/>
              <a:gd name="connsiteY174" fmla="*/ 2023004 h 2237474"/>
              <a:gd name="connsiteX175" fmla="*/ 2111935 w 12192000"/>
              <a:gd name="connsiteY175" fmla="*/ 2023163 h 2237474"/>
              <a:gd name="connsiteX176" fmla="*/ 2089991 w 12192000"/>
              <a:gd name="connsiteY176" fmla="*/ 2034193 h 2237474"/>
              <a:gd name="connsiteX177" fmla="*/ 2058061 w 12192000"/>
              <a:gd name="connsiteY177" fmla="*/ 2047942 h 2237474"/>
              <a:gd name="connsiteX178" fmla="*/ 2055737 w 12192000"/>
              <a:gd name="connsiteY178" fmla="*/ 2047704 h 2237474"/>
              <a:gd name="connsiteX179" fmla="*/ 2042244 w 12192000"/>
              <a:gd name="connsiteY179" fmla="*/ 2055560 h 2237474"/>
              <a:gd name="connsiteX180" fmla="*/ 1976224 w 12192000"/>
              <a:gd name="connsiteY180" fmla="*/ 2074257 h 2237474"/>
              <a:gd name="connsiteX181" fmla="*/ 1877728 w 12192000"/>
              <a:gd name="connsiteY181" fmla="*/ 2101004 h 2237474"/>
              <a:gd name="connsiteX182" fmla="*/ 1759056 w 12192000"/>
              <a:gd name="connsiteY182" fmla="*/ 2125608 h 2237474"/>
              <a:gd name="connsiteX183" fmla="*/ 1637948 w 12192000"/>
              <a:gd name="connsiteY183" fmla="*/ 2172597 h 2237474"/>
              <a:gd name="connsiteX184" fmla="*/ 1434549 w 12192000"/>
              <a:gd name="connsiteY184" fmla="*/ 2234522 h 2237474"/>
              <a:gd name="connsiteX185" fmla="*/ 1398481 w 12192000"/>
              <a:gd name="connsiteY185" fmla="*/ 2237074 h 2237474"/>
              <a:gd name="connsiteX186" fmla="*/ 1398407 w 12192000"/>
              <a:gd name="connsiteY186" fmla="*/ 2237095 h 2237474"/>
              <a:gd name="connsiteX187" fmla="*/ 1370962 w 12192000"/>
              <a:gd name="connsiteY187" fmla="*/ 2237474 h 2237474"/>
              <a:gd name="connsiteX188" fmla="*/ 1356367 w 12192000"/>
              <a:gd name="connsiteY188" fmla="*/ 2235089 h 2237474"/>
              <a:gd name="connsiteX189" fmla="*/ 1324828 w 12192000"/>
              <a:gd name="connsiteY189" fmla="*/ 2231968 h 2237474"/>
              <a:gd name="connsiteX190" fmla="*/ 1297744 w 12192000"/>
              <a:gd name="connsiteY190" fmla="*/ 2235849 h 2237474"/>
              <a:gd name="connsiteX191" fmla="*/ 1286236 w 12192000"/>
              <a:gd name="connsiteY191" fmla="*/ 2233135 h 2237474"/>
              <a:gd name="connsiteX192" fmla="*/ 1283504 w 12192000"/>
              <a:gd name="connsiteY192" fmla="*/ 2233797 h 2237474"/>
              <a:gd name="connsiteX193" fmla="*/ 1279765 w 12192000"/>
              <a:gd name="connsiteY193" fmla="*/ 2229639 h 2237474"/>
              <a:gd name="connsiteX194" fmla="*/ 1195347 w 12192000"/>
              <a:gd name="connsiteY194" fmla="*/ 2212354 h 2237474"/>
              <a:gd name="connsiteX195" fmla="*/ 970251 w 12192000"/>
              <a:gd name="connsiteY195" fmla="*/ 2221029 h 2237474"/>
              <a:gd name="connsiteX196" fmla="*/ 812914 w 12192000"/>
              <a:gd name="connsiteY196" fmla="*/ 2202752 h 2237474"/>
              <a:gd name="connsiteX197" fmla="*/ 800195 w 12192000"/>
              <a:gd name="connsiteY197" fmla="*/ 2209407 h 2237474"/>
              <a:gd name="connsiteX198" fmla="*/ 784978 w 12192000"/>
              <a:gd name="connsiteY198" fmla="*/ 2212360 h 2237474"/>
              <a:gd name="connsiteX199" fmla="*/ 681987 w 12192000"/>
              <a:gd name="connsiteY199" fmla="*/ 2216757 h 2237474"/>
              <a:gd name="connsiteX200" fmla="*/ 669923 w 12192000"/>
              <a:gd name="connsiteY200" fmla="*/ 2211682 h 2237474"/>
              <a:gd name="connsiteX201" fmla="*/ 648680 w 12192000"/>
              <a:gd name="connsiteY201" fmla="*/ 2206229 h 2237474"/>
              <a:gd name="connsiteX202" fmla="*/ 597225 w 12192000"/>
              <a:gd name="connsiteY202" fmla="*/ 2180999 h 2237474"/>
              <a:gd name="connsiteX203" fmla="*/ 558449 w 12192000"/>
              <a:gd name="connsiteY203" fmla="*/ 2182346 h 2237474"/>
              <a:gd name="connsiteX204" fmla="*/ 550517 w 12192000"/>
              <a:gd name="connsiteY204" fmla="*/ 2182060 h 2237474"/>
              <a:gd name="connsiteX205" fmla="*/ 550309 w 12192000"/>
              <a:gd name="connsiteY205" fmla="*/ 2181825 h 2237474"/>
              <a:gd name="connsiteX206" fmla="*/ 541836 w 12192000"/>
              <a:gd name="connsiteY206" fmla="*/ 2181063 h 2237474"/>
              <a:gd name="connsiteX207" fmla="*/ 536057 w 12192000"/>
              <a:gd name="connsiteY207" fmla="*/ 2181537 h 2237474"/>
              <a:gd name="connsiteX208" fmla="*/ 520671 w 12192000"/>
              <a:gd name="connsiteY208" fmla="*/ 2180980 h 2237474"/>
              <a:gd name="connsiteX209" fmla="*/ 515024 w 12192000"/>
              <a:gd name="connsiteY209" fmla="*/ 2179258 h 2237474"/>
              <a:gd name="connsiteX210" fmla="*/ 512278 w 12192000"/>
              <a:gd name="connsiteY210" fmla="*/ 2176369 h 2237474"/>
              <a:gd name="connsiteX211" fmla="*/ 480419 w 12192000"/>
              <a:gd name="connsiteY211" fmla="*/ 2167807 h 2237474"/>
              <a:gd name="connsiteX212" fmla="*/ 413835 w 12192000"/>
              <a:gd name="connsiteY212" fmla="*/ 2156783 h 2237474"/>
              <a:gd name="connsiteX213" fmla="*/ 376513 w 12192000"/>
              <a:gd name="connsiteY213" fmla="*/ 2154014 h 2237474"/>
              <a:gd name="connsiteX214" fmla="*/ 273386 w 12192000"/>
              <a:gd name="connsiteY214" fmla="*/ 2142551 h 2237474"/>
              <a:gd name="connsiteX215" fmla="*/ 169207 w 12192000"/>
              <a:gd name="connsiteY215" fmla="*/ 2128100 h 2237474"/>
              <a:gd name="connsiteX216" fmla="*/ 93149 w 12192000"/>
              <a:gd name="connsiteY216" fmla="*/ 2105324 h 2237474"/>
              <a:gd name="connsiteX217" fmla="*/ 88109 w 12192000"/>
              <a:gd name="connsiteY217" fmla="*/ 2106704 h 2237474"/>
              <a:gd name="connsiteX218" fmla="*/ 80022 w 12192000"/>
              <a:gd name="connsiteY218" fmla="*/ 2107254 h 2237474"/>
              <a:gd name="connsiteX219" fmla="*/ 79717 w 12192000"/>
              <a:gd name="connsiteY219" fmla="*/ 2107046 h 2237474"/>
              <a:gd name="connsiteX220" fmla="*/ 72352 w 12192000"/>
              <a:gd name="connsiteY220" fmla="*/ 2107991 h 2237474"/>
              <a:gd name="connsiteX221" fmla="*/ 37645 w 12192000"/>
              <a:gd name="connsiteY221" fmla="*/ 2115401 h 2237474"/>
              <a:gd name="connsiteX222" fmla="*/ 4572 w 12192000"/>
              <a:gd name="connsiteY222" fmla="*/ 2111091 h 2237474"/>
              <a:gd name="connsiteX223" fmla="*/ 0 w 12192000"/>
              <a:gd name="connsiteY223" fmla="*/ 2110468 h 2237474"/>
              <a:gd name="connsiteX224" fmla="*/ 0 w 12192000"/>
              <a:gd name="connsiteY22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14927 w 12192000"/>
              <a:gd name="connsiteY111" fmla="*/ 1847827 h 2237474"/>
              <a:gd name="connsiteX112" fmla="*/ 5108970 w 12192000"/>
              <a:gd name="connsiteY112" fmla="*/ 1847935 h 2237474"/>
              <a:gd name="connsiteX113" fmla="*/ 5067961 w 12192000"/>
              <a:gd name="connsiteY113" fmla="*/ 1845917 h 2237474"/>
              <a:gd name="connsiteX114" fmla="*/ 5007075 w 12192000"/>
              <a:gd name="connsiteY114" fmla="*/ 1838626 h 2237474"/>
              <a:gd name="connsiteX115" fmla="*/ 4944087 w 12192000"/>
              <a:gd name="connsiteY115" fmla="*/ 1823332 h 2237474"/>
              <a:gd name="connsiteX116" fmla="*/ 4907662 w 12192000"/>
              <a:gd name="connsiteY116" fmla="*/ 1816900 h 2237474"/>
              <a:gd name="connsiteX117" fmla="*/ 4882386 w 12192000"/>
              <a:gd name="connsiteY117" fmla="*/ 1809844 h 2237474"/>
              <a:gd name="connsiteX118" fmla="*/ 4811440 w 12192000"/>
              <a:gd name="connsiteY118" fmla="*/ 1804655 h 2237474"/>
              <a:gd name="connsiteX119" fmla="*/ 4691075 w 12192000"/>
              <a:gd name="connsiteY119" fmla="*/ 1801389 h 2237474"/>
              <a:gd name="connsiteX120" fmla="*/ 4611738 w 12192000"/>
              <a:gd name="connsiteY120" fmla="*/ 1776964 h 2237474"/>
              <a:gd name="connsiteX121" fmla="*/ 4560070 w 12192000"/>
              <a:gd name="connsiteY121" fmla="*/ 1785640 h 2237474"/>
              <a:gd name="connsiteX122" fmla="*/ 4536503 w 12192000"/>
              <a:gd name="connsiteY122" fmla="*/ 1785334 h 2237474"/>
              <a:gd name="connsiteX123" fmla="*/ 4513724 w 12192000"/>
              <a:gd name="connsiteY123" fmla="*/ 1791996 h 2237474"/>
              <a:gd name="connsiteX124" fmla="*/ 4459810 w 12192000"/>
              <a:gd name="connsiteY124" fmla="*/ 1797886 h 2237474"/>
              <a:gd name="connsiteX125" fmla="*/ 4379064 w 12192000"/>
              <a:gd name="connsiteY125" fmla="*/ 1817177 h 2237474"/>
              <a:gd name="connsiteX126" fmla="*/ 4319209 w 12192000"/>
              <a:gd name="connsiteY126" fmla="*/ 1834833 h 2237474"/>
              <a:gd name="connsiteX127" fmla="*/ 4290981 w 12192000"/>
              <a:gd name="connsiteY127" fmla="*/ 1839677 h 2237474"/>
              <a:gd name="connsiteX128" fmla="*/ 4285792 w 12192000"/>
              <a:gd name="connsiteY128" fmla="*/ 1836231 h 2237474"/>
              <a:gd name="connsiteX129" fmla="*/ 4238372 w 12192000"/>
              <a:gd name="connsiteY129" fmla="*/ 1851480 h 2237474"/>
              <a:gd name="connsiteX130" fmla="*/ 4232517 w 12192000"/>
              <a:gd name="connsiteY130" fmla="*/ 1852567 h 2237474"/>
              <a:gd name="connsiteX131" fmla="*/ 4191732 w 12192000"/>
              <a:gd name="connsiteY131" fmla="*/ 1857328 h 2237474"/>
              <a:gd name="connsiteX132" fmla="*/ 4065532 w 12192000"/>
              <a:gd name="connsiteY132" fmla="*/ 1855477 h 2237474"/>
              <a:gd name="connsiteX133" fmla="*/ 4028460 w 12192000"/>
              <a:gd name="connsiteY133" fmla="*/ 1855137 h 2237474"/>
              <a:gd name="connsiteX134" fmla="*/ 4002267 w 12192000"/>
              <a:gd name="connsiteY134" fmla="*/ 1852352 h 2237474"/>
              <a:gd name="connsiteX135" fmla="*/ 3931396 w 12192000"/>
              <a:gd name="connsiteY135" fmla="*/ 1858915 h 2237474"/>
              <a:gd name="connsiteX136" fmla="*/ 3812162 w 12192000"/>
              <a:gd name="connsiteY136" fmla="*/ 1875501 h 2237474"/>
              <a:gd name="connsiteX137" fmla="*/ 3729530 w 12192000"/>
              <a:gd name="connsiteY137" fmla="*/ 1864513 h 2237474"/>
              <a:gd name="connsiteX138" fmla="*/ 3680177 w 12192000"/>
              <a:gd name="connsiteY138" fmla="*/ 1881552 h 2237474"/>
              <a:gd name="connsiteX139" fmla="*/ 3567259 w 12192000"/>
              <a:gd name="connsiteY139" fmla="*/ 1893482 h 2237474"/>
              <a:gd name="connsiteX140" fmla="*/ 3405770 w 12192000"/>
              <a:gd name="connsiteY140" fmla="*/ 1904591 h 2237474"/>
              <a:gd name="connsiteX141" fmla="*/ 3280097 w 12192000"/>
              <a:gd name="connsiteY141" fmla="*/ 1919610 h 2237474"/>
              <a:gd name="connsiteX142" fmla="*/ 3123424 w 12192000"/>
              <a:gd name="connsiteY142" fmla="*/ 1952930 h 2237474"/>
              <a:gd name="connsiteX143" fmla="*/ 3009910 w 12192000"/>
              <a:gd name="connsiteY143" fmla="*/ 1957866 h 2237474"/>
              <a:gd name="connsiteX144" fmla="*/ 2995934 w 12192000"/>
              <a:gd name="connsiteY144" fmla="*/ 1967085 h 2237474"/>
              <a:gd name="connsiteX145" fmla="*/ 2980071 w 12192000"/>
              <a:gd name="connsiteY145" fmla="*/ 1972988 h 2237474"/>
              <a:gd name="connsiteX146" fmla="*/ 2978094 w 12192000"/>
              <a:gd name="connsiteY146" fmla="*/ 1972369 h 2237474"/>
              <a:gd name="connsiteX147" fmla="*/ 2942858 w 12192000"/>
              <a:gd name="connsiteY147" fmla="*/ 1981367 h 2237474"/>
              <a:gd name="connsiteX148" fmla="*/ 2875436 w 12192000"/>
              <a:gd name="connsiteY148" fmla="*/ 1996977 h 2237474"/>
              <a:gd name="connsiteX149" fmla="*/ 2874892 w 12192000"/>
              <a:gd name="connsiteY149" fmla="*/ 1996085 h 2237474"/>
              <a:gd name="connsiteX150" fmla="*/ 2864145 w 12192000"/>
              <a:gd name="connsiteY150" fmla="*/ 1994061 h 2237474"/>
              <a:gd name="connsiteX151" fmla="*/ 2843662 w 12192000"/>
              <a:gd name="connsiteY151" fmla="*/ 1992498 h 2237474"/>
              <a:gd name="connsiteX152" fmla="*/ 2796128 w 12192000"/>
              <a:gd name="connsiteY152" fmla="*/ 1976403 h 2237474"/>
              <a:gd name="connsiteX153" fmla="*/ 2756784 w 12192000"/>
              <a:gd name="connsiteY153" fmla="*/ 1985116 h 2237474"/>
              <a:gd name="connsiteX154" fmla="*/ 2748833 w 12192000"/>
              <a:gd name="connsiteY154" fmla="*/ 1986323 h 2237474"/>
              <a:gd name="connsiteX155" fmla="*/ 2748661 w 12192000"/>
              <a:gd name="connsiteY155" fmla="*/ 1986122 h 2237474"/>
              <a:gd name="connsiteX156" fmla="*/ 2740251 w 12192000"/>
              <a:gd name="connsiteY156" fmla="*/ 1986946 h 2237474"/>
              <a:gd name="connsiteX157" fmla="*/ 2718916 w 12192000"/>
              <a:gd name="connsiteY157" fmla="*/ 1990867 h 2237474"/>
              <a:gd name="connsiteX158" fmla="*/ 2713522 w 12192000"/>
              <a:gd name="connsiteY158" fmla="*/ 1990173 h 2237474"/>
              <a:gd name="connsiteX159" fmla="*/ 2680597 w 12192000"/>
              <a:gd name="connsiteY159" fmla="*/ 1984996 h 2237474"/>
              <a:gd name="connsiteX160" fmla="*/ 2578178 w 12192000"/>
              <a:gd name="connsiteY160" fmla="*/ 1990531 h 2237474"/>
              <a:gd name="connsiteX161" fmla="*/ 2476147 w 12192000"/>
              <a:gd name="connsiteY161" fmla="*/ 1998305 h 2237474"/>
              <a:gd name="connsiteX162" fmla="*/ 2373568 w 12192000"/>
              <a:gd name="connsiteY162" fmla="*/ 2003219 h 2237474"/>
              <a:gd name="connsiteX163" fmla="*/ 2321399 w 12192000"/>
              <a:gd name="connsiteY163" fmla="*/ 1989467 h 2237474"/>
              <a:gd name="connsiteX164" fmla="*/ 2315525 w 12192000"/>
              <a:gd name="connsiteY164" fmla="*/ 1989708 h 2237474"/>
              <a:gd name="connsiteX165" fmla="*/ 2300792 w 12192000"/>
              <a:gd name="connsiteY165" fmla="*/ 1994290 h 2237474"/>
              <a:gd name="connsiteX166" fmla="*/ 2295469 w 12192000"/>
              <a:gd name="connsiteY166" fmla="*/ 1996659 h 2237474"/>
              <a:gd name="connsiteX167" fmla="*/ 2287219 w 12192000"/>
              <a:gd name="connsiteY167" fmla="*/ 1998750 h 2237474"/>
              <a:gd name="connsiteX168" fmla="*/ 2286948 w 12192000"/>
              <a:gd name="connsiteY168" fmla="*/ 1998596 h 2237474"/>
              <a:gd name="connsiteX169" fmla="*/ 2243069 w 12192000"/>
              <a:gd name="connsiteY169" fmla="*/ 2015111 h 2237474"/>
              <a:gd name="connsiteX170" fmla="*/ 2186609 w 12192000"/>
              <a:gd name="connsiteY170" fmla="*/ 2008263 h 2237474"/>
              <a:gd name="connsiteX171" fmla="*/ 2164831 w 12192000"/>
              <a:gd name="connsiteY171" fmla="*/ 2010143 h 2237474"/>
              <a:gd name="connsiteX172" fmla="*/ 2152836 w 12192000"/>
              <a:gd name="connsiteY172" fmla="*/ 2010048 h 2237474"/>
              <a:gd name="connsiteX173" fmla="*/ 2117102 w 12192000"/>
              <a:gd name="connsiteY173" fmla="*/ 2023004 h 2237474"/>
              <a:gd name="connsiteX174" fmla="*/ 2111935 w 12192000"/>
              <a:gd name="connsiteY174" fmla="*/ 2023163 h 2237474"/>
              <a:gd name="connsiteX175" fmla="*/ 2089991 w 12192000"/>
              <a:gd name="connsiteY175" fmla="*/ 2034193 h 2237474"/>
              <a:gd name="connsiteX176" fmla="*/ 2058061 w 12192000"/>
              <a:gd name="connsiteY176" fmla="*/ 2047942 h 2237474"/>
              <a:gd name="connsiteX177" fmla="*/ 2055737 w 12192000"/>
              <a:gd name="connsiteY177" fmla="*/ 2047704 h 2237474"/>
              <a:gd name="connsiteX178" fmla="*/ 2042244 w 12192000"/>
              <a:gd name="connsiteY178" fmla="*/ 2055560 h 2237474"/>
              <a:gd name="connsiteX179" fmla="*/ 1976224 w 12192000"/>
              <a:gd name="connsiteY179" fmla="*/ 2074257 h 2237474"/>
              <a:gd name="connsiteX180" fmla="*/ 1877728 w 12192000"/>
              <a:gd name="connsiteY180" fmla="*/ 2101004 h 2237474"/>
              <a:gd name="connsiteX181" fmla="*/ 1759056 w 12192000"/>
              <a:gd name="connsiteY181" fmla="*/ 2125608 h 2237474"/>
              <a:gd name="connsiteX182" fmla="*/ 1637948 w 12192000"/>
              <a:gd name="connsiteY182" fmla="*/ 2172597 h 2237474"/>
              <a:gd name="connsiteX183" fmla="*/ 1434549 w 12192000"/>
              <a:gd name="connsiteY183" fmla="*/ 2234522 h 2237474"/>
              <a:gd name="connsiteX184" fmla="*/ 1398481 w 12192000"/>
              <a:gd name="connsiteY184" fmla="*/ 2237074 h 2237474"/>
              <a:gd name="connsiteX185" fmla="*/ 1398407 w 12192000"/>
              <a:gd name="connsiteY185" fmla="*/ 2237095 h 2237474"/>
              <a:gd name="connsiteX186" fmla="*/ 1370962 w 12192000"/>
              <a:gd name="connsiteY186" fmla="*/ 2237474 h 2237474"/>
              <a:gd name="connsiteX187" fmla="*/ 1356367 w 12192000"/>
              <a:gd name="connsiteY187" fmla="*/ 2235089 h 2237474"/>
              <a:gd name="connsiteX188" fmla="*/ 1324828 w 12192000"/>
              <a:gd name="connsiteY188" fmla="*/ 2231968 h 2237474"/>
              <a:gd name="connsiteX189" fmla="*/ 1297744 w 12192000"/>
              <a:gd name="connsiteY189" fmla="*/ 2235849 h 2237474"/>
              <a:gd name="connsiteX190" fmla="*/ 1286236 w 12192000"/>
              <a:gd name="connsiteY190" fmla="*/ 2233135 h 2237474"/>
              <a:gd name="connsiteX191" fmla="*/ 1283504 w 12192000"/>
              <a:gd name="connsiteY191" fmla="*/ 2233797 h 2237474"/>
              <a:gd name="connsiteX192" fmla="*/ 1279765 w 12192000"/>
              <a:gd name="connsiteY192" fmla="*/ 2229639 h 2237474"/>
              <a:gd name="connsiteX193" fmla="*/ 1195347 w 12192000"/>
              <a:gd name="connsiteY193" fmla="*/ 2212354 h 2237474"/>
              <a:gd name="connsiteX194" fmla="*/ 970251 w 12192000"/>
              <a:gd name="connsiteY194" fmla="*/ 2221029 h 2237474"/>
              <a:gd name="connsiteX195" fmla="*/ 812914 w 12192000"/>
              <a:gd name="connsiteY195" fmla="*/ 2202752 h 2237474"/>
              <a:gd name="connsiteX196" fmla="*/ 800195 w 12192000"/>
              <a:gd name="connsiteY196" fmla="*/ 2209407 h 2237474"/>
              <a:gd name="connsiteX197" fmla="*/ 784978 w 12192000"/>
              <a:gd name="connsiteY197" fmla="*/ 2212360 h 2237474"/>
              <a:gd name="connsiteX198" fmla="*/ 681987 w 12192000"/>
              <a:gd name="connsiteY198" fmla="*/ 2216757 h 2237474"/>
              <a:gd name="connsiteX199" fmla="*/ 669923 w 12192000"/>
              <a:gd name="connsiteY199" fmla="*/ 2211682 h 2237474"/>
              <a:gd name="connsiteX200" fmla="*/ 648680 w 12192000"/>
              <a:gd name="connsiteY200" fmla="*/ 2206229 h 2237474"/>
              <a:gd name="connsiteX201" fmla="*/ 597225 w 12192000"/>
              <a:gd name="connsiteY201" fmla="*/ 2180999 h 2237474"/>
              <a:gd name="connsiteX202" fmla="*/ 558449 w 12192000"/>
              <a:gd name="connsiteY202" fmla="*/ 2182346 h 2237474"/>
              <a:gd name="connsiteX203" fmla="*/ 550517 w 12192000"/>
              <a:gd name="connsiteY203" fmla="*/ 2182060 h 2237474"/>
              <a:gd name="connsiteX204" fmla="*/ 550309 w 12192000"/>
              <a:gd name="connsiteY204" fmla="*/ 2181825 h 2237474"/>
              <a:gd name="connsiteX205" fmla="*/ 541836 w 12192000"/>
              <a:gd name="connsiteY205" fmla="*/ 2181063 h 2237474"/>
              <a:gd name="connsiteX206" fmla="*/ 536057 w 12192000"/>
              <a:gd name="connsiteY206" fmla="*/ 2181537 h 2237474"/>
              <a:gd name="connsiteX207" fmla="*/ 520671 w 12192000"/>
              <a:gd name="connsiteY207" fmla="*/ 2180980 h 2237474"/>
              <a:gd name="connsiteX208" fmla="*/ 515024 w 12192000"/>
              <a:gd name="connsiteY208" fmla="*/ 2179258 h 2237474"/>
              <a:gd name="connsiteX209" fmla="*/ 512278 w 12192000"/>
              <a:gd name="connsiteY209" fmla="*/ 2176369 h 2237474"/>
              <a:gd name="connsiteX210" fmla="*/ 480419 w 12192000"/>
              <a:gd name="connsiteY210" fmla="*/ 2167807 h 2237474"/>
              <a:gd name="connsiteX211" fmla="*/ 413835 w 12192000"/>
              <a:gd name="connsiteY211" fmla="*/ 2156783 h 2237474"/>
              <a:gd name="connsiteX212" fmla="*/ 376513 w 12192000"/>
              <a:gd name="connsiteY212" fmla="*/ 2154014 h 2237474"/>
              <a:gd name="connsiteX213" fmla="*/ 273386 w 12192000"/>
              <a:gd name="connsiteY213" fmla="*/ 2142551 h 2237474"/>
              <a:gd name="connsiteX214" fmla="*/ 169207 w 12192000"/>
              <a:gd name="connsiteY214" fmla="*/ 2128100 h 2237474"/>
              <a:gd name="connsiteX215" fmla="*/ 93149 w 12192000"/>
              <a:gd name="connsiteY215" fmla="*/ 2105324 h 2237474"/>
              <a:gd name="connsiteX216" fmla="*/ 88109 w 12192000"/>
              <a:gd name="connsiteY216" fmla="*/ 2106704 h 2237474"/>
              <a:gd name="connsiteX217" fmla="*/ 80022 w 12192000"/>
              <a:gd name="connsiteY217" fmla="*/ 2107254 h 2237474"/>
              <a:gd name="connsiteX218" fmla="*/ 79717 w 12192000"/>
              <a:gd name="connsiteY218" fmla="*/ 2107046 h 2237474"/>
              <a:gd name="connsiteX219" fmla="*/ 72352 w 12192000"/>
              <a:gd name="connsiteY219" fmla="*/ 2107991 h 2237474"/>
              <a:gd name="connsiteX220" fmla="*/ 37645 w 12192000"/>
              <a:gd name="connsiteY220" fmla="*/ 2115401 h 2237474"/>
              <a:gd name="connsiteX221" fmla="*/ 4572 w 12192000"/>
              <a:gd name="connsiteY221" fmla="*/ 2111091 h 2237474"/>
              <a:gd name="connsiteX222" fmla="*/ 0 w 12192000"/>
              <a:gd name="connsiteY222" fmla="*/ 2110468 h 2237474"/>
              <a:gd name="connsiteX223" fmla="*/ 0 w 12192000"/>
              <a:gd name="connsiteY22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68852 w 12192000"/>
              <a:gd name="connsiteY109" fmla="*/ 1844846 h 2237474"/>
              <a:gd name="connsiteX110" fmla="*/ 5114927 w 12192000"/>
              <a:gd name="connsiteY110" fmla="*/ 1847827 h 2237474"/>
              <a:gd name="connsiteX111" fmla="*/ 5108970 w 12192000"/>
              <a:gd name="connsiteY111" fmla="*/ 1847935 h 2237474"/>
              <a:gd name="connsiteX112" fmla="*/ 5067961 w 12192000"/>
              <a:gd name="connsiteY112" fmla="*/ 1845917 h 2237474"/>
              <a:gd name="connsiteX113" fmla="*/ 5007075 w 12192000"/>
              <a:gd name="connsiteY113" fmla="*/ 1838626 h 2237474"/>
              <a:gd name="connsiteX114" fmla="*/ 4944087 w 12192000"/>
              <a:gd name="connsiteY114" fmla="*/ 1823332 h 2237474"/>
              <a:gd name="connsiteX115" fmla="*/ 4907662 w 12192000"/>
              <a:gd name="connsiteY115" fmla="*/ 1816900 h 2237474"/>
              <a:gd name="connsiteX116" fmla="*/ 4882386 w 12192000"/>
              <a:gd name="connsiteY116" fmla="*/ 1809844 h 2237474"/>
              <a:gd name="connsiteX117" fmla="*/ 4811440 w 12192000"/>
              <a:gd name="connsiteY117" fmla="*/ 1804655 h 2237474"/>
              <a:gd name="connsiteX118" fmla="*/ 4691075 w 12192000"/>
              <a:gd name="connsiteY118" fmla="*/ 1801389 h 2237474"/>
              <a:gd name="connsiteX119" fmla="*/ 4611738 w 12192000"/>
              <a:gd name="connsiteY119" fmla="*/ 1776964 h 2237474"/>
              <a:gd name="connsiteX120" fmla="*/ 4560070 w 12192000"/>
              <a:gd name="connsiteY120" fmla="*/ 1785640 h 2237474"/>
              <a:gd name="connsiteX121" fmla="*/ 4536503 w 12192000"/>
              <a:gd name="connsiteY121" fmla="*/ 1785334 h 2237474"/>
              <a:gd name="connsiteX122" fmla="*/ 4513724 w 12192000"/>
              <a:gd name="connsiteY122" fmla="*/ 1791996 h 2237474"/>
              <a:gd name="connsiteX123" fmla="*/ 4459810 w 12192000"/>
              <a:gd name="connsiteY123" fmla="*/ 1797886 h 2237474"/>
              <a:gd name="connsiteX124" fmla="*/ 4379064 w 12192000"/>
              <a:gd name="connsiteY124" fmla="*/ 1817177 h 2237474"/>
              <a:gd name="connsiteX125" fmla="*/ 4319209 w 12192000"/>
              <a:gd name="connsiteY125" fmla="*/ 1834833 h 2237474"/>
              <a:gd name="connsiteX126" fmla="*/ 4290981 w 12192000"/>
              <a:gd name="connsiteY126" fmla="*/ 1839677 h 2237474"/>
              <a:gd name="connsiteX127" fmla="*/ 4285792 w 12192000"/>
              <a:gd name="connsiteY127" fmla="*/ 1836231 h 2237474"/>
              <a:gd name="connsiteX128" fmla="*/ 4238372 w 12192000"/>
              <a:gd name="connsiteY128" fmla="*/ 1851480 h 2237474"/>
              <a:gd name="connsiteX129" fmla="*/ 4232517 w 12192000"/>
              <a:gd name="connsiteY129" fmla="*/ 1852567 h 2237474"/>
              <a:gd name="connsiteX130" fmla="*/ 4191732 w 12192000"/>
              <a:gd name="connsiteY130" fmla="*/ 1857328 h 2237474"/>
              <a:gd name="connsiteX131" fmla="*/ 4065532 w 12192000"/>
              <a:gd name="connsiteY131" fmla="*/ 1855477 h 2237474"/>
              <a:gd name="connsiteX132" fmla="*/ 4028460 w 12192000"/>
              <a:gd name="connsiteY132" fmla="*/ 1855137 h 2237474"/>
              <a:gd name="connsiteX133" fmla="*/ 4002267 w 12192000"/>
              <a:gd name="connsiteY133" fmla="*/ 1852352 h 2237474"/>
              <a:gd name="connsiteX134" fmla="*/ 3931396 w 12192000"/>
              <a:gd name="connsiteY134" fmla="*/ 1858915 h 2237474"/>
              <a:gd name="connsiteX135" fmla="*/ 3812162 w 12192000"/>
              <a:gd name="connsiteY135" fmla="*/ 1875501 h 2237474"/>
              <a:gd name="connsiteX136" fmla="*/ 3729530 w 12192000"/>
              <a:gd name="connsiteY136" fmla="*/ 1864513 h 2237474"/>
              <a:gd name="connsiteX137" fmla="*/ 3680177 w 12192000"/>
              <a:gd name="connsiteY137" fmla="*/ 1881552 h 2237474"/>
              <a:gd name="connsiteX138" fmla="*/ 3567259 w 12192000"/>
              <a:gd name="connsiteY138" fmla="*/ 1893482 h 2237474"/>
              <a:gd name="connsiteX139" fmla="*/ 3405770 w 12192000"/>
              <a:gd name="connsiteY139" fmla="*/ 1904591 h 2237474"/>
              <a:gd name="connsiteX140" fmla="*/ 3280097 w 12192000"/>
              <a:gd name="connsiteY140" fmla="*/ 1919610 h 2237474"/>
              <a:gd name="connsiteX141" fmla="*/ 3123424 w 12192000"/>
              <a:gd name="connsiteY141" fmla="*/ 1952930 h 2237474"/>
              <a:gd name="connsiteX142" fmla="*/ 3009910 w 12192000"/>
              <a:gd name="connsiteY142" fmla="*/ 1957866 h 2237474"/>
              <a:gd name="connsiteX143" fmla="*/ 2995934 w 12192000"/>
              <a:gd name="connsiteY143" fmla="*/ 1967085 h 2237474"/>
              <a:gd name="connsiteX144" fmla="*/ 2980071 w 12192000"/>
              <a:gd name="connsiteY144" fmla="*/ 1972988 h 2237474"/>
              <a:gd name="connsiteX145" fmla="*/ 2978094 w 12192000"/>
              <a:gd name="connsiteY145" fmla="*/ 1972369 h 2237474"/>
              <a:gd name="connsiteX146" fmla="*/ 2942858 w 12192000"/>
              <a:gd name="connsiteY146" fmla="*/ 1981367 h 2237474"/>
              <a:gd name="connsiteX147" fmla="*/ 2875436 w 12192000"/>
              <a:gd name="connsiteY147" fmla="*/ 1996977 h 2237474"/>
              <a:gd name="connsiteX148" fmla="*/ 2874892 w 12192000"/>
              <a:gd name="connsiteY148" fmla="*/ 1996085 h 2237474"/>
              <a:gd name="connsiteX149" fmla="*/ 2864145 w 12192000"/>
              <a:gd name="connsiteY149" fmla="*/ 1994061 h 2237474"/>
              <a:gd name="connsiteX150" fmla="*/ 2843662 w 12192000"/>
              <a:gd name="connsiteY150" fmla="*/ 1992498 h 2237474"/>
              <a:gd name="connsiteX151" fmla="*/ 2796128 w 12192000"/>
              <a:gd name="connsiteY151" fmla="*/ 1976403 h 2237474"/>
              <a:gd name="connsiteX152" fmla="*/ 2756784 w 12192000"/>
              <a:gd name="connsiteY152" fmla="*/ 1985116 h 2237474"/>
              <a:gd name="connsiteX153" fmla="*/ 2748833 w 12192000"/>
              <a:gd name="connsiteY153" fmla="*/ 1986323 h 2237474"/>
              <a:gd name="connsiteX154" fmla="*/ 2748661 w 12192000"/>
              <a:gd name="connsiteY154" fmla="*/ 1986122 h 2237474"/>
              <a:gd name="connsiteX155" fmla="*/ 2740251 w 12192000"/>
              <a:gd name="connsiteY155" fmla="*/ 1986946 h 2237474"/>
              <a:gd name="connsiteX156" fmla="*/ 2718916 w 12192000"/>
              <a:gd name="connsiteY156" fmla="*/ 1990867 h 2237474"/>
              <a:gd name="connsiteX157" fmla="*/ 2713522 w 12192000"/>
              <a:gd name="connsiteY157" fmla="*/ 1990173 h 2237474"/>
              <a:gd name="connsiteX158" fmla="*/ 2680597 w 12192000"/>
              <a:gd name="connsiteY158" fmla="*/ 1984996 h 2237474"/>
              <a:gd name="connsiteX159" fmla="*/ 2578178 w 12192000"/>
              <a:gd name="connsiteY159" fmla="*/ 1990531 h 2237474"/>
              <a:gd name="connsiteX160" fmla="*/ 2476147 w 12192000"/>
              <a:gd name="connsiteY160" fmla="*/ 1998305 h 2237474"/>
              <a:gd name="connsiteX161" fmla="*/ 2373568 w 12192000"/>
              <a:gd name="connsiteY161" fmla="*/ 2003219 h 2237474"/>
              <a:gd name="connsiteX162" fmla="*/ 2321399 w 12192000"/>
              <a:gd name="connsiteY162" fmla="*/ 1989467 h 2237474"/>
              <a:gd name="connsiteX163" fmla="*/ 2315525 w 12192000"/>
              <a:gd name="connsiteY163" fmla="*/ 1989708 h 2237474"/>
              <a:gd name="connsiteX164" fmla="*/ 2300792 w 12192000"/>
              <a:gd name="connsiteY164" fmla="*/ 1994290 h 2237474"/>
              <a:gd name="connsiteX165" fmla="*/ 2295469 w 12192000"/>
              <a:gd name="connsiteY165" fmla="*/ 1996659 h 2237474"/>
              <a:gd name="connsiteX166" fmla="*/ 2287219 w 12192000"/>
              <a:gd name="connsiteY166" fmla="*/ 1998750 h 2237474"/>
              <a:gd name="connsiteX167" fmla="*/ 2286948 w 12192000"/>
              <a:gd name="connsiteY167" fmla="*/ 1998596 h 2237474"/>
              <a:gd name="connsiteX168" fmla="*/ 2243069 w 12192000"/>
              <a:gd name="connsiteY168" fmla="*/ 2015111 h 2237474"/>
              <a:gd name="connsiteX169" fmla="*/ 2186609 w 12192000"/>
              <a:gd name="connsiteY169" fmla="*/ 2008263 h 2237474"/>
              <a:gd name="connsiteX170" fmla="*/ 2164831 w 12192000"/>
              <a:gd name="connsiteY170" fmla="*/ 2010143 h 2237474"/>
              <a:gd name="connsiteX171" fmla="*/ 2152836 w 12192000"/>
              <a:gd name="connsiteY171" fmla="*/ 2010048 h 2237474"/>
              <a:gd name="connsiteX172" fmla="*/ 2117102 w 12192000"/>
              <a:gd name="connsiteY172" fmla="*/ 2023004 h 2237474"/>
              <a:gd name="connsiteX173" fmla="*/ 2111935 w 12192000"/>
              <a:gd name="connsiteY173" fmla="*/ 2023163 h 2237474"/>
              <a:gd name="connsiteX174" fmla="*/ 2089991 w 12192000"/>
              <a:gd name="connsiteY174" fmla="*/ 2034193 h 2237474"/>
              <a:gd name="connsiteX175" fmla="*/ 2058061 w 12192000"/>
              <a:gd name="connsiteY175" fmla="*/ 2047942 h 2237474"/>
              <a:gd name="connsiteX176" fmla="*/ 2055737 w 12192000"/>
              <a:gd name="connsiteY176" fmla="*/ 2047704 h 2237474"/>
              <a:gd name="connsiteX177" fmla="*/ 2042244 w 12192000"/>
              <a:gd name="connsiteY177" fmla="*/ 2055560 h 2237474"/>
              <a:gd name="connsiteX178" fmla="*/ 1976224 w 12192000"/>
              <a:gd name="connsiteY178" fmla="*/ 2074257 h 2237474"/>
              <a:gd name="connsiteX179" fmla="*/ 1877728 w 12192000"/>
              <a:gd name="connsiteY179" fmla="*/ 2101004 h 2237474"/>
              <a:gd name="connsiteX180" fmla="*/ 1759056 w 12192000"/>
              <a:gd name="connsiteY180" fmla="*/ 2125608 h 2237474"/>
              <a:gd name="connsiteX181" fmla="*/ 1637948 w 12192000"/>
              <a:gd name="connsiteY181" fmla="*/ 2172597 h 2237474"/>
              <a:gd name="connsiteX182" fmla="*/ 1434549 w 12192000"/>
              <a:gd name="connsiteY182" fmla="*/ 2234522 h 2237474"/>
              <a:gd name="connsiteX183" fmla="*/ 1398481 w 12192000"/>
              <a:gd name="connsiteY183" fmla="*/ 2237074 h 2237474"/>
              <a:gd name="connsiteX184" fmla="*/ 1398407 w 12192000"/>
              <a:gd name="connsiteY184" fmla="*/ 2237095 h 2237474"/>
              <a:gd name="connsiteX185" fmla="*/ 1370962 w 12192000"/>
              <a:gd name="connsiteY185" fmla="*/ 2237474 h 2237474"/>
              <a:gd name="connsiteX186" fmla="*/ 1356367 w 12192000"/>
              <a:gd name="connsiteY186" fmla="*/ 2235089 h 2237474"/>
              <a:gd name="connsiteX187" fmla="*/ 1324828 w 12192000"/>
              <a:gd name="connsiteY187" fmla="*/ 2231968 h 2237474"/>
              <a:gd name="connsiteX188" fmla="*/ 1297744 w 12192000"/>
              <a:gd name="connsiteY188" fmla="*/ 2235849 h 2237474"/>
              <a:gd name="connsiteX189" fmla="*/ 1286236 w 12192000"/>
              <a:gd name="connsiteY189" fmla="*/ 2233135 h 2237474"/>
              <a:gd name="connsiteX190" fmla="*/ 1283504 w 12192000"/>
              <a:gd name="connsiteY190" fmla="*/ 2233797 h 2237474"/>
              <a:gd name="connsiteX191" fmla="*/ 1279765 w 12192000"/>
              <a:gd name="connsiteY191" fmla="*/ 2229639 h 2237474"/>
              <a:gd name="connsiteX192" fmla="*/ 1195347 w 12192000"/>
              <a:gd name="connsiteY192" fmla="*/ 2212354 h 2237474"/>
              <a:gd name="connsiteX193" fmla="*/ 970251 w 12192000"/>
              <a:gd name="connsiteY193" fmla="*/ 2221029 h 2237474"/>
              <a:gd name="connsiteX194" fmla="*/ 812914 w 12192000"/>
              <a:gd name="connsiteY194" fmla="*/ 2202752 h 2237474"/>
              <a:gd name="connsiteX195" fmla="*/ 800195 w 12192000"/>
              <a:gd name="connsiteY195" fmla="*/ 2209407 h 2237474"/>
              <a:gd name="connsiteX196" fmla="*/ 784978 w 12192000"/>
              <a:gd name="connsiteY196" fmla="*/ 2212360 h 2237474"/>
              <a:gd name="connsiteX197" fmla="*/ 681987 w 12192000"/>
              <a:gd name="connsiteY197" fmla="*/ 2216757 h 2237474"/>
              <a:gd name="connsiteX198" fmla="*/ 669923 w 12192000"/>
              <a:gd name="connsiteY198" fmla="*/ 2211682 h 2237474"/>
              <a:gd name="connsiteX199" fmla="*/ 648680 w 12192000"/>
              <a:gd name="connsiteY199" fmla="*/ 2206229 h 2237474"/>
              <a:gd name="connsiteX200" fmla="*/ 597225 w 12192000"/>
              <a:gd name="connsiteY200" fmla="*/ 2180999 h 2237474"/>
              <a:gd name="connsiteX201" fmla="*/ 558449 w 12192000"/>
              <a:gd name="connsiteY201" fmla="*/ 2182346 h 2237474"/>
              <a:gd name="connsiteX202" fmla="*/ 550517 w 12192000"/>
              <a:gd name="connsiteY202" fmla="*/ 2182060 h 2237474"/>
              <a:gd name="connsiteX203" fmla="*/ 550309 w 12192000"/>
              <a:gd name="connsiteY203" fmla="*/ 2181825 h 2237474"/>
              <a:gd name="connsiteX204" fmla="*/ 541836 w 12192000"/>
              <a:gd name="connsiteY204" fmla="*/ 2181063 h 2237474"/>
              <a:gd name="connsiteX205" fmla="*/ 536057 w 12192000"/>
              <a:gd name="connsiteY205" fmla="*/ 2181537 h 2237474"/>
              <a:gd name="connsiteX206" fmla="*/ 520671 w 12192000"/>
              <a:gd name="connsiteY206" fmla="*/ 2180980 h 2237474"/>
              <a:gd name="connsiteX207" fmla="*/ 515024 w 12192000"/>
              <a:gd name="connsiteY207" fmla="*/ 2179258 h 2237474"/>
              <a:gd name="connsiteX208" fmla="*/ 512278 w 12192000"/>
              <a:gd name="connsiteY208" fmla="*/ 2176369 h 2237474"/>
              <a:gd name="connsiteX209" fmla="*/ 480419 w 12192000"/>
              <a:gd name="connsiteY209" fmla="*/ 2167807 h 2237474"/>
              <a:gd name="connsiteX210" fmla="*/ 413835 w 12192000"/>
              <a:gd name="connsiteY210" fmla="*/ 2156783 h 2237474"/>
              <a:gd name="connsiteX211" fmla="*/ 376513 w 12192000"/>
              <a:gd name="connsiteY211" fmla="*/ 2154014 h 2237474"/>
              <a:gd name="connsiteX212" fmla="*/ 273386 w 12192000"/>
              <a:gd name="connsiteY212" fmla="*/ 2142551 h 2237474"/>
              <a:gd name="connsiteX213" fmla="*/ 169207 w 12192000"/>
              <a:gd name="connsiteY213" fmla="*/ 2128100 h 2237474"/>
              <a:gd name="connsiteX214" fmla="*/ 93149 w 12192000"/>
              <a:gd name="connsiteY214" fmla="*/ 2105324 h 2237474"/>
              <a:gd name="connsiteX215" fmla="*/ 88109 w 12192000"/>
              <a:gd name="connsiteY215" fmla="*/ 2106704 h 2237474"/>
              <a:gd name="connsiteX216" fmla="*/ 80022 w 12192000"/>
              <a:gd name="connsiteY216" fmla="*/ 2107254 h 2237474"/>
              <a:gd name="connsiteX217" fmla="*/ 79717 w 12192000"/>
              <a:gd name="connsiteY217" fmla="*/ 2107046 h 2237474"/>
              <a:gd name="connsiteX218" fmla="*/ 72352 w 12192000"/>
              <a:gd name="connsiteY218" fmla="*/ 2107991 h 2237474"/>
              <a:gd name="connsiteX219" fmla="*/ 37645 w 12192000"/>
              <a:gd name="connsiteY219" fmla="*/ 2115401 h 2237474"/>
              <a:gd name="connsiteX220" fmla="*/ 4572 w 12192000"/>
              <a:gd name="connsiteY220" fmla="*/ 2111091 h 2237474"/>
              <a:gd name="connsiteX221" fmla="*/ 0 w 12192000"/>
              <a:gd name="connsiteY221" fmla="*/ 2110468 h 2237474"/>
              <a:gd name="connsiteX222" fmla="*/ 0 w 12192000"/>
              <a:gd name="connsiteY22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75879 w 12192000"/>
              <a:gd name="connsiteY67" fmla="*/ 1345646 h 2237474"/>
              <a:gd name="connsiteX68" fmla="*/ 7840612 w 12192000"/>
              <a:gd name="connsiteY68" fmla="*/ 1369373 h 2237474"/>
              <a:gd name="connsiteX69" fmla="*/ 7786819 w 12192000"/>
              <a:gd name="connsiteY69" fmla="*/ 1378970 h 2237474"/>
              <a:gd name="connsiteX70" fmla="*/ 7548172 w 12192000"/>
              <a:gd name="connsiteY70" fmla="*/ 1417460 h 2237474"/>
              <a:gd name="connsiteX71" fmla="*/ 7483437 w 12192000"/>
              <a:gd name="connsiteY71" fmla="*/ 1478152 h 2237474"/>
              <a:gd name="connsiteX72" fmla="*/ 7377870 w 12192000"/>
              <a:gd name="connsiteY72" fmla="*/ 1523319 h 2237474"/>
              <a:gd name="connsiteX73" fmla="*/ 7230737 w 12192000"/>
              <a:gd name="connsiteY73" fmla="*/ 1562633 h 2237474"/>
              <a:gd name="connsiteX74" fmla="*/ 7224458 w 12192000"/>
              <a:gd name="connsiteY74" fmla="*/ 1573008 h 2237474"/>
              <a:gd name="connsiteX75" fmla="*/ 7213486 w 12192000"/>
              <a:gd name="connsiteY75" fmla="*/ 1580987 h 2237474"/>
              <a:gd name="connsiteX76" fmla="*/ 7183121 w 12192000"/>
              <a:gd name="connsiteY76" fmla="*/ 1595162 h 2237474"/>
              <a:gd name="connsiteX77" fmla="*/ 7164601 w 12192000"/>
              <a:gd name="connsiteY77" fmla="*/ 1606490 h 2237474"/>
              <a:gd name="connsiteX78" fmla="*/ 7114651 w 12192000"/>
              <a:gd name="connsiteY78" fmla="*/ 1620959 h 2237474"/>
              <a:gd name="connsiteX79" fmla="*/ 7092727 w 12192000"/>
              <a:gd name="connsiteY79" fmla="*/ 1623628 h 2237474"/>
              <a:gd name="connsiteX80" fmla="*/ 7031309 w 12192000"/>
              <a:gd name="connsiteY80" fmla="*/ 1619451 h 2237474"/>
              <a:gd name="connsiteX81" fmla="*/ 6999084 w 12192000"/>
              <a:gd name="connsiteY81" fmla="*/ 1634317 h 2237474"/>
              <a:gd name="connsiteX82" fmla="*/ 6992107 w 12192000"/>
              <a:gd name="connsiteY82" fmla="*/ 1636860 h 2237474"/>
              <a:gd name="connsiteX83" fmla="*/ 6991765 w 12192000"/>
              <a:gd name="connsiteY83" fmla="*/ 1636725 h 2237474"/>
              <a:gd name="connsiteX84" fmla="*/ 6900177 w 12192000"/>
              <a:gd name="connsiteY84" fmla="*/ 1636016 h 2237474"/>
              <a:gd name="connsiteX85" fmla="*/ 6795372 w 12192000"/>
              <a:gd name="connsiteY85" fmla="*/ 1644845 h 2237474"/>
              <a:gd name="connsiteX86" fmla="*/ 6692251 w 12192000"/>
              <a:gd name="connsiteY86" fmla="*/ 1656357 h 2237474"/>
              <a:gd name="connsiteX87" fmla="*/ 6655235 w 12192000"/>
              <a:gd name="connsiteY87" fmla="*/ 1661869 h 2237474"/>
              <a:gd name="connsiteX88" fmla="*/ 6587857 w 12192000"/>
              <a:gd name="connsiteY88" fmla="*/ 1665769 h 2237474"/>
              <a:gd name="connsiteX89" fmla="*/ 6554894 w 12192000"/>
              <a:gd name="connsiteY89" fmla="*/ 1664428 h 2237474"/>
              <a:gd name="connsiteX90" fmla="*/ 6516595 w 12192000"/>
              <a:gd name="connsiteY90" fmla="*/ 1667475 h 2237474"/>
              <a:gd name="connsiteX91" fmla="*/ 6508541 w 12192000"/>
              <a:gd name="connsiteY91" fmla="*/ 1668757 h 2237474"/>
              <a:gd name="connsiteX92" fmla="*/ 6471012 w 12192000"/>
              <a:gd name="connsiteY92" fmla="*/ 1678604 h 2237474"/>
              <a:gd name="connsiteX93" fmla="*/ 6415265 w 12192000"/>
              <a:gd name="connsiteY93" fmla="*/ 1665317 h 2237474"/>
              <a:gd name="connsiteX94" fmla="*/ 6364035 w 12192000"/>
              <a:gd name="connsiteY94" fmla="*/ 1667683 h 2237474"/>
              <a:gd name="connsiteX95" fmla="*/ 6280959 w 12192000"/>
              <a:gd name="connsiteY95" fmla="*/ 1689329 h 2237474"/>
              <a:gd name="connsiteX96" fmla="*/ 6243319 w 12192000"/>
              <a:gd name="connsiteY96" fmla="*/ 1695560 h 2237474"/>
              <a:gd name="connsiteX97" fmla="*/ 6098321 w 12192000"/>
              <a:gd name="connsiteY97" fmla="*/ 1721646 h 2237474"/>
              <a:gd name="connsiteX98" fmla="*/ 5880652 w 12192000"/>
              <a:gd name="connsiteY98" fmla="*/ 1779643 h 2237474"/>
              <a:gd name="connsiteX99" fmla="*/ 5785959 w 12192000"/>
              <a:gd name="connsiteY99" fmla="*/ 1775307 h 2237474"/>
              <a:gd name="connsiteX100" fmla="*/ 5643534 w 12192000"/>
              <a:gd name="connsiteY100" fmla="*/ 1802919 h 2237474"/>
              <a:gd name="connsiteX101" fmla="*/ 5518799 w 12192000"/>
              <a:gd name="connsiteY101" fmla="*/ 1818312 h 2237474"/>
              <a:gd name="connsiteX102" fmla="*/ 5505014 w 12192000"/>
              <a:gd name="connsiteY102" fmla="*/ 1819259 h 2237474"/>
              <a:gd name="connsiteX103" fmla="*/ 5453307 w 12192000"/>
              <a:gd name="connsiteY103" fmla="*/ 1815450 h 2237474"/>
              <a:gd name="connsiteX104" fmla="*/ 5364192 w 12192000"/>
              <a:gd name="connsiteY104" fmla="*/ 1826074 h 2237474"/>
              <a:gd name="connsiteX105" fmla="*/ 5350380 w 12192000"/>
              <a:gd name="connsiteY105" fmla="*/ 1830891 h 2237474"/>
              <a:gd name="connsiteX106" fmla="*/ 5259633 w 12192000"/>
              <a:gd name="connsiteY106" fmla="*/ 1837160 h 2237474"/>
              <a:gd name="connsiteX107" fmla="*/ 5197513 w 12192000"/>
              <a:gd name="connsiteY107" fmla="*/ 1844718 h 2237474"/>
              <a:gd name="connsiteX108" fmla="*/ 5168852 w 12192000"/>
              <a:gd name="connsiteY108" fmla="*/ 1844846 h 2237474"/>
              <a:gd name="connsiteX109" fmla="*/ 5114927 w 12192000"/>
              <a:gd name="connsiteY109" fmla="*/ 1847827 h 2237474"/>
              <a:gd name="connsiteX110" fmla="*/ 5108970 w 12192000"/>
              <a:gd name="connsiteY110" fmla="*/ 1847935 h 2237474"/>
              <a:gd name="connsiteX111" fmla="*/ 5067961 w 12192000"/>
              <a:gd name="connsiteY111" fmla="*/ 1845917 h 2237474"/>
              <a:gd name="connsiteX112" fmla="*/ 5007075 w 12192000"/>
              <a:gd name="connsiteY112" fmla="*/ 1838626 h 2237474"/>
              <a:gd name="connsiteX113" fmla="*/ 4944087 w 12192000"/>
              <a:gd name="connsiteY113" fmla="*/ 1823332 h 2237474"/>
              <a:gd name="connsiteX114" fmla="*/ 4907662 w 12192000"/>
              <a:gd name="connsiteY114" fmla="*/ 1816900 h 2237474"/>
              <a:gd name="connsiteX115" fmla="*/ 4882386 w 12192000"/>
              <a:gd name="connsiteY115" fmla="*/ 1809844 h 2237474"/>
              <a:gd name="connsiteX116" fmla="*/ 4811440 w 12192000"/>
              <a:gd name="connsiteY116" fmla="*/ 1804655 h 2237474"/>
              <a:gd name="connsiteX117" fmla="*/ 4691075 w 12192000"/>
              <a:gd name="connsiteY117" fmla="*/ 1801389 h 2237474"/>
              <a:gd name="connsiteX118" fmla="*/ 4611738 w 12192000"/>
              <a:gd name="connsiteY118" fmla="*/ 1776964 h 2237474"/>
              <a:gd name="connsiteX119" fmla="*/ 4560070 w 12192000"/>
              <a:gd name="connsiteY119" fmla="*/ 1785640 h 2237474"/>
              <a:gd name="connsiteX120" fmla="*/ 4536503 w 12192000"/>
              <a:gd name="connsiteY120" fmla="*/ 1785334 h 2237474"/>
              <a:gd name="connsiteX121" fmla="*/ 4513724 w 12192000"/>
              <a:gd name="connsiteY121" fmla="*/ 1791996 h 2237474"/>
              <a:gd name="connsiteX122" fmla="*/ 4459810 w 12192000"/>
              <a:gd name="connsiteY122" fmla="*/ 1797886 h 2237474"/>
              <a:gd name="connsiteX123" fmla="*/ 4379064 w 12192000"/>
              <a:gd name="connsiteY123" fmla="*/ 1817177 h 2237474"/>
              <a:gd name="connsiteX124" fmla="*/ 4319209 w 12192000"/>
              <a:gd name="connsiteY124" fmla="*/ 1834833 h 2237474"/>
              <a:gd name="connsiteX125" fmla="*/ 4290981 w 12192000"/>
              <a:gd name="connsiteY125" fmla="*/ 1839677 h 2237474"/>
              <a:gd name="connsiteX126" fmla="*/ 4285792 w 12192000"/>
              <a:gd name="connsiteY126" fmla="*/ 1836231 h 2237474"/>
              <a:gd name="connsiteX127" fmla="*/ 4238372 w 12192000"/>
              <a:gd name="connsiteY127" fmla="*/ 1851480 h 2237474"/>
              <a:gd name="connsiteX128" fmla="*/ 4232517 w 12192000"/>
              <a:gd name="connsiteY128" fmla="*/ 1852567 h 2237474"/>
              <a:gd name="connsiteX129" fmla="*/ 4191732 w 12192000"/>
              <a:gd name="connsiteY129" fmla="*/ 1857328 h 2237474"/>
              <a:gd name="connsiteX130" fmla="*/ 4065532 w 12192000"/>
              <a:gd name="connsiteY130" fmla="*/ 1855477 h 2237474"/>
              <a:gd name="connsiteX131" fmla="*/ 4028460 w 12192000"/>
              <a:gd name="connsiteY131" fmla="*/ 1855137 h 2237474"/>
              <a:gd name="connsiteX132" fmla="*/ 4002267 w 12192000"/>
              <a:gd name="connsiteY132" fmla="*/ 1852352 h 2237474"/>
              <a:gd name="connsiteX133" fmla="*/ 3931396 w 12192000"/>
              <a:gd name="connsiteY133" fmla="*/ 1858915 h 2237474"/>
              <a:gd name="connsiteX134" fmla="*/ 3812162 w 12192000"/>
              <a:gd name="connsiteY134" fmla="*/ 1875501 h 2237474"/>
              <a:gd name="connsiteX135" fmla="*/ 3729530 w 12192000"/>
              <a:gd name="connsiteY135" fmla="*/ 1864513 h 2237474"/>
              <a:gd name="connsiteX136" fmla="*/ 3680177 w 12192000"/>
              <a:gd name="connsiteY136" fmla="*/ 1881552 h 2237474"/>
              <a:gd name="connsiteX137" fmla="*/ 3567259 w 12192000"/>
              <a:gd name="connsiteY137" fmla="*/ 1893482 h 2237474"/>
              <a:gd name="connsiteX138" fmla="*/ 3405770 w 12192000"/>
              <a:gd name="connsiteY138" fmla="*/ 1904591 h 2237474"/>
              <a:gd name="connsiteX139" fmla="*/ 3280097 w 12192000"/>
              <a:gd name="connsiteY139" fmla="*/ 1919610 h 2237474"/>
              <a:gd name="connsiteX140" fmla="*/ 3123424 w 12192000"/>
              <a:gd name="connsiteY140" fmla="*/ 1952930 h 2237474"/>
              <a:gd name="connsiteX141" fmla="*/ 3009910 w 12192000"/>
              <a:gd name="connsiteY141" fmla="*/ 1957866 h 2237474"/>
              <a:gd name="connsiteX142" fmla="*/ 2995934 w 12192000"/>
              <a:gd name="connsiteY142" fmla="*/ 1967085 h 2237474"/>
              <a:gd name="connsiteX143" fmla="*/ 2980071 w 12192000"/>
              <a:gd name="connsiteY143" fmla="*/ 1972988 h 2237474"/>
              <a:gd name="connsiteX144" fmla="*/ 2978094 w 12192000"/>
              <a:gd name="connsiteY144" fmla="*/ 1972369 h 2237474"/>
              <a:gd name="connsiteX145" fmla="*/ 2942858 w 12192000"/>
              <a:gd name="connsiteY145" fmla="*/ 1981367 h 2237474"/>
              <a:gd name="connsiteX146" fmla="*/ 2875436 w 12192000"/>
              <a:gd name="connsiteY146" fmla="*/ 1996977 h 2237474"/>
              <a:gd name="connsiteX147" fmla="*/ 2874892 w 12192000"/>
              <a:gd name="connsiteY147" fmla="*/ 1996085 h 2237474"/>
              <a:gd name="connsiteX148" fmla="*/ 2864145 w 12192000"/>
              <a:gd name="connsiteY148" fmla="*/ 1994061 h 2237474"/>
              <a:gd name="connsiteX149" fmla="*/ 2843662 w 12192000"/>
              <a:gd name="connsiteY149" fmla="*/ 1992498 h 2237474"/>
              <a:gd name="connsiteX150" fmla="*/ 2796128 w 12192000"/>
              <a:gd name="connsiteY150" fmla="*/ 1976403 h 2237474"/>
              <a:gd name="connsiteX151" fmla="*/ 2756784 w 12192000"/>
              <a:gd name="connsiteY151" fmla="*/ 1985116 h 2237474"/>
              <a:gd name="connsiteX152" fmla="*/ 2748833 w 12192000"/>
              <a:gd name="connsiteY152" fmla="*/ 1986323 h 2237474"/>
              <a:gd name="connsiteX153" fmla="*/ 2748661 w 12192000"/>
              <a:gd name="connsiteY153" fmla="*/ 1986122 h 2237474"/>
              <a:gd name="connsiteX154" fmla="*/ 2740251 w 12192000"/>
              <a:gd name="connsiteY154" fmla="*/ 1986946 h 2237474"/>
              <a:gd name="connsiteX155" fmla="*/ 2718916 w 12192000"/>
              <a:gd name="connsiteY155" fmla="*/ 1990867 h 2237474"/>
              <a:gd name="connsiteX156" fmla="*/ 2713522 w 12192000"/>
              <a:gd name="connsiteY156" fmla="*/ 1990173 h 2237474"/>
              <a:gd name="connsiteX157" fmla="*/ 2680597 w 12192000"/>
              <a:gd name="connsiteY157" fmla="*/ 1984996 h 2237474"/>
              <a:gd name="connsiteX158" fmla="*/ 2578178 w 12192000"/>
              <a:gd name="connsiteY158" fmla="*/ 1990531 h 2237474"/>
              <a:gd name="connsiteX159" fmla="*/ 2476147 w 12192000"/>
              <a:gd name="connsiteY159" fmla="*/ 1998305 h 2237474"/>
              <a:gd name="connsiteX160" fmla="*/ 2373568 w 12192000"/>
              <a:gd name="connsiteY160" fmla="*/ 2003219 h 2237474"/>
              <a:gd name="connsiteX161" fmla="*/ 2321399 w 12192000"/>
              <a:gd name="connsiteY161" fmla="*/ 1989467 h 2237474"/>
              <a:gd name="connsiteX162" fmla="*/ 2315525 w 12192000"/>
              <a:gd name="connsiteY162" fmla="*/ 1989708 h 2237474"/>
              <a:gd name="connsiteX163" fmla="*/ 2300792 w 12192000"/>
              <a:gd name="connsiteY163" fmla="*/ 1994290 h 2237474"/>
              <a:gd name="connsiteX164" fmla="*/ 2295469 w 12192000"/>
              <a:gd name="connsiteY164" fmla="*/ 1996659 h 2237474"/>
              <a:gd name="connsiteX165" fmla="*/ 2287219 w 12192000"/>
              <a:gd name="connsiteY165" fmla="*/ 1998750 h 2237474"/>
              <a:gd name="connsiteX166" fmla="*/ 2286948 w 12192000"/>
              <a:gd name="connsiteY166" fmla="*/ 1998596 h 2237474"/>
              <a:gd name="connsiteX167" fmla="*/ 2243069 w 12192000"/>
              <a:gd name="connsiteY167" fmla="*/ 2015111 h 2237474"/>
              <a:gd name="connsiteX168" fmla="*/ 2186609 w 12192000"/>
              <a:gd name="connsiteY168" fmla="*/ 2008263 h 2237474"/>
              <a:gd name="connsiteX169" fmla="*/ 2164831 w 12192000"/>
              <a:gd name="connsiteY169" fmla="*/ 2010143 h 2237474"/>
              <a:gd name="connsiteX170" fmla="*/ 2152836 w 12192000"/>
              <a:gd name="connsiteY170" fmla="*/ 2010048 h 2237474"/>
              <a:gd name="connsiteX171" fmla="*/ 2117102 w 12192000"/>
              <a:gd name="connsiteY171" fmla="*/ 2023004 h 2237474"/>
              <a:gd name="connsiteX172" fmla="*/ 2111935 w 12192000"/>
              <a:gd name="connsiteY172" fmla="*/ 2023163 h 2237474"/>
              <a:gd name="connsiteX173" fmla="*/ 2089991 w 12192000"/>
              <a:gd name="connsiteY173" fmla="*/ 2034193 h 2237474"/>
              <a:gd name="connsiteX174" fmla="*/ 2058061 w 12192000"/>
              <a:gd name="connsiteY174" fmla="*/ 2047942 h 2237474"/>
              <a:gd name="connsiteX175" fmla="*/ 2055737 w 12192000"/>
              <a:gd name="connsiteY175" fmla="*/ 2047704 h 2237474"/>
              <a:gd name="connsiteX176" fmla="*/ 2042244 w 12192000"/>
              <a:gd name="connsiteY176" fmla="*/ 2055560 h 2237474"/>
              <a:gd name="connsiteX177" fmla="*/ 1976224 w 12192000"/>
              <a:gd name="connsiteY177" fmla="*/ 2074257 h 2237474"/>
              <a:gd name="connsiteX178" fmla="*/ 1877728 w 12192000"/>
              <a:gd name="connsiteY178" fmla="*/ 2101004 h 2237474"/>
              <a:gd name="connsiteX179" fmla="*/ 1759056 w 12192000"/>
              <a:gd name="connsiteY179" fmla="*/ 2125608 h 2237474"/>
              <a:gd name="connsiteX180" fmla="*/ 1637948 w 12192000"/>
              <a:gd name="connsiteY180" fmla="*/ 2172597 h 2237474"/>
              <a:gd name="connsiteX181" fmla="*/ 1434549 w 12192000"/>
              <a:gd name="connsiteY181" fmla="*/ 2234522 h 2237474"/>
              <a:gd name="connsiteX182" fmla="*/ 1398481 w 12192000"/>
              <a:gd name="connsiteY182" fmla="*/ 2237074 h 2237474"/>
              <a:gd name="connsiteX183" fmla="*/ 1398407 w 12192000"/>
              <a:gd name="connsiteY183" fmla="*/ 2237095 h 2237474"/>
              <a:gd name="connsiteX184" fmla="*/ 1370962 w 12192000"/>
              <a:gd name="connsiteY184" fmla="*/ 2237474 h 2237474"/>
              <a:gd name="connsiteX185" fmla="*/ 1356367 w 12192000"/>
              <a:gd name="connsiteY185" fmla="*/ 2235089 h 2237474"/>
              <a:gd name="connsiteX186" fmla="*/ 1324828 w 12192000"/>
              <a:gd name="connsiteY186" fmla="*/ 2231968 h 2237474"/>
              <a:gd name="connsiteX187" fmla="*/ 1297744 w 12192000"/>
              <a:gd name="connsiteY187" fmla="*/ 2235849 h 2237474"/>
              <a:gd name="connsiteX188" fmla="*/ 1286236 w 12192000"/>
              <a:gd name="connsiteY188" fmla="*/ 2233135 h 2237474"/>
              <a:gd name="connsiteX189" fmla="*/ 1283504 w 12192000"/>
              <a:gd name="connsiteY189" fmla="*/ 2233797 h 2237474"/>
              <a:gd name="connsiteX190" fmla="*/ 1279765 w 12192000"/>
              <a:gd name="connsiteY190" fmla="*/ 2229639 h 2237474"/>
              <a:gd name="connsiteX191" fmla="*/ 1195347 w 12192000"/>
              <a:gd name="connsiteY191" fmla="*/ 2212354 h 2237474"/>
              <a:gd name="connsiteX192" fmla="*/ 970251 w 12192000"/>
              <a:gd name="connsiteY192" fmla="*/ 2221029 h 2237474"/>
              <a:gd name="connsiteX193" fmla="*/ 812914 w 12192000"/>
              <a:gd name="connsiteY193" fmla="*/ 2202752 h 2237474"/>
              <a:gd name="connsiteX194" fmla="*/ 800195 w 12192000"/>
              <a:gd name="connsiteY194" fmla="*/ 2209407 h 2237474"/>
              <a:gd name="connsiteX195" fmla="*/ 784978 w 12192000"/>
              <a:gd name="connsiteY195" fmla="*/ 2212360 h 2237474"/>
              <a:gd name="connsiteX196" fmla="*/ 681987 w 12192000"/>
              <a:gd name="connsiteY196" fmla="*/ 2216757 h 2237474"/>
              <a:gd name="connsiteX197" fmla="*/ 669923 w 12192000"/>
              <a:gd name="connsiteY197" fmla="*/ 2211682 h 2237474"/>
              <a:gd name="connsiteX198" fmla="*/ 648680 w 12192000"/>
              <a:gd name="connsiteY198" fmla="*/ 2206229 h 2237474"/>
              <a:gd name="connsiteX199" fmla="*/ 597225 w 12192000"/>
              <a:gd name="connsiteY199" fmla="*/ 2180999 h 2237474"/>
              <a:gd name="connsiteX200" fmla="*/ 558449 w 12192000"/>
              <a:gd name="connsiteY200" fmla="*/ 2182346 h 2237474"/>
              <a:gd name="connsiteX201" fmla="*/ 550517 w 12192000"/>
              <a:gd name="connsiteY201" fmla="*/ 2182060 h 2237474"/>
              <a:gd name="connsiteX202" fmla="*/ 550309 w 12192000"/>
              <a:gd name="connsiteY202" fmla="*/ 2181825 h 2237474"/>
              <a:gd name="connsiteX203" fmla="*/ 541836 w 12192000"/>
              <a:gd name="connsiteY203" fmla="*/ 2181063 h 2237474"/>
              <a:gd name="connsiteX204" fmla="*/ 536057 w 12192000"/>
              <a:gd name="connsiteY204" fmla="*/ 2181537 h 2237474"/>
              <a:gd name="connsiteX205" fmla="*/ 520671 w 12192000"/>
              <a:gd name="connsiteY205" fmla="*/ 2180980 h 2237474"/>
              <a:gd name="connsiteX206" fmla="*/ 515024 w 12192000"/>
              <a:gd name="connsiteY206" fmla="*/ 2179258 h 2237474"/>
              <a:gd name="connsiteX207" fmla="*/ 512278 w 12192000"/>
              <a:gd name="connsiteY207" fmla="*/ 2176369 h 2237474"/>
              <a:gd name="connsiteX208" fmla="*/ 480419 w 12192000"/>
              <a:gd name="connsiteY208" fmla="*/ 2167807 h 2237474"/>
              <a:gd name="connsiteX209" fmla="*/ 413835 w 12192000"/>
              <a:gd name="connsiteY209" fmla="*/ 2156783 h 2237474"/>
              <a:gd name="connsiteX210" fmla="*/ 376513 w 12192000"/>
              <a:gd name="connsiteY210" fmla="*/ 2154014 h 2237474"/>
              <a:gd name="connsiteX211" fmla="*/ 273386 w 12192000"/>
              <a:gd name="connsiteY211" fmla="*/ 2142551 h 2237474"/>
              <a:gd name="connsiteX212" fmla="*/ 169207 w 12192000"/>
              <a:gd name="connsiteY212" fmla="*/ 2128100 h 2237474"/>
              <a:gd name="connsiteX213" fmla="*/ 93149 w 12192000"/>
              <a:gd name="connsiteY213" fmla="*/ 2105324 h 2237474"/>
              <a:gd name="connsiteX214" fmla="*/ 88109 w 12192000"/>
              <a:gd name="connsiteY214" fmla="*/ 2106704 h 2237474"/>
              <a:gd name="connsiteX215" fmla="*/ 80022 w 12192000"/>
              <a:gd name="connsiteY215" fmla="*/ 2107254 h 2237474"/>
              <a:gd name="connsiteX216" fmla="*/ 79717 w 12192000"/>
              <a:gd name="connsiteY216" fmla="*/ 2107046 h 2237474"/>
              <a:gd name="connsiteX217" fmla="*/ 72352 w 12192000"/>
              <a:gd name="connsiteY217" fmla="*/ 2107991 h 2237474"/>
              <a:gd name="connsiteX218" fmla="*/ 37645 w 12192000"/>
              <a:gd name="connsiteY218" fmla="*/ 2115401 h 2237474"/>
              <a:gd name="connsiteX219" fmla="*/ 4572 w 12192000"/>
              <a:gd name="connsiteY219" fmla="*/ 2111091 h 2237474"/>
              <a:gd name="connsiteX220" fmla="*/ 0 w 12192000"/>
              <a:gd name="connsiteY220" fmla="*/ 2110468 h 2237474"/>
              <a:gd name="connsiteX221" fmla="*/ 0 w 12192000"/>
              <a:gd name="connsiteY22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278619 w 12192000"/>
              <a:gd name="connsiteY39" fmla="*/ 1011878 h 2237474"/>
              <a:gd name="connsiteX40" fmla="*/ 9268019 w 12192000"/>
              <a:gd name="connsiteY40" fmla="*/ 1007442 h 2237474"/>
              <a:gd name="connsiteX41" fmla="*/ 9234662 w 12192000"/>
              <a:gd name="connsiteY41" fmla="*/ 1023056 h 2237474"/>
              <a:gd name="connsiteX42" fmla="*/ 9181033 w 12192000"/>
              <a:gd name="connsiteY42" fmla="*/ 1037921 h 2237474"/>
              <a:gd name="connsiteX43" fmla="*/ 9155969 w 12192000"/>
              <a:gd name="connsiteY43" fmla="*/ 1046804 h 2237474"/>
              <a:gd name="connsiteX44" fmla="*/ 9133985 w 12192000"/>
              <a:gd name="connsiteY44" fmla="*/ 1046450 h 2237474"/>
              <a:gd name="connsiteX45" fmla="*/ 9012987 w 12192000"/>
              <a:gd name="connsiteY45" fmla="*/ 1061986 h 2237474"/>
              <a:gd name="connsiteX46" fmla="*/ 8968445 w 12192000"/>
              <a:gd name="connsiteY46" fmla="*/ 1052169 h 2237474"/>
              <a:gd name="connsiteX47" fmla="*/ 8958984 w 12192000"/>
              <a:gd name="connsiteY47" fmla="*/ 1057212 h 2237474"/>
              <a:gd name="connsiteX48" fmla="*/ 8886001 w 12192000"/>
              <a:gd name="connsiteY48" fmla="*/ 1067468 h 2237474"/>
              <a:gd name="connsiteX49" fmla="*/ 8838610 w 12192000"/>
              <a:gd name="connsiteY49" fmla="*/ 1075091 h 2237474"/>
              <a:gd name="connsiteX50" fmla="*/ 8750383 w 12192000"/>
              <a:gd name="connsiteY50" fmla="*/ 1097387 h 2237474"/>
              <a:gd name="connsiteX51" fmla="*/ 8697365 w 12192000"/>
              <a:gd name="connsiteY51" fmla="*/ 1105869 h 2237474"/>
              <a:gd name="connsiteX52" fmla="*/ 8665605 w 12192000"/>
              <a:gd name="connsiteY52" fmla="*/ 1110791 h 2237474"/>
              <a:gd name="connsiteX53" fmla="*/ 8584946 w 12192000"/>
              <a:gd name="connsiteY53" fmla="*/ 1135226 h 2237474"/>
              <a:gd name="connsiteX54" fmla="*/ 8460755 w 12192000"/>
              <a:gd name="connsiteY54" fmla="*/ 1203427 h 2237474"/>
              <a:gd name="connsiteX55" fmla="*/ 8419755 w 12192000"/>
              <a:gd name="connsiteY55" fmla="*/ 1216260 h 2237474"/>
              <a:gd name="connsiteX56" fmla="*/ 8411626 w 12192000"/>
              <a:gd name="connsiteY56" fmla="*/ 1214397 h 2237474"/>
              <a:gd name="connsiteX57" fmla="*/ 8363469 w 12192000"/>
              <a:gd name="connsiteY57" fmla="*/ 1246658 h 2237474"/>
              <a:gd name="connsiteX58" fmla="*/ 8275497 w 12192000"/>
              <a:gd name="connsiteY58" fmla="*/ 1264396 h 2237474"/>
              <a:gd name="connsiteX59" fmla="*/ 8206287 w 12192000"/>
              <a:gd name="connsiteY59" fmla="*/ 1273060 h 2237474"/>
              <a:gd name="connsiteX60" fmla="*/ 8168705 w 12192000"/>
              <a:gd name="connsiteY60" fmla="*/ 1279956 h 2237474"/>
              <a:gd name="connsiteX61" fmla="*/ 8139997 w 12192000"/>
              <a:gd name="connsiteY61" fmla="*/ 1282713 h 2237474"/>
              <a:gd name="connsiteX62" fmla="*/ 8074238 w 12192000"/>
              <a:gd name="connsiteY62" fmla="*/ 1301895 h 2237474"/>
              <a:gd name="connsiteX63" fmla="*/ 7968292 w 12192000"/>
              <a:gd name="connsiteY63" fmla="*/ 1338779 h 2237474"/>
              <a:gd name="connsiteX64" fmla="*/ 7945122 w 12192000"/>
              <a:gd name="connsiteY64" fmla="*/ 1345477 h 2237474"/>
              <a:gd name="connsiteX65" fmla="*/ 7902328 w 12192000"/>
              <a:gd name="connsiteY65" fmla="*/ 1345865 h 2237474"/>
              <a:gd name="connsiteX66" fmla="*/ 7875879 w 12192000"/>
              <a:gd name="connsiteY66" fmla="*/ 1345646 h 2237474"/>
              <a:gd name="connsiteX67" fmla="*/ 7840612 w 12192000"/>
              <a:gd name="connsiteY67" fmla="*/ 1369373 h 2237474"/>
              <a:gd name="connsiteX68" fmla="*/ 7786819 w 12192000"/>
              <a:gd name="connsiteY68" fmla="*/ 1378970 h 2237474"/>
              <a:gd name="connsiteX69" fmla="*/ 7548172 w 12192000"/>
              <a:gd name="connsiteY69" fmla="*/ 1417460 h 2237474"/>
              <a:gd name="connsiteX70" fmla="*/ 7483437 w 12192000"/>
              <a:gd name="connsiteY70" fmla="*/ 1478152 h 2237474"/>
              <a:gd name="connsiteX71" fmla="*/ 7377870 w 12192000"/>
              <a:gd name="connsiteY71" fmla="*/ 1523319 h 2237474"/>
              <a:gd name="connsiteX72" fmla="*/ 7230737 w 12192000"/>
              <a:gd name="connsiteY72" fmla="*/ 1562633 h 2237474"/>
              <a:gd name="connsiteX73" fmla="*/ 7224458 w 12192000"/>
              <a:gd name="connsiteY73" fmla="*/ 1573008 h 2237474"/>
              <a:gd name="connsiteX74" fmla="*/ 7213486 w 12192000"/>
              <a:gd name="connsiteY74" fmla="*/ 1580987 h 2237474"/>
              <a:gd name="connsiteX75" fmla="*/ 7183121 w 12192000"/>
              <a:gd name="connsiteY75" fmla="*/ 1595162 h 2237474"/>
              <a:gd name="connsiteX76" fmla="*/ 7164601 w 12192000"/>
              <a:gd name="connsiteY76" fmla="*/ 1606490 h 2237474"/>
              <a:gd name="connsiteX77" fmla="*/ 7114651 w 12192000"/>
              <a:gd name="connsiteY77" fmla="*/ 1620959 h 2237474"/>
              <a:gd name="connsiteX78" fmla="*/ 7092727 w 12192000"/>
              <a:gd name="connsiteY78" fmla="*/ 1623628 h 2237474"/>
              <a:gd name="connsiteX79" fmla="*/ 7031309 w 12192000"/>
              <a:gd name="connsiteY79" fmla="*/ 1619451 h 2237474"/>
              <a:gd name="connsiteX80" fmla="*/ 6999084 w 12192000"/>
              <a:gd name="connsiteY80" fmla="*/ 1634317 h 2237474"/>
              <a:gd name="connsiteX81" fmla="*/ 6992107 w 12192000"/>
              <a:gd name="connsiteY81" fmla="*/ 1636860 h 2237474"/>
              <a:gd name="connsiteX82" fmla="*/ 6991765 w 12192000"/>
              <a:gd name="connsiteY82" fmla="*/ 1636725 h 2237474"/>
              <a:gd name="connsiteX83" fmla="*/ 6900177 w 12192000"/>
              <a:gd name="connsiteY83" fmla="*/ 1636016 h 2237474"/>
              <a:gd name="connsiteX84" fmla="*/ 6795372 w 12192000"/>
              <a:gd name="connsiteY84" fmla="*/ 1644845 h 2237474"/>
              <a:gd name="connsiteX85" fmla="*/ 6692251 w 12192000"/>
              <a:gd name="connsiteY85" fmla="*/ 1656357 h 2237474"/>
              <a:gd name="connsiteX86" fmla="*/ 6655235 w 12192000"/>
              <a:gd name="connsiteY86" fmla="*/ 1661869 h 2237474"/>
              <a:gd name="connsiteX87" fmla="*/ 6587857 w 12192000"/>
              <a:gd name="connsiteY87" fmla="*/ 1665769 h 2237474"/>
              <a:gd name="connsiteX88" fmla="*/ 6554894 w 12192000"/>
              <a:gd name="connsiteY88" fmla="*/ 1664428 h 2237474"/>
              <a:gd name="connsiteX89" fmla="*/ 6516595 w 12192000"/>
              <a:gd name="connsiteY89" fmla="*/ 1667475 h 2237474"/>
              <a:gd name="connsiteX90" fmla="*/ 6508541 w 12192000"/>
              <a:gd name="connsiteY90" fmla="*/ 1668757 h 2237474"/>
              <a:gd name="connsiteX91" fmla="*/ 6471012 w 12192000"/>
              <a:gd name="connsiteY91" fmla="*/ 1678604 h 2237474"/>
              <a:gd name="connsiteX92" fmla="*/ 6415265 w 12192000"/>
              <a:gd name="connsiteY92" fmla="*/ 1665317 h 2237474"/>
              <a:gd name="connsiteX93" fmla="*/ 6364035 w 12192000"/>
              <a:gd name="connsiteY93" fmla="*/ 1667683 h 2237474"/>
              <a:gd name="connsiteX94" fmla="*/ 6280959 w 12192000"/>
              <a:gd name="connsiteY94" fmla="*/ 1689329 h 2237474"/>
              <a:gd name="connsiteX95" fmla="*/ 6243319 w 12192000"/>
              <a:gd name="connsiteY95" fmla="*/ 1695560 h 2237474"/>
              <a:gd name="connsiteX96" fmla="*/ 6098321 w 12192000"/>
              <a:gd name="connsiteY96" fmla="*/ 1721646 h 2237474"/>
              <a:gd name="connsiteX97" fmla="*/ 5880652 w 12192000"/>
              <a:gd name="connsiteY97" fmla="*/ 1779643 h 2237474"/>
              <a:gd name="connsiteX98" fmla="*/ 5785959 w 12192000"/>
              <a:gd name="connsiteY98" fmla="*/ 1775307 h 2237474"/>
              <a:gd name="connsiteX99" fmla="*/ 5643534 w 12192000"/>
              <a:gd name="connsiteY99" fmla="*/ 1802919 h 2237474"/>
              <a:gd name="connsiteX100" fmla="*/ 5518799 w 12192000"/>
              <a:gd name="connsiteY100" fmla="*/ 1818312 h 2237474"/>
              <a:gd name="connsiteX101" fmla="*/ 5505014 w 12192000"/>
              <a:gd name="connsiteY101" fmla="*/ 1819259 h 2237474"/>
              <a:gd name="connsiteX102" fmla="*/ 5453307 w 12192000"/>
              <a:gd name="connsiteY102" fmla="*/ 1815450 h 2237474"/>
              <a:gd name="connsiteX103" fmla="*/ 5364192 w 12192000"/>
              <a:gd name="connsiteY103" fmla="*/ 1826074 h 2237474"/>
              <a:gd name="connsiteX104" fmla="*/ 5350380 w 12192000"/>
              <a:gd name="connsiteY104" fmla="*/ 1830891 h 2237474"/>
              <a:gd name="connsiteX105" fmla="*/ 5259633 w 12192000"/>
              <a:gd name="connsiteY105" fmla="*/ 1837160 h 2237474"/>
              <a:gd name="connsiteX106" fmla="*/ 5197513 w 12192000"/>
              <a:gd name="connsiteY106" fmla="*/ 1844718 h 2237474"/>
              <a:gd name="connsiteX107" fmla="*/ 5168852 w 12192000"/>
              <a:gd name="connsiteY107" fmla="*/ 1844846 h 2237474"/>
              <a:gd name="connsiteX108" fmla="*/ 5114927 w 12192000"/>
              <a:gd name="connsiteY108" fmla="*/ 1847827 h 2237474"/>
              <a:gd name="connsiteX109" fmla="*/ 5108970 w 12192000"/>
              <a:gd name="connsiteY109" fmla="*/ 1847935 h 2237474"/>
              <a:gd name="connsiteX110" fmla="*/ 5067961 w 12192000"/>
              <a:gd name="connsiteY110" fmla="*/ 1845917 h 2237474"/>
              <a:gd name="connsiteX111" fmla="*/ 5007075 w 12192000"/>
              <a:gd name="connsiteY111" fmla="*/ 1838626 h 2237474"/>
              <a:gd name="connsiteX112" fmla="*/ 4944087 w 12192000"/>
              <a:gd name="connsiteY112" fmla="*/ 1823332 h 2237474"/>
              <a:gd name="connsiteX113" fmla="*/ 4907662 w 12192000"/>
              <a:gd name="connsiteY113" fmla="*/ 1816900 h 2237474"/>
              <a:gd name="connsiteX114" fmla="*/ 4882386 w 12192000"/>
              <a:gd name="connsiteY114" fmla="*/ 1809844 h 2237474"/>
              <a:gd name="connsiteX115" fmla="*/ 4811440 w 12192000"/>
              <a:gd name="connsiteY115" fmla="*/ 1804655 h 2237474"/>
              <a:gd name="connsiteX116" fmla="*/ 4691075 w 12192000"/>
              <a:gd name="connsiteY116" fmla="*/ 1801389 h 2237474"/>
              <a:gd name="connsiteX117" fmla="*/ 4611738 w 12192000"/>
              <a:gd name="connsiteY117" fmla="*/ 1776964 h 2237474"/>
              <a:gd name="connsiteX118" fmla="*/ 4560070 w 12192000"/>
              <a:gd name="connsiteY118" fmla="*/ 1785640 h 2237474"/>
              <a:gd name="connsiteX119" fmla="*/ 4536503 w 12192000"/>
              <a:gd name="connsiteY119" fmla="*/ 1785334 h 2237474"/>
              <a:gd name="connsiteX120" fmla="*/ 4513724 w 12192000"/>
              <a:gd name="connsiteY120" fmla="*/ 1791996 h 2237474"/>
              <a:gd name="connsiteX121" fmla="*/ 4459810 w 12192000"/>
              <a:gd name="connsiteY121" fmla="*/ 1797886 h 2237474"/>
              <a:gd name="connsiteX122" fmla="*/ 4379064 w 12192000"/>
              <a:gd name="connsiteY122" fmla="*/ 1817177 h 2237474"/>
              <a:gd name="connsiteX123" fmla="*/ 4319209 w 12192000"/>
              <a:gd name="connsiteY123" fmla="*/ 1834833 h 2237474"/>
              <a:gd name="connsiteX124" fmla="*/ 4290981 w 12192000"/>
              <a:gd name="connsiteY124" fmla="*/ 1839677 h 2237474"/>
              <a:gd name="connsiteX125" fmla="*/ 4285792 w 12192000"/>
              <a:gd name="connsiteY125" fmla="*/ 1836231 h 2237474"/>
              <a:gd name="connsiteX126" fmla="*/ 4238372 w 12192000"/>
              <a:gd name="connsiteY126" fmla="*/ 1851480 h 2237474"/>
              <a:gd name="connsiteX127" fmla="*/ 4232517 w 12192000"/>
              <a:gd name="connsiteY127" fmla="*/ 1852567 h 2237474"/>
              <a:gd name="connsiteX128" fmla="*/ 4191732 w 12192000"/>
              <a:gd name="connsiteY128" fmla="*/ 1857328 h 2237474"/>
              <a:gd name="connsiteX129" fmla="*/ 4065532 w 12192000"/>
              <a:gd name="connsiteY129" fmla="*/ 1855477 h 2237474"/>
              <a:gd name="connsiteX130" fmla="*/ 4028460 w 12192000"/>
              <a:gd name="connsiteY130" fmla="*/ 1855137 h 2237474"/>
              <a:gd name="connsiteX131" fmla="*/ 4002267 w 12192000"/>
              <a:gd name="connsiteY131" fmla="*/ 1852352 h 2237474"/>
              <a:gd name="connsiteX132" fmla="*/ 3931396 w 12192000"/>
              <a:gd name="connsiteY132" fmla="*/ 1858915 h 2237474"/>
              <a:gd name="connsiteX133" fmla="*/ 3812162 w 12192000"/>
              <a:gd name="connsiteY133" fmla="*/ 1875501 h 2237474"/>
              <a:gd name="connsiteX134" fmla="*/ 3729530 w 12192000"/>
              <a:gd name="connsiteY134" fmla="*/ 1864513 h 2237474"/>
              <a:gd name="connsiteX135" fmla="*/ 3680177 w 12192000"/>
              <a:gd name="connsiteY135" fmla="*/ 1881552 h 2237474"/>
              <a:gd name="connsiteX136" fmla="*/ 3567259 w 12192000"/>
              <a:gd name="connsiteY136" fmla="*/ 1893482 h 2237474"/>
              <a:gd name="connsiteX137" fmla="*/ 3405770 w 12192000"/>
              <a:gd name="connsiteY137" fmla="*/ 1904591 h 2237474"/>
              <a:gd name="connsiteX138" fmla="*/ 3280097 w 12192000"/>
              <a:gd name="connsiteY138" fmla="*/ 1919610 h 2237474"/>
              <a:gd name="connsiteX139" fmla="*/ 3123424 w 12192000"/>
              <a:gd name="connsiteY139" fmla="*/ 1952930 h 2237474"/>
              <a:gd name="connsiteX140" fmla="*/ 3009910 w 12192000"/>
              <a:gd name="connsiteY140" fmla="*/ 1957866 h 2237474"/>
              <a:gd name="connsiteX141" fmla="*/ 2995934 w 12192000"/>
              <a:gd name="connsiteY141" fmla="*/ 1967085 h 2237474"/>
              <a:gd name="connsiteX142" fmla="*/ 2980071 w 12192000"/>
              <a:gd name="connsiteY142" fmla="*/ 1972988 h 2237474"/>
              <a:gd name="connsiteX143" fmla="*/ 2978094 w 12192000"/>
              <a:gd name="connsiteY143" fmla="*/ 1972369 h 2237474"/>
              <a:gd name="connsiteX144" fmla="*/ 2942858 w 12192000"/>
              <a:gd name="connsiteY144" fmla="*/ 1981367 h 2237474"/>
              <a:gd name="connsiteX145" fmla="*/ 2875436 w 12192000"/>
              <a:gd name="connsiteY145" fmla="*/ 1996977 h 2237474"/>
              <a:gd name="connsiteX146" fmla="*/ 2874892 w 12192000"/>
              <a:gd name="connsiteY146" fmla="*/ 1996085 h 2237474"/>
              <a:gd name="connsiteX147" fmla="*/ 2864145 w 12192000"/>
              <a:gd name="connsiteY147" fmla="*/ 1994061 h 2237474"/>
              <a:gd name="connsiteX148" fmla="*/ 2843662 w 12192000"/>
              <a:gd name="connsiteY148" fmla="*/ 1992498 h 2237474"/>
              <a:gd name="connsiteX149" fmla="*/ 2796128 w 12192000"/>
              <a:gd name="connsiteY149" fmla="*/ 1976403 h 2237474"/>
              <a:gd name="connsiteX150" fmla="*/ 2756784 w 12192000"/>
              <a:gd name="connsiteY150" fmla="*/ 1985116 h 2237474"/>
              <a:gd name="connsiteX151" fmla="*/ 2748833 w 12192000"/>
              <a:gd name="connsiteY151" fmla="*/ 1986323 h 2237474"/>
              <a:gd name="connsiteX152" fmla="*/ 2748661 w 12192000"/>
              <a:gd name="connsiteY152" fmla="*/ 1986122 h 2237474"/>
              <a:gd name="connsiteX153" fmla="*/ 2740251 w 12192000"/>
              <a:gd name="connsiteY153" fmla="*/ 1986946 h 2237474"/>
              <a:gd name="connsiteX154" fmla="*/ 2718916 w 12192000"/>
              <a:gd name="connsiteY154" fmla="*/ 1990867 h 2237474"/>
              <a:gd name="connsiteX155" fmla="*/ 2713522 w 12192000"/>
              <a:gd name="connsiteY155" fmla="*/ 1990173 h 2237474"/>
              <a:gd name="connsiteX156" fmla="*/ 2680597 w 12192000"/>
              <a:gd name="connsiteY156" fmla="*/ 1984996 h 2237474"/>
              <a:gd name="connsiteX157" fmla="*/ 2578178 w 12192000"/>
              <a:gd name="connsiteY157" fmla="*/ 1990531 h 2237474"/>
              <a:gd name="connsiteX158" fmla="*/ 2476147 w 12192000"/>
              <a:gd name="connsiteY158" fmla="*/ 1998305 h 2237474"/>
              <a:gd name="connsiteX159" fmla="*/ 2373568 w 12192000"/>
              <a:gd name="connsiteY159" fmla="*/ 2003219 h 2237474"/>
              <a:gd name="connsiteX160" fmla="*/ 2321399 w 12192000"/>
              <a:gd name="connsiteY160" fmla="*/ 1989467 h 2237474"/>
              <a:gd name="connsiteX161" fmla="*/ 2315525 w 12192000"/>
              <a:gd name="connsiteY161" fmla="*/ 1989708 h 2237474"/>
              <a:gd name="connsiteX162" fmla="*/ 2300792 w 12192000"/>
              <a:gd name="connsiteY162" fmla="*/ 1994290 h 2237474"/>
              <a:gd name="connsiteX163" fmla="*/ 2295469 w 12192000"/>
              <a:gd name="connsiteY163" fmla="*/ 1996659 h 2237474"/>
              <a:gd name="connsiteX164" fmla="*/ 2287219 w 12192000"/>
              <a:gd name="connsiteY164" fmla="*/ 1998750 h 2237474"/>
              <a:gd name="connsiteX165" fmla="*/ 2286948 w 12192000"/>
              <a:gd name="connsiteY165" fmla="*/ 1998596 h 2237474"/>
              <a:gd name="connsiteX166" fmla="*/ 2243069 w 12192000"/>
              <a:gd name="connsiteY166" fmla="*/ 2015111 h 2237474"/>
              <a:gd name="connsiteX167" fmla="*/ 2186609 w 12192000"/>
              <a:gd name="connsiteY167" fmla="*/ 2008263 h 2237474"/>
              <a:gd name="connsiteX168" fmla="*/ 2164831 w 12192000"/>
              <a:gd name="connsiteY168" fmla="*/ 2010143 h 2237474"/>
              <a:gd name="connsiteX169" fmla="*/ 2152836 w 12192000"/>
              <a:gd name="connsiteY169" fmla="*/ 2010048 h 2237474"/>
              <a:gd name="connsiteX170" fmla="*/ 2117102 w 12192000"/>
              <a:gd name="connsiteY170" fmla="*/ 2023004 h 2237474"/>
              <a:gd name="connsiteX171" fmla="*/ 2111935 w 12192000"/>
              <a:gd name="connsiteY171" fmla="*/ 2023163 h 2237474"/>
              <a:gd name="connsiteX172" fmla="*/ 2089991 w 12192000"/>
              <a:gd name="connsiteY172" fmla="*/ 2034193 h 2237474"/>
              <a:gd name="connsiteX173" fmla="*/ 2058061 w 12192000"/>
              <a:gd name="connsiteY173" fmla="*/ 2047942 h 2237474"/>
              <a:gd name="connsiteX174" fmla="*/ 2055737 w 12192000"/>
              <a:gd name="connsiteY174" fmla="*/ 2047704 h 2237474"/>
              <a:gd name="connsiteX175" fmla="*/ 2042244 w 12192000"/>
              <a:gd name="connsiteY175" fmla="*/ 2055560 h 2237474"/>
              <a:gd name="connsiteX176" fmla="*/ 1976224 w 12192000"/>
              <a:gd name="connsiteY176" fmla="*/ 2074257 h 2237474"/>
              <a:gd name="connsiteX177" fmla="*/ 1877728 w 12192000"/>
              <a:gd name="connsiteY177" fmla="*/ 2101004 h 2237474"/>
              <a:gd name="connsiteX178" fmla="*/ 1759056 w 12192000"/>
              <a:gd name="connsiteY178" fmla="*/ 2125608 h 2237474"/>
              <a:gd name="connsiteX179" fmla="*/ 1637948 w 12192000"/>
              <a:gd name="connsiteY179" fmla="*/ 2172597 h 2237474"/>
              <a:gd name="connsiteX180" fmla="*/ 1434549 w 12192000"/>
              <a:gd name="connsiteY180" fmla="*/ 2234522 h 2237474"/>
              <a:gd name="connsiteX181" fmla="*/ 1398481 w 12192000"/>
              <a:gd name="connsiteY181" fmla="*/ 2237074 h 2237474"/>
              <a:gd name="connsiteX182" fmla="*/ 1398407 w 12192000"/>
              <a:gd name="connsiteY182" fmla="*/ 2237095 h 2237474"/>
              <a:gd name="connsiteX183" fmla="*/ 1370962 w 12192000"/>
              <a:gd name="connsiteY183" fmla="*/ 2237474 h 2237474"/>
              <a:gd name="connsiteX184" fmla="*/ 1356367 w 12192000"/>
              <a:gd name="connsiteY184" fmla="*/ 2235089 h 2237474"/>
              <a:gd name="connsiteX185" fmla="*/ 1324828 w 12192000"/>
              <a:gd name="connsiteY185" fmla="*/ 2231968 h 2237474"/>
              <a:gd name="connsiteX186" fmla="*/ 1297744 w 12192000"/>
              <a:gd name="connsiteY186" fmla="*/ 2235849 h 2237474"/>
              <a:gd name="connsiteX187" fmla="*/ 1286236 w 12192000"/>
              <a:gd name="connsiteY187" fmla="*/ 2233135 h 2237474"/>
              <a:gd name="connsiteX188" fmla="*/ 1283504 w 12192000"/>
              <a:gd name="connsiteY188" fmla="*/ 2233797 h 2237474"/>
              <a:gd name="connsiteX189" fmla="*/ 1279765 w 12192000"/>
              <a:gd name="connsiteY189" fmla="*/ 2229639 h 2237474"/>
              <a:gd name="connsiteX190" fmla="*/ 1195347 w 12192000"/>
              <a:gd name="connsiteY190" fmla="*/ 2212354 h 2237474"/>
              <a:gd name="connsiteX191" fmla="*/ 970251 w 12192000"/>
              <a:gd name="connsiteY191" fmla="*/ 2221029 h 2237474"/>
              <a:gd name="connsiteX192" fmla="*/ 812914 w 12192000"/>
              <a:gd name="connsiteY192" fmla="*/ 2202752 h 2237474"/>
              <a:gd name="connsiteX193" fmla="*/ 800195 w 12192000"/>
              <a:gd name="connsiteY193" fmla="*/ 2209407 h 2237474"/>
              <a:gd name="connsiteX194" fmla="*/ 784978 w 12192000"/>
              <a:gd name="connsiteY194" fmla="*/ 2212360 h 2237474"/>
              <a:gd name="connsiteX195" fmla="*/ 681987 w 12192000"/>
              <a:gd name="connsiteY195" fmla="*/ 2216757 h 2237474"/>
              <a:gd name="connsiteX196" fmla="*/ 669923 w 12192000"/>
              <a:gd name="connsiteY196" fmla="*/ 2211682 h 2237474"/>
              <a:gd name="connsiteX197" fmla="*/ 648680 w 12192000"/>
              <a:gd name="connsiteY197" fmla="*/ 2206229 h 2237474"/>
              <a:gd name="connsiteX198" fmla="*/ 597225 w 12192000"/>
              <a:gd name="connsiteY198" fmla="*/ 2180999 h 2237474"/>
              <a:gd name="connsiteX199" fmla="*/ 558449 w 12192000"/>
              <a:gd name="connsiteY199" fmla="*/ 2182346 h 2237474"/>
              <a:gd name="connsiteX200" fmla="*/ 550517 w 12192000"/>
              <a:gd name="connsiteY200" fmla="*/ 2182060 h 2237474"/>
              <a:gd name="connsiteX201" fmla="*/ 550309 w 12192000"/>
              <a:gd name="connsiteY201" fmla="*/ 2181825 h 2237474"/>
              <a:gd name="connsiteX202" fmla="*/ 541836 w 12192000"/>
              <a:gd name="connsiteY202" fmla="*/ 2181063 h 2237474"/>
              <a:gd name="connsiteX203" fmla="*/ 536057 w 12192000"/>
              <a:gd name="connsiteY203" fmla="*/ 2181537 h 2237474"/>
              <a:gd name="connsiteX204" fmla="*/ 520671 w 12192000"/>
              <a:gd name="connsiteY204" fmla="*/ 2180980 h 2237474"/>
              <a:gd name="connsiteX205" fmla="*/ 515024 w 12192000"/>
              <a:gd name="connsiteY205" fmla="*/ 2179258 h 2237474"/>
              <a:gd name="connsiteX206" fmla="*/ 512278 w 12192000"/>
              <a:gd name="connsiteY206" fmla="*/ 2176369 h 2237474"/>
              <a:gd name="connsiteX207" fmla="*/ 480419 w 12192000"/>
              <a:gd name="connsiteY207" fmla="*/ 2167807 h 2237474"/>
              <a:gd name="connsiteX208" fmla="*/ 413835 w 12192000"/>
              <a:gd name="connsiteY208" fmla="*/ 2156783 h 2237474"/>
              <a:gd name="connsiteX209" fmla="*/ 376513 w 12192000"/>
              <a:gd name="connsiteY209" fmla="*/ 2154014 h 2237474"/>
              <a:gd name="connsiteX210" fmla="*/ 273386 w 12192000"/>
              <a:gd name="connsiteY210" fmla="*/ 2142551 h 2237474"/>
              <a:gd name="connsiteX211" fmla="*/ 169207 w 12192000"/>
              <a:gd name="connsiteY211" fmla="*/ 2128100 h 2237474"/>
              <a:gd name="connsiteX212" fmla="*/ 93149 w 12192000"/>
              <a:gd name="connsiteY212" fmla="*/ 2105324 h 2237474"/>
              <a:gd name="connsiteX213" fmla="*/ 88109 w 12192000"/>
              <a:gd name="connsiteY213" fmla="*/ 2106704 h 2237474"/>
              <a:gd name="connsiteX214" fmla="*/ 80022 w 12192000"/>
              <a:gd name="connsiteY214" fmla="*/ 2107254 h 2237474"/>
              <a:gd name="connsiteX215" fmla="*/ 79717 w 12192000"/>
              <a:gd name="connsiteY215" fmla="*/ 2107046 h 2237474"/>
              <a:gd name="connsiteX216" fmla="*/ 72352 w 12192000"/>
              <a:gd name="connsiteY216" fmla="*/ 2107991 h 2237474"/>
              <a:gd name="connsiteX217" fmla="*/ 37645 w 12192000"/>
              <a:gd name="connsiteY217" fmla="*/ 2115401 h 2237474"/>
              <a:gd name="connsiteX218" fmla="*/ 4572 w 12192000"/>
              <a:gd name="connsiteY218" fmla="*/ 2111091 h 2237474"/>
              <a:gd name="connsiteX219" fmla="*/ 0 w 12192000"/>
              <a:gd name="connsiteY219" fmla="*/ 2110468 h 2237474"/>
              <a:gd name="connsiteX220" fmla="*/ 0 w 12192000"/>
              <a:gd name="connsiteY22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00499 w 12192000"/>
              <a:gd name="connsiteY34" fmla="*/ 954680 h 2237474"/>
              <a:gd name="connsiteX35" fmla="*/ 9428195 w 12192000"/>
              <a:gd name="connsiteY35" fmla="*/ 986225 h 2237474"/>
              <a:gd name="connsiteX36" fmla="*/ 9410017 w 12192000"/>
              <a:gd name="connsiteY36" fmla="*/ 993931 h 2237474"/>
              <a:gd name="connsiteX37" fmla="*/ 9392919 w 12192000"/>
              <a:gd name="connsiteY37" fmla="*/ 994656 h 2237474"/>
              <a:gd name="connsiteX38" fmla="*/ 9278619 w 12192000"/>
              <a:gd name="connsiteY38" fmla="*/ 1011878 h 2237474"/>
              <a:gd name="connsiteX39" fmla="*/ 9268019 w 12192000"/>
              <a:gd name="connsiteY39" fmla="*/ 1007442 h 2237474"/>
              <a:gd name="connsiteX40" fmla="*/ 9234662 w 12192000"/>
              <a:gd name="connsiteY40" fmla="*/ 1023056 h 2237474"/>
              <a:gd name="connsiteX41" fmla="*/ 9181033 w 12192000"/>
              <a:gd name="connsiteY41" fmla="*/ 1037921 h 2237474"/>
              <a:gd name="connsiteX42" fmla="*/ 9155969 w 12192000"/>
              <a:gd name="connsiteY42" fmla="*/ 1046804 h 2237474"/>
              <a:gd name="connsiteX43" fmla="*/ 9133985 w 12192000"/>
              <a:gd name="connsiteY43" fmla="*/ 1046450 h 2237474"/>
              <a:gd name="connsiteX44" fmla="*/ 9012987 w 12192000"/>
              <a:gd name="connsiteY44" fmla="*/ 1061986 h 2237474"/>
              <a:gd name="connsiteX45" fmla="*/ 8968445 w 12192000"/>
              <a:gd name="connsiteY45" fmla="*/ 1052169 h 2237474"/>
              <a:gd name="connsiteX46" fmla="*/ 8958984 w 12192000"/>
              <a:gd name="connsiteY46" fmla="*/ 1057212 h 2237474"/>
              <a:gd name="connsiteX47" fmla="*/ 8886001 w 12192000"/>
              <a:gd name="connsiteY47" fmla="*/ 1067468 h 2237474"/>
              <a:gd name="connsiteX48" fmla="*/ 8838610 w 12192000"/>
              <a:gd name="connsiteY48" fmla="*/ 1075091 h 2237474"/>
              <a:gd name="connsiteX49" fmla="*/ 8750383 w 12192000"/>
              <a:gd name="connsiteY49" fmla="*/ 1097387 h 2237474"/>
              <a:gd name="connsiteX50" fmla="*/ 8697365 w 12192000"/>
              <a:gd name="connsiteY50" fmla="*/ 1105869 h 2237474"/>
              <a:gd name="connsiteX51" fmla="*/ 8665605 w 12192000"/>
              <a:gd name="connsiteY51" fmla="*/ 1110791 h 2237474"/>
              <a:gd name="connsiteX52" fmla="*/ 8584946 w 12192000"/>
              <a:gd name="connsiteY52" fmla="*/ 1135226 h 2237474"/>
              <a:gd name="connsiteX53" fmla="*/ 8460755 w 12192000"/>
              <a:gd name="connsiteY53" fmla="*/ 1203427 h 2237474"/>
              <a:gd name="connsiteX54" fmla="*/ 8419755 w 12192000"/>
              <a:gd name="connsiteY54" fmla="*/ 1216260 h 2237474"/>
              <a:gd name="connsiteX55" fmla="*/ 8411626 w 12192000"/>
              <a:gd name="connsiteY55" fmla="*/ 1214397 h 2237474"/>
              <a:gd name="connsiteX56" fmla="*/ 8363469 w 12192000"/>
              <a:gd name="connsiteY56" fmla="*/ 1246658 h 2237474"/>
              <a:gd name="connsiteX57" fmla="*/ 8275497 w 12192000"/>
              <a:gd name="connsiteY57" fmla="*/ 1264396 h 2237474"/>
              <a:gd name="connsiteX58" fmla="*/ 8206287 w 12192000"/>
              <a:gd name="connsiteY58" fmla="*/ 1273060 h 2237474"/>
              <a:gd name="connsiteX59" fmla="*/ 8168705 w 12192000"/>
              <a:gd name="connsiteY59" fmla="*/ 1279956 h 2237474"/>
              <a:gd name="connsiteX60" fmla="*/ 8139997 w 12192000"/>
              <a:gd name="connsiteY60" fmla="*/ 1282713 h 2237474"/>
              <a:gd name="connsiteX61" fmla="*/ 8074238 w 12192000"/>
              <a:gd name="connsiteY61" fmla="*/ 1301895 h 2237474"/>
              <a:gd name="connsiteX62" fmla="*/ 7968292 w 12192000"/>
              <a:gd name="connsiteY62" fmla="*/ 1338779 h 2237474"/>
              <a:gd name="connsiteX63" fmla="*/ 7945122 w 12192000"/>
              <a:gd name="connsiteY63" fmla="*/ 1345477 h 2237474"/>
              <a:gd name="connsiteX64" fmla="*/ 7902328 w 12192000"/>
              <a:gd name="connsiteY64" fmla="*/ 1345865 h 2237474"/>
              <a:gd name="connsiteX65" fmla="*/ 7875879 w 12192000"/>
              <a:gd name="connsiteY65" fmla="*/ 1345646 h 2237474"/>
              <a:gd name="connsiteX66" fmla="*/ 7840612 w 12192000"/>
              <a:gd name="connsiteY66" fmla="*/ 1369373 h 2237474"/>
              <a:gd name="connsiteX67" fmla="*/ 7786819 w 12192000"/>
              <a:gd name="connsiteY67" fmla="*/ 1378970 h 2237474"/>
              <a:gd name="connsiteX68" fmla="*/ 7548172 w 12192000"/>
              <a:gd name="connsiteY68" fmla="*/ 1417460 h 2237474"/>
              <a:gd name="connsiteX69" fmla="*/ 7483437 w 12192000"/>
              <a:gd name="connsiteY69" fmla="*/ 1478152 h 2237474"/>
              <a:gd name="connsiteX70" fmla="*/ 7377870 w 12192000"/>
              <a:gd name="connsiteY70" fmla="*/ 1523319 h 2237474"/>
              <a:gd name="connsiteX71" fmla="*/ 7230737 w 12192000"/>
              <a:gd name="connsiteY71" fmla="*/ 1562633 h 2237474"/>
              <a:gd name="connsiteX72" fmla="*/ 7224458 w 12192000"/>
              <a:gd name="connsiteY72" fmla="*/ 1573008 h 2237474"/>
              <a:gd name="connsiteX73" fmla="*/ 7213486 w 12192000"/>
              <a:gd name="connsiteY73" fmla="*/ 1580987 h 2237474"/>
              <a:gd name="connsiteX74" fmla="*/ 7183121 w 12192000"/>
              <a:gd name="connsiteY74" fmla="*/ 1595162 h 2237474"/>
              <a:gd name="connsiteX75" fmla="*/ 7164601 w 12192000"/>
              <a:gd name="connsiteY75" fmla="*/ 1606490 h 2237474"/>
              <a:gd name="connsiteX76" fmla="*/ 7114651 w 12192000"/>
              <a:gd name="connsiteY76" fmla="*/ 1620959 h 2237474"/>
              <a:gd name="connsiteX77" fmla="*/ 7092727 w 12192000"/>
              <a:gd name="connsiteY77" fmla="*/ 1623628 h 2237474"/>
              <a:gd name="connsiteX78" fmla="*/ 7031309 w 12192000"/>
              <a:gd name="connsiteY78" fmla="*/ 1619451 h 2237474"/>
              <a:gd name="connsiteX79" fmla="*/ 6999084 w 12192000"/>
              <a:gd name="connsiteY79" fmla="*/ 1634317 h 2237474"/>
              <a:gd name="connsiteX80" fmla="*/ 6992107 w 12192000"/>
              <a:gd name="connsiteY80" fmla="*/ 1636860 h 2237474"/>
              <a:gd name="connsiteX81" fmla="*/ 6991765 w 12192000"/>
              <a:gd name="connsiteY81" fmla="*/ 1636725 h 2237474"/>
              <a:gd name="connsiteX82" fmla="*/ 6900177 w 12192000"/>
              <a:gd name="connsiteY82" fmla="*/ 1636016 h 2237474"/>
              <a:gd name="connsiteX83" fmla="*/ 6795372 w 12192000"/>
              <a:gd name="connsiteY83" fmla="*/ 1644845 h 2237474"/>
              <a:gd name="connsiteX84" fmla="*/ 6692251 w 12192000"/>
              <a:gd name="connsiteY84" fmla="*/ 1656357 h 2237474"/>
              <a:gd name="connsiteX85" fmla="*/ 6655235 w 12192000"/>
              <a:gd name="connsiteY85" fmla="*/ 1661869 h 2237474"/>
              <a:gd name="connsiteX86" fmla="*/ 6587857 w 12192000"/>
              <a:gd name="connsiteY86" fmla="*/ 1665769 h 2237474"/>
              <a:gd name="connsiteX87" fmla="*/ 6554894 w 12192000"/>
              <a:gd name="connsiteY87" fmla="*/ 1664428 h 2237474"/>
              <a:gd name="connsiteX88" fmla="*/ 6516595 w 12192000"/>
              <a:gd name="connsiteY88" fmla="*/ 1667475 h 2237474"/>
              <a:gd name="connsiteX89" fmla="*/ 6508541 w 12192000"/>
              <a:gd name="connsiteY89" fmla="*/ 1668757 h 2237474"/>
              <a:gd name="connsiteX90" fmla="*/ 6471012 w 12192000"/>
              <a:gd name="connsiteY90" fmla="*/ 1678604 h 2237474"/>
              <a:gd name="connsiteX91" fmla="*/ 6415265 w 12192000"/>
              <a:gd name="connsiteY91" fmla="*/ 1665317 h 2237474"/>
              <a:gd name="connsiteX92" fmla="*/ 6364035 w 12192000"/>
              <a:gd name="connsiteY92" fmla="*/ 1667683 h 2237474"/>
              <a:gd name="connsiteX93" fmla="*/ 6280959 w 12192000"/>
              <a:gd name="connsiteY93" fmla="*/ 1689329 h 2237474"/>
              <a:gd name="connsiteX94" fmla="*/ 6243319 w 12192000"/>
              <a:gd name="connsiteY94" fmla="*/ 1695560 h 2237474"/>
              <a:gd name="connsiteX95" fmla="*/ 6098321 w 12192000"/>
              <a:gd name="connsiteY95" fmla="*/ 1721646 h 2237474"/>
              <a:gd name="connsiteX96" fmla="*/ 5880652 w 12192000"/>
              <a:gd name="connsiteY96" fmla="*/ 1779643 h 2237474"/>
              <a:gd name="connsiteX97" fmla="*/ 5785959 w 12192000"/>
              <a:gd name="connsiteY97" fmla="*/ 1775307 h 2237474"/>
              <a:gd name="connsiteX98" fmla="*/ 5643534 w 12192000"/>
              <a:gd name="connsiteY98" fmla="*/ 1802919 h 2237474"/>
              <a:gd name="connsiteX99" fmla="*/ 5518799 w 12192000"/>
              <a:gd name="connsiteY99" fmla="*/ 1818312 h 2237474"/>
              <a:gd name="connsiteX100" fmla="*/ 5505014 w 12192000"/>
              <a:gd name="connsiteY100" fmla="*/ 1819259 h 2237474"/>
              <a:gd name="connsiteX101" fmla="*/ 5453307 w 12192000"/>
              <a:gd name="connsiteY101" fmla="*/ 1815450 h 2237474"/>
              <a:gd name="connsiteX102" fmla="*/ 5364192 w 12192000"/>
              <a:gd name="connsiteY102" fmla="*/ 1826074 h 2237474"/>
              <a:gd name="connsiteX103" fmla="*/ 5350380 w 12192000"/>
              <a:gd name="connsiteY103" fmla="*/ 1830891 h 2237474"/>
              <a:gd name="connsiteX104" fmla="*/ 5259633 w 12192000"/>
              <a:gd name="connsiteY104" fmla="*/ 1837160 h 2237474"/>
              <a:gd name="connsiteX105" fmla="*/ 5197513 w 12192000"/>
              <a:gd name="connsiteY105" fmla="*/ 1844718 h 2237474"/>
              <a:gd name="connsiteX106" fmla="*/ 5168852 w 12192000"/>
              <a:gd name="connsiteY106" fmla="*/ 1844846 h 2237474"/>
              <a:gd name="connsiteX107" fmla="*/ 5114927 w 12192000"/>
              <a:gd name="connsiteY107" fmla="*/ 1847827 h 2237474"/>
              <a:gd name="connsiteX108" fmla="*/ 5108970 w 12192000"/>
              <a:gd name="connsiteY108" fmla="*/ 1847935 h 2237474"/>
              <a:gd name="connsiteX109" fmla="*/ 5067961 w 12192000"/>
              <a:gd name="connsiteY109" fmla="*/ 1845917 h 2237474"/>
              <a:gd name="connsiteX110" fmla="*/ 5007075 w 12192000"/>
              <a:gd name="connsiteY110" fmla="*/ 1838626 h 2237474"/>
              <a:gd name="connsiteX111" fmla="*/ 4944087 w 12192000"/>
              <a:gd name="connsiteY111" fmla="*/ 1823332 h 2237474"/>
              <a:gd name="connsiteX112" fmla="*/ 4907662 w 12192000"/>
              <a:gd name="connsiteY112" fmla="*/ 1816900 h 2237474"/>
              <a:gd name="connsiteX113" fmla="*/ 4882386 w 12192000"/>
              <a:gd name="connsiteY113" fmla="*/ 1809844 h 2237474"/>
              <a:gd name="connsiteX114" fmla="*/ 4811440 w 12192000"/>
              <a:gd name="connsiteY114" fmla="*/ 1804655 h 2237474"/>
              <a:gd name="connsiteX115" fmla="*/ 4691075 w 12192000"/>
              <a:gd name="connsiteY115" fmla="*/ 1801389 h 2237474"/>
              <a:gd name="connsiteX116" fmla="*/ 4611738 w 12192000"/>
              <a:gd name="connsiteY116" fmla="*/ 1776964 h 2237474"/>
              <a:gd name="connsiteX117" fmla="*/ 4560070 w 12192000"/>
              <a:gd name="connsiteY117" fmla="*/ 1785640 h 2237474"/>
              <a:gd name="connsiteX118" fmla="*/ 4536503 w 12192000"/>
              <a:gd name="connsiteY118" fmla="*/ 1785334 h 2237474"/>
              <a:gd name="connsiteX119" fmla="*/ 4513724 w 12192000"/>
              <a:gd name="connsiteY119" fmla="*/ 1791996 h 2237474"/>
              <a:gd name="connsiteX120" fmla="*/ 4459810 w 12192000"/>
              <a:gd name="connsiteY120" fmla="*/ 1797886 h 2237474"/>
              <a:gd name="connsiteX121" fmla="*/ 4379064 w 12192000"/>
              <a:gd name="connsiteY121" fmla="*/ 1817177 h 2237474"/>
              <a:gd name="connsiteX122" fmla="*/ 4319209 w 12192000"/>
              <a:gd name="connsiteY122" fmla="*/ 1834833 h 2237474"/>
              <a:gd name="connsiteX123" fmla="*/ 4290981 w 12192000"/>
              <a:gd name="connsiteY123" fmla="*/ 1839677 h 2237474"/>
              <a:gd name="connsiteX124" fmla="*/ 4285792 w 12192000"/>
              <a:gd name="connsiteY124" fmla="*/ 1836231 h 2237474"/>
              <a:gd name="connsiteX125" fmla="*/ 4238372 w 12192000"/>
              <a:gd name="connsiteY125" fmla="*/ 1851480 h 2237474"/>
              <a:gd name="connsiteX126" fmla="*/ 4232517 w 12192000"/>
              <a:gd name="connsiteY126" fmla="*/ 1852567 h 2237474"/>
              <a:gd name="connsiteX127" fmla="*/ 4191732 w 12192000"/>
              <a:gd name="connsiteY127" fmla="*/ 1857328 h 2237474"/>
              <a:gd name="connsiteX128" fmla="*/ 4065532 w 12192000"/>
              <a:gd name="connsiteY128" fmla="*/ 1855477 h 2237474"/>
              <a:gd name="connsiteX129" fmla="*/ 4028460 w 12192000"/>
              <a:gd name="connsiteY129" fmla="*/ 1855137 h 2237474"/>
              <a:gd name="connsiteX130" fmla="*/ 4002267 w 12192000"/>
              <a:gd name="connsiteY130" fmla="*/ 1852352 h 2237474"/>
              <a:gd name="connsiteX131" fmla="*/ 3931396 w 12192000"/>
              <a:gd name="connsiteY131" fmla="*/ 1858915 h 2237474"/>
              <a:gd name="connsiteX132" fmla="*/ 3812162 w 12192000"/>
              <a:gd name="connsiteY132" fmla="*/ 1875501 h 2237474"/>
              <a:gd name="connsiteX133" fmla="*/ 3729530 w 12192000"/>
              <a:gd name="connsiteY133" fmla="*/ 1864513 h 2237474"/>
              <a:gd name="connsiteX134" fmla="*/ 3680177 w 12192000"/>
              <a:gd name="connsiteY134" fmla="*/ 1881552 h 2237474"/>
              <a:gd name="connsiteX135" fmla="*/ 3567259 w 12192000"/>
              <a:gd name="connsiteY135" fmla="*/ 1893482 h 2237474"/>
              <a:gd name="connsiteX136" fmla="*/ 3405770 w 12192000"/>
              <a:gd name="connsiteY136" fmla="*/ 1904591 h 2237474"/>
              <a:gd name="connsiteX137" fmla="*/ 3280097 w 12192000"/>
              <a:gd name="connsiteY137" fmla="*/ 1919610 h 2237474"/>
              <a:gd name="connsiteX138" fmla="*/ 3123424 w 12192000"/>
              <a:gd name="connsiteY138" fmla="*/ 1952930 h 2237474"/>
              <a:gd name="connsiteX139" fmla="*/ 3009910 w 12192000"/>
              <a:gd name="connsiteY139" fmla="*/ 1957866 h 2237474"/>
              <a:gd name="connsiteX140" fmla="*/ 2995934 w 12192000"/>
              <a:gd name="connsiteY140" fmla="*/ 1967085 h 2237474"/>
              <a:gd name="connsiteX141" fmla="*/ 2980071 w 12192000"/>
              <a:gd name="connsiteY141" fmla="*/ 1972988 h 2237474"/>
              <a:gd name="connsiteX142" fmla="*/ 2978094 w 12192000"/>
              <a:gd name="connsiteY142" fmla="*/ 1972369 h 2237474"/>
              <a:gd name="connsiteX143" fmla="*/ 2942858 w 12192000"/>
              <a:gd name="connsiteY143" fmla="*/ 1981367 h 2237474"/>
              <a:gd name="connsiteX144" fmla="*/ 2875436 w 12192000"/>
              <a:gd name="connsiteY144" fmla="*/ 1996977 h 2237474"/>
              <a:gd name="connsiteX145" fmla="*/ 2874892 w 12192000"/>
              <a:gd name="connsiteY145" fmla="*/ 1996085 h 2237474"/>
              <a:gd name="connsiteX146" fmla="*/ 2864145 w 12192000"/>
              <a:gd name="connsiteY146" fmla="*/ 1994061 h 2237474"/>
              <a:gd name="connsiteX147" fmla="*/ 2843662 w 12192000"/>
              <a:gd name="connsiteY147" fmla="*/ 1992498 h 2237474"/>
              <a:gd name="connsiteX148" fmla="*/ 2796128 w 12192000"/>
              <a:gd name="connsiteY148" fmla="*/ 1976403 h 2237474"/>
              <a:gd name="connsiteX149" fmla="*/ 2756784 w 12192000"/>
              <a:gd name="connsiteY149" fmla="*/ 1985116 h 2237474"/>
              <a:gd name="connsiteX150" fmla="*/ 2748833 w 12192000"/>
              <a:gd name="connsiteY150" fmla="*/ 1986323 h 2237474"/>
              <a:gd name="connsiteX151" fmla="*/ 2748661 w 12192000"/>
              <a:gd name="connsiteY151" fmla="*/ 1986122 h 2237474"/>
              <a:gd name="connsiteX152" fmla="*/ 2740251 w 12192000"/>
              <a:gd name="connsiteY152" fmla="*/ 1986946 h 2237474"/>
              <a:gd name="connsiteX153" fmla="*/ 2718916 w 12192000"/>
              <a:gd name="connsiteY153" fmla="*/ 1990867 h 2237474"/>
              <a:gd name="connsiteX154" fmla="*/ 2713522 w 12192000"/>
              <a:gd name="connsiteY154" fmla="*/ 1990173 h 2237474"/>
              <a:gd name="connsiteX155" fmla="*/ 2680597 w 12192000"/>
              <a:gd name="connsiteY155" fmla="*/ 1984996 h 2237474"/>
              <a:gd name="connsiteX156" fmla="*/ 2578178 w 12192000"/>
              <a:gd name="connsiteY156" fmla="*/ 1990531 h 2237474"/>
              <a:gd name="connsiteX157" fmla="*/ 2476147 w 12192000"/>
              <a:gd name="connsiteY157" fmla="*/ 1998305 h 2237474"/>
              <a:gd name="connsiteX158" fmla="*/ 2373568 w 12192000"/>
              <a:gd name="connsiteY158" fmla="*/ 2003219 h 2237474"/>
              <a:gd name="connsiteX159" fmla="*/ 2321399 w 12192000"/>
              <a:gd name="connsiteY159" fmla="*/ 1989467 h 2237474"/>
              <a:gd name="connsiteX160" fmla="*/ 2315525 w 12192000"/>
              <a:gd name="connsiteY160" fmla="*/ 1989708 h 2237474"/>
              <a:gd name="connsiteX161" fmla="*/ 2300792 w 12192000"/>
              <a:gd name="connsiteY161" fmla="*/ 1994290 h 2237474"/>
              <a:gd name="connsiteX162" fmla="*/ 2295469 w 12192000"/>
              <a:gd name="connsiteY162" fmla="*/ 1996659 h 2237474"/>
              <a:gd name="connsiteX163" fmla="*/ 2287219 w 12192000"/>
              <a:gd name="connsiteY163" fmla="*/ 1998750 h 2237474"/>
              <a:gd name="connsiteX164" fmla="*/ 2286948 w 12192000"/>
              <a:gd name="connsiteY164" fmla="*/ 1998596 h 2237474"/>
              <a:gd name="connsiteX165" fmla="*/ 2243069 w 12192000"/>
              <a:gd name="connsiteY165" fmla="*/ 2015111 h 2237474"/>
              <a:gd name="connsiteX166" fmla="*/ 2186609 w 12192000"/>
              <a:gd name="connsiteY166" fmla="*/ 2008263 h 2237474"/>
              <a:gd name="connsiteX167" fmla="*/ 2164831 w 12192000"/>
              <a:gd name="connsiteY167" fmla="*/ 2010143 h 2237474"/>
              <a:gd name="connsiteX168" fmla="*/ 2152836 w 12192000"/>
              <a:gd name="connsiteY168" fmla="*/ 2010048 h 2237474"/>
              <a:gd name="connsiteX169" fmla="*/ 2117102 w 12192000"/>
              <a:gd name="connsiteY169" fmla="*/ 2023004 h 2237474"/>
              <a:gd name="connsiteX170" fmla="*/ 2111935 w 12192000"/>
              <a:gd name="connsiteY170" fmla="*/ 2023163 h 2237474"/>
              <a:gd name="connsiteX171" fmla="*/ 2089991 w 12192000"/>
              <a:gd name="connsiteY171" fmla="*/ 2034193 h 2237474"/>
              <a:gd name="connsiteX172" fmla="*/ 2058061 w 12192000"/>
              <a:gd name="connsiteY172" fmla="*/ 2047942 h 2237474"/>
              <a:gd name="connsiteX173" fmla="*/ 2055737 w 12192000"/>
              <a:gd name="connsiteY173" fmla="*/ 2047704 h 2237474"/>
              <a:gd name="connsiteX174" fmla="*/ 2042244 w 12192000"/>
              <a:gd name="connsiteY174" fmla="*/ 2055560 h 2237474"/>
              <a:gd name="connsiteX175" fmla="*/ 1976224 w 12192000"/>
              <a:gd name="connsiteY175" fmla="*/ 2074257 h 2237474"/>
              <a:gd name="connsiteX176" fmla="*/ 1877728 w 12192000"/>
              <a:gd name="connsiteY176" fmla="*/ 2101004 h 2237474"/>
              <a:gd name="connsiteX177" fmla="*/ 1759056 w 12192000"/>
              <a:gd name="connsiteY177" fmla="*/ 2125608 h 2237474"/>
              <a:gd name="connsiteX178" fmla="*/ 1637948 w 12192000"/>
              <a:gd name="connsiteY178" fmla="*/ 2172597 h 2237474"/>
              <a:gd name="connsiteX179" fmla="*/ 1434549 w 12192000"/>
              <a:gd name="connsiteY179" fmla="*/ 2234522 h 2237474"/>
              <a:gd name="connsiteX180" fmla="*/ 1398481 w 12192000"/>
              <a:gd name="connsiteY180" fmla="*/ 2237074 h 2237474"/>
              <a:gd name="connsiteX181" fmla="*/ 1398407 w 12192000"/>
              <a:gd name="connsiteY181" fmla="*/ 2237095 h 2237474"/>
              <a:gd name="connsiteX182" fmla="*/ 1370962 w 12192000"/>
              <a:gd name="connsiteY182" fmla="*/ 2237474 h 2237474"/>
              <a:gd name="connsiteX183" fmla="*/ 1356367 w 12192000"/>
              <a:gd name="connsiteY183" fmla="*/ 2235089 h 2237474"/>
              <a:gd name="connsiteX184" fmla="*/ 1324828 w 12192000"/>
              <a:gd name="connsiteY184" fmla="*/ 2231968 h 2237474"/>
              <a:gd name="connsiteX185" fmla="*/ 1297744 w 12192000"/>
              <a:gd name="connsiteY185" fmla="*/ 2235849 h 2237474"/>
              <a:gd name="connsiteX186" fmla="*/ 1286236 w 12192000"/>
              <a:gd name="connsiteY186" fmla="*/ 2233135 h 2237474"/>
              <a:gd name="connsiteX187" fmla="*/ 1283504 w 12192000"/>
              <a:gd name="connsiteY187" fmla="*/ 2233797 h 2237474"/>
              <a:gd name="connsiteX188" fmla="*/ 1279765 w 12192000"/>
              <a:gd name="connsiteY188" fmla="*/ 2229639 h 2237474"/>
              <a:gd name="connsiteX189" fmla="*/ 1195347 w 12192000"/>
              <a:gd name="connsiteY189" fmla="*/ 2212354 h 2237474"/>
              <a:gd name="connsiteX190" fmla="*/ 970251 w 12192000"/>
              <a:gd name="connsiteY190" fmla="*/ 2221029 h 2237474"/>
              <a:gd name="connsiteX191" fmla="*/ 812914 w 12192000"/>
              <a:gd name="connsiteY191" fmla="*/ 2202752 h 2237474"/>
              <a:gd name="connsiteX192" fmla="*/ 800195 w 12192000"/>
              <a:gd name="connsiteY192" fmla="*/ 2209407 h 2237474"/>
              <a:gd name="connsiteX193" fmla="*/ 784978 w 12192000"/>
              <a:gd name="connsiteY193" fmla="*/ 2212360 h 2237474"/>
              <a:gd name="connsiteX194" fmla="*/ 681987 w 12192000"/>
              <a:gd name="connsiteY194" fmla="*/ 2216757 h 2237474"/>
              <a:gd name="connsiteX195" fmla="*/ 669923 w 12192000"/>
              <a:gd name="connsiteY195" fmla="*/ 2211682 h 2237474"/>
              <a:gd name="connsiteX196" fmla="*/ 648680 w 12192000"/>
              <a:gd name="connsiteY196" fmla="*/ 2206229 h 2237474"/>
              <a:gd name="connsiteX197" fmla="*/ 597225 w 12192000"/>
              <a:gd name="connsiteY197" fmla="*/ 2180999 h 2237474"/>
              <a:gd name="connsiteX198" fmla="*/ 558449 w 12192000"/>
              <a:gd name="connsiteY198" fmla="*/ 2182346 h 2237474"/>
              <a:gd name="connsiteX199" fmla="*/ 550517 w 12192000"/>
              <a:gd name="connsiteY199" fmla="*/ 2182060 h 2237474"/>
              <a:gd name="connsiteX200" fmla="*/ 550309 w 12192000"/>
              <a:gd name="connsiteY200" fmla="*/ 2181825 h 2237474"/>
              <a:gd name="connsiteX201" fmla="*/ 541836 w 12192000"/>
              <a:gd name="connsiteY201" fmla="*/ 2181063 h 2237474"/>
              <a:gd name="connsiteX202" fmla="*/ 536057 w 12192000"/>
              <a:gd name="connsiteY202" fmla="*/ 2181537 h 2237474"/>
              <a:gd name="connsiteX203" fmla="*/ 520671 w 12192000"/>
              <a:gd name="connsiteY203" fmla="*/ 2180980 h 2237474"/>
              <a:gd name="connsiteX204" fmla="*/ 515024 w 12192000"/>
              <a:gd name="connsiteY204" fmla="*/ 2179258 h 2237474"/>
              <a:gd name="connsiteX205" fmla="*/ 512278 w 12192000"/>
              <a:gd name="connsiteY205" fmla="*/ 2176369 h 2237474"/>
              <a:gd name="connsiteX206" fmla="*/ 480419 w 12192000"/>
              <a:gd name="connsiteY206" fmla="*/ 2167807 h 2237474"/>
              <a:gd name="connsiteX207" fmla="*/ 413835 w 12192000"/>
              <a:gd name="connsiteY207" fmla="*/ 2156783 h 2237474"/>
              <a:gd name="connsiteX208" fmla="*/ 376513 w 12192000"/>
              <a:gd name="connsiteY208" fmla="*/ 2154014 h 2237474"/>
              <a:gd name="connsiteX209" fmla="*/ 273386 w 12192000"/>
              <a:gd name="connsiteY209" fmla="*/ 2142551 h 2237474"/>
              <a:gd name="connsiteX210" fmla="*/ 169207 w 12192000"/>
              <a:gd name="connsiteY210" fmla="*/ 2128100 h 2237474"/>
              <a:gd name="connsiteX211" fmla="*/ 93149 w 12192000"/>
              <a:gd name="connsiteY211" fmla="*/ 2105324 h 2237474"/>
              <a:gd name="connsiteX212" fmla="*/ 88109 w 12192000"/>
              <a:gd name="connsiteY212" fmla="*/ 2106704 h 2237474"/>
              <a:gd name="connsiteX213" fmla="*/ 80022 w 12192000"/>
              <a:gd name="connsiteY213" fmla="*/ 2107254 h 2237474"/>
              <a:gd name="connsiteX214" fmla="*/ 79717 w 12192000"/>
              <a:gd name="connsiteY214" fmla="*/ 2107046 h 2237474"/>
              <a:gd name="connsiteX215" fmla="*/ 72352 w 12192000"/>
              <a:gd name="connsiteY215" fmla="*/ 2107991 h 2237474"/>
              <a:gd name="connsiteX216" fmla="*/ 37645 w 12192000"/>
              <a:gd name="connsiteY216" fmla="*/ 2115401 h 2237474"/>
              <a:gd name="connsiteX217" fmla="*/ 4572 w 12192000"/>
              <a:gd name="connsiteY217" fmla="*/ 2111091 h 2237474"/>
              <a:gd name="connsiteX218" fmla="*/ 0 w 12192000"/>
              <a:gd name="connsiteY218" fmla="*/ 2110468 h 2237474"/>
              <a:gd name="connsiteX219" fmla="*/ 0 w 12192000"/>
              <a:gd name="connsiteY21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61459 w 12192000"/>
              <a:gd name="connsiteY27" fmla="*/ 862394 h 2237474"/>
              <a:gd name="connsiteX28" fmla="*/ 9705768 w 12192000"/>
              <a:gd name="connsiteY28" fmla="*/ 894610 h 2237474"/>
              <a:gd name="connsiteX29" fmla="*/ 9683005 w 12192000"/>
              <a:gd name="connsiteY29" fmla="*/ 894128 h 2237474"/>
              <a:gd name="connsiteX30" fmla="*/ 9594438 w 12192000"/>
              <a:gd name="connsiteY30" fmla="*/ 919051 h 2237474"/>
              <a:gd name="connsiteX31" fmla="*/ 9577033 w 12192000"/>
              <a:gd name="connsiteY31" fmla="*/ 922857 h 2237474"/>
              <a:gd name="connsiteX32" fmla="*/ 9544189 w 12192000"/>
              <a:gd name="connsiteY32" fmla="*/ 938966 h 2237474"/>
              <a:gd name="connsiteX33" fmla="*/ 9500499 w 12192000"/>
              <a:gd name="connsiteY33" fmla="*/ 954680 h 2237474"/>
              <a:gd name="connsiteX34" fmla="*/ 9428195 w 12192000"/>
              <a:gd name="connsiteY34" fmla="*/ 986225 h 2237474"/>
              <a:gd name="connsiteX35" fmla="*/ 9410017 w 12192000"/>
              <a:gd name="connsiteY35" fmla="*/ 993931 h 2237474"/>
              <a:gd name="connsiteX36" fmla="*/ 9392919 w 12192000"/>
              <a:gd name="connsiteY36" fmla="*/ 994656 h 2237474"/>
              <a:gd name="connsiteX37" fmla="*/ 9278619 w 12192000"/>
              <a:gd name="connsiteY37" fmla="*/ 1011878 h 2237474"/>
              <a:gd name="connsiteX38" fmla="*/ 9268019 w 12192000"/>
              <a:gd name="connsiteY38" fmla="*/ 1007442 h 2237474"/>
              <a:gd name="connsiteX39" fmla="*/ 9234662 w 12192000"/>
              <a:gd name="connsiteY39" fmla="*/ 1023056 h 2237474"/>
              <a:gd name="connsiteX40" fmla="*/ 9181033 w 12192000"/>
              <a:gd name="connsiteY40" fmla="*/ 1037921 h 2237474"/>
              <a:gd name="connsiteX41" fmla="*/ 9155969 w 12192000"/>
              <a:gd name="connsiteY41" fmla="*/ 1046804 h 2237474"/>
              <a:gd name="connsiteX42" fmla="*/ 9133985 w 12192000"/>
              <a:gd name="connsiteY42" fmla="*/ 1046450 h 2237474"/>
              <a:gd name="connsiteX43" fmla="*/ 9012987 w 12192000"/>
              <a:gd name="connsiteY43" fmla="*/ 1061986 h 2237474"/>
              <a:gd name="connsiteX44" fmla="*/ 8968445 w 12192000"/>
              <a:gd name="connsiteY44" fmla="*/ 1052169 h 2237474"/>
              <a:gd name="connsiteX45" fmla="*/ 8958984 w 12192000"/>
              <a:gd name="connsiteY45" fmla="*/ 1057212 h 2237474"/>
              <a:gd name="connsiteX46" fmla="*/ 8886001 w 12192000"/>
              <a:gd name="connsiteY46" fmla="*/ 1067468 h 2237474"/>
              <a:gd name="connsiteX47" fmla="*/ 8838610 w 12192000"/>
              <a:gd name="connsiteY47" fmla="*/ 1075091 h 2237474"/>
              <a:gd name="connsiteX48" fmla="*/ 8750383 w 12192000"/>
              <a:gd name="connsiteY48" fmla="*/ 1097387 h 2237474"/>
              <a:gd name="connsiteX49" fmla="*/ 8697365 w 12192000"/>
              <a:gd name="connsiteY49" fmla="*/ 1105869 h 2237474"/>
              <a:gd name="connsiteX50" fmla="*/ 8665605 w 12192000"/>
              <a:gd name="connsiteY50" fmla="*/ 1110791 h 2237474"/>
              <a:gd name="connsiteX51" fmla="*/ 8584946 w 12192000"/>
              <a:gd name="connsiteY51" fmla="*/ 1135226 h 2237474"/>
              <a:gd name="connsiteX52" fmla="*/ 8460755 w 12192000"/>
              <a:gd name="connsiteY52" fmla="*/ 1203427 h 2237474"/>
              <a:gd name="connsiteX53" fmla="*/ 8419755 w 12192000"/>
              <a:gd name="connsiteY53" fmla="*/ 1216260 h 2237474"/>
              <a:gd name="connsiteX54" fmla="*/ 8411626 w 12192000"/>
              <a:gd name="connsiteY54" fmla="*/ 1214397 h 2237474"/>
              <a:gd name="connsiteX55" fmla="*/ 8363469 w 12192000"/>
              <a:gd name="connsiteY55" fmla="*/ 1246658 h 2237474"/>
              <a:gd name="connsiteX56" fmla="*/ 8275497 w 12192000"/>
              <a:gd name="connsiteY56" fmla="*/ 1264396 h 2237474"/>
              <a:gd name="connsiteX57" fmla="*/ 8206287 w 12192000"/>
              <a:gd name="connsiteY57" fmla="*/ 1273060 h 2237474"/>
              <a:gd name="connsiteX58" fmla="*/ 8168705 w 12192000"/>
              <a:gd name="connsiteY58" fmla="*/ 1279956 h 2237474"/>
              <a:gd name="connsiteX59" fmla="*/ 8139997 w 12192000"/>
              <a:gd name="connsiteY59" fmla="*/ 1282713 h 2237474"/>
              <a:gd name="connsiteX60" fmla="*/ 8074238 w 12192000"/>
              <a:gd name="connsiteY60" fmla="*/ 1301895 h 2237474"/>
              <a:gd name="connsiteX61" fmla="*/ 7968292 w 12192000"/>
              <a:gd name="connsiteY61" fmla="*/ 1338779 h 2237474"/>
              <a:gd name="connsiteX62" fmla="*/ 7945122 w 12192000"/>
              <a:gd name="connsiteY62" fmla="*/ 1345477 h 2237474"/>
              <a:gd name="connsiteX63" fmla="*/ 7902328 w 12192000"/>
              <a:gd name="connsiteY63" fmla="*/ 1345865 h 2237474"/>
              <a:gd name="connsiteX64" fmla="*/ 7875879 w 12192000"/>
              <a:gd name="connsiteY64" fmla="*/ 1345646 h 2237474"/>
              <a:gd name="connsiteX65" fmla="*/ 7840612 w 12192000"/>
              <a:gd name="connsiteY65" fmla="*/ 1369373 h 2237474"/>
              <a:gd name="connsiteX66" fmla="*/ 7786819 w 12192000"/>
              <a:gd name="connsiteY66" fmla="*/ 1378970 h 2237474"/>
              <a:gd name="connsiteX67" fmla="*/ 7548172 w 12192000"/>
              <a:gd name="connsiteY67" fmla="*/ 1417460 h 2237474"/>
              <a:gd name="connsiteX68" fmla="*/ 7483437 w 12192000"/>
              <a:gd name="connsiteY68" fmla="*/ 1478152 h 2237474"/>
              <a:gd name="connsiteX69" fmla="*/ 7377870 w 12192000"/>
              <a:gd name="connsiteY69" fmla="*/ 1523319 h 2237474"/>
              <a:gd name="connsiteX70" fmla="*/ 7230737 w 12192000"/>
              <a:gd name="connsiteY70" fmla="*/ 1562633 h 2237474"/>
              <a:gd name="connsiteX71" fmla="*/ 7224458 w 12192000"/>
              <a:gd name="connsiteY71" fmla="*/ 1573008 h 2237474"/>
              <a:gd name="connsiteX72" fmla="*/ 7213486 w 12192000"/>
              <a:gd name="connsiteY72" fmla="*/ 1580987 h 2237474"/>
              <a:gd name="connsiteX73" fmla="*/ 7183121 w 12192000"/>
              <a:gd name="connsiteY73" fmla="*/ 1595162 h 2237474"/>
              <a:gd name="connsiteX74" fmla="*/ 7164601 w 12192000"/>
              <a:gd name="connsiteY74" fmla="*/ 1606490 h 2237474"/>
              <a:gd name="connsiteX75" fmla="*/ 7114651 w 12192000"/>
              <a:gd name="connsiteY75" fmla="*/ 1620959 h 2237474"/>
              <a:gd name="connsiteX76" fmla="*/ 7092727 w 12192000"/>
              <a:gd name="connsiteY76" fmla="*/ 1623628 h 2237474"/>
              <a:gd name="connsiteX77" fmla="*/ 7031309 w 12192000"/>
              <a:gd name="connsiteY77" fmla="*/ 1619451 h 2237474"/>
              <a:gd name="connsiteX78" fmla="*/ 6999084 w 12192000"/>
              <a:gd name="connsiteY78" fmla="*/ 1634317 h 2237474"/>
              <a:gd name="connsiteX79" fmla="*/ 6992107 w 12192000"/>
              <a:gd name="connsiteY79" fmla="*/ 1636860 h 2237474"/>
              <a:gd name="connsiteX80" fmla="*/ 6991765 w 12192000"/>
              <a:gd name="connsiteY80" fmla="*/ 1636725 h 2237474"/>
              <a:gd name="connsiteX81" fmla="*/ 6900177 w 12192000"/>
              <a:gd name="connsiteY81" fmla="*/ 1636016 h 2237474"/>
              <a:gd name="connsiteX82" fmla="*/ 6795372 w 12192000"/>
              <a:gd name="connsiteY82" fmla="*/ 1644845 h 2237474"/>
              <a:gd name="connsiteX83" fmla="*/ 6692251 w 12192000"/>
              <a:gd name="connsiteY83" fmla="*/ 1656357 h 2237474"/>
              <a:gd name="connsiteX84" fmla="*/ 6655235 w 12192000"/>
              <a:gd name="connsiteY84" fmla="*/ 1661869 h 2237474"/>
              <a:gd name="connsiteX85" fmla="*/ 6587857 w 12192000"/>
              <a:gd name="connsiteY85" fmla="*/ 1665769 h 2237474"/>
              <a:gd name="connsiteX86" fmla="*/ 6554894 w 12192000"/>
              <a:gd name="connsiteY86" fmla="*/ 1664428 h 2237474"/>
              <a:gd name="connsiteX87" fmla="*/ 6516595 w 12192000"/>
              <a:gd name="connsiteY87" fmla="*/ 1667475 h 2237474"/>
              <a:gd name="connsiteX88" fmla="*/ 6508541 w 12192000"/>
              <a:gd name="connsiteY88" fmla="*/ 1668757 h 2237474"/>
              <a:gd name="connsiteX89" fmla="*/ 6471012 w 12192000"/>
              <a:gd name="connsiteY89" fmla="*/ 1678604 h 2237474"/>
              <a:gd name="connsiteX90" fmla="*/ 6415265 w 12192000"/>
              <a:gd name="connsiteY90" fmla="*/ 1665317 h 2237474"/>
              <a:gd name="connsiteX91" fmla="*/ 6364035 w 12192000"/>
              <a:gd name="connsiteY91" fmla="*/ 1667683 h 2237474"/>
              <a:gd name="connsiteX92" fmla="*/ 6280959 w 12192000"/>
              <a:gd name="connsiteY92" fmla="*/ 1689329 h 2237474"/>
              <a:gd name="connsiteX93" fmla="*/ 6243319 w 12192000"/>
              <a:gd name="connsiteY93" fmla="*/ 1695560 h 2237474"/>
              <a:gd name="connsiteX94" fmla="*/ 6098321 w 12192000"/>
              <a:gd name="connsiteY94" fmla="*/ 1721646 h 2237474"/>
              <a:gd name="connsiteX95" fmla="*/ 5880652 w 12192000"/>
              <a:gd name="connsiteY95" fmla="*/ 1779643 h 2237474"/>
              <a:gd name="connsiteX96" fmla="*/ 5785959 w 12192000"/>
              <a:gd name="connsiteY96" fmla="*/ 1775307 h 2237474"/>
              <a:gd name="connsiteX97" fmla="*/ 5643534 w 12192000"/>
              <a:gd name="connsiteY97" fmla="*/ 1802919 h 2237474"/>
              <a:gd name="connsiteX98" fmla="*/ 5518799 w 12192000"/>
              <a:gd name="connsiteY98" fmla="*/ 1818312 h 2237474"/>
              <a:gd name="connsiteX99" fmla="*/ 5505014 w 12192000"/>
              <a:gd name="connsiteY99" fmla="*/ 1819259 h 2237474"/>
              <a:gd name="connsiteX100" fmla="*/ 5453307 w 12192000"/>
              <a:gd name="connsiteY100" fmla="*/ 1815450 h 2237474"/>
              <a:gd name="connsiteX101" fmla="*/ 5364192 w 12192000"/>
              <a:gd name="connsiteY101" fmla="*/ 1826074 h 2237474"/>
              <a:gd name="connsiteX102" fmla="*/ 5350380 w 12192000"/>
              <a:gd name="connsiteY102" fmla="*/ 1830891 h 2237474"/>
              <a:gd name="connsiteX103" fmla="*/ 5259633 w 12192000"/>
              <a:gd name="connsiteY103" fmla="*/ 1837160 h 2237474"/>
              <a:gd name="connsiteX104" fmla="*/ 5197513 w 12192000"/>
              <a:gd name="connsiteY104" fmla="*/ 1844718 h 2237474"/>
              <a:gd name="connsiteX105" fmla="*/ 5168852 w 12192000"/>
              <a:gd name="connsiteY105" fmla="*/ 1844846 h 2237474"/>
              <a:gd name="connsiteX106" fmla="*/ 5114927 w 12192000"/>
              <a:gd name="connsiteY106" fmla="*/ 1847827 h 2237474"/>
              <a:gd name="connsiteX107" fmla="*/ 5108970 w 12192000"/>
              <a:gd name="connsiteY107" fmla="*/ 1847935 h 2237474"/>
              <a:gd name="connsiteX108" fmla="*/ 5067961 w 12192000"/>
              <a:gd name="connsiteY108" fmla="*/ 1845917 h 2237474"/>
              <a:gd name="connsiteX109" fmla="*/ 5007075 w 12192000"/>
              <a:gd name="connsiteY109" fmla="*/ 1838626 h 2237474"/>
              <a:gd name="connsiteX110" fmla="*/ 4944087 w 12192000"/>
              <a:gd name="connsiteY110" fmla="*/ 1823332 h 2237474"/>
              <a:gd name="connsiteX111" fmla="*/ 4907662 w 12192000"/>
              <a:gd name="connsiteY111" fmla="*/ 1816900 h 2237474"/>
              <a:gd name="connsiteX112" fmla="*/ 4882386 w 12192000"/>
              <a:gd name="connsiteY112" fmla="*/ 1809844 h 2237474"/>
              <a:gd name="connsiteX113" fmla="*/ 4811440 w 12192000"/>
              <a:gd name="connsiteY113" fmla="*/ 1804655 h 2237474"/>
              <a:gd name="connsiteX114" fmla="*/ 4691075 w 12192000"/>
              <a:gd name="connsiteY114" fmla="*/ 1801389 h 2237474"/>
              <a:gd name="connsiteX115" fmla="*/ 4611738 w 12192000"/>
              <a:gd name="connsiteY115" fmla="*/ 1776964 h 2237474"/>
              <a:gd name="connsiteX116" fmla="*/ 4560070 w 12192000"/>
              <a:gd name="connsiteY116" fmla="*/ 1785640 h 2237474"/>
              <a:gd name="connsiteX117" fmla="*/ 4536503 w 12192000"/>
              <a:gd name="connsiteY117" fmla="*/ 1785334 h 2237474"/>
              <a:gd name="connsiteX118" fmla="*/ 4513724 w 12192000"/>
              <a:gd name="connsiteY118" fmla="*/ 1791996 h 2237474"/>
              <a:gd name="connsiteX119" fmla="*/ 4459810 w 12192000"/>
              <a:gd name="connsiteY119" fmla="*/ 1797886 h 2237474"/>
              <a:gd name="connsiteX120" fmla="*/ 4379064 w 12192000"/>
              <a:gd name="connsiteY120" fmla="*/ 1817177 h 2237474"/>
              <a:gd name="connsiteX121" fmla="*/ 4319209 w 12192000"/>
              <a:gd name="connsiteY121" fmla="*/ 1834833 h 2237474"/>
              <a:gd name="connsiteX122" fmla="*/ 4290981 w 12192000"/>
              <a:gd name="connsiteY122" fmla="*/ 1839677 h 2237474"/>
              <a:gd name="connsiteX123" fmla="*/ 4285792 w 12192000"/>
              <a:gd name="connsiteY123" fmla="*/ 1836231 h 2237474"/>
              <a:gd name="connsiteX124" fmla="*/ 4238372 w 12192000"/>
              <a:gd name="connsiteY124" fmla="*/ 1851480 h 2237474"/>
              <a:gd name="connsiteX125" fmla="*/ 4232517 w 12192000"/>
              <a:gd name="connsiteY125" fmla="*/ 1852567 h 2237474"/>
              <a:gd name="connsiteX126" fmla="*/ 4191732 w 12192000"/>
              <a:gd name="connsiteY126" fmla="*/ 1857328 h 2237474"/>
              <a:gd name="connsiteX127" fmla="*/ 4065532 w 12192000"/>
              <a:gd name="connsiteY127" fmla="*/ 1855477 h 2237474"/>
              <a:gd name="connsiteX128" fmla="*/ 4028460 w 12192000"/>
              <a:gd name="connsiteY128" fmla="*/ 1855137 h 2237474"/>
              <a:gd name="connsiteX129" fmla="*/ 4002267 w 12192000"/>
              <a:gd name="connsiteY129" fmla="*/ 1852352 h 2237474"/>
              <a:gd name="connsiteX130" fmla="*/ 3931396 w 12192000"/>
              <a:gd name="connsiteY130" fmla="*/ 1858915 h 2237474"/>
              <a:gd name="connsiteX131" fmla="*/ 3812162 w 12192000"/>
              <a:gd name="connsiteY131" fmla="*/ 1875501 h 2237474"/>
              <a:gd name="connsiteX132" fmla="*/ 3729530 w 12192000"/>
              <a:gd name="connsiteY132" fmla="*/ 1864513 h 2237474"/>
              <a:gd name="connsiteX133" fmla="*/ 3680177 w 12192000"/>
              <a:gd name="connsiteY133" fmla="*/ 1881552 h 2237474"/>
              <a:gd name="connsiteX134" fmla="*/ 3567259 w 12192000"/>
              <a:gd name="connsiteY134" fmla="*/ 1893482 h 2237474"/>
              <a:gd name="connsiteX135" fmla="*/ 3405770 w 12192000"/>
              <a:gd name="connsiteY135" fmla="*/ 1904591 h 2237474"/>
              <a:gd name="connsiteX136" fmla="*/ 3280097 w 12192000"/>
              <a:gd name="connsiteY136" fmla="*/ 1919610 h 2237474"/>
              <a:gd name="connsiteX137" fmla="*/ 3123424 w 12192000"/>
              <a:gd name="connsiteY137" fmla="*/ 1952930 h 2237474"/>
              <a:gd name="connsiteX138" fmla="*/ 3009910 w 12192000"/>
              <a:gd name="connsiteY138" fmla="*/ 1957866 h 2237474"/>
              <a:gd name="connsiteX139" fmla="*/ 2995934 w 12192000"/>
              <a:gd name="connsiteY139" fmla="*/ 1967085 h 2237474"/>
              <a:gd name="connsiteX140" fmla="*/ 2980071 w 12192000"/>
              <a:gd name="connsiteY140" fmla="*/ 1972988 h 2237474"/>
              <a:gd name="connsiteX141" fmla="*/ 2978094 w 12192000"/>
              <a:gd name="connsiteY141" fmla="*/ 1972369 h 2237474"/>
              <a:gd name="connsiteX142" fmla="*/ 2942858 w 12192000"/>
              <a:gd name="connsiteY142" fmla="*/ 1981367 h 2237474"/>
              <a:gd name="connsiteX143" fmla="*/ 2875436 w 12192000"/>
              <a:gd name="connsiteY143" fmla="*/ 1996977 h 2237474"/>
              <a:gd name="connsiteX144" fmla="*/ 2874892 w 12192000"/>
              <a:gd name="connsiteY144" fmla="*/ 1996085 h 2237474"/>
              <a:gd name="connsiteX145" fmla="*/ 2864145 w 12192000"/>
              <a:gd name="connsiteY145" fmla="*/ 1994061 h 2237474"/>
              <a:gd name="connsiteX146" fmla="*/ 2843662 w 12192000"/>
              <a:gd name="connsiteY146" fmla="*/ 1992498 h 2237474"/>
              <a:gd name="connsiteX147" fmla="*/ 2796128 w 12192000"/>
              <a:gd name="connsiteY147" fmla="*/ 1976403 h 2237474"/>
              <a:gd name="connsiteX148" fmla="*/ 2756784 w 12192000"/>
              <a:gd name="connsiteY148" fmla="*/ 1985116 h 2237474"/>
              <a:gd name="connsiteX149" fmla="*/ 2748833 w 12192000"/>
              <a:gd name="connsiteY149" fmla="*/ 1986323 h 2237474"/>
              <a:gd name="connsiteX150" fmla="*/ 2748661 w 12192000"/>
              <a:gd name="connsiteY150" fmla="*/ 1986122 h 2237474"/>
              <a:gd name="connsiteX151" fmla="*/ 2740251 w 12192000"/>
              <a:gd name="connsiteY151" fmla="*/ 1986946 h 2237474"/>
              <a:gd name="connsiteX152" fmla="*/ 2718916 w 12192000"/>
              <a:gd name="connsiteY152" fmla="*/ 1990867 h 2237474"/>
              <a:gd name="connsiteX153" fmla="*/ 2713522 w 12192000"/>
              <a:gd name="connsiteY153" fmla="*/ 1990173 h 2237474"/>
              <a:gd name="connsiteX154" fmla="*/ 2680597 w 12192000"/>
              <a:gd name="connsiteY154" fmla="*/ 1984996 h 2237474"/>
              <a:gd name="connsiteX155" fmla="*/ 2578178 w 12192000"/>
              <a:gd name="connsiteY155" fmla="*/ 1990531 h 2237474"/>
              <a:gd name="connsiteX156" fmla="*/ 2476147 w 12192000"/>
              <a:gd name="connsiteY156" fmla="*/ 1998305 h 2237474"/>
              <a:gd name="connsiteX157" fmla="*/ 2373568 w 12192000"/>
              <a:gd name="connsiteY157" fmla="*/ 2003219 h 2237474"/>
              <a:gd name="connsiteX158" fmla="*/ 2321399 w 12192000"/>
              <a:gd name="connsiteY158" fmla="*/ 1989467 h 2237474"/>
              <a:gd name="connsiteX159" fmla="*/ 2315525 w 12192000"/>
              <a:gd name="connsiteY159" fmla="*/ 1989708 h 2237474"/>
              <a:gd name="connsiteX160" fmla="*/ 2300792 w 12192000"/>
              <a:gd name="connsiteY160" fmla="*/ 1994290 h 2237474"/>
              <a:gd name="connsiteX161" fmla="*/ 2295469 w 12192000"/>
              <a:gd name="connsiteY161" fmla="*/ 1996659 h 2237474"/>
              <a:gd name="connsiteX162" fmla="*/ 2287219 w 12192000"/>
              <a:gd name="connsiteY162" fmla="*/ 1998750 h 2237474"/>
              <a:gd name="connsiteX163" fmla="*/ 2286948 w 12192000"/>
              <a:gd name="connsiteY163" fmla="*/ 1998596 h 2237474"/>
              <a:gd name="connsiteX164" fmla="*/ 2243069 w 12192000"/>
              <a:gd name="connsiteY164" fmla="*/ 2015111 h 2237474"/>
              <a:gd name="connsiteX165" fmla="*/ 2186609 w 12192000"/>
              <a:gd name="connsiteY165" fmla="*/ 2008263 h 2237474"/>
              <a:gd name="connsiteX166" fmla="*/ 2164831 w 12192000"/>
              <a:gd name="connsiteY166" fmla="*/ 2010143 h 2237474"/>
              <a:gd name="connsiteX167" fmla="*/ 2152836 w 12192000"/>
              <a:gd name="connsiteY167" fmla="*/ 2010048 h 2237474"/>
              <a:gd name="connsiteX168" fmla="*/ 2117102 w 12192000"/>
              <a:gd name="connsiteY168" fmla="*/ 2023004 h 2237474"/>
              <a:gd name="connsiteX169" fmla="*/ 2111935 w 12192000"/>
              <a:gd name="connsiteY169" fmla="*/ 2023163 h 2237474"/>
              <a:gd name="connsiteX170" fmla="*/ 2089991 w 12192000"/>
              <a:gd name="connsiteY170" fmla="*/ 2034193 h 2237474"/>
              <a:gd name="connsiteX171" fmla="*/ 2058061 w 12192000"/>
              <a:gd name="connsiteY171" fmla="*/ 2047942 h 2237474"/>
              <a:gd name="connsiteX172" fmla="*/ 2055737 w 12192000"/>
              <a:gd name="connsiteY172" fmla="*/ 2047704 h 2237474"/>
              <a:gd name="connsiteX173" fmla="*/ 2042244 w 12192000"/>
              <a:gd name="connsiteY173" fmla="*/ 2055560 h 2237474"/>
              <a:gd name="connsiteX174" fmla="*/ 1976224 w 12192000"/>
              <a:gd name="connsiteY174" fmla="*/ 2074257 h 2237474"/>
              <a:gd name="connsiteX175" fmla="*/ 1877728 w 12192000"/>
              <a:gd name="connsiteY175" fmla="*/ 2101004 h 2237474"/>
              <a:gd name="connsiteX176" fmla="*/ 1759056 w 12192000"/>
              <a:gd name="connsiteY176" fmla="*/ 2125608 h 2237474"/>
              <a:gd name="connsiteX177" fmla="*/ 1637948 w 12192000"/>
              <a:gd name="connsiteY177" fmla="*/ 2172597 h 2237474"/>
              <a:gd name="connsiteX178" fmla="*/ 1434549 w 12192000"/>
              <a:gd name="connsiteY178" fmla="*/ 2234522 h 2237474"/>
              <a:gd name="connsiteX179" fmla="*/ 1398481 w 12192000"/>
              <a:gd name="connsiteY179" fmla="*/ 2237074 h 2237474"/>
              <a:gd name="connsiteX180" fmla="*/ 1398407 w 12192000"/>
              <a:gd name="connsiteY180" fmla="*/ 2237095 h 2237474"/>
              <a:gd name="connsiteX181" fmla="*/ 1370962 w 12192000"/>
              <a:gd name="connsiteY181" fmla="*/ 2237474 h 2237474"/>
              <a:gd name="connsiteX182" fmla="*/ 1356367 w 12192000"/>
              <a:gd name="connsiteY182" fmla="*/ 2235089 h 2237474"/>
              <a:gd name="connsiteX183" fmla="*/ 1324828 w 12192000"/>
              <a:gd name="connsiteY183" fmla="*/ 2231968 h 2237474"/>
              <a:gd name="connsiteX184" fmla="*/ 1297744 w 12192000"/>
              <a:gd name="connsiteY184" fmla="*/ 2235849 h 2237474"/>
              <a:gd name="connsiteX185" fmla="*/ 1286236 w 12192000"/>
              <a:gd name="connsiteY185" fmla="*/ 2233135 h 2237474"/>
              <a:gd name="connsiteX186" fmla="*/ 1283504 w 12192000"/>
              <a:gd name="connsiteY186" fmla="*/ 2233797 h 2237474"/>
              <a:gd name="connsiteX187" fmla="*/ 1279765 w 12192000"/>
              <a:gd name="connsiteY187" fmla="*/ 2229639 h 2237474"/>
              <a:gd name="connsiteX188" fmla="*/ 1195347 w 12192000"/>
              <a:gd name="connsiteY188" fmla="*/ 2212354 h 2237474"/>
              <a:gd name="connsiteX189" fmla="*/ 970251 w 12192000"/>
              <a:gd name="connsiteY189" fmla="*/ 2221029 h 2237474"/>
              <a:gd name="connsiteX190" fmla="*/ 812914 w 12192000"/>
              <a:gd name="connsiteY190" fmla="*/ 2202752 h 2237474"/>
              <a:gd name="connsiteX191" fmla="*/ 800195 w 12192000"/>
              <a:gd name="connsiteY191" fmla="*/ 2209407 h 2237474"/>
              <a:gd name="connsiteX192" fmla="*/ 784978 w 12192000"/>
              <a:gd name="connsiteY192" fmla="*/ 2212360 h 2237474"/>
              <a:gd name="connsiteX193" fmla="*/ 681987 w 12192000"/>
              <a:gd name="connsiteY193" fmla="*/ 2216757 h 2237474"/>
              <a:gd name="connsiteX194" fmla="*/ 669923 w 12192000"/>
              <a:gd name="connsiteY194" fmla="*/ 2211682 h 2237474"/>
              <a:gd name="connsiteX195" fmla="*/ 648680 w 12192000"/>
              <a:gd name="connsiteY195" fmla="*/ 2206229 h 2237474"/>
              <a:gd name="connsiteX196" fmla="*/ 597225 w 12192000"/>
              <a:gd name="connsiteY196" fmla="*/ 2180999 h 2237474"/>
              <a:gd name="connsiteX197" fmla="*/ 558449 w 12192000"/>
              <a:gd name="connsiteY197" fmla="*/ 2182346 h 2237474"/>
              <a:gd name="connsiteX198" fmla="*/ 550517 w 12192000"/>
              <a:gd name="connsiteY198" fmla="*/ 2182060 h 2237474"/>
              <a:gd name="connsiteX199" fmla="*/ 550309 w 12192000"/>
              <a:gd name="connsiteY199" fmla="*/ 2181825 h 2237474"/>
              <a:gd name="connsiteX200" fmla="*/ 541836 w 12192000"/>
              <a:gd name="connsiteY200" fmla="*/ 2181063 h 2237474"/>
              <a:gd name="connsiteX201" fmla="*/ 536057 w 12192000"/>
              <a:gd name="connsiteY201" fmla="*/ 2181537 h 2237474"/>
              <a:gd name="connsiteX202" fmla="*/ 520671 w 12192000"/>
              <a:gd name="connsiteY202" fmla="*/ 2180980 h 2237474"/>
              <a:gd name="connsiteX203" fmla="*/ 515024 w 12192000"/>
              <a:gd name="connsiteY203" fmla="*/ 2179258 h 2237474"/>
              <a:gd name="connsiteX204" fmla="*/ 512278 w 12192000"/>
              <a:gd name="connsiteY204" fmla="*/ 2176369 h 2237474"/>
              <a:gd name="connsiteX205" fmla="*/ 480419 w 12192000"/>
              <a:gd name="connsiteY205" fmla="*/ 2167807 h 2237474"/>
              <a:gd name="connsiteX206" fmla="*/ 413835 w 12192000"/>
              <a:gd name="connsiteY206" fmla="*/ 2156783 h 2237474"/>
              <a:gd name="connsiteX207" fmla="*/ 376513 w 12192000"/>
              <a:gd name="connsiteY207" fmla="*/ 2154014 h 2237474"/>
              <a:gd name="connsiteX208" fmla="*/ 273386 w 12192000"/>
              <a:gd name="connsiteY208" fmla="*/ 2142551 h 2237474"/>
              <a:gd name="connsiteX209" fmla="*/ 169207 w 12192000"/>
              <a:gd name="connsiteY209" fmla="*/ 2128100 h 2237474"/>
              <a:gd name="connsiteX210" fmla="*/ 93149 w 12192000"/>
              <a:gd name="connsiteY210" fmla="*/ 2105324 h 2237474"/>
              <a:gd name="connsiteX211" fmla="*/ 88109 w 12192000"/>
              <a:gd name="connsiteY211" fmla="*/ 2106704 h 2237474"/>
              <a:gd name="connsiteX212" fmla="*/ 80022 w 12192000"/>
              <a:gd name="connsiteY212" fmla="*/ 2107254 h 2237474"/>
              <a:gd name="connsiteX213" fmla="*/ 79717 w 12192000"/>
              <a:gd name="connsiteY213" fmla="*/ 2107046 h 2237474"/>
              <a:gd name="connsiteX214" fmla="*/ 72352 w 12192000"/>
              <a:gd name="connsiteY214" fmla="*/ 2107991 h 2237474"/>
              <a:gd name="connsiteX215" fmla="*/ 37645 w 12192000"/>
              <a:gd name="connsiteY215" fmla="*/ 2115401 h 2237474"/>
              <a:gd name="connsiteX216" fmla="*/ 4572 w 12192000"/>
              <a:gd name="connsiteY216" fmla="*/ 2111091 h 2237474"/>
              <a:gd name="connsiteX217" fmla="*/ 0 w 12192000"/>
              <a:gd name="connsiteY217" fmla="*/ 2110468 h 2237474"/>
              <a:gd name="connsiteX218" fmla="*/ 0 w 12192000"/>
              <a:gd name="connsiteY21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78288 w 12192000"/>
              <a:gd name="connsiteY25" fmla="*/ 854362 h 2237474"/>
              <a:gd name="connsiteX26" fmla="*/ 9761459 w 12192000"/>
              <a:gd name="connsiteY26" fmla="*/ 862394 h 2237474"/>
              <a:gd name="connsiteX27" fmla="*/ 9705768 w 12192000"/>
              <a:gd name="connsiteY27" fmla="*/ 894610 h 2237474"/>
              <a:gd name="connsiteX28" fmla="*/ 9683005 w 12192000"/>
              <a:gd name="connsiteY28" fmla="*/ 894128 h 2237474"/>
              <a:gd name="connsiteX29" fmla="*/ 9594438 w 12192000"/>
              <a:gd name="connsiteY29" fmla="*/ 919051 h 2237474"/>
              <a:gd name="connsiteX30" fmla="*/ 9577033 w 12192000"/>
              <a:gd name="connsiteY30" fmla="*/ 922857 h 2237474"/>
              <a:gd name="connsiteX31" fmla="*/ 9544189 w 12192000"/>
              <a:gd name="connsiteY31" fmla="*/ 938966 h 2237474"/>
              <a:gd name="connsiteX32" fmla="*/ 9500499 w 12192000"/>
              <a:gd name="connsiteY32" fmla="*/ 954680 h 2237474"/>
              <a:gd name="connsiteX33" fmla="*/ 9428195 w 12192000"/>
              <a:gd name="connsiteY33" fmla="*/ 986225 h 2237474"/>
              <a:gd name="connsiteX34" fmla="*/ 9410017 w 12192000"/>
              <a:gd name="connsiteY34" fmla="*/ 993931 h 2237474"/>
              <a:gd name="connsiteX35" fmla="*/ 9392919 w 12192000"/>
              <a:gd name="connsiteY35" fmla="*/ 994656 h 2237474"/>
              <a:gd name="connsiteX36" fmla="*/ 9278619 w 12192000"/>
              <a:gd name="connsiteY36" fmla="*/ 1011878 h 2237474"/>
              <a:gd name="connsiteX37" fmla="*/ 9268019 w 12192000"/>
              <a:gd name="connsiteY37" fmla="*/ 1007442 h 2237474"/>
              <a:gd name="connsiteX38" fmla="*/ 9234662 w 12192000"/>
              <a:gd name="connsiteY38" fmla="*/ 1023056 h 2237474"/>
              <a:gd name="connsiteX39" fmla="*/ 9181033 w 12192000"/>
              <a:gd name="connsiteY39" fmla="*/ 1037921 h 2237474"/>
              <a:gd name="connsiteX40" fmla="*/ 9155969 w 12192000"/>
              <a:gd name="connsiteY40" fmla="*/ 1046804 h 2237474"/>
              <a:gd name="connsiteX41" fmla="*/ 9133985 w 12192000"/>
              <a:gd name="connsiteY41" fmla="*/ 1046450 h 2237474"/>
              <a:gd name="connsiteX42" fmla="*/ 9012987 w 12192000"/>
              <a:gd name="connsiteY42" fmla="*/ 1061986 h 2237474"/>
              <a:gd name="connsiteX43" fmla="*/ 8968445 w 12192000"/>
              <a:gd name="connsiteY43" fmla="*/ 1052169 h 2237474"/>
              <a:gd name="connsiteX44" fmla="*/ 8958984 w 12192000"/>
              <a:gd name="connsiteY44" fmla="*/ 1057212 h 2237474"/>
              <a:gd name="connsiteX45" fmla="*/ 8886001 w 12192000"/>
              <a:gd name="connsiteY45" fmla="*/ 1067468 h 2237474"/>
              <a:gd name="connsiteX46" fmla="*/ 8838610 w 12192000"/>
              <a:gd name="connsiteY46" fmla="*/ 1075091 h 2237474"/>
              <a:gd name="connsiteX47" fmla="*/ 8750383 w 12192000"/>
              <a:gd name="connsiteY47" fmla="*/ 1097387 h 2237474"/>
              <a:gd name="connsiteX48" fmla="*/ 8697365 w 12192000"/>
              <a:gd name="connsiteY48" fmla="*/ 1105869 h 2237474"/>
              <a:gd name="connsiteX49" fmla="*/ 8665605 w 12192000"/>
              <a:gd name="connsiteY49" fmla="*/ 1110791 h 2237474"/>
              <a:gd name="connsiteX50" fmla="*/ 8584946 w 12192000"/>
              <a:gd name="connsiteY50" fmla="*/ 1135226 h 2237474"/>
              <a:gd name="connsiteX51" fmla="*/ 8460755 w 12192000"/>
              <a:gd name="connsiteY51" fmla="*/ 1203427 h 2237474"/>
              <a:gd name="connsiteX52" fmla="*/ 8419755 w 12192000"/>
              <a:gd name="connsiteY52" fmla="*/ 1216260 h 2237474"/>
              <a:gd name="connsiteX53" fmla="*/ 8411626 w 12192000"/>
              <a:gd name="connsiteY53" fmla="*/ 1214397 h 2237474"/>
              <a:gd name="connsiteX54" fmla="*/ 8363469 w 12192000"/>
              <a:gd name="connsiteY54" fmla="*/ 1246658 h 2237474"/>
              <a:gd name="connsiteX55" fmla="*/ 8275497 w 12192000"/>
              <a:gd name="connsiteY55" fmla="*/ 1264396 h 2237474"/>
              <a:gd name="connsiteX56" fmla="*/ 8206287 w 12192000"/>
              <a:gd name="connsiteY56" fmla="*/ 1273060 h 2237474"/>
              <a:gd name="connsiteX57" fmla="*/ 8168705 w 12192000"/>
              <a:gd name="connsiteY57" fmla="*/ 1279956 h 2237474"/>
              <a:gd name="connsiteX58" fmla="*/ 8139997 w 12192000"/>
              <a:gd name="connsiteY58" fmla="*/ 1282713 h 2237474"/>
              <a:gd name="connsiteX59" fmla="*/ 8074238 w 12192000"/>
              <a:gd name="connsiteY59" fmla="*/ 1301895 h 2237474"/>
              <a:gd name="connsiteX60" fmla="*/ 7968292 w 12192000"/>
              <a:gd name="connsiteY60" fmla="*/ 1338779 h 2237474"/>
              <a:gd name="connsiteX61" fmla="*/ 7945122 w 12192000"/>
              <a:gd name="connsiteY61" fmla="*/ 1345477 h 2237474"/>
              <a:gd name="connsiteX62" fmla="*/ 7902328 w 12192000"/>
              <a:gd name="connsiteY62" fmla="*/ 1345865 h 2237474"/>
              <a:gd name="connsiteX63" fmla="*/ 7875879 w 12192000"/>
              <a:gd name="connsiteY63" fmla="*/ 1345646 h 2237474"/>
              <a:gd name="connsiteX64" fmla="*/ 7840612 w 12192000"/>
              <a:gd name="connsiteY64" fmla="*/ 1369373 h 2237474"/>
              <a:gd name="connsiteX65" fmla="*/ 7786819 w 12192000"/>
              <a:gd name="connsiteY65" fmla="*/ 1378970 h 2237474"/>
              <a:gd name="connsiteX66" fmla="*/ 7548172 w 12192000"/>
              <a:gd name="connsiteY66" fmla="*/ 1417460 h 2237474"/>
              <a:gd name="connsiteX67" fmla="*/ 7483437 w 12192000"/>
              <a:gd name="connsiteY67" fmla="*/ 1478152 h 2237474"/>
              <a:gd name="connsiteX68" fmla="*/ 7377870 w 12192000"/>
              <a:gd name="connsiteY68" fmla="*/ 1523319 h 2237474"/>
              <a:gd name="connsiteX69" fmla="*/ 7230737 w 12192000"/>
              <a:gd name="connsiteY69" fmla="*/ 1562633 h 2237474"/>
              <a:gd name="connsiteX70" fmla="*/ 7224458 w 12192000"/>
              <a:gd name="connsiteY70" fmla="*/ 1573008 h 2237474"/>
              <a:gd name="connsiteX71" fmla="*/ 7213486 w 12192000"/>
              <a:gd name="connsiteY71" fmla="*/ 1580987 h 2237474"/>
              <a:gd name="connsiteX72" fmla="*/ 7183121 w 12192000"/>
              <a:gd name="connsiteY72" fmla="*/ 1595162 h 2237474"/>
              <a:gd name="connsiteX73" fmla="*/ 7164601 w 12192000"/>
              <a:gd name="connsiteY73" fmla="*/ 1606490 h 2237474"/>
              <a:gd name="connsiteX74" fmla="*/ 7114651 w 12192000"/>
              <a:gd name="connsiteY74" fmla="*/ 1620959 h 2237474"/>
              <a:gd name="connsiteX75" fmla="*/ 7092727 w 12192000"/>
              <a:gd name="connsiteY75" fmla="*/ 1623628 h 2237474"/>
              <a:gd name="connsiteX76" fmla="*/ 7031309 w 12192000"/>
              <a:gd name="connsiteY76" fmla="*/ 1619451 h 2237474"/>
              <a:gd name="connsiteX77" fmla="*/ 6999084 w 12192000"/>
              <a:gd name="connsiteY77" fmla="*/ 1634317 h 2237474"/>
              <a:gd name="connsiteX78" fmla="*/ 6992107 w 12192000"/>
              <a:gd name="connsiteY78" fmla="*/ 1636860 h 2237474"/>
              <a:gd name="connsiteX79" fmla="*/ 6991765 w 12192000"/>
              <a:gd name="connsiteY79" fmla="*/ 1636725 h 2237474"/>
              <a:gd name="connsiteX80" fmla="*/ 6900177 w 12192000"/>
              <a:gd name="connsiteY80" fmla="*/ 1636016 h 2237474"/>
              <a:gd name="connsiteX81" fmla="*/ 6795372 w 12192000"/>
              <a:gd name="connsiteY81" fmla="*/ 1644845 h 2237474"/>
              <a:gd name="connsiteX82" fmla="*/ 6692251 w 12192000"/>
              <a:gd name="connsiteY82" fmla="*/ 1656357 h 2237474"/>
              <a:gd name="connsiteX83" fmla="*/ 6655235 w 12192000"/>
              <a:gd name="connsiteY83" fmla="*/ 1661869 h 2237474"/>
              <a:gd name="connsiteX84" fmla="*/ 6587857 w 12192000"/>
              <a:gd name="connsiteY84" fmla="*/ 1665769 h 2237474"/>
              <a:gd name="connsiteX85" fmla="*/ 6554894 w 12192000"/>
              <a:gd name="connsiteY85" fmla="*/ 1664428 h 2237474"/>
              <a:gd name="connsiteX86" fmla="*/ 6516595 w 12192000"/>
              <a:gd name="connsiteY86" fmla="*/ 1667475 h 2237474"/>
              <a:gd name="connsiteX87" fmla="*/ 6508541 w 12192000"/>
              <a:gd name="connsiteY87" fmla="*/ 1668757 h 2237474"/>
              <a:gd name="connsiteX88" fmla="*/ 6471012 w 12192000"/>
              <a:gd name="connsiteY88" fmla="*/ 1678604 h 2237474"/>
              <a:gd name="connsiteX89" fmla="*/ 6415265 w 12192000"/>
              <a:gd name="connsiteY89" fmla="*/ 1665317 h 2237474"/>
              <a:gd name="connsiteX90" fmla="*/ 6364035 w 12192000"/>
              <a:gd name="connsiteY90" fmla="*/ 1667683 h 2237474"/>
              <a:gd name="connsiteX91" fmla="*/ 6280959 w 12192000"/>
              <a:gd name="connsiteY91" fmla="*/ 1689329 h 2237474"/>
              <a:gd name="connsiteX92" fmla="*/ 6243319 w 12192000"/>
              <a:gd name="connsiteY92" fmla="*/ 1695560 h 2237474"/>
              <a:gd name="connsiteX93" fmla="*/ 6098321 w 12192000"/>
              <a:gd name="connsiteY93" fmla="*/ 1721646 h 2237474"/>
              <a:gd name="connsiteX94" fmla="*/ 5880652 w 12192000"/>
              <a:gd name="connsiteY94" fmla="*/ 1779643 h 2237474"/>
              <a:gd name="connsiteX95" fmla="*/ 5785959 w 12192000"/>
              <a:gd name="connsiteY95" fmla="*/ 1775307 h 2237474"/>
              <a:gd name="connsiteX96" fmla="*/ 5643534 w 12192000"/>
              <a:gd name="connsiteY96" fmla="*/ 1802919 h 2237474"/>
              <a:gd name="connsiteX97" fmla="*/ 5518799 w 12192000"/>
              <a:gd name="connsiteY97" fmla="*/ 1818312 h 2237474"/>
              <a:gd name="connsiteX98" fmla="*/ 5505014 w 12192000"/>
              <a:gd name="connsiteY98" fmla="*/ 1819259 h 2237474"/>
              <a:gd name="connsiteX99" fmla="*/ 5453307 w 12192000"/>
              <a:gd name="connsiteY99" fmla="*/ 1815450 h 2237474"/>
              <a:gd name="connsiteX100" fmla="*/ 5364192 w 12192000"/>
              <a:gd name="connsiteY100" fmla="*/ 1826074 h 2237474"/>
              <a:gd name="connsiteX101" fmla="*/ 5350380 w 12192000"/>
              <a:gd name="connsiteY101" fmla="*/ 1830891 h 2237474"/>
              <a:gd name="connsiteX102" fmla="*/ 5259633 w 12192000"/>
              <a:gd name="connsiteY102" fmla="*/ 1837160 h 2237474"/>
              <a:gd name="connsiteX103" fmla="*/ 5197513 w 12192000"/>
              <a:gd name="connsiteY103" fmla="*/ 1844718 h 2237474"/>
              <a:gd name="connsiteX104" fmla="*/ 5168852 w 12192000"/>
              <a:gd name="connsiteY104" fmla="*/ 1844846 h 2237474"/>
              <a:gd name="connsiteX105" fmla="*/ 5114927 w 12192000"/>
              <a:gd name="connsiteY105" fmla="*/ 1847827 h 2237474"/>
              <a:gd name="connsiteX106" fmla="*/ 5108970 w 12192000"/>
              <a:gd name="connsiteY106" fmla="*/ 1847935 h 2237474"/>
              <a:gd name="connsiteX107" fmla="*/ 5067961 w 12192000"/>
              <a:gd name="connsiteY107" fmla="*/ 1845917 h 2237474"/>
              <a:gd name="connsiteX108" fmla="*/ 5007075 w 12192000"/>
              <a:gd name="connsiteY108" fmla="*/ 1838626 h 2237474"/>
              <a:gd name="connsiteX109" fmla="*/ 4944087 w 12192000"/>
              <a:gd name="connsiteY109" fmla="*/ 1823332 h 2237474"/>
              <a:gd name="connsiteX110" fmla="*/ 4907662 w 12192000"/>
              <a:gd name="connsiteY110" fmla="*/ 1816900 h 2237474"/>
              <a:gd name="connsiteX111" fmla="*/ 4882386 w 12192000"/>
              <a:gd name="connsiteY111" fmla="*/ 1809844 h 2237474"/>
              <a:gd name="connsiteX112" fmla="*/ 4811440 w 12192000"/>
              <a:gd name="connsiteY112" fmla="*/ 1804655 h 2237474"/>
              <a:gd name="connsiteX113" fmla="*/ 4691075 w 12192000"/>
              <a:gd name="connsiteY113" fmla="*/ 1801389 h 2237474"/>
              <a:gd name="connsiteX114" fmla="*/ 4611738 w 12192000"/>
              <a:gd name="connsiteY114" fmla="*/ 1776964 h 2237474"/>
              <a:gd name="connsiteX115" fmla="*/ 4560070 w 12192000"/>
              <a:gd name="connsiteY115" fmla="*/ 1785640 h 2237474"/>
              <a:gd name="connsiteX116" fmla="*/ 4536503 w 12192000"/>
              <a:gd name="connsiteY116" fmla="*/ 1785334 h 2237474"/>
              <a:gd name="connsiteX117" fmla="*/ 4513724 w 12192000"/>
              <a:gd name="connsiteY117" fmla="*/ 1791996 h 2237474"/>
              <a:gd name="connsiteX118" fmla="*/ 4459810 w 12192000"/>
              <a:gd name="connsiteY118" fmla="*/ 1797886 h 2237474"/>
              <a:gd name="connsiteX119" fmla="*/ 4379064 w 12192000"/>
              <a:gd name="connsiteY119" fmla="*/ 1817177 h 2237474"/>
              <a:gd name="connsiteX120" fmla="*/ 4319209 w 12192000"/>
              <a:gd name="connsiteY120" fmla="*/ 1834833 h 2237474"/>
              <a:gd name="connsiteX121" fmla="*/ 4290981 w 12192000"/>
              <a:gd name="connsiteY121" fmla="*/ 1839677 h 2237474"/>
              <a:gd name="connsiteX122" fmla="*/ 4285792 w 12192000"/>
              <a:gd name="connsiteY122" fmla="*/ 1836231 h 2237474"/>
              <a:gd name="connsiteX123" fmla="*/ 4238372 w 12192000"/>
              <a:gd name="connsiteY123" fmla="*/ 1851480 h 2237474"/>
              <a:gd name="connsiteX124" fmla="*/ 4232517 w 12192000"/>
              <a:gd name="connsiteY124" fmla="*/ 1852567 h 2237474"/>
              <a:gd name="connsiteX125" fmla="*/ 4191732 w 12192000"/>
              <a:gd name="connsiteY125" fmla="*/ 1857328 h 2237474"/>
              <a:gd name="connsiteX126" fmla="*/ 4065532 w 12192000"/>
              <a:gd name="connsiteY126" fmla="*/ 1855477 h 2237474"/>
              <a:gd name="connsiteX127" fmla="*/ 4028460 w 12192000"/>
              <a:gd name="connsiteY127" fmla="*/ 1855137 h 2237474"/>
              <a:gd name="connsiteX128" fmla="*/ 4002267 w 12192000"/>
              <a:gd name="connsiteY128" fmla="*/ 1852352 h 2237474"/>
              <a:gd name="connsiteX129" fmla="*/ 3931396 w 12192000"/>
              <a:gd name="connsiteY129" fmla="*/ 1858915 h 2237474"/>
              <a:gd name="connsiteX130" fmla="*/ 3812162 w 12192000"/>
              <a:gd name="connsiteY130" fmla="*/ 1875501 h 2237474"/>
              <a:gd name="connsiteX131" fmla="*/ 3729530 w 12192000"/>
              <a:gd name="connsiteY131" fmla="*/ 1864513 h 2237474"/>
              <a:gd name="connsiteX132" fmla="*/ 3680177 w 12192000"/>
              <a:gd name="connsiteY132" fmla="*/ 1881552 h 2237474"/>
              <a:gd name="connsiteX133" fmla="*/ 3567259 w 12192000"/>
              <a:gd name="connsiteY133" fmla="*/ 1893482 h 2237474"/>
              <a:gd name="connsiteX134" fmla="*/ 3405770 w 12192000"/>
              <a:gd name="connsiteY134" fmla="*/ 1904591 h 2237474"/>
              <a:gd name="connsiteX135" fmla="*/ 3280097 w 12192000"/>
              <a:gd name="connsiteY135" fmla="*/ 1919610 h 2237474"/>
              <a:gd name="connsiteX136" fmla="*/ 3123424 w 12192000"/>
              <a:gd name="connsiteY136" fmla="*/ 1952930 h 2237474"/>
              <a:gd name="connsiteX137" fmla="*/ 3009910 w 12192000"/>
              <a:gd name="connsiteY137" fmla="*/ 1957866 h 2237474"/>
              <a:gd name="connsiteX138" fmla="*/ 2995934 w 12192000"/>
              <a:gd name="connsiteY138" fmla="*/ 1967085 h 2237474"/>
              <a:gd name="connsiteX139" fmla="*/ 2980071 w 12192000"/>
              <a:gd name="connsiteY139" fmla="*/ 1972988 h 2237474"/>
              <a:gd name="connsiteX140" fmla="*/ 2978094 w 12192000"/>
              <a:gd name="connsiteY140" fmla="*/ 1972369 h 2237474"/>
              <a:gd name="connsiteX141" fmla="*/ 2942858 w 12192000"/>
              <a:gd name="connsiteY141" fmla="*/ 1981367 h 2237474"/>
              <a:gd name="connsiteX142" fmla="*/ 2875436 w 12192000"/>
              <a:gd name="connsiteY142" fmla="*/ 1996977 h 2237474"/>
              <a:gd name="connsiteX143" fmla="*/ 2874892 w 12192000"/>
              <a:gd name="connsiteY143" fmla="*/ 1996085 h 2237474"/>
              <a:gd name="connsiteX144" fmla="*/ 2864145 w 12192000"/>
              <a:gd name="connsiteY144" fmla="*/ 1994061 h 2237474"/>
              <a:gd name="connsiteX145" fmla="*/ 2843662 w 12192000"/>
              <a:gd name="connsiteY145" fmla="*/ 1992498 h 2237474"/>
              <a:gd name="connsiteX146" fmla="*/ 2796128 w 12192000"/>
              <a:gd name="connsiteY146" fmla="*/ 1976403 h 2237474"/>
              <a:gd name="connsiteX147" fmla="*/ 2756784 w 12192000"/>
              <a:gd name="connsiteY147" fmla="*/ 1985116 h 2237474"/>
              <a:gd name="connsiteX148" fmla="*/ 2748833 w 12192000"/>
              <a:gd name="connsiteY148" fmla="*/ 1986323 h 2237474"/>
              <a:gd name="connsiteX149" fmla="*/ 2748661 w 12192000"/>
              <a:gd name="connsiteY149" fmla="*/ 1986122 h 2237474"/>
              <a:gd name="connsiteX150" fmla="*/ 2740251 w 12192000"/>
              <a:gd name="connsiteY150" fmla="*/ 1986946 h 2237474"/>
              <a:gd name="connsiteX151" fmla="*/ 2718916 w 12192000"/>
              <a:gd name="connsiteY151" fmla="*/ 1990867 h 2237474"/>
              <a:gd name="connsiteX152" fmla="*/ 2713522 w 12192000"/>
              <a:gd name="connsiteY152" fmla="*/ 1990173 h 2237474"/>
              <a:gd name="connsiteX153" fmla="*/ 2680597 w 12192000"/>
              <a:gd name="connsiteY153" fmla="*/ 1984996 h 2237474"/>
              <a:gd name="connsiteX154" fmla="*/ 2578178 w 12192000"/>
              <a:gd name="connsiteY154" fmla="*/ 1990531 h 2237474"/>
              <a:gd name="connsiteX155" fmla="*/ 2476147 w 12192000"/>
              <a:gd name="connsiteY155" fmla="*/ 1998305 h 2237474"/>
              <a:gd name="connsiteX156" fmla="*/ 2373568 w 12192000"/>
              <a:gd name="connsiteY156" fmla="*/ 2003219 h 2237474"/>
              <a:gd name="connsiteX157" fmla="*/ 2321399 w 12192000"/>
              <a:gd name="connsiteY157" fmla="*/ 1989467 h 2237474"/>
              <a:gd name="connsiteX158" fmla="*/ 2315525 w 12192000"/>
              <a:gd name="connsiteY158" fmla="*/ 1989708 h 2237474"/>
              <a:gd name="connsiteX159" fmla="*/ 2300792 w 12192000"/>
              <a:gd name="connsiteY159" fmla="*/ 1994290 h 2237474"/>
              <a:gd name="connsiteX160" fmla="*/ 2295469 w 12192000"/>
              <a:gd name="connsiteY160" fmla="*/ 1996659 h 2237474"/>
              <a:gd name="connsiteX161" fmla="*/ 2287219 w 12192000"/>
              <a:gd name="connsiteY161" fmla="*/ 1998750 h 2237474"/>
              <a:gd name="connsiteX162" fmla="*/ 2286948 w 12192000"/>
              <a:gd name="connsiteY162" fmla="*/ 1998596 h 2237474"/>
              <a:gd name="connsiteX163" fmla="*/ 2243069 w 12192000"/>
              <a:gd name="connsiteY163" fmla="*/ 2015111 h 2237474"/>
              <a:gd name="connsiteX164" fmla="*/ 2186609 w 12192000"/>
              <a:gd name="connsiteY164" fmla="*/ 2008263 h 2237474"/>
              <a:gd name="connsiteX165" fmla="*/ 2164831 w 12192000"/>
              <a:gd name="connsiteY165" fmla="*/ 2010143 h 2237474"/>
              <a:gd name="connsiteX166" fmla="*/ 2152836 w 12192000"/>
              <a:gd name="connsiteY166" fmla="*/ 2010048 h 2237474"/>
              <a:gd name="connsiteX167" fmla="*/ 2117102 w 12192000"/>
              <a:gd name="connsiteY167" fmla="*/ 2023004 h 2237474"/>
              <a:gd name="connsiteX168" fmla="*/ 2111935 w 12192000"/>
              <a:gd name="connsiteY168" fmla="*/ 2023163 h 2237474"/>
              <a:gd name="connsiteX169" fmla="*/ 2089991 w 12192000"/>
              <a:gd name="connsiteY169" fmla="*/ 2034193 h 2237474"/>
              <a:gd name="connsiteX170" fmla="*/ 2058061 w 12192000"/>
              <a:gd name="connsiteY170" fmla="*/ 2047942 h 2237474"/>
              <a:gd name="connsiteX171" fmla="*/ 2055737 w 12192000"/>
              <a:gd name="connsiteY171" fmla="*/ 2047704 h 2237474"/>
              <a:gd name="connsiteX172" fmla="*/ 2042244 w 12192000"/>
              <a:gd name="connsiteY172" fmla="*/ 2055560 h 2237474"/>
              <a:gd name="connsiteX173" fmla="*/ 1976224 w 12192000"/>
              <a:gd name="connsiteY173" fmla="*/ 2074257 h 2237474"/>
              <a:gd name="connsiteX174" fmla="*/ 1877728 w 12192000"/>
              <a:gd name="connsiteY174" fmla="*/ 2101004 h 2237474"/>
              <a:gd name="connsiteX175" fmla="*/ 1759056 w 12192000"/>
              <a:gd name="connsiteY175" fmla="*/ 2125608 h 2237474"/>
              <a:gd name="connsiteX176" fmla="*/ 1637948 w 12192000"/>
              <a:gd name="connsiteY176" fmla="*/ 2172597 h 2237474"/>
              <a:gd name="connsiteX177" fmla="*/ 1434549 w 12192000"/>
              <a:gd name="connsiteY177" fmla="*/ 2234522 h 2237474"/>
              <a:gd name="connsiteX178" fmla="*/ 1398481 w 12192000"/>
              <a:gd name="connsiteY178" fmla="*/ 2237074 h 2237474"/>
              <a:gd name="connsiteX179" fmla="*/ 1398407 w 12192000"/>
              <a:gd name="connsiteY179" fmla="*/ 2237095 h 2237474"/>
              <a:gd name="connsiteX180" fmla="*/ 1370962 w 12192000"/>
              <a:gd name="connsiteY180" fmla="*/ 2237474 h 2237474"/>
              <a:gd name="connsiteX181" fmla="*/ 1356367 w 12192000"/>
              <a:gd name="connsiteY181" fmla="*/ 2235089 h 2237474"/>
              <a:gd name="connsiteX182" fmla="*/ 1324828 w 12192000"/>
              <a:gd name="connsiteY182" fmla="*/ 2231968 h 2237474"/>
              <a:gd name="connsiteX183" fmla="*/ 1297744 w 12192000"/>
              <a:gd name="connsiteY183" fmla="*/ 2235849 h 2237474"/>
              <a:gd name="connsiteX184" fmla="*/ 1286236 w 12192000"/>
              <a:gd name="connsiteY184" fmla="*/ 2233135 h 2237474"/>
              <a:gd name="connsiteX185" fmla="*/ 1283504 w 12192000"/>
              <a:gd name="connsiteY185" fmla="*/ 2233797 h 2237474"/>
              <a:gd name="connsiteX186" fmla="*/ 1279765 w 12192000"/>
              <a:gd name="connsiteY186" fmla="*/ 2229639 h 2237474"/>
              <a:gd name="connsiteX187" fmla="*/ 1195347 w 12192000"/>
              <a:gd name="connsiteY187" fmla="*/ 2212354 h 2237474"/>
              <a:gd name="connsiteX188" fmla="*/ 970251 w 12192000"/>
              <a:gd name="connsiteY188" fmla="*/ 2221029 h 2237474"/>
              <a:gd name="connsiteX189" fmla="*/ 812914 w 12192000"/>
              <a:gd name="connsiteY189" fmla="*/ 2202752 h 2237474"/>
              <a:gd name="connsiteX190" fmla="*/ 800195 w 12192000"/>
              <a:gd name="connsiteY190" fmla="*/ 2209407 h 2237474"/>
              <a:gd name="connsiteX191" fmla="*/ 784978 w 12192000"/>
              <a:gd name="connsiteY191" fmla="*/ 2212360 h 2237474"/>
              <a:gd name="connsiteX192" fmla="*/ 681987 w 12192000"/>
              <a:gd name="connsiteY192" fmla="*/ 2216757 h 2237474"/>
              <a:gd name="connsiteX193" fmla="*/ 669923 w 12192000"/>
              <a:gd name="connsiteY193" fmla="*/ 2211682 h 2237474"/>
              <a:gd name="connsiteX194" fmla="*/ 648680 w 12192000"/>
              <a:gd name="connsiteY194" fmla="*/ 2206229 h 2237474"/>
              <a:gd name="connsiteX195" fmla="*/ 597225 w 12192000"/>
              <a:gd name="connsiteY195" fmla="*/ 2180999 h 2237474"/>
              <a:gd name="connsiteX196" fmla="*/ 558449 w 12192000"/>
              <a:gd name="connsiteY196" fmla="*/ 2182346 h 2237474"/>
              <a:gd name="connsiteX197" fmla="*/ 550517 w 12192000"/>
              <a:gd name="connsiteY197" fmla="*/ 2182060 h 2237474"/>
              <a:gd name="connsiteX198" fmla="*/ 550309 w 12192000"/>
              <a:gd name="connsiteY198" fmla="*/ 2181825 h 2237474"/>
              <a:gd name="connsiteX199" fmla="*/ 541836 w 12192000"/>
              <a:gd name="connsiteY199" fmla="*/ 2181063 h 2237474"/>
              <a:gd name="connsiteX200" fmla="*/ 536057 w 12192000"/>
              <a:gd name="connsiteY200" fmla="*/ 2181537 h 2237474"/>
              <a:gd name="connsiteX201" fmla="*/ 520671 w 12192000"/>
              <a:gd name="connsiteY201" fmla="*/ 2180980 h 2237474"/>
              <a:gd name="connsiteX202" fmla="*/ 515024 w 12192000"/>
              <a:gd name="connsiteY202" fmla="*/ 2179258 h 2237474"/>
              <a:gd name="connsiteX203" fmla="*/ 512278 w 12192000"/>
              <a:gd name="connsiteY203" fmla="*/ 2176369 h 2237474"/>
              <a:gd name="connsiteX204" fmla="*/ 480419 w 12192000"/>
              <a:gd name="connsiteY204" fmla="*/ 2167807 h 2237474"/>
              <a:gd name="connsiteX205" fmla="*/ 413835 w 12192000"/>
              <a:gd name="connsiteY205" fmla="*/ 2156783 h 2237474"/>
              <a:gd name="connsiteX206" fmla="*/ 376513 w 12192000"/>
              <a:gd name="connsiteY206" fmla="*/ 2154014 h 2237474"/>
              <a:gd name="connsiteX207" fmla="*/ 273386 w 12192000"/>
              <a:gd name="connsiteY207" fmla="*/ 2142551 h 2237474"/>
              <a:gd name="connsiteX208" fmla="*/ 169207 w 12192000"/>
              <a:gd name="connsiteY208" fmla="*/ 2128100 h 2237474"/>
              <a:gd name="connsiteX209" fmla="*/ 93149 w 12192000"/>
              <a:gd name="connsiteY209" fmla="*/ 2105324 h 2237474"/>
              <a:gd name="connsiteX210" fmla="*/ 88109 w 12192000"/>
              <a:gd name="connsiteY210" fmla="*/ 2106704 h 2237474"/>
              <a:gd name="connsiteX211" fmla="*/ 80022 w 12192000"/>
              <a:gd name="connsiteY211" fmla="*/ 2107254 h 2237474"/>
              <a:gd name="connsiteX212" fmla="*/ 79717 w 12192000"/>
              <a:gd name="connsiteY212" fmla="*/ 2107046 h 2237474"/>
              <a:gd name="connsiteX213" fmla="*/ 72352 w 12192000"/>
              <a:gd name="connsiteY213" fmla="*/ 2107991 h 2237474"/>
              <a:gd name="connsiteX214" fmla="*/ 37645 w 12192000"/>
              <a:gd name="connsiteY214" fmla="*/ 2115401 h 2237474"/>
              <a:gd name="connsiteX215" fmla="*/ 4572 w 12192000"/>
              <a:gd name="connsiteY215" fmla="*/ 2111091 h 2237474"/>
              <a:gd name="connsiteX216" fmla="*/ 0 w 12192000"/>
              <a:gd name="connsiteY216" fmla="*/ 2110468 h 2237474"/>
              <a:gd name="connsiteX217" fmla="*/ 0 w 12192000"/>
              <a:gd name="connsiteY21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092727 w 12192000"/>
              <a:gd name="connsiteY72" fmla="*/ 1623628 h 2237474"/>
              <a:gd name="connsiteX73" fmla="*/ 7031309 w 12192000"/>
              <a:gd name="connsiteY73" fmla="*/ 1619451 h 2237474"/>
              <a:gd name="connsiteX74" fmla="*/ 6999084 w 12192000"/>
              <a:gd name="connsiteY74" fmla="*/ 1634317 h 2237474"/>
              <a:gd name="connsiteX75" fmla="*/ 6992107 w 12192000"/>
              <a:gd name="connsiteY75" fmla="*/ 1636860 h 2237474"/>
              <a:gd name="connsiteX76" fmla="*/ 6991765 w 12192000"/>
              <a:gd name="connsiteY76" fmla="*/ 1636725 h 2237474"/>
              <a:gd name="connsiteX77" fmla="*/ 6900177 w 12192000"/>
              <a:gd name="connsiteY77" fmla="*/ 1636016 h 2237474"/>
              <a:gd name="connsiteX78" fmla="*/ 6795372 w 12192000"/>
              <a:gd name="connsiteY78" fmla="*/ 1644845 h 2237474"/>
              <a:gd name="connsiteX79" fmla="*/ 6692251 w 12192000"/>
              <a:gd name="connsiteY79" fmla="*/ 1656357 h 2237474"/>
              <a:gd name="connsiteX80" fmla="*/ 6655235 w 12192000"/>
              <a:gd name="connsiteY80" fmla="*/ 1661869 h 2237474"/>
              <a:gd name="connsiteX81" fmla="*/ 6587857 w 12192000"/>
              <a:gd name="connsiteY81" fmla="*/ 1665769 h 2237474"/>
              <a:gd name="connsiteX82" fmla="*/ 6554894 w 12192000"/>
              <a:gd name="connsiteY82" fmla="*/ 1664428 h 2237474"/>
              <a:gd name="connsiteX83" fmla="*/ 6516595 w 12192000"/>
              <a:gd name="connsiteY83" fmla="*/ 1667475 h 2237474"/>
              <a:gd name="connsiteX84" fmla="*/ 6508541 w 12192000"/>
              <a:gd name="connsiteY84" fmla="*/ 1668757 h 2237474"/>
              <a:gd name="connsiteX85" fmla="*/ 6471012 w 12192000"/>
              <a:gd name="connsiteY85" fmla="*/ 1678604 h 2237474"/>
              <a:gd name="connsiteX86" fmla="*/ 6415265 w 12192000"/>
              <a:gd name="connsiteY86" fmla="*/ 1665317 h 2237474"/>
              <a:gd name="connsiteX87" fmla="*/ 6364035 w 12192000"/>
              <a:gd name="connsiteY87" fmla="*/ 1667683 h 2237474"/>
              <a:gd name="connsiteX88" fmla="*/ 6280959 w 12192000"/>
              <a:gd name="connsiteY88" fmla="*/ 1689329 h 2237474"/>
              <a:gd name="connsiteX89" fmla="*/ 6243319 w 12192000"/>
              <a:gd name="connsiteY89" fmla="*/ 1695560 h 2237474"/>
              <a:gd name="connsiteX90" fmla="*/ 6098321 w 12192000"/>
              <a:gd name="connsiteY90" fmla="*/ 1721646 h 2237474"/>
              <a:gd name="connsiteX91" fmla="*/ 5880652 w 12192000"/>
              <a:gd name="connsiteY91" fmla="*/ 1779643 h 2237474"/>
              <a:gd name="connsiteX92" fmla="*/ 5785959 w 12192000"/>
              <a:gd name="connsiteY92" fmla="*/ 1775307 h 2237474"/>
              <a:gd name="connsiteX93" fmla="*/ 5643534 w 12192000"/>
              <a:gd name="connsiteY93" fmla="*/ 1802919 h 2237474"/>
              <a:gd name="connsiteX94" fmla="*/ 5518799 w 12192000"/>
              <a:gd name="connsiteY94" fmla="*/ 1818312 h 2237474"/>
              <a:gd name="connsiteX95" fmla="*/ 5505014 w 12192000"/>
              <a:gd name="connsiteY95" fmla="*/ 1819259 h 2237474"/>
              <a:gd name="connsiteX96" fmla="*/ 5453307 w 12192000"/>
              <a:gd name="connsiteY96" fmla="*/ 1815450 h 2237474"/>
              <a:gd name="connsiteX97" fmla="*/ 5364192 w 12192000"/>
              <a:gd name="connsiteY97" fmla="*/ 1826074 h 2237474"/>
              <a:gd name="connsiteX98" fmla="*/ 5350380 w 12192000"/>
              <a:gd name="connsiteY98" fmla="*/ 1830891 h 2237474"/>
              <a:gd name="connsiteX99" fmla="*/ 5259633 w 12192000"/>
              <a:gd name="connsiteY99" fmla="*/ 1837160 h 2237474"/>
              <a:gd name="connsiteX100" fmla="*/ 5197513 w 12192000"/>
              <a:gd name="connsiteY100" fmla="*/ 1844718 h 2237474"/>
              <a:gd name="connsiteX101" fmla="*/ 5168852 w 12192000"/>
              <a:gd name="connsiteY101" fmla="*/ 1844846 h 2237474"/>
              <a:gd name="connsiteX102" fmla="*/ 5114927 w 12192000"/>
              <a:gd name="connsiteY102" fmla="*/ 1847827 h 2237474"/>
              <a:gd name="connsiteX103" fmla="*/ 5108970 w 12192000"/>
              <a:gd name="connsiteY103" fmla="*/ 1847935 h 2237474"/>
              <a:gd name="connsiteX104" fmla="*/ 5067961 w 12192000"/>
              <a:gd name="connsiteY104" fmla="*/ 1845917 h 2237474"/>
              <a:gd name="connsiteX105" fmla="*/ 5007075 w 12192000"/>
              <a:gd name="connsiteY105" fmla="*/ 1838626 h 2237474"/>
              <a:gd name="connsiteX106" fmla="*/ 4944087 w 12192000"/>
              <a:gd name="connsiteY106" fmla="*/ 1823332 h 2237474"/>
              <a:gd name="connsiteX107" fmla="*/ 4907662 w 12192000"/>
              <a:gd name="connsiteY107" fmla="*/ 1816900 h 2237474"/>
              <a:gd name="connsiteX108" fmla="*/ 4882386 w 12192000"/>
              <a:gd name="connsiteY108" fmla="*/ 1809844 h 2237474"/>
              <a:gd name="connsiteX109" fmla="*/ 4811440 w 12192000"/>
              <a:gd name="connsiteY109" fmla="*/ 1804655 h 2237474"/>
              <a:gd name="connsiteX110" fmla="*/ 4691075 w 12192000"/>
              <a:gd name="connsiteY110" fmla="*/ 1801389 h 2237474"/>
              <a:gd name="connsiteX111" fmla="*/ 4611738 w 12192000"/>
              <a:gd name="connsiteY111" fmla="*/ 1776964 h 2237474"/>
              <a:gd name="connsiteX112" fmla="*/ 4560070 w 12192000"/>
              <a:gd name="connsiteY112" fmla="*/ 1785640 h 2237474"/>
              <a:gd name="connsiteX113" fmla="*/ 4536503 w 12192000"/>
              <a:gd name="connsiteY113" fmla="*/ 1785334 h 2237474"/>
              <a:gd name="connsiteX114" fmla="*/ 4513724 w 12192000"/>
              <a:gd name="connsiteY114" fmla="*/ 1791996 h 2237474"/>
              <a:gd name="connsiteX115" fmla="*/ 4459810 w 12192000"/>
              <a:gd name="connsiteY115" fmla="*/ 1797886 h 2237474"/>
              <a:gd name="connsiteX116" fmla="*/ 4379064 w 12192000"/>
              <a:gd name="connsiteY116" fmla="*/ 1817177 h 2237474"/>
              <a:gd name="connsiteX117" fmla="*/ 4319209 w 12192000"/>
              <a:gd name="connsiteY117" fmla="*/ 1834833 h 2237474"/>
              <a:gd name="connsiteX118" fmla="*/ 4290981 w 12192000"/>
              <a:gd name="connsiteY118" fmla="*/ 1839677 h 2237474"/>
              <a:gd name="connsiteX119" fmla="*/ 4285792 w 12192000"/>
              <a:gd name="connsiteY119" fmla="*/ 1836231 h 2237474"/>
              <a:gd name="connsiteX120" fmla="*/ 4238372 w 12192000"/>
              <a:gd name="connsiteY120" fmla="*/ 1851480 h 2237474"/>
              <a:gd name="connsiteX121" fmla="*/ 4232517 w 12192000"/>
              <a:gd name="connsiteY121" fmla="*/ 1852567 h 2237474"/>
              <a:gd name="connsiteX122" fmla="*/ 4191732 w 12192000"/>
              <a:gd name="connsiteY122" fmla="*/ 1857328 h 2237474"/>
              <a:gd name="connsiteX123" fmla="*/ 4065532 w 12192000"/>
              <a:gd name="connsiteY123" fmla="*/ 1855477 h 2237474"/>
              <a:gd name="connsiteX124" fmla="*/ 4028460 w 12192000"/>
              <a:gd name="connsiteY124" fmla="*/ 1855137 h 2237474"/>
              <a:gd name="connsiteX125" fmla="*/ 4002267 w 12192000"/>
              <a:gd name="connsiteY125" fmla="*/ 1852352 h 2237474"/>
              <a:gd name="connsiteX126" fmla="*/ 3931396 w 12192000"/>
              <a:gd name="connsiteY126" fmla="*/ 1858915 h 2237474"/>
              <a:gd name="connsiteX127" fmla="*/ 3812162 w 12192000"/>
              <a:gd name="connsiteY127" fmla="*/ 1875501 h 2237474"/>
              <a:gd name="connsiteX128" fmla="*/ 3729530 w 12192000"/>
              <a:gd name="connsiteY128" fmla="*/ 1864513 h 2237474"/>
              <a:gd name="connsiteX129" fmla="*/ 3680177 w 12192000"/>
              <a:gd name="connsiteY129" fmla="*/ 1881552 h 2237474"/>
              <a:gd name="connsiteX130" fmla="*/ 3567259 w 12192000"/>
              <a:gd name="connsiteY130" fmla="*/ 1893482 h 2237474"/>
              <a:gd name="connsiteX131" fmla="*/ 3405770 w 12192000"/>
              <a:gd name="connsiteY131" fmla="*/ 1904591 h 2237474"/>
              <a:gd name="connsiteX132" fmla="*/ 3280097 w 12192000"/>
              <a:gd name="connsiteY132" fmla="*/ 1919610 h 2237474"/>
              <a:gd name="connsiteX133" fmla="*/ 3123424 w 12192000"/>
              <a:gd name="connsiteY133" fmla="*/ 1952930 h 2237474"/>
              <a:gd name="connsiteX134" fmla="*/ 3009910 w 12192000"/>
              <a:gd name="connsiteY134" fmla="*/ 1957866 h 2237474"/>
              <a:gd name="connsiteX135" fmla="*/ 2995934 w 12192000"/>
              <a:gd name="connsiteY135" fmla="*/ 1967085 h 2237474"/>
              <a:gd name="connsiteX136" fmla="*/ 2980071 w 12192000"/>
              <a:gd name="connsiteY136" fmla="*/ 1972988 h 2237474"/>
              <a:gd name="connsiteX137" fmla="*/ 2978094 w 12192000"/>
              <a:gd name="connsiteY137" fmla="*/ 1972369 h 2237474"/>
              <a:gd name="connsiteX138" fmla="*/ 2942858 w 12192000"/>
              <a:gd name="connsiteY138" fmla="*/ 1981367 h 2237474"/>
              <a:gd name="connsiteX139" fmla="*/ 2875436 w 12192000"/>
              <a:gd name="connsiteY139" fmla="*/ 1996977 h 2237474"/>
              <a:gd name="connsiteX140" fmla="*/ 2874892 w 12192000"/>
              <a:gd name="connsiteY140" fmla="*/ 1996085 h 2237474"/>
              <a:gd name="connsiteX141" fmla="*/ 2864145 w 12192000"/>
              <a:gd name="connsiteY141" fmla="*/ 1994061 h 2237474"/>
              <a:gd name="connsiteX142" fmla="*/ 2843662 w 12192000"/>
              <a:gd name="connsiteY142" fmla="*/ 1992498 h 2237474"/>
              <a:gd name="connsiteX143" fmla="*/ 2796128 w 12192000"/>
              <a:gd name="connsiteY143" fmla="*/ 1976403 h 2237474"/>
              <a:gd name="connsiteX144" fmla="*/ 2756784 w 12192000"/>
              <a:gd name="connsiteY144" fmla="*/ 1985116 h 2237474"/>
              <a:gd name="connsiteX145" fmla="*/ 2748833 w 12192000"/>
              <a:gd name="connsiteY145" fmla="*/ 1986323 h 2237474"/>
              <a:gd name="connsiteX146" fmla="*/ 2748661 w 12192000"/>
              <a:gd name="connsiteY146" fmla="*/ 1986122 h 2237474"/>
              <a:gd name="connsiteX147" fmla="*/ 2740251 w 12192000"/>
              <a:gd name="connsiteY147" fmla="*/ 1986946 h 2237474"/>
              <a:gd name="connsiteX148" fmla="*/ 2718916 w 12192000"/>
              <a:gd name="connsiteY148" fmla="*/ 1990867 h 2237474"/>
              <a:gd name="connsiteX149" fmla="*/ 2713522 w 12192000"/>
              <a:gd name="connsiteY149" fmla="*/ 1990173 h 2237474"/>
              <a:gd name="connsiteX150" fmla="*/ 2680597 w 12192000"/>
              <a:gd name="connsiteY150" fmla="*/ 1984996 h 2237474"/>
              <a:gd name="connsiteX151" fmla="*/ 2578178 w 12192000"/>
              <a:gd name="connsiteY151" fmla="*/ 1990531 h 2237474"/>
              <a:gd name="connsiteX152" fmla="*/ 2476147 w 12192000"/>
              <a:gd name="connsiteY152" fmla="*/ 1998305 h 2237474"/>
              <a:gd name="connsiteX153" fmla="*/ 2373568 w 12192000"/>
              <a:gd name="connsiteY153" fmla="*/ 2003219 h 2237474"/>
              <a:gd name="connsiteX154" fmla="*/ 2321399 w 12192000"/>
              <a:gd name="connsiteY154" fmla="*/ 1989467 h 2237474"/>
              <a:gd name="connsiteX155" fmla="*/ 2315525 w 12192000"/>
              <a:gd name="connsiteY155" fmla="*/ 1989708 h 2237474"/>
              <a:gd name="connsiteX156" fmla="*/ 2300792 w 12192000"/>
              <a:gd name="connsiteY156" fmla="*/ 1994290 h 2237474"/>
              <a:gd name="connsiteX157" fmla="*/ 2295469 w 12192000"/>
              <a:gd name="connsiteY157" fmla="*/ 1996659 h 2237474"/>
              <a:gd name="connsiteX158" fmla="*/ 2287219 w 12192000"/>
              <a:gd name="connsiteY158" fmla="*/ 1998750 h 2237474"/>
              <a:gd name="connsiteX159" fmla="*/ 2286948 w 12192000"/>
              <a:gd name="connsiteY159" fmla="*/ 1998596 h 2237474"/>
              <a:gd name="connsiteX160" fmla="*/ 2243069 w 12192000"/>
              <a:gd name="connsiteY160" fmla="*/ 2015111 h 2237474"/>
              <a:gd name="connsiteX161" fmla="*/ 2186609 w 12192000"/>
              <a:gd name="connsiteY161" fmla="*/ 2008263 h 2237474"/>
              <a:gd name="connsiteX162" fmla="*/ 2164831 w 12192000"/>
              <a:gd name="connsiteY162" fmla="*/ 2010143 h 2237474"/>
              <a:gd name="connsiteX163" fmla="*/ 2152836 w 12192000"/>
              <a:gd name="connsiteY163" fmla="*/ 2010048 h 2237474"/>
              <a:gd name="connsiteX164" fmla="*/ 2117102 w 12192000"/>
              <a:gd name="connsiteY164" fmla="*/ 2023004 h 2237474"/>
              <a:gd name="connsiteX165" fmla="*/ 2111935 w 12192000"/>
              <a:gd name="connsiteY165" fmla="*/ 2023163 h 2237474"/>
              <a:gd name="connsiteX166" fmla="*/ 2089991 w 12192000"/>
              <a:gd name="connsiteY166" fmla="*/ 2034193 h 2237474"/>
              <a:gd name="connsiteX167" fmla="*/ 2058061 w 12192000"/>
              <a:gd name="connsiteY167" fmla="*/ 2047942 h 2237474"/>
              <a:gd name="connsiteX168" fmla="*/ 2055737 w 12192000"/>
              <a:gd name="connsiteY168" fmla="*/ 2047704 h 2237474"/>
              <a:gd name="connsiteX169" fmla="*/ 2042244 w 12192000"/>
              <a:gd name="connsiteY169" fmla="*/ 2055560 h 2237474"/>
              <a:gd name="connsiteX170" fmla="*/ 1976224 w 12192000"/>
              <a:gd name="connsiteY170" fmla="*/ 2074257 h 2237474"/>
              <a:gd name="connsiteX171" fmla="*/ 1877728 w 12192000"/>
              <a:gd name="connsiteY171" fmla="*/ 2101004 h 2237474"/>
              <a:gd name="connsiteX172" fmla="*/ 1759056 w 12192000"/>
              <a:gd name="connsiteY172" fmla="*/ 2125608 h 2237474"/>
              <a:gd name="connsiteX173" fmla="*/ 1637948 w 12192000"/>
              <a:gd name="connsiteY173" fmla="*/ 2172597 h 2237474"/>
              <a:gd name="connsiteX174" fmla="*/ 1434549 w 12192000"/>
              <a:gd name="connsiteY174" fmla="*/ 2234522 h 2237474"/>
              <a:gd name="connsiteX175" fmla="*/ 1398481 w 12192000"/>
              <a:gd name="connsiteY175" fmla="*/ 2237074 h 2237474"/>
              <a:gd name="connsiteX176" fmla="*/ 1398407 w 12192000"/>
              <a:gd name="connsiteY176" fmla="*/ 2237095 h 2237474"/>
              <a:gd name="connsiteX177" fmla="*/ 1370962 w 12192000"/>
              <a:gd name="connsiteY177" fmla="*/ 2237474 h 2237474"/>
              <a:gd name="connsiteX178" fmla="*/ 1356367 w 12192000"/>
              <a:gd name="connsiteY178" fmla="*/ 2235089 h 2237474"/>
              <a:gd name="connsiteX179" fmla="*/ 1324828 w 12192000"/>
              <a:gd name="connsiteY179" fmla="*/ 2231968 h 2237474"/>
              <a:gd name="connsiteX180" fmla="*/ 1297744 w 12192000"/>
              <a:gd name="connsiteY180" fmla="*/ 2235849 h 2237474"/>
              <a:gd name="connsiteX181" fmla="*/ 1286236 w 12192000"/>
              <a:gd name="connsiteY181" fmla="*/ 2233135 h 2237474"/>
              <a:gd name="connsiteX182" fmla="*/ 1283504 w 12192000"/>
              <a:gd name="connsiteY182" fmla="*/ 2233797 h 2237474"/>
              <a:gd name="connsiteX183" fmla="*/ 1279765 w 12192000"/>
              <a:gd name="connsiteY183" fmla="*/ 2229639 h 2237474"/>
              <a:gd name="connsiteX184" fmla="*/ 1195347 w 12192000"/>
              <a:gd name="connsiteY184" fmla="*/ 2212354 h 2237474"/>
              <a:gd name="connsiteX185" fmla="*/ 970251 w 12192000"/>
              <a:gd name="connsiteY185" fmla="*/ 2221029 h 2237474"/>
              <a:gd name="connsiteX186" fmla="*/ 812914 w 12192000"/>
              <a:gd name="connsiteY186" fmla="*/ 2202752 h 2237474"/>
              <a:gd name="connsiteX187" fmla="*/ 800195 w 12192000"/>
              <a:gd name="connsiteY187" fmla="*/ 2209407 h 2237474"/>
              <a:gd name="connsiteX188" fmla="*/ 784978 w 12192000"/>
              <a:gd name="connsiteY188" fmla="*/ 2212360 h 2237474"/>
              <a:gd name="connsiteX189" fmla="*/ 681987 w 12192000"/>
              <a:gd name="connsiteY189" fmla="*/ 2216757 h 2237474"/>
              <a:gd name="connsiteX190" fmla="*/ 669923 w 12192000"/>
              <a:gd name="connsiteY190" fmla="*/ 2211682 h 2237474"/>
              <a:gd name="connsiteX191" fmla="*/ 648680 w 12192000"/>
              <a:gd name="connsiteY191" fmla="*/ 2206229 h 2237474"/>
              <a:gd name="connsiteX192" fmla="*/ 597225 w 12192000"/>
              <a:gd name="connsiteY192" fmla="*/ 2180999 h 2237474"/>
              <a:gd name="connsiteX193" fmla="*/ 558449 w 12192000"/>
              <a:gd name="connsiteY193" fmla="*/ 2182346 h 2237474"/>
              <a:gd name="connsiteX194" fmla="*/ 550517 w 12192000"/>
              <a:gd name="connsiteY194" fmla="*/ 2182060 h 2237474"/>
              <a:gd name="connsiteX195" fmla="*/ 550309 w 12192000"/>
              <a:gd name="connsiteY195" fmla="*/ 2181825 h 2237474"/>
              <a:gd name="connsiteX196" fmla="*/ 541836 w 12192000"/>
              <a:gd name="connsiteY196" fmla="*/ 2181063 h 2237474"/>
              <a:gd name="connsiteX197" fmla="*/ 536057 w 12192000"/>
              <a:gd name="connsiteY197" fmla="*/ 2181537 h 2237474"/>
              <a:gd name="connsiteX198" fmla="*/ 520671 w 12192000"/>
              <a:gd name="connsiteY198" fmla="*/ 2180980 h 2237474"/>
              <a:gd name="connsiteX199" fmla="*/ 515024 w 12192000"/>
              <a:gd name="connsiteY199" fmla="*/ 2179258 h 2237474"/>
              <a:gd name="connsiteX200" fmla="*/ 512278 w 12192000"/>
              <a:gd name="connsiteY200" fmla="*/ 2176369 h 2237474"/>
              <a:gd name="connsiteX201" fmla="*/ 480419 w 12192000"/>
              <a:gd name="connsiteY201" fmla="*/ 2167807 h 2237474"/>
              <a:gd name="connsiteX202" fmla="*/ 413835 w 12192000"/>
              <a:gd name="connsiteY202" fmla="*/ 2156783 h 2237474"/>
              <a:gd name="connsiteX203" fmla="*/ 376513 w 12192000"/>
              <a:gd name="connsiteY203" fmla="*/ 2154014 h 2237474"/>
              <a:gd name="connsiteX204" fmla="*/ 273386 w 12192000"/>
              <a:gd name="connsiteY204" fmla="*/ 2142551 h 2237474"/>
              <a:gd name="connsiteX205" fmla="*/ 169207 w 12192000"/>
              <a:gd name="connsiteY205" fmla="*/ 2128100 h 2237474"/>
              <a:gd name="connsiteX206" fmla="*/ 93149 w 12192000"/>
              <a:gd name="connsiteY206" fmla="*/ 2105324 h 2237474"/>
              <a:gd name="connsiteX207" fmla="*/ 88109 w 12192000"/>
              <a:gd name="connsiteY207" fmla="*/ 2106704 h 2237474"/>
              <a:gd name="connsiteX208" fmla="*/ 80022 w 12192000"/>
              <a:gd name="connsiteY208" fmla="*/ 2107254 h 2237474"/>
              <a:gd name="connsiteX209" fmla="*/ 79717 w 12192000"/>
              <a:gd name="connsiteY209" fmla="*/ 2107046 h 2237474"/>
              <a:gd name="connsiteX210" fmla="*/ 72352 w 12192000"/>
              <a:gd name="connsiteY210" fmla="*/ 2107991 h 2237474"/>
              <a:gd name="connsiteX211" fmla="*/ 37645 w 12192000"/>
              <a:gd name="connsiteY211" fmla="*/ 2115401 h 2237474"/>
              <a:gd name="connsiteX212" fmla="*/ 4572 w 12192000"/>
              <a:gd name="connsiteY212" fmla="*/ 2111091 h 2237474"/>
              <a:gd name="connsiteX213" fmla="*/ 0 w 12192000"/>
              <a:gd name="connsiteY213" fmla="*/ 2110468 h 2237474"/>
              <a:gd name="connsiteX214" fmla="*/ 0 w 12192000"/>
              <a:gd name="connsiteY21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87857 w 12192000"/>
              <a:gd name="connsiteY80" fmla="*/ 1665769 h 2237474"/>
              <a:gd name="connsiteX81" fmla="*/ 6554894 w 12192000"/>
              <a:gd name="connsiteY81" fmla="*/ 1664428 h 2237474"/>
              <a:gd name="connsiteX82" fmla="*/ 6516595 w 12192000"/>
              <a:gd name="connsiteY82" fmla="*/ 1667475 h 2237474"/>
              <a:gd name="connsiteX83" fmla="*/ 6508541 w 12192000"/>
              <a:gd name="connsiteY83" fmla="*/ 1668757 h 2237474"/>
              <a:gd name="connsiteX84" fmla="*/ 6471012 w 12192000"/>
              <a:gd name="connsiteY84" fmla="*/ 1678604 h 2237474"/>
              <a:gd name="connsiteX85" fmla="*/ 6415265 w 12192000"/>
              <a:gd name="connsiteY85" fmla="*/ 1665317 h 2237474"/>
              <a:gd name="connsiteX86" fmla="*/ 6364035 w 12192000"/>
              <a:gd name="connsiteY86" fmla="*/ 1667683 h 2237474"/>
              <a:gd name="connsiteX87" fmla="*/ 6280959 w 12192000"/>
              <a:gd name="connsiteY87" fmla="*/ 1689329 h 2237474"/>
              <a:gd name="connsiteX88" fmla="*/ 6243319 w 12192000"/>
              <a:gd name="connsiteY88" fmla="*/ 1695560 h 2237474"/>
              <a:gd name="connsiteX89" fmla="*/ 6098321 w 12192000"/>
              <a:gd name="connsiteY89" fmla="*/ 1721646 h 2237474"/>
              <a:gd name="connsiteX90" fmla="*/ 5880652 w 12192000"/>
              <a:gd name="connsiteY90" fmla="*/ 1779643 h 2237474"/>
              <a:gd name="connsiteX91" fmla="*/ 5785959 w 12192000"/>
              <a:gd name="connsiteY91" fmla="*/ 1775307 h 2237474"/>
              <a:gd name="connsiteX92" fmla="*/ 5643534 w 12192000"/>
              <a:gd name="connsiteY92" fmla="*/ 1802919 h 2237474"/>
              <a:gd name="connsiteX93" fmla="*/ 5518799 w 12192000"/>
              <a:gd name="connsiteY93" fmla="*/ 1818312 h 2237474"/>
              <a:gd name="connsiteX94" fmla="*/ 5505014 w 12192000"/>
              <a:gd name="connsiteY94" fmla="*/ 1819259 h 2237474"/>
              <a:gd name="connsiteX95" fmla="*/ 5453307 w 12192000"/>
              <a:gd name="connsiteY95" fmla="*/ 1815450 h 2237474"/>
              <a:gd name="connsiteX96" fmla="*/ 5364192 w 12192000"/>
              <a:gd name="connsiteY96" fmla="*/ 1826074 h 2237474"/>
              <a:gd name="connsiteX97" fmla="*/ 5350380 w 12192000"/>
              <a:gd name="connsiteY97" fmla="*/ 1830891 h 2237474"/>
              <a:gd name="connsiteX98" fmla="*/ 5259633 w 12192000"/>
              <a:gd name="connsiteY98" fmla="*/ 1837160 h 2237474"/>
              <a:gd name="connsiteX99" fmla="*/ 5197513 w 12192000"/>
              <a:gd name="connsiteY99" fmla="*/ 1844718 h 2237474"/>
              <a:gd name="connsiteX100" fmla="*/ 5168852 w 12192000"/>
              <a:gd name="connsiteY100" fmla="*/ 1844846 h 2237474"/>
              <a:gd name="connsiteX101" fmla="*/ 5114927 w 12192000"/>
              <a:gd name="connsiteY101" fmla="*/ 1847827 h 2237474"/>
              <a:gd name="connsiteX102" fmla="*/ 5108970 w 12192000"/>
              <a:gd name="connsiteY102" fmla="*/ 1847935 h 2237474"/>
              <a:gd name="connsiteX103" fmla="*/ 5067961 w 12192000"/>
              <a:gd name="connsiteY103" fmla="*/ 1845917 h 2237474"/>
              <a:gd name="connsiteX104" fmla="*/ 5007075 w 12192000"/>
              <a:gd name="connsiteY104" fmla="*/ 1838626 h 2237474"/>
              <a:gd name="connsiteX105" fmla="*/ 4944087 w 12192000"/>
              <a:gd name="connsiteY105" fmla="*/ 1823332 h 2237474"/>
              <a:gd name="connsiteX106" fmla="*/ 4907662 w 12192000"/>
              <a:gd name="connsiteY106" fmla="*/ 1816900 h 2237474"/>
              <a:gd name="connsiteX107" fmla="*/ 4882386 w 12192000"/>
              <a:gd name="connsiteY107" fmla="*/ 1809844 h 2237474"/>
              <a:gd name="connsiteX108" fmla="*/ 4811440 w 12192000"/>
              <a:gd name="connsiteY108" fmla="*/ 1804655 h 2237474"/>
              <a:gd name="connsiteX109" fmla="*/ 4691075 w 12192000"/>
              <a:gd name="connsiteY109" fmla="*/ 1801389 h 2237474"/>
              <a:gd name="connsiteX110" fmla="*/ 4611738 w 12192000"/>
              <a:gd name="connsiteY110" fmla="*/ 1776964 h 2237474"/>
              <a:gd name="connsiteX111" fmla="*/ 4560070 w 12192000"/>
              <a:gd name="connsiteY111" fmla="*/ 1785640 h 2237474"/>
              <a:gd name="connsiteX112" fmla="*/ 4536503 w 12192000"/>
              <a:gd name="connsiteY112" fmla="*/ 1785334 h 2237474"/>
              <a:gd name="connsiteX113" fmla="*/ 4513724 w 12192000"/>
              <a:gd name="connsiteY113" fmla="*/ 1791996 h 2237474"/>
              <a:gd name="connsiteX114" fmla="*/ 4459810 w 12192000"/>
              <a:gd name="connsiteY114" fmla="*/ 1797886 h 2237474"/>
              <a:gd name="connsiteX115" fmla="*/ 4379064 w 12192000"/>
              <a:gd name="connsiteY115" fmla="*/ 1817177 h 2237474"/>
              <a:gd name="connsiteX116" fmla="*/ 4319209 w 12192000"/>
              <a:gd name="connsiteY116" fmla="*/ 1834833 h 2237474"/>
              <a:gd name="connsiteX117" fmla="*/ 4290981 w 12192000"/>
              <a:gd name="connsiteY117" fmla="*/ 1839677 h 2237474"/>
              <a:gd name="connsiteX118" fmla="*/ 4285792 w 12192000"/>
              <a:gd name="connsiteY118" fmla="*/ 1836231 h 2237474"/>
              <a:gd name="connsiteX119" fmla="*/ 4238372 w 12192000"/>
              <a:gd name="connsiteY119" fmla="*/ 1851480 h 2237474"/>
              <a:gd name="connsiteX120" fmla="*/ 4232517 w 12192000"/>
              <a:gd name="connsiteY120" fmla="*/ 1852567 h 2237474"/>
              <a:gd name="connsiteX121" fmla="*/ 4191732 w 12192000"/>
              <a:gd name="connsiteY121" fmla="*/ 1857328 h 2237474"/>
              <a:gd name="connsiteX122" fmla="*/ 4065532 w 12192000"/>
              <a:gd name="connsiteY122" fmla="*/ 1855477 h 2237474"/>
              <a:gd name="connsiteX123" fmla="*/ 4028460 w 12192000"/>
              <a:gd name="connsiteY123" fmla="*/ 1855137 h 2237474"/>
              <a:gd name="connsiteX124" fmla="*/ 4002267 w 12192000"/>
              <a:gd name="connsiteY124" fmla="*/ 1852352 h 2237474"/>
              <a:gd name="connsiteX125" fmla="*/ 3931396 w 12192000"/>
              <a:gd name="connsiteY125" fmla="*/ 1858915 h 2237474"/>
              <a:gd name="connsiteX126" fmla="*/ 3812162 w 12192000"/>
              <a:gd name="connsiteY126" fmla="*/ 1875501 h 2237474"/>
              <a:gd name="connsiteX127" fmla="*/ 3729530 w 12192000"/>
              <a:gd name="connsiteY127" fmla="*/ 1864513 h 2237474"/>
              <a:gd name="connsiteX128" fmla="*/ 3680177 w 12192000"/>
              <a:gd name="connsiteY128" fmla="*/ 1881552 h 2237474"/>
              <a:gd name="connsiteX129" fmla="*/ 3567259 w 12192000"/>
              <a:gd name="connsiteY129" fmla="*/ 1893482 h 2237474"/>
              <a:gd name="connsiteX130" fmla="*/ 3405770 w 12192000"/>
              <a:gd name="connsiteY130" fmla="*/ 1904591 h 2237474"/>
              <a:gd name="connsiteX131" fmla="*/ 3280097 w 12192000"/>
              <a:gd name="connsiteY131" fmla="*/ 1919610 h 2237474"/>
              <a:gd name="connsiteX132" fmla="*/ 3123424 w 12192000"/>
              <a:gd name="connsiteY132" fmla="*/ 1952930 h 2237474"/>
              <a:gd name="connsiteX133" fmla="*/ 3009910 w 12192000"/>
              <a:gd name="connsiteY133" fmla="*/ 1957866 h 2237474"/>
              <a:gd name="connsiteX134" fmla="*/ 2995934 w 12192000"/>
              <a:gd name="connsiteY134" fmla="*/ 1967085 h 2237474"/>
              <a:gd name="connsiteX135" fmla="*/ 2980071 w 12192000"/>
              <a:gd name="connsiteY135" fmla="*/ 1972988 h 2237474"/>
              <a:gd name="connsiteX136" fmla="*/ 2978094 w 12192000"/>
              <a:gd name="connsiteY136" fmla="*/ 1972369 h 2237474"/>
              <a:gd name="connsiteX137" fmla="*/ 2942858 w 12192000"/>
              <a:gd name="connsiteY137" fmla="*/ 1981367 h 2237474"/>
              <a:gd name="connsiteX138" fmla="*/ 2875436 w 12192000"/>
              <a:gd name="connsiteY138" fmla="*/ 1996977 h 2237474"/>
              <a:gd name="connsiteX139" fmla="*/ 2874892 w 12192000"/>
              <a:gd name="connsiteY139" fmla="*/ 1996085 h 2237474"/>
              <a:gd name="connsiteX140" fmla="*/ 2864145 w 12192000"/>
              <a:gd name="connsiteY140" fmla="*/ 1994061 h 2237474"/>
              <a:gd name="connsiteX141" fmla="*/ 2843662 w 12192000"/>
              <a:gd name="connsiteY141" fmla="*/ 1992498 h 2237474"/>
              <a:gd name="connsiteX142" fmla="*/ 2796128 w 12192000"/>
              <a:gd name="connsiteY142" fmla="*/ 1976403 h 2237474"/>
              <a:gd name="connsiteX143" fmla="*/ 2756784 w 12192000"/>
              <a:gd name="connsiteY143" fmla="*/ 1985116 h 2237474"/>
              <a:gd name="connsiteX144" fmla="*/ 2748833 w 12192000"/>
              <a:gd name="connsiteY144" fmla="*/ 1986323 h 2237474"/>
              <a:gd name="connsiteX145" fmla="*/ 2748661 w 12192000"/>
              <a:gd name="connsiteY145" fmla="*/ 1986122 h 2237474"/>
              <a:gd name="connsiteX146" fmla="*/ 2740251 w 12192000"/>
              <a:gd name="connsiteY146" fmla="*/ 1986946 h 2237474"/>
              <a:gd name="connsiteX147" fmla="*/ 2718916 w 12192000"/>
              <a:gd name="connsiteY147" fmla="*/ 1990867 h 2237474"/>
              <a:gd name="connsiteX148" fmla="*/ 2713522 w 12192000"/>
              <a:gd name="connsiteY148" fmla="*/ 1990173 h 2237474"/>
              <a:gd name="connsiteX149" fmla="*/ 2680597 w 12192000"/>
              <a:gd name="connsiteY149" fmla="*/ 1984996 h 2237474"/>
              <a:gd name="connsiteX150" fmla="*/ 2578178 w 12192000"/>
              <a:gd name="connsiteY150" fmla="*/ 1990531 h 2237474"/>
              <a:gd name="connsiteX151" fmla="*/ 2476147 w 12192000"/>
              <a:gd name="connsiteY151" fmla="*/ 1998305 h 2237474"/>
              <a:gd name="connsiteX152" fmla="*/ 2373568 w 12192000"/>
              <a:gd name="connsiteY152" fmla="*/ 2003219 h 2237474"/>
              <a:gd name="connsiteX153" fmla="*/ 2321399 w 12192000"/>
              <a:gd name="connsiteY153" fmla="*/ 1989467 h 2237474"/>
              <a:gd name="connsiteX154" fmla="*/ 2315525 w 12192000"/>
              <a:gd name="connsiteY154" fmla="*/ 1989708 h 2237474"/>
              <a:gd name="connsiteX155" fmla="*/ 2300792 w 12192000"/>
              <a:gd name="connsiteY155" fmla="*/ 1994290 h 2237474"/>
              <a:gd name="connsiteX156" fmla="*/ 2295469 w 12192000"/>
              <a:gd name="connsiteY156" fmla="*/ 1996659 h 2237474"/>
              <a:gd name="connsiteX157" fmla="*/ 2287219 w 12192000"/>
              <a:gd name="connsiteY157" fmla="*/ 1998750 h 2237474"/>
              <a:gd name="connsiteX158" fmla="*/ 2286948 w 12192000"/>
              <a:gd name="connsiteY158" fmla="*/ 1998596 h 2237474"/>
              <a:gd name="connsiteX159" fmla="*/ 2243069 w 12192000"/>
              <a:gd name="connsiteY159" fmla="*/ 2015111 h 2237474"/>
              <a:gd name="connsiteX160" fmla="*/ 2186609 w 12192000"/>
              <a:gd name="connsiteY160" fmla="*/ 2008263 h 2237474"/>
              <a:gd name="connsiteX161" fmla="*/ 2164831 w 12192000"/>
              <a:gd name="connsiteY161" fmla="*/ 2010143 h 2237474"/>
              <a:gd name="connsiteX162" fmla="*/ 2152836 w 12192000"/>
              <a:gd name="connsiteY162" fmla="*/ 2010048 h 2237474"/>
              <a:gd name="connsiteX163" fmla="*/ 2117102 w 12192000"/>
              <a:gd name="connsiteY163" fmla="*/ 2023004 h 2237474"/>
              <a:gd name="connsiteX164" fmla="*/ 2111935 w 12192000"/>
              <a:gd name="connsiteY164" fmla="*/ 2023163 h 2237474"/>
              <a:gd name="connsiteX165" fmla="*/ 2089991 w 12192000"/>
              <a:gd name="connsiteY165" fmla="*/ 2034193 h 2237474"/>
              <a:gd name="connsiteX166" fmla="*/ 2058061 w 12192000"/>
              <a:gd name="connsiteY166" fmla="*/ 2047942 h 2237474"/>
              <a:gd name="connsiteX167" fmla="*/ 2055737 w 12192000"/>
              <a:gd name="connsiteY167" fmla="*/ 2047704 h 2237474"/>
              <a:gd name="connsiteX168" fmla="*/ 2042244 w 12192000"/>
              <a:gd name="connsiteY168" fmla="*/ 2055560 h 2237474"/>
              <a:gd name="connsiteX169" fmla="*/ 1976224 w 12192000"/>
              <a:gd name="connsiteY169" fmla="*/ 2074257 h 2237474"/>
              <a:gd name="connsiteX170" fmla="*/ 1877728 w 12192000"/>
              <a:gd name="connsiteY170" fmla="*/ 2101004 h 2237474"/>
              <a:gd name="connsiteX171" fmla="*/ 1759056 w 12192000"/>
              <a:gd name="connsiteY171" fmla="*/ 2125608 h 2237474"/>
              <a:gd name="connsiteX172" fmla="*/ 1637948 w 12192000"/>
              <a:gd name="connsiteY172" fmla="*/ 2172597 h 2237474"/>
              <a:gd name="connsiteX173" fmla="*/ 1434549 w 12192000"/>
              <a:gd name="connsiteY173" fmla="*/ 2234522 h 2237474"/>
              <a:gd name="connsiteX174" fmla="*/ 1398481 w 12192000"/>
              <a:gd name="connsiteY174" fmla="*/ 2237074 h 2237474"/>
              <a:gd name="connsiteX175" fmla="*/ 1398407 w 12192000"/>
              <a:gd name="connsiteY175" fmla="*/ 2237095 h 2237474"/>
              <a:gd name="connsiteX176" fmla="*/ 1370962 w 12192000"/>
              <a:gd name="connsiteY176" fmla="*/ 2237474 h 2237474"/>
              <a:gd name="connsiteX177" fmla="*/ 1356367 w 12192000"/>
              <a:gd name="connsiteY177" fmla="*/ 2235089 h 2237474"/>
              <a:gd name="connsiteX178" fmla="*/ 1324828 w 12192000"/>
              <a:gd name="connsiteY178" fmla="*/ 2231968 h 2237474"/>
              <a:gd name="connsiteX179" fmla="*/ 1297744 w 12192000"/>
              <a:gd name="connsiteY179" fmla="*/ 2235849 h 2237474"/>
              <a:gd name="connsiteX180" fmla="*/ 1286236 w 12192000"/>
              <a:gd name="connsiteY180" fmla="*/ 2233135 h 2237474"/>
              <a:gd name="connsiteX181" fmla="*/ 1283504 w 12192000"/>
              <a:gd name="connsiteY181" fmla="*/ 2233797 h 2237474"/>
              <a:gd name="connsiteX182" fmla="*/ 1279765 w 12192000"/>
              <a:gd name="connsiteY182" fmla="*/ 2229639 h 2237474"/>
              <a:gd name="connsiteX183" fmla="*/ 1195347 w 12192000"/>
              <a:gd name="connsiteY183" fmla="*/ 2212354 h 2237474"/>
              <a:gd name="connsiteX184" fmla="*/ 970251 w 12192000"/>
              <a:gd name="connsiteY184" fmla="*/ 2221029 h 2237474"/>
              <a:gd name="connsiteX185" fmla="*/ 812914 w 12192000"/>
              <a:gd name="connsiteY185" fmla="*/ 2202752 h 2237474"/>
              <a:gd name="connsiteX186" fmla="*/ 800195 w 12192000"/>
              <a:gd name="connsiteY186" fmla="*/ 2209407 h 2237474"/>
              <a:gd name="connsiteX187" fmla="*/ 784978 w 12192000"/>
              <a:gd name="connsiteY187" fmla="*/ 2212360 h 2237474"/>
              <a:gd name="connsiteX188" fmla="*/ 681987 w 12192000"/>
              <a:gd name="connsiteY188" fmla="*/ 2216757 h 2237474"/>
              <a:gd name="connsiteX189" fmla="*/ 669923 w 12192000"/>
              <a:gd name="connsiteY189" fmla="*/ 2211682 h 2237474"/>
              <a:gd name="connsiteX190" fmla="*/ 648680 w 12192000"/>
              <a:gd name="connsiteY190" fmla="*/ 2206229 h 2237474"/>
              <a:gd name="connsiteX191" fmla="*/ 597225 w 12192000"/>
              <a:gd name="connsiteY191" fmla="*/ 2180999 h 2237474"/>
              <a:gd name="connsiteX192" fmla="*/ 558449 w 12192000"/>
              <a:gd name="connsiteY192" fmla="*/ 2182346 h 2237474"/>
              <a:gd name="connsiteX193" fmla="*/ 550517 w 12192000"/>
              <a:gd name="connsiteY193" fmla="*/ 2182060 h 2237474"/>
              <a:gd name="connsiteX194" fmla="*/ 550309 w 12192000"/>
              <a:gd name="connsiteY194" fmla="*/ 2181825 h 2237474"/>
              <a:gd name="connsiteX195" fmla="*/ 541836 w 12192000"/>
              <a:gd name="connsiteY195" fmla="*/ 2181063 h 2237474"/>
              <a:gd name="connsiteX196" fmla="*/ 536057 w 12192000"/>
              <a:gd name="connsiteY196" fmla="*/ 2181537 h 2237474"/>
              <a:gd name="connsiteX197" fmla="*/ 520671 w 12192000"/>
              <a:gd name="connsiteY197" fmla="*/ 2180980 h 2237474"/>
              <a:gd name="connsiteX198" fmla="*/ 515024 w 12192000"/>
              <a:gd name="connsiteY198" fmla="*/ 2179258 h 2237474"/>
              <a:gd name="connsiteX199" fmla="*/ 512278 w 12192000"/>
              <a:gd name="connsiteY199" fmla="*/ 2176369 h 2237474"/>
              <a:gd name="connsiteX200" fmla="*/ 480419 w 12192000"/>
              <a:gd name="connsiteY200" fmla="*/ 2167807 h 2237474"/>
              <a:gd name="connsiteX201" fmla="*/ 413835 w 12192000"/>
              <a:gd name="connsiteY201" fmla="*/ 2156783 h 2237474"/>
              <a:gd name="connsiteX202" fmla="*/ 376513 w 12192000"/>
              <a:gd name="connsiteY202" fmla="*/ 2154014 h 2237474"/>
              <a:gd name="connsiteX203" fmla="*/ 273386 w 12192000"/>
              <a:gd name="connsiteY203" fmla="*/ 2142551 h 2237474"/>
              <a:gd name="connsiteX204" fmla="*/ 169207 w 12192000"/>
              <a:gd name="connsiteY204" fmla="*/ 2128100 h 2237474"/>
              <a:gd name="connsiteX205" fmla="*/ 93149 w 12192000"/>
              <a:gd name="connsiteY205" fmla="*/ 2105324 h 2237474"/>
              <a:gd name="connsiteX206" fmla="*/ 88109 w 12192000"/>
              <a:gd name="connsiteY206" fmla="*/ 2106704 h 2237474"/>
              <a:gd name="connsiteX207" fmla="*/ 80022 w 12192000"/>
              <a:gd name="connsiteY207" fmla="*/ 2107254 h 2237474"/>
              <a:gd name="connsiteX208" fmla="*/ 79717 w 12192000"/>
              <a:gd name="connsiteY208" fmla="*/ 2107046 h 2237474"/>
              <a:gd name="connsiteX209" fmla="*/ 72352 w 12192000"/>
              <a:gd name="connsiteY209" fmla="*/ 2107991 h 2237474"/>
              <a:gd name="connsiteX210" fmla="*/ 37645 w 12192000"/>
              <a:gd name="connsiteY210" fmla="*/ 2115401 h 2237474"/>
              <a:gd name="connsiteX211" fmla="*/ 4572 w 12192000"/>
              <a:gd name="connsiteY211" fmla="*/ 2111091 h 2237474"/>
              <a:gd name="connsiteX212" fmla="*/ 0 w 12192000"/>
              <a:gd name="connsiteY212" fmla="*/ 2110468 h 2237474"/>
              <a:gd name="connsiteX213" fmla="*/ 0 w 12192000"/>
              <a:gd name="connsiteY21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54894 w 12192000"/>
              <a:gd name="connsiteY80" fmla="*/ 1664428 h 2237474"/>
              <a:gd name="connsiteX81" fmla="*/ 6516595 w 12192000"/>
              <a:gd name="connsiteY81" fmla="*/ 1667475 h 2237474"/>
              <a:gd name="connsiteX82" fmla="*/ 6508541 w 12192000"/>
              <a:gd name="connsiteY82" fmla="*/ 1668757 h 2237474"/>
              <a:gd name="connsiteX83" fmla="*/ 6471012 w 12192000"/>
              <a:gd name="connsiteY83" fmla="*/ 1678604 h 2237474"/>
              <a:gd name="connsiteX84" fmla="*/ 6415265 w 12192000"/>
              <a:gd name="connsiteY84" fmla="*/ 1665317 h 2237474"/>
              <a:gd name="connsiteX85" fmla="*/ 6364035 w 12192000"/>
              <a:gd name="connsiteY85" fmla="*/ 1667683 h 2237474"/>
              <a:gd name="connsiteX86" fmla="*/ 6280959 w 12192000"/>
              <a:gd name="connsiteY86" fmla="*/ 1689329 h 2237474"/>
              <a:gd name="connsiteX87" fmla="*/ 6243319 w 12192000"/>
              <a:gd name="connsiteY87" fmla="*/ 1695560 h 2237474"/>
              <a:gd name="connsiteX88" fmla="*/ 6098321 w 12192000"/>
              <a:gd name="connsiteY88" fmla="*/ 1721646 h 2237474"/>
              <a:gd name="connsiteX89" fmla="*/ 5880652 w 12192000"/>
              <a:gd name="connsiteY89" fmla="*/ 1779643 h 2237474"/>
              <a:gd name="connsiteX90" fmla="*/ 5785959 w 12192000"/>
              <a:gd name="connsiteY90" fmla="*/ 1775307 h 2237474"/>
              <a:gd name="connsiteX91" fmla="*/ 5643534 w 12192000"/>
              <a:gd name="connsiteY91" fmla="*/ 1802919 h 2237474"/>
              <a:gd name="connsiteX92" fmla="*/ 5518799 w 12192000"/>
              <a:gd name="connsiteY92" fmla="*/ 1818312 h 2237474"/>
              <a:gd name="connsiteX93" fmla="*/ 5505014 w 12192000"/>
              <a:gd name="connsiteY93" fmla="*/ 1819259 h 2237474"/>
              <a:gd name="connsiteX94" fmla="*/ 5453307 w 12192000"/>
              <a:gd name="connsiteY94" fmla="*/ 1815450 h 2237474"/>
              <a:gd name="connsiteX95" fmla="*/ 5364192 w 12192000"/>
              <a:gd name="connsiteY95" fmla="*/ 1826074 h 2237474"/>
              <a:gd name="connsiteX96" fmla="*/ 5350380 w 12192000"/>
              <a:gd name="connsiteY96" fmla="*/ 1830891 h 2237474"/>
              <a:gd name="connsiteX97" fmla="*/ 5259633 w 12192000"/>
              <a:gd name="connsiteY97" fmla="*/ 1837160 h 2237474"/>
              <a:gd name="connsiteX98" fmla="*/ 5197513 w 12192000"/>
              <a:gd name="connsiteY98" fmla="*/ 1844718 h 2237474"/>
              <a:gd name="connsiteX99" fmla="*/ 5168852 w 12192000"/>
              <a:gd name="connsiteY99" fmla="*/ 1844846 h 2237474"/>
              <a:gd name="connsiteX100" fmla="*/ 5114927 w 12192000"/>
              <a:gd name="connsiteY100" fmla="*/ 1847827 h 2237474"/>
              <a:gd name="connsiteX101" fmla="*/ 5108970 w 12192000"/>
              <a:gd name="connsiteY101" fmla="*/ 1847935 h 2237474"/>
              <a:gd name="connsiteX102" fmla="*/ 5067961 w 12192000"/>
              <a:gd name="connsiteY102" fmla="*/ 1845917 h 2237474"/>
              <a:gd name="connsiteX103" fmla="*/ 5007075 w 12192000"/>
              <a:gd name="connsiteY103" fmla="*/ 1838626 h 2237474"/>
              <a:gd name="connsiteX104" fmla="*/ 4944087 w 12192000"/>
              <a:gd name="connsiteY104" fmla="*/ 1823332 h 2237474"/>
              <a:gd name="connsiteX105" fmla="*/ 4907662 w 12192000"/>
              <a:gd name="connsiteY105" fmla="*/ 1816900 h 2237474"/>
              <a:gd name="connsiteX106" fmla="*/ 4882386 w 12192000"/>
              <a:gd name="connsiteY106" fmla="*/ 1809844 h 2237474"/>
              <a:gd name="connsiteX107" fmla="*/ 4811440 w 12192000"/>
              <a:gd name="connsiteY107" fmla="*/ 1804655 h 2237474"/>
              <a:gd name="connsiteX108" fmla="*/ 4691075 w 12192000"/>
              <a:gd name="connsiteY108" fmla="*/ 1801389 h 2237474"/>
              <a:gd name="connsiteX109" fmla="*/ 4611738 w 12192000"/>
              <a:gd name="connsiteY109" fmla="*/ 1776964 h 2237474"/>
              <a:gd name="connsiteX110" fmla="*/ 4560070 w 12192000"/>
              <a:gd name="connsiteY110" fmla="*/ 1785640 h 2237474"/>
              <a:gd name="connsiteX111" fmla="*/ 4536503 w 12192000"/>
              <a:gd name="connsiteY111" fmla="*/ 1785334 h 2237474"/>
              <a:gd name="connsiteX112" fmla="*/ 4513724 w 12192000"/>
              <a:gd name="connsiteY112" fmla="*/ 1791996 h 2237474"/>
              <a:gd name="connsiteX113" fmla="*/ 4459810 w 12192000"/>
              <a:gd name="connsiteY113" fmla="*/ 1797886 h 2237474"/>
              <a:gd name="connsiteX114" fmla="*/ 4379064 w 12192000"/>
              <a:gd name="connsiteY114" fmla="*/ 1817177 h 2237474"/>
              <a:gd name="connsiteX115" fmla="*/ 4319209 w 12192000"/>
              <a:gd name="connsiteY115" fmla="*/ 1834833 h 2237474"/>
              <a:gd name="connsiteX116" fmla="*/ 4290981 w 12192000"/>
              <a:gd name="connsiteY116" fmla="*/ 1839677 h 2237474"/>
              <a:gd name="connsiteX117" fmla="*/ 4285792 w 12192000"/>
              <a:gd name="connsiteY117" fmla="*/ 1836231 h 2237474"/>
              <a:gd name="connsiteX118" fmla="*/ 4238372 w 12192000"/>
              <a:gd name="connsiteY118" fmla="*/ 1851480 h 2237474"/>
              <a:gd name="connsiteX119" fmla="*/ 4232517 w 12192000"/>
              <a:gd name="connsiteY119" fmla="*/ 1852567 h 2237474"/>
              <a:gd name="connsiteX120" fmla="*/ 4191732 w 12192000"/>
              <a:gd name="connsiteY120" fmla="*/ 1857328 h 2237474"/>
              <a:gd name="connsiteX121" fmla="*/ 4065532 w 12192000"/>
              <a:gd name="connsiteY121" fmla="*/ 1855477 h 2237474"/>
              <a:gd name="connsiteX122" fmla="*/ 4028460 w 12192000"/>
              <a:gd name="connsiteY122" fmla="*/ 1855137 h 2237474"/>
              <a:gd name="connsiteX123" fmla="*/ 4002267 w 12192000"/>
              <a:gd name="connsiteY123" fmla="*/ 1852352 h 2237474"/>
              <a:gd name="connsiteX124" fmla="*/ 3931396 w 12192000"/>
              <a:gd name="connsiteY124" fmla="*/ 1858915 h 2237474"/>
              <a:gd name="connsiteX125" fmla="*/ 3812162 w 12192000"/>
              <a:gd name="connsiteY125" fmla="*/ 1875501 h 2237474"/>
              <a:gd name="connsiteX126" fmla="*/ 3729530 w 12192000"/>
              <a:gd name="connsiteY126" fmla="*/ 1864513 h 2237474"/>
              <a:gd name="connsiteX127" fmla="*/ 3680177 w 12192000"/>
              <a:gd name="connsiteY127" fmla="*/ 1881552 h 2237474"/>
              <a:gd name="connsiteX128" fmla="*/ 3567259 w 12192000"/>
              <a:gd name="connsiteY128" fmla="*/ 1893482 h 2237474"/>
              <a:gd name="connsiteX129" fmla="*/ 3405770 w 12192000"/>
              <a:gd name="connsiteY129" fmla="*/ 1904591 h 2237474"/>
              <a:gd name="connsiteX130" fmla="*/ 3280097 w 12192000"/>
              <a:gd name="connsiteY130" fmla="*/ 1919610 h 2237474"/>
              <a:gd name="connsiteX131" fmla="*/ 3123424 w 12192000"/>
              <a:gd name="connsiteY131" fmla="*/ 1952930 h 2237474"/>
              <a:gd name="connsiteX132" fmla="*/ 3009910 w 12192000"/>
              <a:gd name="connsiteY132" fmla="*/ 1957866 h 2237474"/>
              <a:gd name="connsiteX133" fmla="*/ 2995934 w 12192000"/>
              <a:gd name="connsiteY133" fmla="*/ 1967085 h 2237474"/>
              <a:gd name="connsiteX134" fmla="*/ 2980071 w 12192000"/>
              <a:gd name="connsiteY134" fmla="*/ 1972988 h 2237474"/>
              <a:gd name="connsiteX135" fmla="*/ 2978094 w 12192000"/>
              <a:gd name="connsiteY135" fmla="*/ 1972369 h 2237474"/>
              <a:gd name="connsiteX136" fmla="*/ 2942858 w 12192000"/>
              <a:gd name="connsiteY136" fmla="*/ 1981367 h 2237474"/>
              <a:gd name="connsiteX137" fmla="*/ 2875436 w 12192000"/>
              <a:gd name="connsiteY137" fmla="*/ 1996977 h 2237474"/>
              <a:gd name="connsiteX138" fmla="*/ 2874892 w 12192000"/>
              <a:gd name="connsiteY138" fmla="*/ 1996085 h 2237474"/>
              <a:gd name="connsiteX139" fmla="*/ 2864145 w 12192000"/>
              <a:gd name="connsiteY139" fmla="*/ 1994061 h 2237474"/>
              <a:gd name="connsiteX140" fmla="*/ 2843662 w 12192000"/>
              <a:gd name="connsiteY140" fmla="*/ 1992498 h 2237474"/>
              <a:gd name="connsiteX141" fmla="*/ 2796128 w 12192000"/>
              <a:gd name="connsiteY141" fmla="*/ 1976403 h 2237474"/>
              <a:gd name="connsiteX142" fmla="*/ 2756784 w 12192000"/>
              <a:gd name="connsiteY142" fmla="*/ 1985116 h 2237474"/>
              <a:gd name="connsiteX143" fmla="*/ 2748833 w 12192000"/>
              <a:gd name="connsiteY143" fmla="*/ 1986323 h 2237474"/>
              <a:gd name="connsiteX144" fmla="*/ 2748661 w 12192000"/>
              <a:gd name="connsiteY144" fmla="*/ 1986122 h 2237474"/>
              <a:gd name="connsiteX145" fmla="*/ 2740251 w 12192000"/>
              <a:gd name="connsiteY145" fmla="*/ 1986946 h 2237474"/>
              <a:gd name="connsiteX146" fmla="*/ 2718916 w 12192000"/>
              <a:gd name="connsiteY146" fmla="*/ 1990867 h 2237474"/>
              <a:gd name="connsiteX147" fmla="*/ 2713522 w 12192000"/>
              <a:gd name="connsiteY147" fmla="*/ 1990173 h 2237474"/>
              <a:gd name="connsiteX148" fmla="*/ 2680597 w 12192000"/>
              <a:gd name="connsiteY148" fmla="*/ 1984996 h 2237474"/>
              <a:gd name="connsiteX149" fmla="*/ 2578178 w 12192000"/>
              <a:gd name="connsiteY149" fmla="*/ 1990531 h 2237474"/>
              <a:gd name="connsiteX150" fmla="*/ 2476147 w 12192000"/>
              <a:gd name="connsiteY150" fmla="*/ 1998305 h 2237474"/>
              <a:gd name="connsiteX151" fmla="*/ 2373568 w 12192000"/>
              <a:gd name="connsiteY151" fmla="*/ 2003219 h 2237474"/>
              <a:gd name="connsiteX152" fmla="*/ 2321399 w 12192000"/>
              <a:gd name="connsiteY152" fmla="*/ 1989467 h 2237474"/>
              <a:gd name="connsiteX153" fmla="*/ 2315525 w 12192000"/>
              <a:gd name="connsiteY153" fmla="*/ 1989708 h 2237474"/>
              <a:gd name="connsiteX154" fmla="*/ 2300792 w 12192000"/>
              <a:gd name="connsiteY154" fmla="*/ 1994290 h 2237474"/>
              <a:gd name="connsiteX155" fmla="*/ 2295469 w 12192000"/>
              <a:gd name="connsiteY155" fmla="*/ 1996659 h 2237474"/>
              <a:gd name="connsiteX156" fmla="*/ 2287219 w 12192000"/>
              <a:gd name="connsiteY156" fmla="*/ 1998750 h 2237474"/>
              <a:gd name="connsiteX157" fmla="*/ 2286948 w 12192000"/>
              <a:gd name="connsiteY157" fmla="*/ 1998596 h 2237474"/>
              <a:gd name="connsiteX158" fmla="*/ 2243069 w 12192000"/>
              <a:gd name="connsiteY158" fmla="*/ 2015111 h 2237474"/>
              <a:gd name="connsiteX159" fmla="*/ 2186609 w 12192000"/>
              <a:gd name="connsiteY159" fmla="*/ 2008263 h 2237474"/>
              <a:gd name="connsiteX160" fmla="*/ 2164831 w 12192000"/>
              <a:gd name="connsiteY160" fmla="*/ 2010143 h 2237474"/>
              <a:gd name="connsiteX161" fmla="*/ 2152836 w 12192000"/>
              <a:gd name="connsiteY161" fmla="*/ 2010048 h 2237474"/>
              <a:gd name="connsiteX162" fmla="*/ 2117102 w 12192000"/>
              <a:gd name="connsiteY162" fmla="*/ 2023004 h 2237474"/>
              <a:gd name="connsiteX163" fmla="*/ 2111935 w 12192000"/>
              <a:gd name="connsiteY163" fmla="*/ 2023163 h 2237474"/>
              <a:gd name="connsiteX164" fmla="*/ 2089991 w 12192000"/>
              <a:gd name="connsiteY164" fmla="*/ 2034193 h 2237474"/>
              <a:gd name="connsiteX165" fmla="*/ 2058061 w 12192000"/>
              <a:gd name="connsiteY165" fmla="*/ 2047942 h 2237474"/>
              <a:gd name="connsiteX166" fmla="*/ 2055737 w 12192000"/>
              <a:gd name="connsiteY166" fmla="*/ 2047704 h 2237474"/>
              <a:gd name="connsiteX167" fmla="*/ 2042244 w 12192000"/>
              <a:gd name="connsiteY167" fmla="*/ 2055560 h 2237474"/>
              <a:gd name="connsiteX168" fmla="*/ 1976224 w 12192000"/>
              <a:gd name="connsiteY168" fmla="*/ 2074257 h 2237474"/>
              <a:gd name="connsiteX169" fmla="*/ 1877728 w 12192000"/>
              <a:gd name="connsiteY169" fmla="*/ 2101004 h 2237474"/>
              <a:gd name="connsiteX170" fmla="*/ 1759056 w 12192000"/>
              <a:gd name="connsiteY170" fmla="*/ 2125608 h 2237474"/>
              <a:gd name="connsiteX171" fmla="*/ 1637948 w 12192000"/>
              <a:gd name="connsiteY171" fmla="*/ 2172597 h 2237474"/>
              <a:gd name="connsiteX172" fmla="*/ 1434549 w 12192000"/>
              <a:gd name="connsiteY172" fmla="*/ 2234522 h 2237474"/>
              <a:gd name="connsiteX173" fmla="*/ 1398481 w 12192000"/>
              <a:gd name="connsiteY173" fmla="*/ 2237074 h 2237474"/>
              <a:gd name="connsiteX174" fmla="*/ 1398407 w 12192000"/>
              <a:gd name="connsiteY174" fmla="*/ 2237095 h 2237474"/>
              <a:gd name="connsiteX175" fmla="*/ 1370962 w 12192000"/>
              <a:gd name="connsiteY175" fmla="*/ 2237474 h 2237474"/>
              <a:gd name="connsiteX176" fmla="*/ 1356367 w 12192000"/>
              <a:gd name="connsiteY176" fmla="*/ 2235089 h 2237474"/>
              <a:gd name="connsiteX177" fmla="*/ 1324828 w 12192000"/>
              <a:gd name="connsiteY177" fmla="*/ 2231968 h 2237474"/>
              <a:gd name="connsiteX178" fmla="*/ 1297744 w 12192000"/>
              <a:gd name="connsiteY178" fmla="*/ 2235849 h 2237474"/>
              <a:gd name="connsiteX179" fmla="*/ 1286236 w 12192000"/>
              <a:gd name="connsiteY179" fmla="*/ 2233135 h 2237474"/>
              <a:gd name="connsiteX180" fmla="*/ 1283504 w 12192000"/>
              <a:gd name="connsiteY180" fmla="*/ 2233797 h 2237474"/>
              <a:gd name="connsiteX181" fmla="*/ 1279765 w 12192000"/>
              <a:gd name="connsiteY181" fmla="*/ 2229639 h 2237474"/>
              <a:gd name="connsiteX182" fmla="*/ 1195347 w 12192000"/>
              <a:gd name="connsiteY182" fmla="*/ 2212354 h 2237474"/>
              <a:gd name="connsiteX183" fmla="*/ 970251 w 12192000"/>
              <a:gd name="connsiteY183" fmla="*/ 2221029 h 2237474"/>
              <a:gd name="connsiteX184" fmla="*/ 812914 w 12192000"/>
              <a:gd name="connsiteY184" fmla="*/ 2202752 h 2237474"/>
              <a:gd name="connsiteX185" fmla="*/ 800195 w 12192000"/>
              <a:gd name="connsiteY185" fmla="*/ 2209407 h 2237474"/>
              <a:gd name="connsiteX186" fmla="*/ 784978 w 12192000"/>
              <a:gd name="connsiteY186" fmla="*/ 2212360 h 2237474"/>
              <a:gd name="connsiteX187" fmla="*/ 681987 w 12192000"/>
              <a:gd name="connsiteY187" fmla="*/ 2216757 h 2237474"/>
              <a:gd name="connsiteX188" fmla="*/ 669923 w 12192000"/>
              <a:gd name="connsiteY188" fmla="*/ 2211682 h 2237474"/>
              <a:gd name="connsiteX189" fmla="*/ 648680 w 12192000"/>
              <a:gd name="connsiteY189" fmla="*/ 2206229 h 2237474"/>
              <a:gd name="connsiteX190" fmla="*/ 597225 w 12192000"/>
              <a:gd name="connsiteY190" fmla="*/ 2180999 h 2237474"/>
              <a:gd name="connsiteX191" fmla="*/ 558449 w 12192000"/>
              <a:gd name="connsiteY191" fmla="*/ 2182346 h 2237474"/>
              <a:gd name="connsiteX192" fmla="*/ 550517 w 12192000"/>
              <a:gd name="connsiteY192" fmla="*/ 2182060 h 2237474"/>
              <a:gd name="connsiteX193" fmla="*/ 550309 w 12192000"/>
              <a:gd name="connsiteY193" fmla="*/ 2181825 h 2237474"/>
              <a:gd name="connsiteX194" fmla="*/ 541836 w 12192000"/>
              <a:gd name="connsiteY194" fmla="*/ 2181063 h 2237474"/>
              <a:gd name="connsiteX195" fmla="*/ 536057 w 12192000"/>
              <a:gd name="connsiteY195" fmla="*/ 2181537 h 2237474"/>
              <a:gd name="connsiteX196" fmla="*/ 520671 w 12192000"/>
              <a:gd name="connsiteY196" fmla="*/ 2180980 h 2237474"/>
              <a:gd name="connsiteX197" fmla="*/ 515024 w 12192000"/>
              <a:gd name="connsiteY197" fmla="*/ 2179258 h 2237474"/>
              <a:gd name="connsiteX198" fmla="*/ 512278 w 12192000"/>
              <a:gd name="connsiteY198" fmla="*/ 2176369 h 2237474"/>
              <a:gd name="connsiteX199" fmla="*/ 480419 w 12192000"/>
              <a:gd name="connsiteY199" fmla="*/ 2167807 h 2237474"/>
              <a:gd name="connsiteX200" fmla="*/ 413835 w 12192000"/>
              <a:gd name="connsiteY200" fmla="*/ 2156783 h 2237474"/>
              <a:gd name="connsiteX201" fmla="*/ 376513 w 12192000"/>
              <a:gd name="connsiteY201" fmla="*/ 2154014 h 2237474"/>
              <a:gd name="connsiteX202" fmla="*/ 273386 w 12192000"/>
              <a:gd name="connsiteY202" fmla="*/ 2142551 h 2237474"/>
              <a:gd name="connsiteX203" fmla="*/ 169207 w 12192000"/>
              <a:gd name="connsiteY203" fmla="*/ 2128100 h 2237474"/>
              <a:gd name="connsiteX204" fmla="*/ 93149 w 12192000"/>
              <a:gd name="connsiteY204" fmla="*/ 2105324 h 2237474"/>
              <a:gd name="connsiteX205" fmla="*/ 88109 w 12192000"/>
              <a:gd name="connsiteY205" fmla="*/ 2106704 h 2237474"/>
              <a:gd name="connsiteX206" fmla="*/ 80022 w 12192000"/>
              <a:gd name="connsiteY206" fmla="*/ 2107254 h 2237474"/>
              <a:gd name="connsiteX207" fmla="*/ 79717 w 12192000"/>
              <a:gd name="connsiteY207" fmla="*/ 2107046 h 2237474"/>
              <a:gd name="connsiteX208" fmla="*/ 72352 w 12192000"/>
              <a:gd name="connsiteY208" fmla="*/ 2107991 h 2237474"/>
              <a:gd name="connsiteX209" fmla="*/ 37645 w 12192000"/>
              <a:gd name="connsiteY209" fmla="*/ 2115401 h 2237474"/>
              <a:gd name="connsiteX210" fmla="*/ 4572 w 12192000"/>
              <a:gd name="connsiteY210" fmla="*/ 2111091 h 2237474"/>
              <a:gd name="connsiteX211" fmla="*/ 0 w 12192000"/>
              <a:gd name="connsiteY211" fmla="*/ 2110468 h 2237474"/>
              <a:gd name="connsiteX212" fmla="*/ 0 w 12192000"/>
              <a:gd name="connsiteY21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415265 w 12192000"/>
              <a:gd name="connsiteY83" fmla="*/ 1665317 h 2237474"/>
              <a:gd name="connsiteX84" fmla="*/ 6364035 w 12192000"/>
              <a:gd name="connsiteY84" fmla="*/ 1667683 h 2237474"/>
              <a:gd name="connsiteX85" fmla="*/ 6280959 w 12192000"/>
              <a:gd name="connsiteY85" fmla="*/ 1689329 h 2237474"/>
              <a:gd name="connsiteX86" fmla="*/ 6243319 w 12192000"/>
              <a:gd name="connsiteY86" fmla="*/ 1695560 h 2237474"/>
              <a:gd name="connsiteX87" fmla="*/ 6098321 w 12192000"/>
              <a:gd name="connsiteY87" fmla="*/ 1721646 h 2237474"/>
              <a:gd name="connsiteX88" fmla="*/ 5880652 w 12192000"/>
              <a:gd name="connsiteY88" fmla="*/ 1779643 h 2237474"/>
              <a:gd name="connsiteX89" fmla="*/ 5785959 w 12192000"/>
              <a:gd name="connsiteY89" fmla="*/ 1775307 h 2237474"/>
              <a:gd name="connsiteX90" fmla="*/ 5643534 w 12192000"/>
              <a:gd name="connsiteY90" fmla="*/ 1802919 h 2237474"/>
              <a:gd name="connsiteX91" fmla="*/ 5518799 w 12192000"/>
              <a:gd name="connsiteY91" fmla="*/ 1818312 h 2237474"/>
              <a:gd name="connsiteX92" fmla="*/ 5505014 w 12192000"/>
              <a:gd name="connsiteY92" fmla="*/ 1819259 h 2237474"/>
              <a:gd name="connsiteX93" fmla="*/ 5453307 w 12192000"/>
              <a:gd name="connsiteY93" fmla="*/ 1815450 h 2237474"/>
              <a:gd name="connsiteX94" fmla="*/ 5364192 w 12192000"/>
              <a:gd name="connsiteY94" fmla="*/ 1826074 h 2237474"/>
              <a:gd name="connsiteX95" fmla="*/ 5350380 w 12192000"/>
              <a:gd name="connsiteY95" fmla="*/ 1830891 h 2237474"/>
              <a:gd name="connsiteX96" fmla="*/ 5259633 w 12192000"/>
              <a:gd name="connsiteY96" fmla="*/ 1837160 h 2237474"/>
              <a:gd name="connsiteX97" fmla="*/ 5197513 w 12192000"/>
              <a:gd name="connsiteY97" fmla="*/ 1844718 h 2237474"/>
              <a:gd name="connsiteX98" fmla="*/ 5168852 w 12192000"/>
              <a:gd name="connsiteY98" fmla="*/ 1844846 h 2237474"/>
              <a:gd name="connsiteX99" fmla="*/ 5114927 w 12192000"/>
              <a:gd name="connsiteY99" fmla="*/ 1847827 h 2237474"/>
              <a:gd name="connsiteX100" fmla="*/ 5108970 w 12192000"/>
              <a:gd name="connsiteY100" fmla="*/ 1847935 h 2237474"/>
              <a:gd name="connsiteX101" fmla="*/ 5067961 w 12192000"/>
              <a:gd name="connsiteY101" fmla="*/ 1845917 h 2237474"/>
              <a:gd name="connsiteX102" fmla="*/ 5007075 w 12192000"/>
              <a:gd name="connsiteY102" fmla="*/ 1838626 h 2237474"/>
              <a:gd name="connsiteX103" fmla="*/ 4944087 w 12192000"/>
              <a:gd name="connsiteY103" fmla="*/ 1823332 h 2237474"/>
              <a:gd name="connsiteX104" fmla="*/ 4907662 w 12192000"/>
              <a:gd name="connsiteY104" fmla="*/ 1816900 h 2237474"/>
              <a:gd name="connsiteX105" fmla="*/ 4882386 w 12192000"/>
              <a:gd name="connsiteY105" fmla="*/ 1809844 h 2237474"/>
              <a:gd name="connsiteX106" fmla="*/ 4811440 w 12192000"/>
              <a:gd name="connsiteY106" fmla="*/ 1804655 h 2237474"/>
              <a:gd name="connsiteX107" fmla="*/ 4691075 w 12192000"/>
              <a:gd name="connsiteY107" fmla="*/ 1801389 h 2237474"/>
              <a:gd name="connsiteX108" fmla="*/ 4611738 w 12192000"/>
              <a:gd name="connsiteY108" fmla="*/ 1776964 h 2237474"/>
              <a:gd name="connsiteX109" fmla="*/ 4560070 w 12192000"/>
              <a:gd name="connsiteY109" fmla="*/ 1785640 h 2237474"/>
              <a:gd name="connsiteX110" fmla="*/ 4536503 w 12192000"/>
              <a:gd name="connsiteY110" fmla="*/ 1785334 h 2237474"/>
              <a:gd name="connsiteX111" fmla="*/ 4513724 w 12192000"/>
              <a:gd name="connsiteY111" fmla="*/ 1791996 h 2237474"/>
              <a:gd name="connsiteX112" fmla="*/ 4459810 w 12192000"/>
              <a:gd name="connsiteY112" fmla="*/ 1797886 h 2237474"/>
              <a:gd name="connsiteX113" fmla="*/ 4379064 w 12192000"/>
              <a:gd name="connsiteY113" fmla="*/ 1817177 h 2237474"/>
              <a:gd name="connsiteX114" fmla="*/ 4319209 w 12192000"/>
              <a:gd name="connsiteY114" fmla="*/ 1834833 h 2237474"/>
              <a:gd name="connsiteX115" fmla="*/ 4290981 w 12192000"/>
              <a:gd name="connsiteY115" fmla="*/ 1839677 h 2237474"/>
              <a:gd name="connsiteX116" fmla="*/ 4285792 w 12192000"/>
              <a:gd name="connsiteY116" fmla="*/ 1836231 h 2237474"/>
              <a:gd name="connsiteX117" fmla="*/ 4238372 w 12192000"/>
              <a:gd name="connsiteY117" fmla="*/ 1851480 h 2237474"/>
              <a:gd name="connsiteX118" fmla="*/ 4232517 w 12192000"/>
              <a:gd name="connsiteY118" fmla="*/ 1852567 h 2237474"/>
              <a:gd name="connsiteX119" fmla="*/ 4191732 w 12192000"/>
              <a:gd name="connsiteY119" fmla="*/ 1857328 h 2237474"/>
              <a:gd name="connsiteX120" fmla="*/ 4065532 w 12192000"/>
              <a:gd name="connsiteY120" fmla="*/ 1855477 h 2237474"/>
              <a:gd name="connsiteX121" fmla="*/ 4028460 w 12192000"/>
              <a:gd name="connsiteY121" fmla="*/ 1855137 h 2237474"/>
              <a:gd name="connsiteX122" fmla="*/ 4002267 w 12192000"/>
              <a:gd name="connsiteY122" fmla="*/ 1852352 h 2237474"/>
              <a:gd name="connsiteX123" fmla="*/ 3931396 w 12192000"/>
              <a:gd name="connsiteY123" fmla="*/ 1858915 h 2237474"/>
              <a:gd name="connsiteX124" fmla="*/ 3812162 w 12192000"/>
              <a:gd name="connsiteY124" fmla="*/ 1875501 h 2237474"/>
              <a:gd name="connsiteX125" fmla="*/ 3729530 w 12192000"/>
              <a:gd name="connsiteY125" fmla="*/ 1864513 h 2237474"/>
              <a:gd name="connsiteX126" fmla="*/ 3680177 w 12192000"/>
              <a:gd name="connsiteY126" fmla="*/ 1881552 h 2237474"/>
              <a:gd name="connsiteX127" fmla="*/ 3567259 w 12192000"/>
              <a:gd name="connsiteY127" fmla="*/ 1893482 h 2237474"/>
              <a:gd name="connsiteX128" fmla="*/ 3405770 w 12192000"/>
              <a:gd name="connsiteY128" fmla="*/ 1904591 h 2237474"/>
              <a:gd name="connsiteX129" fmla="*/ 3280097 w 12192000"/>
              <a:gd name="connsiteY129" fmla="*/ 1919610 h 2237474"/>
              <a:gd name="connsiteX130" fmla="*/ 3123424 w 12192000"/>
              <a:gd name="connsiteY130" fmla="*/ 1952930 h 2237474"/>
              <a:gd name="connsiteX131" fmla="*/ 3009910 w 12192000"/>
              <a:gd name="connsiteY131" fmla="*/ 1957866 h 2237474"/>
              <a:gd name="connsiteX132" fmla="*/ 2995934 w 12192000"/>
              <a:gd name="connsiteY132" fmla="*/ 1967085 h 2237474"/>
              <a:gd name="connsiteX133" fmla="*/ 2980071 w 12192000"/>
              <a:gd name="connsiteY133" fmla="*/ 1972988 h 2237474"/>
              <a:gd name="connsiteX134" fmla="*/ 2978094 w 12192000"/>
              <a:gd name="connsiteY134" fmla="*/ 1972369 h 2237474"/>
              <a:gd name="connsiteX135" fmla="*/ 2942858 w 12192000"/>
              <a:gd name="connsiteY135" fmla="*/ 1981367 h 2237474"/>
              <a:gd name="connsiteX136" fmla="*/ 2875436 w 12192000"/>
              <a:gd name="connsiteY136" fmla="*/ 1996977 h 2237474"/>
              <a:gd name="connsiteX137" fmla="*/ 2874892 w 12192000"/>
              <a:gd name="connsiteY137" fmla="*/ 1996085 h 2237474"/>
              <a:gd name="connsiteX138" fmla="*/ 2864145 w 12192000"/>
              <a:gd name="connsiteY138" fmla="*/ 1994061 h 2237474"/>
              <a:gd name="connsiteX139" fmla="*/ 2843662 w 12192000"/>
              <a:gd name="connsiteY139" fmla="*/ 1992498 h 2237474"/>
              <a:gd name="connsiteX140" fmla="*/ 2796128 w 12192000"/>
              <a:gd name="connsiteY140" fmla="*/ 1976403 h 2237474"/>
              <a:gd name="connsiteX141" fmla="*/ 2756784 w 12192000"/>
              <a:gd name="connsiteY141" fmla="*/ 1985116 h 2237474"/>
              <a:gd name="connsiteX142" fmla="*/ 2748833 w 12192000"/>
              <a:gd name="connsiteY142" fmla="*/ 1986323 h 2237474"/>
              <a:gd name="connsiteX143" fmla="*/ 2748661 w 12192000"/>
              <a:gd name="connsiteY143" fmla="*/ 1986122 h 2237474"/>
              <a:gd name="connsiteX144" fmla="*/ 2740251 w 12192000"/>
              <a:gd name="connsiteY144" fmla="*/ 1986946 h 2237474"/>
              <a:gd name="connsiteX145" fmla="*/ 2718916 w 12192000"/>
              <a:gd name="connsiteY145" fmla="*/ 1990867 h 2237474"/>
              <a:gd name="connsiteX146" fmla="*/ 2713522 w 12192000"/>
              <a:gd name="connsiteY146" fmla="*/ 1990173 h 2237474"/>
              <a:gd name="connsiteX147" fmla="*/ 2680597 w 12192000"/>
              <a:gd name="connsiteY147" fmla="*/ 1984996 h 2237474"/>
              <a:gd name="connsiteX148" fmla="*/ 2578178 w 12192000"/>
              <a:gd name="connsiteY148" fmla="*/ 1990531 h 2237474"/>
              <a:gd name="connsiteX149" fmla="*/ 2476147 w 12192000"/>
              <a:gd name="connsiteY149" fmla="*/ 1998305 h 2237474"/>
              <a:gd name="connsiteX150" fmla="*/ 2373568 w 12192000"/>
              <a:gd name="connsiteY150" fmla="*/ 2003219 h 2237474"/>
              <a:gd name="connsiteX151" fmla="*/ 2321399 w 12192000"/>
              <a:gd name="connsiteY151" fmla="*/ 1989467 h 2237474"/>
              <a:gd name="connsiteX152" fmla="*/ 2315525 w 12192000"/>
              <a:gd name="connsiteY152" fmla="*/ 1989708 h 2237474"/>
              <a:gd name="connsiteX153" fmla="*/ 2300792 w 12192000"/>
              <a:gd name="connsiteY153" fmla="*/ 1994290 h 2237474"/>
              <a:gd name="connsiteX154" fmla="*/ 2295469 w 12192000"/>
              <a:gd name="connsiteY154" fmla="*/ 1996659 h 2237474"/>
              <a:gd name="connsiteX155" fmla="*/ 2287219 w 12192000"/>
              <a:gd name="connsiteY155" fmla="*/ 1998750 h 2237474"/>
              <a:gd name="connsiteX156" fmla="*/ 2286948 w 12192000"/>
              <a:gd name="connsiteY156" fmla="*/ 1998596 h 2237474"/>
              <a:gd name="connsiteX157" fmla="*/ 2243069 w 12192000"/>
              <a:gd name="connsiteY157" fmla="*/ 2015111 h 2237474"/>
              <a:gd name="connsiteX158" fmla="*/ 2186609 w 12192000"/>
              <a:gd name="connsiteY158" fmla="*/ 2008263 h 2237474"/>
              <a:gd name="connsiteX159" fmla="*/ 2164831 w 12192000"/>
              <a:gd name="connsiteY159" fmla="*/ 2010143 h 2237474"/>
              <a:gd name="connsiteX160" fmla="*/ 2152836 w 12192000"/>
              <a:gd name="connsiteY160" fmla="*/ 2010048 h 2237474"/>
              <a:gd name="connsiteX161" fmla="*/ 2117102 w 12192000"/>
              <a:gd name="connsiteY161" fmla="*/ 2023004 h 2237474"/>
              <a:gd name="connsiteX162" fmla="*/ 2111935 w 12192000"/>
              <a:gd name="connsiteY162" fmla="*/ 2023163 h 2237474"/>
              <a:gd name="connsiteX163" fmla="*/ 2089991 w 12192000"/>
              <a:gd name="connsiteY163" fmla="*/ 2034193 h 2237474"/>
              <a:gd name="connsiteX164" fmla="*/ 2058061 w 12192000"/>
              <a:gd name="connsiteY164" fmla="*/ 2047942 h 2237474"/>
              <a:gd name="connsiteX165" fmla="*/ 2055737 w 12192000"/>
              <a:gd name="connsiteY165" fmla="*/ 2047704 h 2237474"/>
              <a:gd name="connsiteX166" fmla="*/ 2042244 w 12192000"/>
              <a:gd name="connsiteY166" fmla="*/ 2055560 h 2237474"/>
              <a:gd name="connsiteX167" fmla="*/ 1976224 w 12192000"/>
              <a:gd name="connsiteY167" fmla="*/ 2074257 h 2237474"/>
              <a:gd name="connsiteX168" fmla="*/ 1877728 w 12192000"/>
              <a:gd name="connsiteY168" fmla="*/ 2101004 h 2237474"/>
              <a:gd name="connsiteX169" fmla="*/ 1759056 w 12192000"/>
              <a:gd name="connsiteY169" fmla="*/ 2125608 h 2237474"/>
              <a:gd name="connsiteX170" fmla="*/ 1637948 w 12192000"/>
              <a:gd name="connsiteY170" fmla="*/ 2172597 h 2237474"/>
              <a:gd name="connsiteX171" fmla="*/ 1434549 w 12192000"/>
              <a:gd name="connsiteY171" fmla="*/ 2234522 h 2237474"/>
              <a:gd name="connsiteX172" fmla="*/ 1398481 w 12192000"/>
              <a:gd name="connsiteY172" fmla="*/ 2237074 h 2237474"/>
              <a:gd name="connsiteX173" fmla="*/ 1398407 w 12192000"/>
              <a:gd name="connsiteY173" fmla="*/ 2237095 h 2237474"/>
              <a:gd name="connsiteX174" fmla="*/ 1370962 w 12192000"/>
              <a:gd name="connsiteY174" fmla="*/ 2237474 h 2237474"/>
              <a:gd name="connsiteX175" fmla="*/ 1356367 w 12192000"/>
              <a:gd name="connsiteY175" fmla="*/ 2235089 h 2237474"/>
              <a:gd name="connsiteX176" fmla="*/ 1324828 w 12192000"/>
              <a:gd name="connsiteY176" fmla="*/ 2231968 h 2237474"/>
              <a:gd name="connsiteX177" fmla="*/ 1297744 w 12192000"/>
              <a:gd name="connsiteY177" fmla="*/ 2235849 h 2237474"/>
              <a:gd name="connsiteX178" fmla="*/ 1286236 w 12192000"/>
              <a:gd name="connsiteY178" fmla="*/ 2233135 h 2237474"/>
              <a:gd name="connsiteX179" fmla="*/ 1283504 w 12192000"/>
              <a:gd name="connsiteY179" fmla="*/ 2233797 h 2237474"/>
              <a:gd name="connsiteX180" fmla="*/ 1279765 w 12192000"/>
              <a:gd name="connsiteY180" fmla="*/ 2229639 h 2237474"/>
              <a:gd name="connsiteX181" fmla="*/ 1195347 w 12192000"/>
              <a:gd name="connsiteY181" fmla="*/ 2212354 h 2237474"/>
              <a:gd name="connsiteX182" fmla="*/ 970251 w 12192000"/>
              <a:gd name="connsiteY182" fmla="*/ 2221029 h 2237474"/>
              <a:gd name="connsiteX183" fmla="*/ 812914 w 12192000"/>
              <a:gd name="connsiteY183" fmla="*/ 2202752 h 2237474"/>
              <a:gd name="connsiteX184" fmla="*/ 800195 w 12192000"/>
              <a:gd name="connsiteY184" fmla="*/ 2209407 h 2237474"/>
              <a:gd name="connsiteX185" fmla="*/ 784978 w 12192000"/>
              <a:gd name="connsiteY185" fmla="*/ 2212360 h 2237474"/>
              <a:gd name="connsiteX186" fmla="*/ 681987 w 12192000"/>
              <a:gd name="connsiteY186" fmla="*/ 2216757 h 2237474"/>
              <a:gd name="connsiteX187" fmla="*/ 669923 w 12192000"/>
              <a:gd name="connsiteY187" fmla="*/ 2211682 h 2237474"/>
              <a:gd name="connsiteX188" fmla="*/ 648680 w 12192000"/>
              <a:gd name="connsiteY188" fmla="*/ 2206229 h 2237474"/>
              <a:gd name="connsiteX189" fmla="*/ 597225 w 12192000"/>
              <a:gd name="connsiteY189" fmla="*/ 2180999 h 2237474"/>
              <a:gd name="connsiteX190" fmla="*/ 558449 w 12192000"/>
              <a:gd name="connsiteY190" fmla="*/ 2182346 h 2237474"/>
              <a:gd name="connsiteX191" fmla="*/ 550517 w 12192000"/>
              <a:gd name="connsiteY191" fmla="*/ 2182060 h 2237474"/>
              <a:gd name="connsiteX192" fmla="*/ 550309 w 12192000"/>
              <a:gd name="connsiteY192" fmla="*/ 2181825 h 2237474"/>
              <a:gd name="connsiteX193" fmla="*/ 541836 w 12192000"/>
              <a:gd name="connsiteY193" fmla="*/ 2181063 h 2237474"/>
              <a:gd name="connsiteX194" fmla="*/ 536057 w 12192000"/>
              <a:gd name="connsiteY194" fmla="*/ 2181537 h 2237474"/>
              <a:gd name="connsiteX195" fmla="*/ 520671 w 12192000"/>
              <a:gd name="connsiteY195" fmla="*/ 2180980 h 2237474"/>
              <a:gd name="connsiteX196" fmla="*/ 515024 w 12192000"/>
              <a:gd name="connsiteY196" fmla="*/ 2179258 h 2237474"/>
              <a:gd name="connsiteX197" fmla="*/ 512278 w 12192000"/>
              <a:gd name="connsiteY197" fmla="*/ 2176369 h 2237474"/>
              <a:gd name="connsiteX198" fmla="*/ 480419 w 12192000"/>
              <a:gd name="connsiteY198" fmla="*/ 2167807 h 2237474"/>
              <a:gd name="connsiteX199" fmla="*/ 413835 w 12192000"/>
              <a:gd name="connsiteY199" fmla="*/ 2156783 h 2237474"/>
              <a:gd name="connsiteX200" fmla="*/ 376513 w 12192000"/>
              <a:gd name="connsiteY200" fmla="*/ 2154014 h 2237474"/>
              <a:gd name="connsiteX201" fmla="*/ 273386 w 12192000"/>
              <a:gd name="connsiteY201" fmla="*/ 2142551 h 2237474"/>
              <a:gd name="connsiteX202" fmla="*/ 169207 w 12192000"/>
              <a:gd name="connsiteY202" fmla="*/ 2128100 h 2237474"/>
              <a:gd name="connsiteX203" fmla="*/ 93149 w 12192000"/>
              <a:gd name="connsiteY203" fmla="*/ 2105324 h 2237474"/>
              <a:gd name="connsiteX204" fmla="*/ 88109 w 12192000"/>
              <a:gd name="connsiteY204" fmla="*/ 2106704 h 2237474"/>
              <a:gd name="connsiteX205" fmla="*/ 80022 w 12192000"/>
              <a:gd name="connsiteY205" fmla="*/ 2107254 h 2237474"/>
              <a:gd name="connsiteX206" fmla="*/ 79717 w 12192000"/>
              <a:gd name="connsiteY206" fmla="*/ 2107046 h 2237474"/>
              <a:gd name="connsiteX207" fmla="*/ 72352 w 12192000"/>
              <a:gd name="connsiteY207" fmla="*/ 2107991 h 2237474"/>
              <a:gd name="connsiteX208" fmla="*/ 37645 w 12192000"/>
              <a:gd name="connsiteY208" fmla="*/ 2115401 h 2237474"/>
              <a:gd name="connsiteX209" fmla="*/ 4572 w 12192000"/>
              <a:gd name="connsiteY209" fmla="*/ 2111091 h 2237474"/>
              <a:gd name="connsiteX210" fmla="*/ 0 w 12192000"/>
              <a:gd name="connsiteY210" fmla="*/ 2110468 h 2237474"/>
              <a:gd name="connsiteX211" fmla="*/ 0 w 12192000"/>
              <a:gd name="connsiteY21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364035 w 12192000"/>
              <a:gd name="connsiteY83" fmla="*/ 1667683 h 2237474"/>
              <a:gd name="connsiteX84" fmla="*/ 6280959 w 12192000"/>
              <a:gd name="connsiteY84" fmla="*/ 1689329 h 2237474"/>
              <a:gd name="connsiteX85" fmla="*/ 6243319 w 12192000"/>
              <a:gd name="connsiteY85" fmla="*/ 1695560 h 2237474"/>
              <a:gd name="connsiteX86" fmla="*/ 6098321 w 12192000"/>
              <a:gd name="connsiteY86" fmla="*/ 1721646 h 2237474"/>
              <a:gd name="connsiteX87" fmla="*/ 5880652 w 12192000"/>
              <a:gd name="connsiteY87" fmla="*/ 1779643 h 2237474"/>
              <a:gd name="connsiteX88" fmla="*/ 5785959 w 12192000"/>
              <a:gd name="connsiteY88" fmla="*/ 1775307 h 2237474"/>
              <a:gd name="connsiteX89" fmla="*/ 5643534 w 12192000"/>
              <a:gd name="connsiteY89" fmla="*/ 1802919 h 2237474"/>
              <a:gd name="connsiteX90" fmla="*/ 5518799 w 12192000"/>
              <a:gd name="connsiteY90" fmla="*/ 1818312 h 2237474"/>
              <a:gd name="connsiteX91" fmla="*/ 5505014 w 12192000"/>
              <a:gd name="connsiteY91" fmla="*/ 1819259 h 2237474"/>
              <a:gd name="connsiteX92" fmla="*/ 5453307 w 12192000"/>
              <a:gd name="connsiteY92" fmla="*/ 1815450 h 2237474"/>
              <a:gd name="connsiteX93" fmla="*/ 5364192 w 12192000"/>
              <a:gd name="connsiteY93" fmla="*/ 1826074 h 2237474"/>
              <a:gd name="connsiteX94" fmla="*/ 5350380 w 12192000"/>
              <a:gd name="connsiteY94" fmla="*/ 1830891 h 2237474"/>
              <a:gd name="connsiteX95" fmla="*/ 5259633 w 12192000"/>
              <a:gd name="connsiteY95" fmla="*/ 1837160 h 2237474"/>
              <a:gd name="connsiteX96" fmla="*/ 5197513 w 12192000"/>
              <a:gd name="connsiteY96" fmla="*/ 1844718 h 2237474"/>
              <a:gd name="connsiteX97" fmla="*/ 5168852 w 12192000"/>
              <a:gd name="connsiteY97" fmla="*/ 1844846 h 2237474"/>
              <a:gd name="connsiteX98" fmla="*/ 5114927 w 12192000"/>
              <a:gd name="connsiteY98" fmla="*/ 1847827 h 2237474"/>
              <a:gd name="connsiteX99" fmla="*/ 5108970 w 12192000"/>
              <a:gd name="connsiteY99" fmla="*/ 1847935 h 2237474"/>
              <a:gd name="connsiteX100" fmla="*/ 5067961 w 12192000"/>
              <a:gd name="connsiteY100" fmla="*/ 1845917 h 2237474"/>
              <a:gd name="connsiteX101" fmla="*/ 5007075 w 12192000"/>
              <a:gd name="connsiteY101" fmla="*/ 1838626 h 2237474"/>
              <a:gd name="connsiteX102" fmla="*/ 4944087 w 12192000"/>
              <a:gd name="connsiteY102" fmla="*/ 1823332 h 2237474"/>
              <a:gd name="connsiteX103" fmla="*/ 4907662 w 12192000"/>
              <a:gd name="connsiteY103" fmla="*/ 1816900 h 2237474"/>
              <a:gd name="connsiteX104" fmla="*/ 4882386 w 12192000"/>
              <a:gd name="connsiteY104" fmla="*/ 1809844 h 2237474"/>
              <a:gd name="connsiteX105" fmla="*/ 4811440 w 12192000"/>
              <a:gd name="connsiteY105" fmla="*/ 1804655 h 2237474"/>
              <a:gd name="connsiteX106" fmla="*/ 4691075 w 12192000"/>
              <a:gd name="connsiteY106" fmla="*/ 1801389 h 2237474"/>
              <a:gd name="connsiteX107" fmla="*/ 4611738 w 12192000"/>
              <a:gd name="connsiteY107" fmla="*/ 1776964 h 2237474"/>
              <a:gd name="connsiteX108" fmla="*/ 4560070 w 12192000"/>
              <a:gd name="connsiteY108" fmla="*/ 1785640 h 2237474"/>
              <a:gd name="connsiteX109" fmla="*/ 4536503 w 12192000"/>
              <a:gd name="connsiteY109" fmla="*/ 1785334 h 2237474"/>
              <a:gd name="connsiteX110" fmla="*/ 4513724 w 12192000"/>
              <a:gd name="connsiteY110" fmla="*/ 1791996 h 2237474"/>
              <a:gd name="connsiteX111" fmla="*/ 4459810 w 12192000"/>
              <a:gd name="connsiteY111" fmla="*/ 1797886 h 2237474"/>
              <a:gd name="connsiteX112" fmla="*/ 4379064 w 12192000"/>
              <a:gd name="connsiteY112" fmla="*/ 1817177 h 2237474"/>
              <a:gd name="connsiteX113" fmla="*/ 4319209 w 12192000"/>
              <a:gd name="connsiteY113" fmla="*/ 1834833 h 2237474"/>
              <a:gd name="connsiteX114" fmla="*/ 4290981 w 12192000"/>
              <a:gd name="connsiteY114" fmla="*/ 1839677 h 2237474"/>
              <a:gd name="connsiteX115" fmla="*/ 4285792 w 12192000"/>
              <a:gd name="connsiteY115" fmla="*/ 1836231 h 2237474"/>
              <a:gd name="connsiteX116" fmla="*/ 4238372 w 12192000"/>
              <a:gd name="connsiteY116" fmla="*/ 1851480 h 2237474"/>
              <a:gd name="connsiteX117" fmla="*/ 4232517 w 12192000"/>
              <a:gd name="connsiteY117" fmla="*/ 1852567 h 2237474"/>
              <a:gd name="connsiteX118" fmla="*/ 4191732 w 12192000"/>
              <a:gd name="connsiteY118" fmla="*/ 1857328 h 2237474"/>
              <a:gd name="connsiteX119" fmla="*/ 4065532 w 12192000"/>
              <a:gd name="connsiteY119" fmla="*/ 1855477 h 2237474"/>
              <a:gd name="connsiteX120" fmla="*/ 4028460 w 12192000"/>
              <a:gd name="connsiteY120" fmla="*/ 1855137 h 2237474"/>
              <a:gd name="connsiteX121" fmla="*/ 4002267 w 12192000"/>
              <a:gd name="connsiteY121" fmla="*/ 1852352 h 2237474"/>
              <a:gd name="connsiteX122" fmla="*/ 3931396 w 12192000"/>
              <a:gd name="connsiteY122" fmla="*/ 1858915 h 2237474"/>
              <a:gd name="connsiteX123" fmla="*/ 3812162 w 12192000"/>
              <a:gd name="connsiteY123" fmla="*/ 1875501 h 2237474"/>
              <a:gd name="connsiteX124" fmla="*/ 3729530 w 12192000"/>
              <a:gd name="connsiteY124" fmla="*/ 1864513 h 2237474"/>
              <a:gd name="connsiteX125" fmla="*/ 3680177 w 12192000"/>
              <a:gd name="connsiteY125" fmla="*/ 1881552 h 2237474"/>
              <a:gd name="connsiteX126" fmla="*/ 3567259 w 12192000"/>
              <a:gd name="connsiteY126" fmla="*/ 1893482 h 2237474"/>
              <a:gd name="connsiteX127" fmla="*/ 3405770 w 12192000"/>
              <a:gd name="connsiteY127" fmla="*/ 1904591 h 2237474"/>
              <a:gd name="connsiteX128" fmla="*/ 3280097 w 12192000"/>
              <a:gd name="connsiteY128" fmla="*/ 1919610 h 2237474"/>
              <a:gd name="connsiteX129" fmla="*/ 3123424 w 12192000"/>
              <a:gd name="connsiteY129" fmla="*/ 1952930 h 2237474"/>
              <a:gd name="connsiteX130" fmla="*/ 3009910 w 12192000"/>
              <a:gd name="connsiteY130" fmla="*/ 1957866 h 2237474"/>
              <a:gd name="connsiteX131" fmla="*/ 2995934 w 12192000"/>
              <a:gd name="connsiteY131" fmla="*/ 1967085 h 2237474"/>
              <a:gd name="connsiteX132" fmla="*/ 2980071 w 12192000"/>
              <a:gd name="connsiteY132" fmla="*/ 1972988 h 2237474"/>
              <a:gd name="connsiteX133" fmla="*/ 2978094 w 12192000"/>
              <a:gd name="connsiteY133" fmla="*/ 1972369 h 2237474"/>
              <a:gd name="connsiteX134" fmla="*/ 2942858 w 12192000"/>
              <a:gd name="connsiteY134" fmla="*/ 1981367 h 2237474"/>
              <a:gd name="connsiteX135" fmla="*/ 2875436 w 12192000"/>
              <a:gd name="connsiteY135" fmla="*/ 1996977 h 2237474"/>
              <a:gd name="connsiteX136" fmla="*/ 2874892 w 12192000"/>
              <a:gd name="connsiteY136" fmla="*/ 1996085 h 2237474"/>
              <a:gd name="connsiteX137" fmla="*/ 2864145 w 12192000"/>
              <a:gd name="connsiteY137" fmla="*/ 1994061 h 2237474"/>
              <a:gd name="connsiteX138" fmla="*/ 2843662 w 12192000"/>
              <a:gd name="connsiteY138" fmla="*/ 1992498 h 2237474"/>
              <a:gd name="connsiteX139" fmla="*/ 2796128 w 12192000"/>
              <a:gd name="connsiteY139" fmla="*/ 1976403 h 2237474"/>
              <a:gd name="connsiteX140" fmla="*/ 2756784 w 12192000"/>
              <a:gd name="connsiteY140" fmla="*/ 1985116 h 2237474"/>
              <a:gd name="connsiteX141" fmla="*/ 2748833 w 12192000"/>
              <a:gd name="connsiteY141" fmla="*/ 1986323 h 2237474"/>
              <a:gd name="connsiteX142" fmla="*/ 2748661 w 12192000"/>
              <a:gd name="connsiteY142" fmla="*/ 1986122 h 2237474"/>
              <a:gd name="connsiteX143" fmla="*/ 2740251 w 12192000"/>
              <a:gd name="connsiteY143" fmla="*/ 1986946 h 2237474"/>
              <a:gd name="connsiteX144" fmla="*/ 2718916 w 12192000"/>
              <a:gd name="connsiteY144" fmla="*/ 1990867 h 2237474"/>
              <a:gd name="connsiteX145" fmla="*/ 2713522 w 12192000"/>
              <a:gd name="connsiteY145" fmla="*/ 1990173 h 2237474"/>
              <a:gd name="connsiteX146" fmla="*/ 2680597 w 12192000"/>
              <a:gd name="connsiteY146" fmla="*/ 1984996 h 2237474"/>
              <a:gd name="connsiteX147" fmla="*/ 2578178 w 12192000"/>
              <a:gd name="connsiteY147" fmla="*/ 1990531 h 2237474"/>
              <a:gd name="connsiteX148" fmla="*/ 2476147 w 12192000"/>
              <a:gd name="connsiteY148" fmla="*/ 1998305 h 2237474"/>
              <a:gd name="connsiteX149" fmla="*/ 2373568 w 12192000"/>
              <a:gd name="connsiteY149" fmla="*/ 2003219 h 2237474"/>
              <a:gd name="connsiteX150" fmla="*/ 2321399 w 12192000"/>
              <a:gd name="connsiteY150" fmla="*/ 1989467 h 2237474"/>
              <a:gd name="connsiteX151" fmla="*/ 2315525 w 12192000"/>
              <a:gd name="connsiteY151" fmla="*/ 1989708 h 2237474"/>
              <a:gd name="connsiteX152" fmla="*/ 2300792 w 12192000"/>
              <a:gd name="connsiteY152" fmla="*/ 1994290 h 2237474"/>
              <a:gd name="connsiteX153" fmla="*/ 2295469 w 12192000"/>
              <a:gd name="connsiteY153" fmla="*/ 1996659 h 2237474"/>
              <a:gd name="connsiteX154" fmla="*/ 2287219 w 12192000"/>
              <a:gd name="connsiteY154" fmla="*/ 1998750 h 2237474"/>
              <a:gd name="connsiteX155" fmla="*/ 2286948 w 12192000"/>
              <a:gd name="connsiteY155" fmla="*/ 1998596 h 2237474"/>
              <a:gd name="connsiteX156" fmla="*/ 2243069 w 12192000"/>
              <a:gd name="connsiteY156" fmla="*/ 2015111 h 2237474"/>
              <a:gd name="connsiteX157" fmla="*/ 2186609 w 12192000"/>
              <a:gd name="connsiteY157" fmla="*/ 2008263 h 2237474"/>
              <a:gd name="connsiteX158" fmla="*/ 2164831 w 12192000"/>
              <a:gd name="connsiteY158" fmla="*/ 2010143 h 2237474"/>
              <a:gd name="connsiteX159" fmla="*/ 2152836 w 12192000"/>
              <a:gd name="connsiteY159" fmla="*/ 2010048 h 2237474"/>
              <a:gd name="connsiteX160" fmla="*/ 2117102 w 12192000"/>
              <a:gd name="connsiteY160" fmla="*/ 2023004 h 2237474"/>
              <a:gd name="connsiteX161" fmla="*/ 2111935 w 12192000"/>
              <a:gd name="connsiteY161" fmla="*/ 2023163 h 2237474"/>
              <a:gd name="connsiteX162" fmla="*/ 2089991 w 12192000"/>
              <a:gd name="connsiteY162" fmla="*/ 2034193 h 2237474"/>
              <a:gd name="connsiteX163" fmla="*/ 2058061 w 12192000"/>
              <a:gd name="connsiteY163" fmla="*/ 2047942 h 2237474"/>
              <a:gd name="connsiteX164" fmla="*/ 2055737 w 12192000"/>
              <a:gd name="connsiteY164" fmla="*/ 2047704 h 2237474"/>
              <a:gd name="connsiteX165" fmla="*/ 2042244 w 12192000"/>
              <a:gd name="connsiteY165" fmla="*/ 2055560 h 2237474"/>
              <a:gd name="connsiteX166" fmla="*/ 1976224 w 12192000"/>
              <a:gd name="connsiteY166" fmla="*/ 2074257 h 2237474"/>
              <a:gd name="connsiteX167" fmla="*/ 1877728 w 12192000"/>
              <a:gd name="connsiteY167" fmla="*/ 2101004 h 2237474"/>
              <a:gd name="connsiteX168" fmla="*/ 1759056 w 12192000"/>
              <a:gd name="connsiteY168" fmla="*/ 2125608 h 2237474"/>
              <a:gd name="connsiteX169" fmla="*/ 1637948 w 12192000"/>
              <a:gd name="connsiteY169" fmla="*/ 2172597 h 2237474"/>
              <a:gd name="connsiteX170" fmla="*/ 1434549 w 12192000"/>
              <a:gd name="connsiteY170" fmla="*/ 2234522 h 2237474"/>
              <a:gd name="connsiteX171" fmla="*/ 1398481 w 12192000"/>
              <a:gd name="connsiteY171" fmla="*/ 2237074 h 2237474"/>
              <a:gd name="connsiteX172" fmla="*/ 1398407 w 12192000"/>
              <a:gd name="connsiteY172" fmla="*/ 2237095 h 2237474"/>
              <a:gd name="connsiteX173" fmla="*/ 1370962 w 12192000"/>
              <a:gd name="connsiteY173" fmla="*/ 2237474 h 2237474"/>
              <a:gd name="connsiteX174" fmla="*/ 1356367 w 12192000"/>
              <a:gd name="connsiteY174" fmla="*/ 2235089 h 2237474"/>
              <a:gd name="connsiteX175" fmla="*/ 1324828 w 12192000"/>
              <a:gd name="connsiteY175" fmla="*/ 2231968 h 2237474"/>
              <a:gd name="connsiteX176" fmla="*/ 1297744 w 12192000"/>
              <a:gd name="connsiteY176" fmla="*/ 2235849 h 2237474"/>
              <a:gd name="connsiteX177" fmla="*/ 1286236 w 12192000"/>
              <a:gd name="connsiteY177" fmla="*/ 2233135 h 2237474"/>
              <a:gd name="connsiteX178" fmla="*/ 1283504 w 12192000"/>
              <a:gd name="connsiteY178" fmla="*/ 2233797 h 2237474"/>
              <a:gd name="connsiteX179" fmla="*/ 1279765 w 12192000"/>
              <a:gd name="connsiteY179" fmla="*/ 2229639 h 2237474"/>
              <a:gd name="connsiteX180" fmla="*/ 1195347 w 12192000"/>
              <a:gd name="connsiteY180" fmla="*/ 2212354 h 2237474"/>
              <a:gd name="connsiteX181" fmla="*/ 970251 w 12192000"/>
              <a:gd name="connsiteY181" fmla="*/ 2221029 h 2237474"/>
              <a:gd name="connsiteX182" fmla="*/ 812914 w 12192000"/>
              <a:gd name="connsiteY182" fmla="*/ 2202752 h 2237474"/>
              <a:gd name="connsiteX183" fmla="*/ 800195 w 12192000"/>
              <a:gd name="connsiteY183" fmla="*/ 2209407 h 2237474"/>
              <a:gd name="connsiteX184" fmla="*/ 784978 w 12192000"/>
              <a:gd name="connsiteY184" fmla="*/ 2212360 h 2237474"/>
              <a:gd name="connsiteX185" fmla="*/ 681987 w 12192000"/>
              <a:gd name="connsiteY185" fmla="*/ 2216757 h 2237474"/>
              <a:gd name="connsiteX186" fmla="*/ 669923 w 12192000"/>
              <a:gd name="connsiteY186" fmla="*/ 2211682 h 2237474"/>
              <a:gd name="connsiteX187" fmla="*/ 648680 w 12192000"/>
              <a:gd name="connsiteY187" fmla="*/ 2206229 h 2237474"/>
              <a:gd name="connsiteX188" fmla="*/ 597225 w 12192000"/>
              <a:gd name="connsiteY188" fmla="*/ 2180999 h 2237474"/>
              <a:gd name="connsiteX189" fmla="*/ 558449 w 12192000"/>
              <a:gd name="connsiteY189" fmla="*/ 2182346 h 2237474"/>
              <a:gd name="connsiteX190" fmla="*/ 550517 w 12192000"/>
              <a:gd name="connsiteY190" fmla="*/ 2182060 h 2237474"/>
              <a:gd name="connsiteX191" fmla="*/ 550309 w 12192000"/>
              <a:gd name="connsiteY191" fmla="*/ 2181825 h 2237474"/>
              <a:gd name="connsiteX192" fmla="*/ 541836 w 12192000"/>
              <a:gd name="connsiteY192" fmla="*/ 2181063 h 2237474"/>
              <a:gd name="connsiteX193" fmla="*/ 536057 w 12192000"/>
              <a:gd name="connsiteY193" fmla="*/ 2181537 h 2237474"/>
              <a:gd name="connsiteX194" fmla="*/ 520671 w 12192000"/>
              <a:gd name="connsiteY194" fmla="*/ 2180980 h 2237474"/>
              <a:gd name="connsiteX195" fmla="*/ 515024 w 12192000"/>
              <a:gd name="connsiteY195" fmla="*/ 2179258 h 2237474"/>
              <a:gd name="connsiteX196" fmla="*/ 512278 w 12192000"/>
              <a:gd name="connsiteY196" fmla="*/ 2176369 h 2237474"/>
              <a:gd name="connsiteX197" fmla="*/ 480419 w 12192000"/>
              <a:gd name="connsiteY197" fmla="*/ 2167807 h 2237474"/>
              <a:gd name="connsiteX198" fmla="*/ 413835 w 12192000"/>
              <a:gd name="connsiteY198" fmla="*/ 2156783 h 2237474"/>
              <a:gd name="connsiteX199" fmla="*/ 376513 w 12192000"/>
              <a:gd name="connsiteY199" fmla="*/ 2154014 h 2237474"/>
              <a:gd name="connsiteX200" fmla="*/ 273386 w 12192000"/>
              <a:gd name="connsiteY200" fmla="*/ 2142551 h 2237474"/>
              <a:gd name="connsiteX201" fmla="*/ 169207 w 12192000"/>
              <a:gd name="connsiteY201" fmla="*/ 2128100 h 2237474"/>
              <a:gd name="connsiteX202" fmla="*/ 93149 w 12192000"/>
              <a:gd name="connsiteY202" fmla="*/ 2105324 h 2237474"/>
              <a:gd name="connsiteX203" fmla="*/ 88109 w 12192000"/>
              <a:gd name="connsiteY203" fmla="*/ 2106704 h 2237474"/>
              <a:gd name="connsiteX204" fmla="*/ 80022 w 12192000"/>
              <a:gd name="connsiteY204" fmla="*/ 2107254 h 2237474"/>
              <a:gd name="connsiteX205" fmla="*/ 79717 w 12192000"/>
              <a:gd name="connsiteY205" fmla="*/ 2107046 h 2237474"/>
              <a:gd name="connsiteX206" fmla="*/ 72352 w 12192000"/>
              <a:gd name="connsiteY206" fmla="*/ 2107991 h 2237474"/>
              <a:gd name="connsiteX207" fmla="*/ 37645 w 12192000"/>
              <a:gd name="connsiteY207" fmla="*/ 2115401 h 2237474"/>
              <a:gd name="connsiteX208" fmla="*/ 4572 w 12192000"/>
              <a:gd name="connsiteY208" fmla="*/ 2111091 h 2237474"/>
              <a:gd name="connsiteX209" fmla="*/ 0 w 12192000"/>
              <a:gd name="connsiteY209" fmla="*/ 2110468 h 2237474"/>
              <a:gd name="connsiteX210" fmla="*/ 0 w 12192000"/>
              <a:gd name="connsiteY21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45122 w 12192000"/>
              <a:gd name="connsiteY58" fmla="*/ 1345477 h 2237474"/>
              <a:gd name="connsiteX59" fmla="*/ 7902328 w 12192000"/>
              <a:gd name="connsiteY59" fmla="*/ 1345865 h 2237474"/>
              <a:gd name="connsiteX60" fmla="*/ 7875879 w 12192000"/>
              <a:gd name="connsiteY60" fmla="*/ 1345646 h 2237474"/>
              <a:gd name="connsiteX61" fmla="*/ 7840612 w 12192000"/>
              <a:gd name="connsiteY61" fmla="*/ 1369373 h 2237474"/>
              <a:gd name="connsiteX62" fmla="*/ 7786819 w 12192000"/>
              <a:gd name="connsiteY62" fmla="*/ 1378970 h 2237474"/>
              <a:gd name="connsiteX63" fmla="*/ 7548172 w 12192000"/>
              <a:gd name="connsiteY63" fmla="*/ 1417460 h 2237474"/>
              <a:gd name="connsiteX64" fmla="*/ 7483437 w 12192000"/>
              <a:gd name="connsiteY64" fmla="*/ 1478152 h 2237474"/>
              <a:gd name="connsiteX65" fmla="*/ 7377870 w 12192000"/>
              <a:gd name="connsiteY65" fmla="*/ 1523319 h 2237474"/>
              <a:gd name="connsiteX66" fmla="*/ 7230737 w 12192000"/>
              <a:gd name="connsiteY66" fmla="*/ 1562633 h 2237474"/>
              <a:gd name="connsiteX67" fmla="*/ 7224458 w 12192000"/>
              <a:gd name="connsiteY67" fmla="*/ 1573008 h 2237474"/>
              <a:gd name="connsiteX68" fmla="*/ 7183121 w 12192000"/>
              <a:gd name="connsiteY68" fmla="*/ 1595162 h 2237474"/>
              <a:gd name="connsiteX69" fmla="*/ 7164601 w 12192000"/>
              <a:gd name="connsiteY69" fmla="*/ 1606490 h 2237474"/>
              <a:gd name="connsiteX70" fmla="*/ 7092727 w 12192000"/>
              <a:gd name="connsiteY70" fmla="*/ 1623628 h 2237474"/>
              <a:gd name="connsiteX71" fmla="*/ 7031309 w 12192000"/>
              <a:gd name="connsiteY71" fmla="*/ 1619451 h 2237474"/>
              <a:gd name="connsiteX72" fmla="*/ 6999084 w 12192000"/>
              <a:gd name="connsiteY72" fmla="*/ 1634317 h 2237474"/>
              <a:gd name="connsiteX73" fmla="*/ 6992107 w 12192000"/>
              <a:gd name="connsiteY73" fmla="*/ 1636860 h 2237474"/>
              <a:gd name="connsiteX74" fmla="*/ 6900177 w 12192000"/>
              <a:gd name="connsiteY74" fmla="*/ 1636016 h 2237474"/>
              <a:gd name="connsiteX75" fmla="*/ 6795372 w 12192000"/>
              <a:gd name="connsiteY75" fmla="*/ 1644845 h 2237474"/>
              <a:gd name="connsiteX76" fmla="*/ 6692251 w 12192000"/>
              <a:gd name="connsiteY76" fmla="*/ 1656357 h 2237474"/>
              <a:gd name="connsiteX77" fmla="*/ 6655235 w 12192000"/>
              <a:gd name="connsiteY77" fmla="*/ 1661869 h 2237474"/>
              <a:gd name="connsiteX78" fmla="*/ 6554894 w 12192000"/>
              <a:gd name="connsiteY78" fmla="*/ 1664428 h 2237474"/>
              <a:gd name="connsiteX79" fmla="*/ 6516595 w 12192000"/>
              <a:gd name="connsiteY79" fmla="*/ 1667475 h 2237474"/>
              <a:gd name="connsiteX80" fmla="*/ 6508541 w 12192000"/>
              <a:gd name="connsiteY80" fmla="*/ 1668757 h 2237474"/>
              <a:gd name="connsiteX81" fmla="*/ 6471012 w 12192000"/>
              <a:gd name="connsiteY81" fmla="*/ 1678604 h 2237474"/>
              <a:gd name="connsiteX82" fmla="*/ 6364035 w 12192000"/>
              <a:gd name="connsiteY82" fmla="*/ 1667683 h 2237474"/>
              <a:gd name="connsiteX83" fmla="*/ 6280959 w 12192000"/>
              <a:gd name="connsiteY83" fmla="*/ 1689329 h 2237474"/>
              <a:gd name="connsiteX84" fmla="*/ 6243319 w 12192000"/>
              <a:gd name="connsiteY84" fmla="*/ 1695560 h 2237474"/>
              <a:gd name="connsiteX85" fmla="*/ 6098321 w 12192000"/>
              <a:gd name="connsiteY85" fmla="*/ 1721646 h 2237474"/>
              <a:gd name="connsiteX86" fmla="*/ 5880652 w 12192000"/>
              <a:gd name="connsiteY86" fmla="*/ 1779643 h 2237474"/>
              <a:gd name="connsiteX87" fmla="*/ 5785959 w 12192000"/>
              <a:gd name="connsiteY87" fmla="*/ 1775307 h 2237474"/>
              <a:gd name="connsiteX88" fmla="*/ 5643534 w 12192000"/>
              <a:gd name="connsiteY88" fmla="*/ 1802919 h 2237474"/>
              <a:gd name="connsiteX89" fmla="*/ 5518799 w 12192000"/>
              <a:gd name="connsiteY89" fmla="*/ 1818312 h 2237474"/>
              <a:gd name="connsiteX90" fmla="*/ 5505014 w 12192000"/>
              <a:gd name="connsiteY90" fmla="*/ 1819259 h 2237474"/>
              <a:gd name="connsiteX91" fmla="*/ 5453307 w 12192000"/>
              <a:gd name="connsiteY91" fmla="*/ 1815450 h 2237474"/>
              <a:gd name="connsiteX92" fmla="*/ 5364192 w 12192000"/>
              <a:gd name="connsiteY92" fmla="*/ 1826074 h 2237474"/>
              <a:gd name="connsiteX93" fmla="*/ 5350380 w 12192000"/>
              <a:gd name="connsiteY93" fmla="*/ 1830891 h 2237474"/>
              <a:gd name="connsiteX94" fmla="*/ 5259633 w 12192000"/>
              <a:gd name="connsiteY94" fmla="*/ 1837160 h 2237474"/>
              <a:gd name="connsiteX95" fmla="*/ 5197513 w 12192000"/>
              <a:gd name="connsiteY95" fmla="*/ 1844718 h 2237474"/>
              <a:gd name="connsiteX96" fmla="*/ 5168852 w 12192000"/>
              <a:gd name="connsiteY96" fmla="*/ 1844846 h 2237474"/>
              <a:gd name="connsiteX97" fmla="*/ 5114927 w 12192000"/>
              <a:gd name="connsiteY97" fmla="*/ 1847827 h 2237474"/>
              <a:gd name="connsiteX98" fmla="*/ 5108970 w 12192000"/>
              <a:gd name="connsiteY98" fmla="*/ 1847935 h 2237474"/>
              <a:gd name="connsiteX99" fmla="*/ 5067961 w 12192000"/>
              <a:gd name="connsiteY99" fmla="*/ 1845917 h 2237474"/>
              <a:gd name="connsiteX100" fmla="*/ 5007075 w 12192000"/>
              <a:gd name="connsiteY100" fmla="*/ 1838626 h 2237474"/>
              <a:gd name="connsiteX101" fmla="*/ 4944087 w 12192000"/>
              <a:gd name="connsiteY101" fmla="*/ 1823332 h 2237474"/>
              <a:gd name="connsiteX102" fmla="*/ 4907662 w 12192000"/>
              <a:gd name="connsiteY102" fmla="*/ 1816900 h 2237474"/>
              <a:gd name="connsiteX103" fmla="*/ 4882386 w 12192000"/>
              <a:gd name="connsiteY103" fmla="*/ 1809844 h 2237474"/>
              <a:gd name="connsiteX104" fmla="*/ 4811440 w 12192000"/>
              <a:gd name="connsiteY104" fmla="*/ 1804655 h 2237474"/>
              <a:gd name="connsiteX105" fmla="*/ 4691075 w 12192000"/>
              <a:gd name="connsiteY105" fmla="*/ 1801389 h 2237474"/>
              <a:gd name="connsiteX106" fmla="*/ 4611738 w 12192000"/>
              <a:gd name="connsiteY106" fmla="*/ 1776964 h 2237474"/>
              <a:gd name="connsiteX107" fmla="*/ 4560070 w 12192000"/>
              <a:gd name="connsiteY107" fmla="*/ 1785640 h 2237474"/>
              <a:gd name="connsiteX108" fmla="*/ 4536503 w 12192000"/>
              <a:gd name="connsiteY108" fmla="*/ 1785334 h 2237474"/>
              <a:gd name="connsiteX109" fmla="*/ 4513724 w 12192000"/>
              <a:gd name="connsiteY109" fmla="*/ 1791996 h 2237474"/>
              <a:gd name="connsiteX110" fmla="*/ 4459810 w 12192000"/>
              <a:gd name="connsiteY110" fmla="*/ 1797886 h 2237474"/>
              <a:gd name="connsiteX111" fmla="*/ 4379064 w 12192000"/>
              <a:gd name="connsiteY111" fmla="*/ 1817177 h 2237474"/>
              <a:gd name="connsiteX112" fmla="*/ 4319209 w 12192000"/>
              <a:gd name="connsiteY112" fmla="*/ 1834833 h 2237474"/>
              <a:gd name="connsiteX113" fmla="*/ 4290981 w 12192000"/>
              <a:gd name="connsiteY113" fmla="*/ 1839677 h 2237474"/>
              <a:gd name="connsiteX114" fmla="*/ 4285792 w 12192000"/>
              <a:gd name="connsiteY114" fmla="*/ 1836231 h 2237474"/>
              <a:gd name="connsiteX115" fmla="*/ 4238372 w 12192000"/>
              <a:gd name="connsiteY115" fmla="*/ 1851480 h 2237474"/>
              <a:gd name="connsiteX116" fmla="*/ 4232517 w 12192000"/>
              <a:gd name="connsiteY116" fmla="*/ 1852567 h 2237474"/>
              <a:gd name="connsiteX117" fmla="*/ 4191732 w 12192000"/>
              <a:gd name="connsiteY117" fmla="*/ 1857328 h 2237474"/>
              <a:gd name="connsiteX118" fmla="*/ 4065532 w 12192000"/>
              <a:gd name="connsiteY118" fmla="*/ 1855477 h 2237474"/>
              <a:gd name="connsiteX119" fmla="*/ 4028460 w 12192000"/>
              <a:gd name="connsiteY119" fmla="*/ 1855137 h 2237474"/>
              <a:gd name="connsiteX120" fmla="*/ 4002267 w 12192000"/>
              <a:gd name="connsiteY120" fmla="*/ 1852352 h 2237474"/>
              <a:gd name="connsiteX121" fmla="*/ 3931396 w 12192000"/>
              <a:gd name="connsiteY121" fmla="*/ 1858915 h 2237474"/>
              <a:gd name="connsiteX122" fmla="*/ 3812162 w 12192000"/>
              <a:gd name="connsiteY122" fmla="*/ 1875501 h 2237474"/>
              <a:gd name="connsiteX123" fmla="*/ 3729530 w 12192000"/>
              <a:gd name="connsiteY123" fmla="*/ 1864513 h 2237474"/>
              <a:gd name="connsiteX124" fmla="*/ 3680177 w 12192000"/>
              <a:gd name="connsiteY124" fmla="*/ 1881552 h 2237474"/>
              <a:gd name="connsiteX125" fmla="*/ 3567259 w 12192000"/>
              <a:gd name="connsiteY125" fmla="*/ 1893482 h 2237474"/>
              <a:gd name="connsiteX126" fmla="*/ 3405770 w 12192000"/>
              <a:gd name="connsiteY126" fmla="*/ 1904591 h 2237474"/>
              <a:gd name="connsiteX127" fmla="*/ 3280097 w 12192000"/>
              <a:gd name="connsiteY127" fmla="*/ 1919610 h 2237474"/>
              <a:gd name="connsiteX128" fmla="*/ 3123424 w 12192000"/>
              <a:gd name="connsiteY128" fmla="*/ 1952930 h 2237474"/>
              <a:gd name="connsiteX129" fmla="*/ 3009910 w 12192000"/>
              <a:gd name="connsiteY129" fmla="*/ 1957866 h 2237474"/>
              <a:gd name="connsiteX130" fmla="*/ 2995934 w 12192000"/>
              <a:gd name="connsiteY130" fmla="*/ 1967085 h 2237474"/>
              <a:gd name="connsiteX131" fmla="*/ 2980071 w 12192000"/>
              <a:gd name="connsiteY131" fmla="*/ 1972988 h 2237474"/>
              <a:gd name="connsiteX132" fmla="*/ 2978094 w 12192000"/>
              <a:gd name="connsiteY132" fmla="*/ 1972369 h 2237474"/>
              <a:gd name="connsiteX133" fmla="*/ 2942858 w 12192000"/>
              <a:gd name="connsiteY133" fmla="*/ 1981367 h 2237474"/>
              <a:gd name="connsiteX134" fmla="*/ 2875436 w 12192000"/>
              <a:gd name="connsiteY134" fmla="*/ 1996977 h 2237474"/>
              <a:gd name="connsiteX135" fmla="*/ 2874892 w 12192000"/>
              <a:gd name="connsiteY135" fmla="*/ 1996085 h 2237474"/>
              <a:gd name="connsiteX136" fmla="*/ 2864145 w 12192000"/>
              <a:gd name="connsiteY136" fmla="*/ 1994061 h 2237474"/>
              <a:gd name="connsiteX137" fmla="*/ 2843662 w 12192000"/>
              <a:gd name="connsiteY137" fmla="*/ 1992498 h 2237474"/>
              <a:gd name="connsiteX138" fmla="*/ 2796128 w 12192000"/>
              <a:gd name="connsiteY138" fmla="*/ 1976403 h 2237474"/>
              <a:gd name="connsiteX139" fmla="*/ 2756784 w 12192000"/>
              <a:gd name="connsiteY139" fmla="*/ 1985116 h 2237474"/>
              <a:gd name="connsiteX140" fmla="*/ 2748833 w 12192000"/>
              <a:gd name="connsiteY140" fmla="*/ 1986323 h 2237474"/>
              <a:gd name="connsiteX141" fmla="*/ 2748661 w 12192000"/>
              <a:gd name="connsiteY141" fmla="*/ 1986122 h 2237474"/>
              <a:gd name="connsiteX142" fmla="*/ 2740251 w 12192000"/>
              <a:gd name="connsiteY142" fmla="*/ 1986946 h 2237474"/>
              <a:gd name="connsiteX143" fmla="*/ 2718916 w 12192000"/>
              <a:gd name="connsiteY143" fmla="*/ 1990867 h 2237474"/>
              <a:gd name="connsiteX144" fmla="*/ 2713522 w 12192000"/>
              <a:gd name="connsiteY144" fmla="*/ 1990173 h 2237474"/>
              <a:gd name="connsiteX145" fmla="*/ 2680597 w 12192000"/>
              <a:gd name="connsiteY145" fmla="*/ 1984996 h 2237474"/>
              <a:gd name="connsiteX146" fmla="*/ 2578178 w 12192000"/>
              <a:gd name="connsiteY146" fmla="*/ 1990531 h 2237474"/>
              <a:gd name="connsiteX147" fmla="*/ 2476147 w 12192000"/>
              <a:gd name="connsiteY147" fmla="*/ 1998305 h 2237474"/>
              <a:gd name="connsiteX148" fmla="*/ 2373568 w 12192000"/>
              <a:gd name="connsiteY148" fmla="*/ 2003219 h 2237474"/>
              <a:gd name="connsiteX149" fmla="*/ 2321399 w 12192000"/>
              <a:gd name="connsiteY149" fmla="*/ 1989467 h 2237474"/>
              <a:gd name="connsiteX150" fmla="*/ 2315525 w 12192000"/>
              <a:gd name="connsiteY150" fmla="*/ 1989708 h 2237474"/>
              <a:gd name="connsiteX151" fmla="*/ 2300792 w 12192000"/>
              <a:gd name="connsiteY151" fmla="*/ 1994290 h 2237474"/>
              <a:gd name="connsiteX152" fmla="*/ 2295469 w 12192000"/>
              <a:gd name="connsiteY152" fmla="*/ 1996659 h 2237474"/>
              <a:gd name="connsiteX153" fmla="*/ 2287219 w 12192000"/>
              <a:gd name="connsiteY153" fmla="*/ 1998750 h 2237474"/>
              <a:gd name="connsiteX154" fmla="*/ 2286948 w 12192000"/>
              <a:gd name="connsiteY154" fmla="*/ 1998596 h 2237474"/>
              <a:gd name="connsiteX155" fmla="*/ 2243069 w 12192000"/>
              <a:gd name="connsiteY155" fmla="*/ 2015111 h 2237474"/>
              <a:gd name="connsiteX156" fmla="*/ 2186609 w 12192000"/>
              <a:gd name="connsiteY156" fmla="*/ 2008263 h 2237474"/>
              <a:gd name="connsiteX157" fmla="*/ 2164831 w 12192000"/>
              <a:gd name="connsiteY157" fmla="*/ 2010143 h 2237474"/>
              <a:gd name="connsiteX158" fmla="*/ 2152836 w 12192000"/>
              <a:gd name="connsiteY158" fmla="*/ 2010048 h 2237474"/>
              <a:gd name="connsiteX159" fmla="*/ 2117102 w 12192000"/>
              <a:gd name="connsiteY159" fmla="*/ 2023004 h 2237474"/>
              <a:gd name="connsiteX160" fmla="*/ 2111935 w 12192000"/>
              <a:gd name="connsiteY160" fmla="*/ 2023163 h 2237474"/>
              <a:gd name="connsiteX161" fmla="*/ 2089991 w 12192000"/>
              <a:gd name="connsiteY161" fmla="*/ 2034193 h 2237474"/>
              <a:gd name="connsiteX162" fmla="*/ 2058061 w 12192000"/>
              <a:gd name="connsiteY162" fmla="*/ 2047942 h 2237474"/>
              <a:gd name="connsiteX163" fmla="*/ 2055737 w 12192000"/>
              <a:gd name="connsiteY163" fmla="*/ 2047704 h 2237474"/>
              <a:gd name="connsiteX164" fmla="*/ 2042244 w 12192000"/>
              <a:gd name="connsiteY164" fmla="*/ 2055560 h 2237474"/>
              <a:gd name="connsiteX165" fmla="*/ 1976224 w 12192000"/>
              <a:gd name="connsiteY165" fmla="*/ 2074257 h 2237474"/>
              <a:gd name="connsiteX166" fmla="*/ 1877728 w 12192000"/>
              <a:gd name="connsiteY166" fmla="*/ 2101004 h 2237474"/>
              <a:gd name="connsiteX167" fmla="*/ 1759056 w 12192000"/>
              <a:gd name="connsiteY167" fmla="*/ 2125608 h 2237474"/>
              <a:gd name="connsiteX168" fmla="*/ 1637948 w 12192000"/>
              <a:gd name="connsiteY168" fmla="*/ 2172597 h 2237474"/>
              <a:gd name="connsiteX169" fmla="*/ 1434549 w 12192000"/>
              <a:gd name="connsiteY169" fmla="*/ 2234522 h 2237474"/>
              <a:gd name="connsiteX170" fmla="*/ 1398481 w 12192000"/>
              <a:gd name="connsiteY170" fmla="*/ 2237074 h 2237474"/>
              <a:gd name="connsiteX171" fmla="*/ 1398407 w 12192000"/>
              <a:gd name="connsiteY171" fmla="*/ 2237095 h 2237474"/>
              <a:gd name="connsiteX172" fmla="*/ 1370962 w 12192000"/>
              <a:gd name="connsiteY172" fmla="*/ 2237474 h 2237474"/>
              <a:gd name="connsiteX173" fmla="*/ 1356367 w 12192000"/>
              <a:gd name="connsiteY173" fmla="*/ 2235089 h 2237474"/>
              <a:gd name="connsiteX174" fmla="*/ 1324828 w 12192000"/>
              <a:gd name="connsiteY174" fmla="*/ 2231968 h 2237474"/>
              <a:gd name="connsiteX175" fmla="*/ 1297744 w 12192000"/>
              <a:gd name="connsiteY175" fmla="*/ 2235849 h 2237474"/>
              <a:gd name="connsiteX176" fmla="*/ 1286236 w 12192000"/>
              <a:gd name="connsiteY176" fmla="*/ 2233135 h 2237474"/>
              <a:gd name="connsiteX177" fmla="*/ 1283504 w 12192000"/>
              <a:gd name="connsiteY177" fmla="*/ 2233797 h 2237474"/>
              <a:gd name="connsiteX178" fmla="*/ 1279765 w 12192000"/>
              <a:gd name="connsiteY178" fmla="*/ 2229639 h 2237474"/>
              <a:gd name="connsiteX179" fmla="*/ 1195347 w 12192000"/>
              <a:gd name="connsiteY179" fmla="*/ 2212354 h 2237474"/>
              <a:gd name="connsiteX180" fmla="*/ 970251 w 12192000"/>
              <a:gd name="connsiteY180" fmla="*/ 2221029 h 2237474"/>
              <a:gd name="connsiteX181" fmla="*/ 812914 w 12192000"/>
              <a:gd name="connsiteY181" fmla="*/ 2202752 h 2237474"/>
              <a:gd name="connsiteX182" fmla="*/ 800195 w 12192000"/>
              <a:gd name="connsiteY182" fmla="*/ 2209407 h 2237474"/>
              <a:gd name="connsiteX183" fmla="*/ 784978 w 12192000"/>
              <a:gd name="connsiteY183" fmla="*/ 2212360 h 2237474"/>
              <a:gd name="connsiteX184" fmla="*/ 681987 w 12192000"/>
              <a:gd name="connsiteY184" fmla="*/ 2216757 h 2237474"/>
              <a:gd name="connsiteX185" fmla="*/ 669923 w 12192000"/>
              <a:gd name="connsiteY185" fmla="*/ 2211682 h 2237474"/>
              <a:gd name="connsiteX186" fmla="*/ 648680 w 12192000"/>
              <a:gd name="connsiteY186" fmla="*/ 2206229 h 2237474"/>
              <a:gd name="connsiteX187" fmla="*/ 597225 w 12192000"/>
              <a:gd name="connsiteY187" fmla="*/ 2180999 h 2237474"/>
              <a:gd name="connsiteX188" fmla="*/ 558449 w 12192000"/>
              <a:gd name="connsiteY188" fmla="*/ 2182346 h 2237474"/>
              <a:gd name="connsiteX189" fmla="*/ 550517 w 12192000"/>
              <a:gd name="connsiteY189" fmla="*/ 2182060 h 2237474"/>
              <a:gd name="connsiteX190" fmla="*/ 550309 w 12192000"/>
              <a:gd name="connsiteY190" fmla="*/ 2181825 h 2237474"/>
              <a:gd name="connsiteX191" fmla="*/ 541836 w 12192000"/>
              <a:gd name="connsiteY191" fmla="*/ 2181063 h 2237474"/>
              <a:gd name="connsiteX192" fmla="*/ 536057 w 12192000"/>
              <a:gd name="connsiteY192" fmla="*/ 2181537 h 2237474"/>
              <a:gd name="connsiteX193" fmla="*/ 520671 w 12192000"/>
              <a:gd name="connsiteY193" fmla="*/ 2180980 h 2237474"/>
              <a:gd name="connsiteX194" fmla="*/ 515024 w 12192000"/>
              <a:gd name="connsiteY194" fmla="*/ 2179258 h 2237474"/>
              <a:gd name="connsiteX195" fmla="*/ 512278 w 12192000"/>
              <a:gd name="connsiteY195" fmla="*/ 2176369 h 2237474"/>
              <a:gd name="connsiteX196" fmla="*/ 480419 w 12192000"/>
              <a:gd name="connsiteY196" fmla="*/ 2167807 h 2237474"/>
              <a:gd name="connsiteX197" fmla="*/ 413835 w 12192000"/>
              <a:gd name="connsiteY197" fmla="*/ 2156783 h 2237474"/>
              <a:gd name="connsiteX198" fmla="*/ 376513 w 12192000"/>
              <a:gd name="connsiteY198" fmla="*/ 2154014 h 2237474"/>
              <a:gd name="connsiteX199" fmla="*/ 273386 w 12192000"/>
              <a:gd name="connsiteY199" fmla="*/ 2142551 h 2237474"/>
              <a:gd name="connsiteX200" fmla="*/ 169207 w 12192000"/>
              <a:gd name="connsiteY200" fmla="*/ 2128100 h 2237474"/>
              <a:gd name="connsiteX201" fmla="*/ 93149 w 12192000"/>
              <a:gd name="connsiteY201" fmla="*/ 2105324 h 2237474"/>
              <a:gd name="connsiteX202" fmla="*/ 88109 w 12192000"/>
              <a:gd name="connsiteY202" fmla="*/ 2106704 h 2237474"/>
              <a:gd name="connsiteX203" fmla="*/ 80022 w 12192000"/>
              <a:gd name="connsiteY203" fmla="*/ 2107254 h 2237474"/>
              <a:gd name="connsiteX204" fmla="*/ 79717 w 12192000"/>
              <a:gd name="connsiteY204" fmla="*/ 2107046 h 2237474"/>
              <a:gd name="connsiteX205" fmla="*/ 72352 w 12192000"/>
              <a:gd name="connsiteY205" fmla="*/ 2107991 h 2237474"/>
              <a:gd name="connsiteX206" fmla="*/ 37645 w 12192000"/>
              <a:gd name="connsiteY206" fmla="*/ 2115401 h 2237474"/>
              <a:gd name="connsiteX207" fmla="*/ 4572 w 12192000"/>
              <a:gd name="connsiteY207" fmla="*/ 2111091 h 2237474"/>
              <a:gd name="connsiteX208" fmla="*/ 0 w 12192000"/>
              <a:gd name="connsiteY208" fmla="*/ 2110468 h 2237474"/>
              <a:gd name="connsiteX209" fmla="*/ 0 w 12192000"/>
              <a:gd name="connsiteY20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02328 w 12192000"/>
              <a:gd name="connsiteY58" fmla="*/ 1345865 h 2237474"/>
              <a:gd name="connsiteX59" fmla="*/ 7875879 w 12192000"/>
              <a:gd name="connsiteY59" fmla="*/ 1345646 h 2237474"/>
              <a:gd name="connsiteX60" fmla="*/ 7840612 w 12192000"/>
              <a:gd name="connsiteY60" fmla="*/ 1369373 h 2237474"/>
              <a:gd name="connsiteX61" fmla="*/ 7786819 w 12192000"/>
              <a:gd name="connsiteY61" fmla="*/ 1378970 h 2237474"/>
              <a:gd name="connsiteX62" fmla="*/ 7548172 w 12192000"/>
              <a:gd name="connsiteY62" fmla="*/ 1417460 h 2237474"/>
              <a:gd name="connsiteX63" fmla="*/ 7483437 w 12192000"/>
              <a:gd name="connsiteY63" fmla="*/ 1478152 h 2237474"/>
              <a:gd name="connsiteX64" fmla="*/ 7377870 w 12192000"/>
              <a:gd name="connsiteY64" fmla="*/ 1523319 h 2237474"/>
              <a:gd name="connsiteX65" fmla="*/ 7230737 w 12192000"/>
              <a:gd name="connsiteY65" fmla="*/ 1562633 h 2237474"/>
              <a:gd name="connsiteX66" fmla="*/ 7224458 w 12192000"/>
              <a:gd name="connsiteY66" fmla="*/ 1573008 h 2237474"/>
              <a:gd name="connsiteX67" fmla="*/ 7183121 w 12192000"/>
              <a:gd name="connsiteY67" fmla="*/ 1595162 h 2237474"/>
              <a:gd name="connsiteX68" fmla="*/ 7164601 w 12192000"/>
              <a:gd name="connsiteY68" fmla="*/ 1606490 h 2237474"/>
              <a:gd name="connsiteX69" fmla="*/ 7092727 w 12192000"/>
              <a:gd name="connsiteY69" fmla="*/ 1623628 h 2237474"/>
              <a:gd name="connsiteX70" fmla="*/ 7031309 w 12192000"/>
              <a:gd name="connsiteY70" fmla="*/ 1619451 h 2237474"/>
              <a:gd name="connsiteX71" fmla="*/ 6999084 w 12192000"/>
              <a:gd name="connsiteY71" fmla="*/ 1634317 h 2237474"/>
              <a:gd name="connsiteX72" fmla="*/ 6992107 w 12192000"/>
              <a:gd name="connsiteY72" fmla="*/ 1636860 h 2237474"/>
              <a:gd name="connsiteX73" fmla="*/ 6900177 w 12192000"/>
              <a:gd name="connsiteY73" fmla="*/ 1636016 h 2237474"/>
              <a:gd name="connsiteX74" fmla="*/ 6795372 w 12192000"/>
              <a:gd name="connsiteY74" fmla="*/ 1644845 h 2237474"/>
              <a:gd name="connsiteX75" fmla="*/ 6692251 w 12192000"/>
              <a:gd name="connsiteY75" fmla="*/ 1656357 h 2237474"/>
              <a:gd name="connsiteX76" fmla="*/ 6655235 w 12192000"/>
              <a:gd name="connsiteY76" fmla="*/ 1661869 h 2237474"/>
              <a:gd name="connsiteX77" fmla="*/ 6554894 w 12192000"/>
              <a:gd name="connsiteY77" fmla="*/ 1664428 h 2237474"/>
              <a:gd name="connsiteX78" fmla="*/ 6516595 w 12192000"/>
              <a:gd name="connsiteY78" fmla="*/ 1667475 h 2237474"/>
              <a:gd name="connsiteX79" fmla="*/ 6508541 w 12192000"/>
              <a:gd name="connsiteY79" fmla="*/ 1668757 h 2237474"/>
              <a:gd name="connsiteX80" fmla="*/ 6471012 w 12192000"/>
              <a:gd name="connsiteY80" fmla="*/ 1678604 h 2237474"/>
              <a:gd name="connsiteX81" fmla="*/ 6364035 w 12192000"/>
              <a:gd name="connsiteY81" fmla="*/ 1667683 h 2237474"/>
              <a:gd name="connsiteX82" fmla="*/ 6280959 w 12192000"/>
              <a:gd name="connsiteY82" fmla="*/ 1689329 h 2237474"/>
              <a:gd name="connsiteX83" fmla="*/ 6243319 w 12192000"/>
              <a:gd name="connsiteY83" fmla="*/ 1695560 h 2237474"/>
              <a:gd name="connsiteX84" fmla="*/ 6098321 w 12192000"/>
              <a:gd name="connsiteY84" fmla="*/ 1721646 h 2237474"/>
              <a:gd name="connsiteX85" fmla="*/ 5880652 w 12192000"/>
              <a:gd name="connsiteY85" fmla="*/ 1779643 h 2237474"/>
              <a:gd name="connsiteX86" fmla="*/ 5785959 w 12192000"/>
              <a:gd name="connsiteY86" fmla="*/ 1775307 h 2237474"/>
              <a:gd name="connsiteX87" fmla="*/ 5643534 w 12192000"/>
              <a:gd name="connsiteY87" fmla="*/ 1802919 h 2237474"/>
              <a:gd name="connsiteX88" fmla="*/ 5518799 w 12192000"/>
              <a:gd name="connsiteY88" fmla="*/ 1818312 h 2237474"/>
              <a:gd name="connsiteX89" fmla="*/ 5505014 w 12192000"/>
              <a:gd name="connsiteY89" fmla="*/ 1819259 h 2237474"/>
              <a:gd name="connsiteX90" fmla="*/ 5453307 w 12192000"/>
              <a:gd name="connsiteY90" fmla="*/ 1815450 h 2237474"/>
              <a:gd name="connsiteX91" fmla="*/ 5364192 w 12192000"/>
              <a:gd name="connsiteY91" fmla="*/ 1826074 h 2237474"/>
              <a:gd name="connsiteX92" fmla="*/ 5350380 w 12192000"/>
              <a:gd name="connsiteY92" fmla="*/ 1830891 h 2237474"/>
              <a:gd name="connsiteX93" fmla="*/ 5259633 w 12192000"/>
              <a:gd name="connsiteY93" fmla="*/ 1837160 h 2237474"/>
              <a:gd name="connsiteX94" fmla="*/ 5197513 w 12192000"/>
              <a:gd name="connsiteY94" fmla="*/ 1844718 h 2237474"/>
              <a:gd name="connsiteX95" fmla="*/ 5168852 w 12192000"/>
              <a:gd name="connsiteY95" fmla="*/ 1844846 h 2237474"/>
              <a:gd name="connsiteX96" fmla="*/ 5114927 w 12192000"/>
              <a:gd name="connsiteY96" fmla="*/ 1847827 h 2237474"/>
              <a:gd name="connsiteX97" fmla="*/ 5108970 w 12192000"/>
              <a:gd name="connsiteY97" fmla="*/ 1847935 h 2237474"/>
              <a:gd name="connsiteX98" fmla="*/ 5067961 w 12192000"/>
              <a:gd name="connsiteY98" fmla="*/ 1845917 h 2237474"/>
              <a:gd name="connsiteX99" fmla="*/ 5007075 w 12192000"/>
              <a:gd name="connsiteY99" fmla="*/ 1838626 h 2237474"/>
              <a:gd name="connsiteX100" fmla="*/ 4944087 w 12192000"/>
              <a:gd name="connsiteY100" fmla="*/ 1823332 h 2237474"/>
              <a:gd name="connsiteX101" fmla="*/ 4907662 w 12192000"/>
              <a:gd name="connsiteY101" fmla="*/ 1816900 h 2237474"/>
              <a:gd name="connsiteX102" fmla="*/ 4882386 w 12192000"/>
              <a:gd name="connsiteY102" fmla="*/ 1809844 h 2237474"/>
              <a:gd name="connsiteX103" fmla="*/ 4811440 w 12192000"/>
              <a:gd name="connsiteY103" fmla="*/ 1804655 h 2237474"/>
              <a:gd name="connsiteX104" fmla="*/ 4691075 w 12192000"/>
              <a:gd name="connsiteY104" fmla="*/ 1801389 h 2237474"/>
              <a:gd name="connsiteX105" fmla="*/ 4611738 w 12192000"/>
              <a:gd name="connsiteY105" fmla="*/ 1776964 h 2237474"/>
              <a:gd name="connsiteX106" fmla="*/ 4560070 w 12192000"/>
              <a:gd name="connsiteY106" fmla="*/ 1785640 h 2237474"/>
              <a:gd name="connsiteX107" fmla="*/ 4536503 w 12192000"/>
              <a:gd name="connsiteY107" fmla="*/ 1785334 h 2237474"/>
              <a:gd name="connsiteX108" fmla="*/ 4513724 w 12192000"/>
              <a:gd name="connsiteY108" fmla="*/ 1791996 h 2237474"/>
              <a:gd name="connsiteX109" fmla="*/ 4459810 w 12192000"/>
              <a:gd name="connsiteY109" fmla="*/ 1797886 h 2237474"/>
              <a:gd name="connsiteX110" fmla="*/ 4379064 w 12192000"/>
              <a:gd name="connsiteY110" fmla="*/ 1817177 h 2237474"/>
              <a:gd name="connsiteX111" fmla="*/ 4319209 w 12192000"/>
              <a:gd name="connsiteY111" fmla="*/ 1834833 h 2237474"/>
              <a:gd name="connsiteX112" fmla="*/ 4290981 w 12192000"/>
              <a:gd name="connsiteY112" fmla="*/ 1839677 h 2237474"/>
              <a:gd name="connsiteX113" fmla="*/ 4285792 w 12192000"/>
              <a:gd name="connsiteY113" fmla="*/ 1836231 h 2237474"/>
              <a:gd name="connsiteX114" fmla="*/ 4238372 w 12192000"/>
              <a:gd name="connsiteY114" fmla="*/ 1851480 h 2237474"/>
              <a:gd name="connsiteX115" fmla="*/ 4232517 w 12192000"/>
              <a:gd name="connsiteY115" fmla="*/ 1852567 h 2237474"/>
              <a:gd name="connsiteX116" fmla="*/ 4191732 w 12192000"/>
              <a:gd name="connsiteY116" fmla="*/ 1857328 h 2237474"/>
              <a:gd name="connsiteX117" fmla="*/ 4065532 w 12192000"/>
              <a:gd name="connsiteY117" fmla="*/ 1855477 h 2237474"/>
              <a:gd name="connsiteX118" fmla="*/ 4028460 w 12192000"/>
              <a:gd name="connsiteY118" fmla="*/ 1855137 h 2237474"/>
              <a:gd name="connsiteX119" fmla="*/ 4002267 w 12192000"/>
              <a:gd name="connsiteY119" fmla="*/ 1852352 h 2237474"/>
              <a:gd name="connsiteX120" fmla="*/ 3931396 w 12192000"/>
              <a:gd name="connsiteY120" fmla="*/ 1858915 h 2237474"/>
              <a:gd name="connsiteX121" fmla="*/ 3812162 w 12192000"/>
              <a:gd name="connsiteY121" fmla="*/ 1875501 h 2237474"/>
              <a:gd name="connsiteX122" fmla="*/ 3729530 w 12192000"/>
              <a:gd name="connsiteY122" fmla="*/ 1864513 h 2237474"/>
              <a:gd name="connsiteX123" fmla="*/ 3680177 w 12192000"/>
              <a:gd name="connsiteY123" fmla="*/ 1881552 h 2237474"/>
              <a:gd name="connsiteX124" fmla="*/ 3567259 w 12192000"/>
              <a:gd name="connsiteY124" fmla="*/ 1893482 h 2237474"/>
              <a:gd name="connsiteX125" fmla="*/ 3405770 w 12192000"/>
              <a:gd name="connsiteY125" fmla="*/ 1904591 h 2237474"/>
              <a:gd name="connsiteX126" fmla="*/ 3280097 w 12192000"/>
              <a:gd name="connsiteY126" fmla="*/ 1919610 h 2237474"/>
              <a:gd name="connsiteX127" fmla="*/ 3123424 w 12192000"/>
              <a:gd name="connsiteY127" fmla="*/ 1952930 h 2237474"/>
              <a:gd name="connsiteX128" fmla="*/ 3009910 w 12192000"/>
              <a:gd name="connsiteY128" fmla="*/ 1957866 h 2237474"/>
              <a:gd name="connsiteX129" fmla="*/ 2995934 w 12192000"/>
              <a:gd name="connsiteY129" fmla="*/ 1967085 h 2237474"/>
              <a:gd name="connsiteX130" fmla="*/ 2980071 w 12192000"/>
              <a:gd name="connsiteY130" fmla="*/ 1972988 h 2237474"/>
              <a:gd name="connsiteX131" fmla="*/ 2978094 w 12192000"/>
              <a:gd name="connsiteY131" fmla="*/ 1972369 h 2237474"/>
              <a:gd name="connsiteX132" fmla="*/ 2942858 w 12192000"/>
              <a:gd name="connsiteY132" fmla="*/ 1981367 h 2237474"/>
              <a:gd name="connsiteX133" fmla="*/ 2875436 w 12192000"/>
              <a:gd name="connsiteY133" fmla="*/ 1996977 h 2237474"/>
              <a:gd name="connsiteX134" fmla="*/ 2874892 w 12192000"/>
              <a:gd name="connsiteY134" fmla="*/ 1996085 h 2237474"/>
              <a:gd name="connsiteX135" fmla="*/ 2864145 w 12192000"/>
              <a:gd name="connsiteY135" fmla="*/ 1994061 h 2237474"/>
              <a:gd name="connsiteX136" fmla="*/ 2843662 w 12192000"/>
              <a:gd name="connsiteY136" fmla="*/ 1992498 h 2237474"/>
              <a:gd name="connsiteX137" fmla="*/ 2796128 w 12192000"/>
              <a:gd name="connsiteY137" fmla="*/ 1976403 h 2237474"/>
              <a:gd name="connsiteX138" fmla="*/ 2756784 w 12192000"/>
              <a:gd name="connsiteY138" fmla="*/ 1985116 h 2237474"/>
              <a:gd name="connsiteX139" fmla="*/ 2748833 w 12192000"/>
              <a:gd name="connsiteY139" fmla="*/ 1986323 h 2237474"/>
              <a:gd name="connsiteX140" fmla="*/ 2748661 w 12192000"/>
              <a:gd name="connsiteY140" fmla="*/ 1986122 h 2237474"/>
              <a:gd name="connsiteX141" fmla="*/ 2740251 w 12192000"/>
              <a:gd name="connsiteY141" fmla="*/ 1986946 h 2237474"/>
              <a:gd name="connsiteX142" fmla="*/ 2718916 w 12192000"/>
              <a:gd name="connsiteY142" fmla="*/ 1990867 h 2237474"/>
              <a:gd name="connsiteX143" fmla="*/ 2713522 w 12192000"/>
              <a:gd name="connsiteY143" fmla="*/ 1990173 h 2237474"/>
              <a:gd name="connsiteX144" fmla="*/ 2680597 w 12192000"/>
              <a:gd name="connsiteY144" fmla="*/ 1984996 h 2237474"/>
              <a:gd name="connsiteX145" fmla="*/ 2578178 w 12192000"/>
              <a:gd name="connsiteY145" fmla="*/ 1990531 h 2237474"/>
              <a:gd name="connsiteX146" fmla="*/ 2476147 w 12192000"/>
              <a:gd name="connsiteY146" fmla="*/ 1998305 h 2237474"/>
              <a:gd name="connsiteX147" fmla="*/ 2373568 w 12192000"/>
              <a:gd name="connsiteY147" fmla="*/ 2003219 h 2237474"/>
              <a:gd name="connsiteX148" fmla="*/ 2321399 w 12192000"/>
              <a:gd name="connsiteY148" fmla="*/ 1989467 h 2237474"/>
              <a:gd name="connsiteX149" fmla="*/ 2315525 w 12192000"/>
              <a:gd name="connsiteY149" fmla="*/ 1989708 h 2237474"/>
              <a:gd name="connsiteX150" fmla="*/ 2300792 w 12192000"/>
              <a:gd name="connsiteY150" fmla="*/ 1994290 h 2237474"/>
              <a:gd name="connsiteX151" fmla="*/ 2295469 w 12192000"/>
              <a:gd name="connsiteY151" fmla="*/ 1996659 h 2237474"/>
              <a:gd name="connsiteX152" fmla="*/ 2287219 w 12192000"/>
              <a:gd name="connsiteY152" fmla="*/ 1998750 h 2237474"/>
              <a:gd name="connsiteX153" fmla="*/ 2286948 w 12192000"/>
              <a:gd name="connsiteY153" fmla="*/ 1998596 h 2237474"/>
              <a:gd name="connsiteX154" fmla="*/ 2243069 w 12192000"/>
              <a:gd name="connsiteY154" fmla="*/ 2015111 h 2237474"/>
              <a:gd name="connsiteX155" fmla="*/ 2186609 w 12192000"/>
              <a:gd name="connsiteY155" fmla="*/ 2008263 h 2237474"/>
              <a:gd name="connsiteX156" fmla="*/ 2164831 w 12192000"/>
              <a:gd name="connsiteY156" fmla="*/ 2010143 h 2237474"/>
              <a:gd name="connsiteX157" fmla="*/ 2152836 w 12192000"/>
              <a:gd name="connsiteY157" fmla="*/ 2010048 h 2237474"/>
              <a:gd name="connsiteX158" fmla="*/ 2117102 w 12192000"/>
              <a:gd name="connsiteY158" fmla="*/ 2023004 h 2237474"/>
              <a:gd name="connsiteX159" fmla="*/ 2111935 w 12192000"/>
              <a:gd name="connsiteY159" fmla="*/ 2023163 h 2237474"/>
              <a:gd name="connsiteX160" fmla="*/ 2089991 w 12192000"/>
              <a:gd name="connsiteY160" fmla="*/ 2034193 h 2237474"/>
              <a:gd name="connsiteX161" fmla="*/ 2058061 w 12192000"/>
              <a:gd name="connsiteY161" fmla="*/ 2047942 h 2237474"/>
              <a:gd name="connsiteX162" fmla="*/ 2055737 w 12192000"/>
              <a:gd name="connsiteY162" fmla="*/ 2047704 h 2237474"/>
              <a:gd name="connsiteX163" fmla="*/ 2042244 w 12192000"/>
              <a:gd name="connsiteY163" fmla="*/ 2055560 h 2237474"/>
              <a:gd name="connsiteX164" fmla="*/ 1976224 w 12192000"/>
              <a:gd name="connsiteY164" fmla="*/ 2074257 h 2237474"/>
              <a:gd name="connsiteX165" fmla="*/ 1877728 w 12192000"/>
              <a:gd name="connsiteY165" fmla="*/ 2101004 h 2237474"/>
              <a:gd name="connsiteX166" fmla="*/ 1759056 w 12192000"/>
              <a:gd name="connsiteY166" fmla="*/ 2125608 h 2237474"/>
              <a:gd name="connsiteX167" fmla="*/ 1637948 w 12192000"/>
              <a:gd name="connsiteY167" fmla="*/ 2172597 h 2237474"/>
              <a:gd name="connsiteX168" fmla="*/ 1434549 w 12192000"/>
              <a:gd name="connsiteY168" fmla="*/ 2234522 h 2237474"/>
              <a:gd name="connsiteX169" fmla="*/ 1398481 w 12192000"/>
              <a:gd name="connsiteY169" fmla="*/ 2237074 h 2237474"/>
              <a:gd name="connsiteX170" fmla="*/ 1398407 w 12192000"/>
              <a:gd name="connsiteY170" fmla="*/ 2237095 h 2237474"/>
              <a:gd name="connsiteX171" fmla="*/ 1370962 w 12192000"/>
              <a:gd name="connsiteY171" fmla="*/ 2237474 h 2237474"/>
              <a:gd name="connsiteX172" fmla="*/ 1356367 w 12192000"/>
              <a:gd name="connsiteY172" fmla="*/ 2235089 h 2237474"/>
              <a:gd name="connsiteX173" fmla="*/ 1324828 w 12192000"/>
              <a:gd name="connsiteY173" fmla="*/ 2231968 h 2237474"/>
              <a:gd name="connsiteX174" fmla="*/ 1297744 w 12192000"/>
              <a:gd name="connsiteY174" fmla="*/ 2235849 h 2237474"/>
              <a:gd name="connsiteX175" fmla="*/ 1286236 w 12192000"/>
              <a:gd name="connsiteY175" fmla="*/ 2233135 h 2237474"/>
              <a:gd name="connsiteX176" fmla="*/ 1283504 w 12192000"/>
              <a:gd name="connsiteY176" fmla="*/ 2233797 h 2237474"/>
              <a:gd name="connsiteX177" fmla="*/ 1279765 w 12192000"/>
              <a:gd name="connsiteY177" fmla="*/ 2229639 h 2237474"/>
              <a:gd name="connsiteX178" fmla="*/ 1195347 w 12192000"/>
              <a:gd name="connsiteY178" fmla="*/ 2212354 h 2237474"/>
              <a:gd name="connsiteX179" fmla="*/ 970251 w 12192000"/>
              <a:gd name="connsiteY179" fmla="*/ 2221029 h 2237474"/>
              <a:gd name="connsiteX180" fmla="*/ 812914 w 12192000"/>
              <a:gd name="connsiteY180" fmla="*/ 2202752 h 2237474"/>
              <a:gd name="connsiteX181" fmla="*/ 800195 w 12192000"/>
              <a:gd name="connsiteY181" fmla="*/ 2209407 h 2237474"/>
              <a:gd name="connsiteX182" fmla="*/ 784978 w 12192000"/>
              <a:gd name="connsiteY182" fmla="*/ 2212360 h 2237474"/>
              <a:gd name="connsiteX183" fmla="*/ 681987 w 12192000"/>
              <a:gd name="connsiteY183" fmla="*/ 2216757 h 2237474"/>
              <a:gd name="connsiteX184" fmla="*/ 669923 w 12192000"/>
              <a:gd name="connsiteY184" fmla="*/ 2211682 h 2237474"/>
              <a:gd name="connsiteX185" fmla="*/ 648680 w 12192000"/>
              <a:gd name="connsiteY185" fmla="*/ 2206229 h 2237474"/>
              <a:gd name="connsiteX186" fmla="*/ 597225 w 12192000"/>
              <a:gd name="connsiteY186" fmla="*/ 2180999 h 2237474"/>
              <a:gd name="connsiteX187" fmla="*/ 558449 w 12192000"/>
              <a:gd name="connsiteY187" fmla="*/ 2182346 h 2237474"/>
              <a:gd name="connsiteX188" fmla="*/ 550517 w 12192000"/>
              <a:gd name="connsiteY188" fmla="*/ 2182060 h 2237474"/>
              <a:gd name="connsiteX189" fmla="*/ 550309 w 12192000"/>
              <a:gd name="connsiteY189" fmla="*/ 2181825 h 2237474"/>
              <a:gd name="connsiteX190" fmla="*/ 541836 w 12192000"/>
              <a:gd name="connsiteY190" fmla="*/ 2181063 h 2237474"/>
              <a:gd name="connsiteX191" fmla="*/ 536057 w 12192000"/>
              <a:gd name="connsiteY191" fmla="*/ 2181537 h 2237474"/>
              <a:gd name="connsiteX192" fmla="*/ 520671 w 12192000"/>
              <a:gd name="connsiteY192" fmla="*/ 2180980 h 2237474"/>
              <a:gd name="connsiteX193" fmla="*/ 515024 w 12192000"/>
              <a:gd name="connsiteY193" fmla="*/ 2179258 h 2237474"/>
              <a:gd name="connsiteX194" fmla="*/ 512278 w 12192000"/>
              <a:gd name="connsiteY194" fmla="*/ 2176369 h 2237474"/>
              <a:gd name="connsiteX195" fmla="*/ 480419 w 12192000"/>
              <a:gd name="connsiteY195" fmla="*/ 2167807 h 2237474"/>
              <a:gd name="connsiteX196" fmla="*/ 413835 w 12192000"/>
              <a:gd name="connsiteY196" fmla="*/ 2156783 h 2237474"/>
              <a:gd name="connsiteX197" fmla="*/ 376513 w 12192000"/>
              <a:gd name="connsiteY197" fmla="*/ 2154014 h 2237474"/>
              <a:gd name="connsiteX198" fmla="*/ 273386 w 12192000"/>
              <a:gd name="connsiteY198" fmla="*/ 2142551 h 2237474"/>
              <a:gd name="connsiteX199" fmla="*/ 169207 w 12192000"/>
              <a:gd name="connsiteY199" fmla="*/ 2128100 h 2237474"/>
              <a:gd name="connsiteX200" fmla="*/ 93149 w 12192000"/>
              <a:gd name="connsiteY200" fmla="*/ 2105324 h 2237474"/>
              <a:gd name="connsiteX201" fmla="*/ 88109 w 12192000"/>
              <a:gd name="connsiteY201" fmla="*/ 2106704 h 2237474"/>
              <a:gd name="connsiteX202" fmla="*/ 80022 w 12192000"/>
              <a:gd name="connsiteY202" fmla="*/ 2107254 h 2237474"/>
              <a:gd name="connsiteX203" fmla="*/ 79717 w 12192000"/>
              <a:gd name="connsiteY203" fmla="*/ 2107046 h 2237474"/>
              <a:gd name="connsiteX204" fmla="*/ 72352 w 12192000"/>
              <a:gd name="connsiteY204" fmla="*/ 2107991 h 2237474"/>
              <a:gd name="connsiteX205" fmla="*/ 37645 w 12192000"/>
              <a:gd name="connsiteY205" fmla="*/ 2115401 h 2237474"/>
              <a:gd name="connsiteX206" fmla="*/ 4572 w 12192000"/>
              <a:gd name="connsiteY206" fmla="*/ 2111091 h 2237474"/>
              <a:gd name="connsiteX207" fmla="*/ 0 w 12192000"/>
              <a:gd name="connsiteY207" fmla="*/ 2110468 h 2237474"/>
              <a:gd name="connsiteX208" fmla="*/ 0 w 12192000"/>
              <a:gd name="connsiteY20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05768 w 12192000"/>
              <a:gd name="connsiteY24" fmla="*/ 894610 h 2237474"/>
              <a:gd name="connsiteX25" fmla="*/ 9683005 w 12192000"/>
              <a:gd name="connsiteY25" fmla="*/ 894128 h 2237474"/>
              <a:gd name="connsiteX26" fmla="*/ 9594438 w 12192000"/>
              <a:gd name="connsiteY26" fmla="*/ 919051 h 2237474"/>
              <a:gd name="connsiteX27" fmla="*/ 9577033 w 12192000"/>
              <a:gd name="connsiteY27" fmla="*/ 922857 h 2237474"/>
              <a:gd name="connsiteX28" fmla="*/ 9544189 w 12192000"/>
              <a:gd name="connsiteY28" fmla="*/ 938966 h 2237474"/>
              <a:gd name="connsiteX29" fmla="*/ 9500499 w 12192000"/>
              <a:gd name="connsiteY29" fmla="*/ 954680 h 2237474"/>
              <a:gd name="connsiteX30" fmla="*/ 9428195 w 12192000"/>
              <a:gd name="connsiteY30" fmla="*/ 986225 h 2237474"/>
              <a:gd name="connsiteX31" fmla="*/ 9410017 w 12192000"/>
              <a:gd name="connsiteY31" fmla="*/ 993931 h 2237474"/>
              <a:gd name="connsiteX32" fmla="*/ 9392919 w 12192000"/>
              <a:gd name="connsiteY32" fmla="*/ 994656 h 2237474"/>
              <a:gd name="connsiteX33" fmla="*/ 9278619 w 12192000"/>
              <a:gd name="connsiteY33" fmla="*/ 1011878 h 2237474"/>
              <a:gd name="connsiteX34" fmla="*/ 9268019 w 12192000"/>
              <a:gd name="connsiteY34" fmla="*/ 1007442 h 2237474"/>
              <a:gd name="connsiteX35" fmla="*/ 9234662 w 12192000"/>
              <a:gd name="connsiteY35" fmla="*/ 1023056 h 2237474"/>
              <a:gd name="connsiteX36" fmla="*/ 9181033 w 12192000"/>
              <a:gd name="connsiteY36" fmla="*/ 1037921 h 2237474"/>
              <a:gd name="connsiteX37" fmla="*/ 9155969 w 12192000"/>
              <a:gd name="connsiteY37" fmla="*/ 1046804 h 2237474"/>
              <a:gd name="connsiteX38" fmla="*/ 9133985 w 12192000"/>
              <a:gd name="connsiteY38" fmla="*/ 1046450 h 2237474"/>
              <a:gd name="connsiteX39" fmla="*/ 9012987 w 12192000"/>
              <a:gd name="connsiteY39" fmla="*/ 1061986 h 2237474"/>
              <a:gd name="connsiteX40" fmla="*/ 8968445 w 12192000"/>
              <a:gd name="connsiteY40" fmla="*/ 1052169 h 2237474"/>
              <a:gd name="connsiteX41" fmla="*/ 8958984 w 12192000"/>
              <a:gd name="connsiteY41" fmla="*/ 1057212 h 2237474"/>
              <a:gd name="connsiteX42" fmla="*/ 8886001 w 12192000"/>
              <a:gd name="connsiteY42" fmla="*/ 1067468 h 2237474"/>
              <a:gd name="connsiteX43" fmla="*/ 8838610 w 12192000"/>
              <a:gd name="connsiteY43" fmla="*/ 1075091 h 2237474"/>
              <a:gd name="connsiteX44" fmla="*/ 8750383 w 12192000"/>
              <a:gd name="connsiteY44" fmla="*/ 1097387 h 2237474"/>
              <a:gd name="connsiteX45" fmla="*/ 8665605 w 12192000"/>
              <a:gd name="connsiteY45" fmla="*/ 1110791 h 2237474"/>
              <a:gd name="connsiteX46" fmla="*/ 8584946 w 12192000"/>
              <a:gd name="connsiteY46" fmla="*/ 1135226 h 2237474"/>
              <a:gd name="connsiteX47" fmla="*/ 8460755 w 12192000"/>
              <a:gd name="connsiteY47" fmla="*/ 1203427 h 2237474"/>
              <a:gd name="connsiteX48" fmla="*/ 8419755 w 12192000"/>
              <a:gd name="connsiteY48" fmla="*/ 1216260 h 2237474"/>
              <a:gd name="connsiteX49" fmla="*/ 8411626 w 12192000"/>
              <a:gd name="connsiteY49" fmla="*/ 1214397 h 2237474"/>
              <a:gd name="connsiteX50" fmla="*/ 8363469 w 12192000"/>
              <a:gd name="connsiteY50" fmla="*/ 1246658 h 2237474"/>
              <a:gd name="connsiteX51" fmla="*/ 8275497 w 12192000"/>
              <a:gd name="connsiteY51" fmla="*/ 1264396 h 2237474"/>
              <a:gd name="connsiteX52" fmla="*/ 8206287 w 12192000"/>
              <a:gd name="connsiteY52" fmla="*/ 1273060 h 2237474"/>
              <a:gd name="connsiteX53" fmla="*/ 8168705 w 12192000"/>
              <a:gd name="connsiteY53" fmla="*/ 1279956 h 2237474"/>
              <a:gd name="connsiteX54" fmla="*/ 8139997 w 12192000"/>
              <a:gd name="connsiteY54" fmla="*/ 1282713 h 2237474"/>
              <a:gd name="connsiteX55" fmla="*/ 8074238 w 12192000"/>
              <a:gd name="connsiteY55" fmla="*/ 1301895 h 2237474"/>
              <a:gd name="connsiteX56" fmla="*/ 7968292 w 12192000"/>
              <a:gd name="connsiteY56" fmla="*/ 1338779 h 2237474"/>
              <a:gd name="connsiteX57" fmla="*/ 7902328 w 12192000"/>
              <a:gd name="connsiteY57" fmla="*/ 1345865 h 2237474"/>
              <a:gd name="connsiteX58" fmla="*/ 7875879 w 12192000"/>
              <a:gd name="connsiteY58" fmla="*/ 1345646 h 2237474"/>
              <a:gd name="connsiteX59" fmla="*/ 7840612 w 12192000"/>
              <a:gd name="connsiteY59" fmla="*/ 1369373 h 2237474"/>
              <a:gd name="connsiteX60" fmla="*/ 7786819 w 12192000"/>
              <a:gd name="connsiteY60" fmla="*/ 1378970 h 2237474"/>
              <a:gd name="connsiteX61" fmla="*/ 7548172 w 12192000"/>
              <a:gd name="connsiteY61" fmla="*/ 1417460 h 2237474"/>
              <a:gd name="connsiteX62" fmla="*/ 7483437 w 12192000"/>
              <a:gd name="connsiteY62" fmla="*/ 1478152 h 2237474"/>
              <a:gd name="connsiteX63" fmla="*/ 7377870 w 12192000"/>
              <a:gd name="connsiteY63" fmla="*/ 1523319 h 2237474"/>
              <a:gd name="connsiteX64" fmla="*/ 7230737 w 12192000"/>
              <a:gd name="connsiteY64" fmla="*/ 1562633 h 2237474"/>
              <a:gd name="connsiteX65" fmla="*/ 7224458 w 12192000"/>
              <a:gd name="connsiteY65" fmla="*/ 1573008 h 2237474"/>
              <a:gd name="connsiteX66" fmla="*/ 7183121 w 12192000"/>
              <a:gd name="connsiteY66" fmla="*/ 1595162 h 2237474"/>
              <a:gd name="connsiteX67" fmla="*/ 7164601 w 12192000"/>
              <a:gd name="connsiteY67" fmla="*/ 1606490 h 2237474"/>
              <a:gd name="connsiteX68" fmla="*/ 7092727 w 12192000"/>
              <a:gd name="connsiteY68" fmla="*/ 1623628 h 2237474"/>
              <a:gd name="connsiteX69" fmla="*/ 7031309 w 12192000"/>
              <a:gd name="connsiteY69" fmla="*/ 1619451 h 2237474"/>
              <a:gd name="connsiteX70" fmla="*/ 6999084 w 12192000"/>
              <a:gd name="connsiteY70" fmla="*/ 1634317 h 2237474"/>
              <a:gd name="connsiteX71" fmla="*/ 6992107 w 12192000"/>
              <a:gd name="connsiteY71" fmla="*/ 1636860 h 2237474"/>
              <a:gd name="connsiteX72" fmla="*/ 6900177 w 12192000"/>
              <a:gd name="connsiteY72" fmla="*/ 1636016 h 2237474"/>
              <a:gd name="connsiteX73" fmla="*/ 6795372 w 12192000"/>
              <a:gd name="connsiteY73" fmla="*/ 1644845 h 2237474"/>
              <a:gd name="connsiteX74" fmla="*/ 6692251 w 12192000"/>
              <a:gd name="connsiteY74" fmla="*/ 1656357 h 2237474"/>
              <a:gd name="connsiteX75" fmla="*/ 6655235 w 12192000"/>
              <a:gd name="connsiteY75" fmla="*/ 1661869 h 2237474"/>
              <a:gd name="connsiteX76" fmla="*/ 6554894 w 12192000"/>
              <a:gd name="connsiteY76" fmla="*/ 1664428 h 2237474"/>
              <a:gd name="connsiteX77" fmla="*/ 6516595 w 12192000"/>
              <a:gd name="connsiteY77" fmla="*/ 1667475 h 2237474"/>
              <a:gd name="connsiteX78" fmla="*/ 6508541 w 12192000"/>
              <a:gd name="connsiteY78" fmla="*/ 1668757 h 2237474"/>
              <a:gd name="connsiteX79" fmla="*/ 6471012 w 12192000"/>
              <a:gd name="connsiteY79" fmla="*/ 1678604 h 2237474"/>
              <a:gd name="connsiteX80" fmla="*/ 6364035 w 12192000"/>
              <a:gd name="connsiteY80" fmla="*/ 1667683 h 2237474"/>
              <a:gd name="connsiteX81" fmla="*/ 6280959 w 12192000"/>
              <a:gd name="connsiteY81" fmla="*/ 1689329 h 2237474"/>
              <a:gd name="connsiteX82" fmla="*/ 6243319 w 12192000"/>
              <a:gd name="connsiteY82" fmla="*/ 1695560 h 2237474"/>
              <a:gd name="connsiteX83" fmla="*/ 6098321 w 12192000"/>
              <a:gd name="connsiteY83" fmla="*/ 1721646 h 2237474"/>
              <a:gd name="connsiteX84" fmla="*/ 5880652 w 12192000"/>
              <a:gd name="connsiteY84" fmla="*/ 1779643 h 2237474"/>
              <a:gd name="connsiteX85" fmla="*/ 5785959 w 12192000"/>
              <a:gd name="connsiteY85" fmla="*/ 1775307 h 2237474"/>
              <a:gd name="connsiteX86" fmla="*/ 5643534 w 12192000"/>
              <a:gd name="connsiteY86" fmla="*/ 1802919 h 2237474"/>
              <a:gd name="connsiteX87" fmla="*/ 5518799 w 12192000"/>
              <a:gd name="connsiteY87" fmla="*/ 1818312 h 2237474"/>
              <a:gd name="connsiteX88" fmla="*/ 5505014 w 12192000"/>
              <a:gd name="connsiteY88" fmla="*/ 1819259 h 2237474"/>
              <a:gd name="connsiteX89" fmla="*/ 5453307 w 12192000"/>
              <a:gd name="connsiteY89" fmla="*/ 1815450 h 2237474"/>
              <a:gd name="connsiteX90" fmla="*/ 5364192 w 12192000"/>
              <a:gd name="connsiteY90" fmla="*/ 1826074 h 2237474"/>
              <a:gd name="connsiteX91" fmla="*/ 5350380 w 12192000"/>
              <a:gd name="connsiteY91" fmla="*/ 1830891 h 2237474"/>
              <a:gd name="connsiteX92" fmla="*/ 5259633 w 12192000"/>
              <a:gd name="connsiteY92" fmla="*/ 1837160 h 2237474"/>
              <a:gd name="connsiteX93" fmla="*/ 5197513 w 12192000"/>
              <a:gd name="connsiteY93" fmla="*/ 1844718 h 2237474"/>
              <a:gd name="connsiteX94" fmla="*/ 5168852 w 12192000"/>
              <a:gd name="connsiteY94" fmla="*/ 1844846 h 2237474"/>
              <a:gd name="connsiteX95" fmla="*/ 5114927 w 12192000"/>
              <a:gd name="connsiteY95" fmla="*/ 1847827 h 2237474"/>
              <a:gd name="connsiteX96" fmla="*/ 5108970 w 12192000"/>
              <a:gd name="connsiteY96" fmla="*/ 1847935 h 2237474"/>
              <a:gd name="connsiteX97" fmla="*/ 5067961 w 12192000"/>
              <a:gd name="connsiteY97" fmla="*/ 1845917 h 2237474"/>
              <a:gd name="connsiteX98" fmla="*/ 5007075 w 12192000"/>
              <a:gd name="connsiteY98" fmla="*/ 1838626 h 2237474"/>
              <a:gd name="connsiteX99" fmla="*/ 4944087 w 12192000"/>
              <a:gd name="connsiteY99" fmla="*/ 1823332 h 2237474"/>
              <a:gd name="connsiteX100" fmla="*/ 4907662 w 12192000"/>
              <a:gd name="connsiteY100" fmla="*/ 1816900 h 2237474"/>
              <a:gd name="connsiteX101" fmla="*/ 4882386 w 12192000"/>
              <a:gd name="connsiteY101" fmla="*/ 1809844 h 2237474"/>
              <a:gd name="connsiteX102" fmla="*/ 4811440 w 12192000"/>
              <a:gd name="connsiteY102" fmla="*/ 1804655 h 2237474"/>
              <a:gd name="connsiteX103" fmla="*/ 4691075 w 12192000"/>
              <a:gd name="connsiteY103" fmla="*/ 1801389 h 2237474"/>
              <a:gd name="connsiteX104" fmla="*/ 4611738 w 12192000"/>
              <a:gd name="connsiteY104" fmla="*/ 1776964 h 2237474"/>
              <a:gd name="connsiteX105" fmla="*/ 4560070 w 12192000"/>
              <a:gd name="connsiteY105" fmla="*/ 1785640 h 2237474"/>
              <a:gd name="connsiteX106" fmla="*/ 4536503 w 12192000"/>
              <a:gd name="connsiteY106" fmla="*/ 1785334 h 2237474"/>
              <a:gd name="connsiteX107" fmla="*/ 4513724 w 12192000"/>
              <a:gd name="connsiteY107" fmla="*/ 1791996 h 2237474"/>
              <a:gd name="connsiteX108" fmla="*/ 4459810 w 12192000"/>
              <a:gd name="connsiteY108" fmla="*/ 1797886 h 2237474"/>
              <a:gd name="connsiteX109" fmla="*/ 4379064 w 12192000"/>
              <a:gd name="connsiteY109" fmla="*/ 1817177 h 2237474"/>
              <a:gd name="connsiteX110" fmla="*/ 4319209 w 12192000"/>
              <a:gd name="connsiteY110" fmla="*/ 1834833 h 2237474"/>
              <a:gd name="connsiteX111" fmla="*/ 4290981 w 12192000"/>
              <a:gd name="connsiteY111" fmla="*/ 1839677 h 2237474"/>
              <a:gd name="connsiteX112" fmla="*/ 4285792 w 12192000"/>
              <a:gd name="connsiteY112" fmla="*/ 1836231 h 2237474"/>
              <a:gd name="connsiteX113" fmla="*/ 4238372 w 12192000"/>
              <a:gd name="connsiteY113" fmla="*/ 1851480 h 2237474"/>
              <a:gd name="connsiteX114" fmla="*/ 4232517 w 12192000"/>
              <a:gd name="connsiteY114" fmla="*/ 1852567 h 2237474"/>
              <a:gd name="connsiteX115" fmla="*/ 4191732 w 12192000"/>
              <a:gd name="connsiteY115" fmla="*/ 1857328 h 2237474"/>
              <a:gd name="connsiteX116" fmla="*/ 4065532 w 12192000"/>
              <a:gd name="connsiteY116" fmla="*/ 1855477 h 2237474"/>
              <a:gd name="connsiteX117" fmla="*/ 4028460 w 12192000"/>
              <a:gd name="connsiteY117" fmla="*/ 1855137 h 2237474"/>
              <a:gd name="connsiteX118" fmla="*/ 4002267 w 12192000"/>
              <a:gd name="connsiteY118" fmla="*/ 1852352 h 2237474"/>
              <a:gd name="connsiteX119" fmla="*/ 3931396 w 12192000"/>
              <a:gd name="connsiteY119" fmla="*/ 1858915 h 2237474"/>
              <a:gd name="connsiteX120" fmla="*/ 3812162 w 12192000"/>
              <a:gd name="connsiteY120" fmla="*/ 1875501 h 2237474"/>
              <a:gd name="connsiteX121" fmla="*/ 3729530 w 12192000"/>
              <a:gd name="connsiteY121" fmla="*/ 1864513 h 2237474"/>
              <a:gd name="connsiteX122" fmla="*/ 3680177 w 12192000"/>
              <a:gd name="connsiteY122" fmla="*/ 1881552 h 2237474"/>
              <a:gd name="connsiteX123" fmla="*/ 3567259 w 12192000"/>
              <a:gd name="connsiteY123" fmla="*/ 1893482 h 2237474"/>
              <a:gd name="connsiteX124" fmla="*/ 3405770 w 12192000"/>
              <a:gd name="connsiteY124" fmla="*/ 1904591 h 2237474"/>
              <a:gd name="connsiteX125" fmla="*/ 3280097 w 12192000"/>
              <a:gd name="connsiteY125" fmla="*/ 1919610 h 2237474"/>
              <a:gd name="connsiteX126" fmla="*/ 3123424 w 12192000"/>
              <a:gd name="connsiteY126" fmla="*/ 1952930 h 2237474"/>
              <a:gd name="connsiteX127" fmla="*/ 3009910 w 12192000"/>
              <a:gd name="connsiteY127" fmla="*/ 1957866 h 2237474"/>
              <a:gd name="connsiteX128" fmla="*/ 2995934 w 12192000"/>
              <a:gd name="connsiteY128" fmla="*/ 1967085 h 2237474"/>
              <a:gd name="connsiteX129" fmla="*/ 2980071 w 12192000"/>
              <a:gd name="connsiteY129" fmla="*/ 1972988 h 2237474"/>
              <a:gd name="connsiteX130" fmla="*/ 2978094 w 12192000"/>
              <a:gd name="connsiteY130" fmla="*/ 1972369 h 2237474"/>
              <a:gd name="connsiteX131" fmla="*/ 2942858 w 12192000"/>
              <a:gd name="connsiteY131" fmla="*/ 1981367 h 2237474"/>
              <a:gd name="connsiteX132" fmla="*/ 2875436 w 12192000"/>
              <a:gd name="connsiteY132" fmla="*/ 1996977 h 2237474"/>
              <a:gd name="connsiteX133" fmla="*/ 2874892 w 12192000"/>
              <a:gd name="connsiteY133" fmla="*/ 1996085 h 2237474"/>
              <a:gd name="connsiteX134" fmla="*/ 2864145 w 12192000"/>
              <a:gd name="connsiteY134" fmla="*/ 1994061 h 2237474"/>
              <a:gd name="connsiteX135" fmla="*/ 2843662 w 12192000"/>
              <a:gd name="connsiteY135" fmla="*/ 1992498 h 2237474"/>
              <a:gd name="connsiteX136" fmla="*/ 2796128 w 12192000"/>
              <a:gd name="connsiteY136" fmla="*/ 1976403 h 2237474"/>
              <a:gd name="connsiteX137" fmla="*/ 2756784 w 12192000"/>
              <a:gd name="connsiteY137" fmla="*/ 1985116 h 2237474"/>
              <a:gd name="connsiteX138" fmla="*/ 2748833 w 12192000"/>
              <a:gd name="connsiteY138" fmla="*/ 1986323 h 2237474"/>
              <a:gd name="connsiteX139" fmla="*/ 2748661 w 12192000"/>
              <a:gd name="connsiteY139" fmla="*/ 1986122 h 2237474"/>
              <a:gd name="connsiteX140" fmla="*/ 2740251 w 12192000"/>
              <a:gd name="connsiteY140" fmla="*/ 1986946 h 2237474"/>
              <a:gd name="connsiteX141" fmla="*/ 2718916 w 12192000"/>
              <a:gd name="connsiteY141" fmla="*/ 1990867 h 2237474"/>
              <a:gd name="connsiteX142" fmla="*/ 2713522 w 12192000"/>
              <a:gd name="connsiteY142" fmla="*/ 1990173 h 2237474"/>
              <a:gd name="connsiteX143" fmla="*/ 2680597 w 12192000"/>
              <a:gd name="connsiteY143" fmla="*/ 1984996 h 2237474"/>
              <a:gd name="connsiteX144" fmla="*/ 2578178 w 12192000"/>
              <a:gd name="connsiteY144" fmla="*/ 1990531 h 2237474"/>
              <a:gd name="connsiteX145" fmla="*/ 2476147 w 12192000"/>
              <a:gd name="connsiteY145" fmla="*/ 1998305 h 2237474"/>
              <a:gd name="connsiteX146" fmla="*/ 2373568 w 12192000"/>
              <a:gd name="connsiteY146" fmla="*/ 2003219 h 2237474"/>
              <a:gd name="connsiteX147" fmla="*/ 2321399 w 12192000"/>
              <a:gd name="connsiteY147" fmla="*/ 1989467 h 2237474"/>
              <a:gd name="connsiteX148" fmla="*/ 2315525 w 12192000"/>
              <a:gd name="connsiteY148" fmla="*/ 1989708 h 2237474"/>
              <a:gd name="connsiteX149" fmla="*/ 2300792 w 12192000"/>
              <a:gd name="connsiteY149" fmla="*/ 1994290 h 2237474"/>
              <a:gd name="connsiteX150" fmla="*/ 2295469 w 12192000"/>
              <a:gd name="connsiteY150" fmla="*/ 1996659 h 2237474"/>
              <a:gd name="connsiteX151" fmla="*/ 2287219 w 12192000"/>
              <a:gd name="connsiteY151" fmla="*/ 1998750 h 2237474"/>
              <a:gd name="connsiteX152" fmla="*/ 2286948 w 12192000"/>
              <a:gd name="connsiteY152" fmla="*/ 1998596 h 2237474"/>
              <a:gd name="connsiteX153" fmla="*/ 2243069 w 12192000"/>
              <a:gd name="connsiteY153" fmla="*/ 2015111 h 2237474"/>
              <a:gd name="connsiteX154" fmla="*/ 2186609 w 12192000"/>
              <a:gd name="connsiteY154" fmla="*/ 2008263 h 2237474"/>
              <a:gd name="connsiteX155" fmla="*/ 2164831 w 12192000"/>
              <a:gd name="connsiteY155" fmla="*/ 2010143 h 2237474"/>
              <a:gd name="connsiteX156" fmla="*/ 2152836 w 12192000"/>
              <a:gd name="connsiteY156" fmla="*/ 2010048 h 2237474"/>
              <a:gd name="connsiteX157" fmla="*/ 2117102 w 12192000"/>
              <a:gd name="connsiteY157" fmla="*/ 2023004 h 2237474"/>
              <a:gd name="connsiteX158" fmla="*/ 2111935 w 12192000"/>
              <a:gd name="connsiteY158" fmla="*/ 2023163 h 2237474"/>
              <a:gd name="connsiteX159" fmla="*/ 2089991 w 12192000"/>
              <a:gd name="connsiteY159" fmla="*/ 2034193 h 2237474"/>
              <a:gd name="connsiteX160" fmla="*/ 2058061 w 12192000"/>
              <a:gd name="connsiteY160" fmla="*/ 2047942 h 2237474"/>
              <a:gd name="connsiteX161" fmla="*/ 2055737 w 12192000"/>
              <a:gd name="connsiteY161" fmla="*/ 2047704 h 2237474"/>
              <a:gd name="connsiteX162" fmla="*/ 2042244 w 12192000"/>
              <a:gd name="connsiteY162" fmla="*/ 2055560 h 2237474"/>
              <a:gd name="connsiteX163" fmla="*/ 1976224 w 12192000"/>
              <a:gd name="connsiteY163" fmla="*/ 2074257 h 2237474"/>
              <a:gd name="connsiteX164" fmla="*/ 1877728 w 12192000"/>
              <a:gd name="connsiteY164" fmla="*/ 2101004 h 2237474"/>
              <a:gd name="connsiteX165" fmla="*/ 1759056 w 12192000"/>
              <a:gd name="connsiteY165" fmla="*/ 2125608 h 2237474"/>
              <a:gd name="connsiteX166" fmla="*/ 1637948 w 12192000"/>
              <a:gd name="connsiteY166" fmla="*/ 2172597 h 2237474"/>
              <a:gd name="connsiteX167" fmla="*/ 1434549 w 12192000"/>
              <a:gd name="connsiteY167" fmla="*/ 2234522 h 2237474"/>
              <a:gd name="connsiteX168" fmla="*/ 1398481 w 12192000"/>
              <a:gd name="connsiteY168" fmla="*/ 2237074 h 2237474"/>
              <a:gd name="connsiteX169" fmla="*/ 1398407 w 12192000"/>
              <a:gd name="connsiteY169" fmla="*/ 2237095 h 2237474"/>
              <a:gd name="connsiteX170" fmla="*/ 1370962 w 12192000"/>
              <a:gd name="connsiteY170" fmla="*/ 2237474 h 2237474"/>
              <a:gd name="connsiteX171" fmla="*/ 1356367 w 12192000"/>
              <a:gd name="connsiteY171" fmla="*/ 2235089 h 2237474"/>
              <a:gd name="connsiteX172" fmla="*/ 1324828 w 12192000"/>
              <a:gd name="connsiteY172" fmla="*/ 2231968 h 2237474"/>
              <a:gd name="connsiteX173" fmla="*/ 1297744 w 12192000"/>
              <a:gd name="connsiteY173" fmla="*/ 2235849 h 2237474"/>
              <a:gd name="connsiteX174" fmla="*/ 1286236 w 12192000"/>
              <a:gd name="connsiteY174" fmla="*/ 2233135 h 2237474"/>
              <a:gd name="connsiteX175" fmla="*/ 1283504 w 12192000"/>
              <a:gd name="connsiteY175" fmla="*/ 2233797 h 2237474"/>
              <a:gd name="connsiteX176" fmla="*/ 1279765 w 12192000"/>
              <a:gd name="connsiteY176" fmla="*/ 2229639 h 2237474"/>
              <a:gd name="connsiteX177" fmla="*/ 1195347 w 12192000"/>
              <a:gd name="connsiteY177" fmla="*/ 2212354 h 2237474"/>
              <a:gd name="connsiteX178" fmla="*/ 970251 w 12192000"/>
              <a:gd name="connsiteY178" fmla="*/ 2221029 h 2237474"/>
              <a:gd name="connsiteX179" fmla="*/ 812914 w 12192000"/>
              <a:gd name="connsiteY179" fmla="*/ 2202752 h 2237474"/>
              <a:gd name="connsiteX180" fmla="*/ 800195 w 12192000"/>
              <a:gd name="connsiteY180" fmla="*/ 2209407 h 2237474"/>
              <a:gd name="connsiteX181" fmla="*/ 784978 w 12192000"/>
              <a:gd name="connsiteY181" fmla="*/ 2212360 h 2237474"/>
              <a:gd name="connsiteX182" fmla="*/ 681987 w 12192000"/>
              <a:gd name="connsiteY182" fmla="*/ 2216757 h 2237474"/>
              <a:gd name="connsiteX183" fmla="*/ 669923 w 12192000"/>
              <a:gd name="connsiteY183" fmla="*/ 2211682 h 2237474"/>
              <a:gd name="connsiteX184" fmla="*/ 648680 w 12192000"/>
              <a:gd name="connsiteY184" fmla="*/ 2206229 h 2237474"/>
              <a:gd name="connsiteX185" fmla="*/ 597225 w 12192000"/>
              <a:gd name="connsiteY185" fmla="*/ 2180999 h 2237474"/>
              <a:gd name="connsiteX186" fmla="*/ 558449 w 12192000"/>
              <a:gd name="connsiteY186" fmla="*/ 2182346 h 2237474"/>
              <a:gd name="connsiteX187" fmla="*/ 550517 w 12192000"/>
              <a:gd name="connsiteY187" fmla="*/ 2182060 h 2237474"/>
              <a:gd name="connsiteX188" fmla="*/ 550309 w 12192000"/>
              <a:gd name="connsiteY188" fmla="*/ 2181825 h 2237474"/>
              <a:gd name="connsiteX189" fmla="*/ 541836 w 12192000"/>
              <a:gd name="connsiteY189" fmla="*/ 2181063 h 2237474"/>
              <a:gd name="connsiteX190" fmla="*/ 536057 w 12192000"/>
              <a:gd name="connsiteY190" fmla="*/ 2181537 h 2237474"/>
              <a:gd name="connsiteX191" fmla="*/ 520671 w 12192000"/>
              <a:gd name="connsiteY191" fmla="*/ 2180980 h 2237474"/>
              <a:gd name="connsiteX192" fmla="*/ 515024 w 12192000"/>
              <a:gd name="connsiteY192" fmla="*/ 2179258 h 2237474"/>
              <a:gd name="connsiteX193" fmla="*/ 512278 w 12192000"/>
              <a:gd name="connsiteY193" fmla="*/ 2176369 h 2237474"/>
              <a:gd name="connsiteX194" fmla="*/ 480419 w 12192000"/>
              <a:gd name="connsiteY194" fmla="*/ 2167807 h 2237474"/>
              <a:gd name="connsiteX195" fmla="*/ 413835 w 12192000"/>
              <a:gd name="connsiteY195" fmla="*/ 2156783 h 2237474"/>
              <a:gd name="connsiteX196" fmla="*/ 376513 w 12192000"/>
              <a:gd name="connsiteY196" fmla="*/ 2154014 h 2237474"/>
              <a:gd name="connsiteX197" fmla="*/ 273386 w 12192000"/>
              <a:gd name="connsiteY197" fmla="*/ 2142551 h 2237474"/>
              <a:gd name="connsiteX198" fmla="*/ 169207 w 12192000"/>
              <a:gd name="connsiteY198" fmla="*/ 2128100 h 2237474"/>
              <a:gd name="connsiteX199" fmla="*/ 93149 w 12192000"/>
              <a:gd name="connsiteY199" fmla="*/ 2105324 h 2237474"/>
              <a:gd name="connsiteX200" fmla="*/ 88109 w 12192000"/>
              <a:gd name="connsiteY200" fmla="*/ 2106704 h 2237474"/>
              <a:gd name="connsiteX201" fmla="*/ 80022 w 12192000"/>
              <a:gd name="connsiteY201" fmla="*/ 2107254 h 2237474"/>
              <a:gd name="connsiteX202" fmla="*/ 79717 w 12192000"/>
              <a:gd name="connsiteY202" fmla="*/ 2107046 h 2237474"/>
              <a:gd name="connsiteX203" fmla="*/ 72352 w 12192000"/>
              <a:gd name="connsiteY203" fmla="*/ 2107991 h 2237474"/>
              <a:gd name="connsiteX204" fmla="*/ 37645 w 12192000"/>
              <a:gd name="connsiteY204" fmla="*/ 2115401 h 2237474"/>
              <a:gd name="connsiteX205" fmla="*/ 4572 w 12192000"/>
              <a:gd name="connsiteY205" fmla="*/ 2111091 h 2237474"/>
              <a:gd name="connsiteX206" fmla="*/ 0 w 12192000"/>
              <a:gd name="connsiteY206" fmla="*/ 2110468 h 2237474"/>
              <a:gd name="connsiteX207" fmla="*/ 0 w 12192000"/>
              <a:gd name="connsiteY20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67091 w 12192000"/>
              <a:gd name="connsiteY23" fmla="*/ 870550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834800 w 12192000"/>
              <a:gd name="connsiteY7" fmla="*/ 747840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92107 w 12192000"/>
              <a:gd name="connsiteY68" fmla="*/ 1636860 h 2237474"/>
              <a:gd name="connsiteX69" fmla="*/ 6900177 w 12192000"/>
              <a:gd name="connsiteY69" fmla="*/ 1636016 h 2237474"/>
              <a:gd name="connsiteX70" fmla="*/ 6795372 w 12192000"/>
              <a:gd name="connsiteY70" fmla="*/ 1644845 h 2237474"/>
              <a:gd name="connsiteX71" fmla="*/ 6692251 w 12192000"/>
              <a:gd name="connsiteY71" fmla="*/ 1656357 h 2237474"/>
              <a:gd name="connsiteX72" fmla="*/ 6655235 w 12192000"/>
              <a:gd name="connsiteY72" fmla="*/ 1661869 h 2237474"/>
              <a:gd name="connsiteX73" fmla="*/ 6554894 w 12192000"/>
              <a:gd name="connsiteY73" fmla="*/ 1664428 h 2237474"/>
              <a:gd name="connsiteX74" fmla="*/ 6516595 w 12192000"/>
              <a:gd name="connsiteY74" fmla="*/ 1667475 h 2237474"/>
              <a:gd name="connsiteX75" fmla="*/ 6508541 w 12192000"/>
              <a:gd name="connsiteY75" fmla="*/ 1668757 h 2237474"/>
              <a:gd name="connsiteX76" fmla="*/ 6471012 w 12192000"/>
              <a:gd name="connsiteY76" fmla="*/ 1678604 h 2237474"/>
              <a:gd name="connsiteX77" fmla="*/ 6364035 w 12192000"/>
              <a:gd name="connsiteY77" fmla="*/ 1667683 h 2237474"/>
              <a:gd name="connsiteX78" fmla="*/ 6280959 w 12192000"/>
              <a:gd name="connsiteY78" fmla="*/ 1689329 h 2237474"/>
              <a:gd name="connsiteX79" fmla="*/ 6243319 w 12192000"/>
              <a:gd name="connsiteY79" fmla="*/ 1695560 h 2237474"/>
              <a:gd name="connsiteX80" fmla="*/ 6098321 w 12192000"/>
              <a:gd name="connsiteY80" fmla="*/ 1721646 h 2237474"/>
              <a:gd name="connsiteX81" fmla="*/ 5880652 w 12192000"/>
              <a:gd name="connsiteY81" fmla="*/ 1779643 h 2237474"/>
              <a:gd name="connsiteX82" fmla="*/ 5785959 w 12192000"/>
              <a:gd name="connsiteY82" fmla="*/ 1775307 h 2237474"/>
              <a:gd name="connsiteX83" fmla="*/ 5643534 w 12192000"/>
              <a:gd name="connsiteY83" fmla="*/ 1802919 h 2237474"/>
              <a:gd name="connsiteX84" fmla="*/ 5518799 w 12192000"/>
              <a:gd name="connsiteY84" fmla="*/ 1818312 h 2237474"/>
              <a:gd name="connsiteX85" fmla="*/ 5505014 w 12192000"/>
              <a:gd name="connsiteY85" fmla="*/ 1819259 h 2237474"/>
              <a:gd name="connsiteX86" fmla="*/ 5453307 w 12192000"/>
              <a:gd name="connsiteY86" fmla="*/ 1815450 h 2237474"/>
              <a:gd name="connsiteX87" fmla="*/ 5364192 w 12192000"/>
              <a:gd name="connsiteY87" fmla="*/ 1826074 h 2237474"/>
              <a:gd name="connsiteX88" fmla="*/ 5350380 w 12192000"/>
              <a:gd name="connsiteY88" fmla="*/ 1830891 h 2237474"/>
              <a:gd name="connsiteX89" fmla="*/ 5259633 w 12192000"/>
              <a:gd name="connsiteY89" fmla="*/ 1837160 h 2237474"/>
              <a:gd name="connsiteX90" fmla="*/ 5197513 w 12192000"/>
              <a:gd name="connsiteY90" fmla="*/ 1844718 h 2237474"/>
              <a:gd name="connsiteX91" fmla="*/ 5168852 w 12192000"/>
              <a:gd name="connsiteY91" fmla="*/ 1844846 h 2237474"/>
              <a:gd name="connsiteX92" fmla="*/ 5114927 w 12192000"/>
              <a:gd name="connsiteY92" fmla="*/ 1847827 h 2237474"/>
              <a:gd name="connsiteX93" fmla="*/ 5108970 w 12192000"/>
              <a:gd name="connsiteY93" fmla="*/ 1847935 h 2237474"/>
              <a:gd name="connsiteX94" fmla="*/ 5067961 w 12192000"/>
              <a:gd name="connsiteY94" fmla="*/ 1845917 h 2237474"/>
              <a:gd name="connsiteX95" fmla="*/ 5007075 w 12192000"/>
              <a:gd name="connsiteY95" fmla="*/ 1838626 h 2237474"/>
              <a:gd name="connsiteX96" fmla="*/ 4944087 w 12192000"/>
              <a:gd name="connsiteY96" fmla="*/ 1823332 h 2237474"/>
              <a:gd name="connsiteX97" fmla="*/ 4907662 w 12192000"/>
              <a:gd name="connsiteY97" fmla="*/ 1816900 h 2237474"/>
              <a:gd name="connsiteX98" fmla="*/ 4882386 w 12192000"/>
              <a:gd name="connsiteY98" fmla="*/ 1809844 h 2237474"/>
              <a:gd name="connsiteX99" fmla="*/ 4811440 w 12192000"/>
              <a:gd name="connsiteY99" fmla="*/ 1804655 h 2237474"/>
              <a:gd name="connsiteX100" fmla="*/ 4691075 w 12192000"/>
              <a:gd name="connsiteY100" fmla="*/ 1801389 h 2237474"/>
              <a:gd name="connsiteX101" fmla="*/ 4611738 w 12192000"/>
              <a:gd name="connsiteY101" fmla="*/ 1776964 h 2237474"/>
              <a:gd name="connsiteX102" fmla="*/ 4560070 w 12192000"/>
              <a:gd name="connsiteY102" fmla="*/ 1785640 h 2237474"/>
              <a:gd name="connsiteX103" fmla="*/ 4536503 w 12192000"/>
              <a:gd name="connsiteY103" fmla="*/ 1785334 h 2237474"/>
              <a:gd name="connsiteX104" fmla="*/ 4513724 w 12192000"/>
              <a:gd name="connsiteY104" fmla="*/ 1791996 h 2237474"/>
              <a:gd name="connsiteX105" fmla="*/ 4459810 w 12192000"/>
              <a:gd name="connsiteY105" fmla="*/ 1797886 h 2237474"/>
              <a:gd name="connsiteX106" fmla="*/ 4379064 w 12192000"/>
              <a:gd name="connsiteY106" fmla="*/ 1817177 h 2237474"/>
              <a:gd name="connsiteX107" fmla="*/ 4319209 w 12192000"/>
              <a:gd name="connsiteY107" fmla="*/ 1834833 h 2237474"/>
              <a:gd name="connsiteX108" fmla="*/ 4290981 w 12192000"/>
              <a:gd name="connsiteY108" fmla="*/ 1839677 h 2237474"/>
              <a:gd name="connsiteX109" fmla="*/ 4285792 w 12192000"/>
              <a:gd name="connsiteY109" fmla="*/ 1836231 h 2237474"/>
              <a:gd name="connsiteX110" fmla="*/ 4238372 w 12192000"/>
              <a:gd name="connsiteY110" fmla="*/ 1851480 h 2237474"/>
              <a:gd name="connsiteX111" fmla="*/ 4232517 w 12192000"/>
              <a:gd name="connsiteY111" fmla="*/ 1852567 h 2237474"/>
              <a:gd name="connsiteX112" fmla="*/ 4191732 w 12192000"/>
              <a:gd name="connsiteY112" fmla="*/ 1857328 h 2237474"/>
              <a:gd name="connsiteX113" fmla="*/ 4065532 w 12192000"/>
              <a:gd name="connsiteY113" fmla="*/ 1855477 h 2237474"/>
              <a:gd name="connsiteX114" fmla="*/ 4028460 w 12192000"/>
              <a:gd name="connsiteY114" fmla="*/ 1855137 h 2237474"/>
              <a:gd name="connsiteX115" fmla="*/ 4002267 w 12192000"/>
              <a:gd name="connsiteY115" fmla="*/ 1852352 h 2237474"/>
              <a:gd name="connsiteX116" fmla="*/ 3931396 w 12192000"/>
              <a:gd name="connsiteY116" fmla="*/ 1858915 h 2237474"/>
              <a:gd name="connsiteX117" fmla="*/ 3812162 w 12192000"/>
              <a:gd name="connsiteY117" fmla="*/ 1875501 h 2237474"/>
              <a:gd name="connsiteX118" fmla="*/ 3729530 w 12192000"/>
              <a:gd name="connsiteY118" fmla="*/ 1864513 h 2237474"/>
              <a:gd name="connsiteX119" fmla="*/ 3680177 w 12192000"/>
              <a:gd name="connsiteY119" fmla="*/ 1881552 h 2237474"/>
              <a:gd name="connsiteX120" fmla="*/ 3567259 w 12192000"/>
              <a:gd name="connsiteY120" fmla="*/ 1893482 h 2237474"/>
              <a:gd name="connsiteX121" fmla="*/ 3405770 w 12192000"/>
              <a:gd name="connsiteY121" fmla="*/ 1904591 h 2237474"/>
              <a:gd name="connsiteX122" fmla="*/ 3280097 w 12192000"/>
              <a:gd name="connsiteY122" fmla="*/ 1919610 h 2237474"/>
              <a:gd name="connsiteX123" fmla="*/ 3123424 w 12192000"/>
              <a:gd name="connsiteY123" fmla="*/ 1952930 h 2237474"/>
              <a:gd name="connsiteX124" fmla="*/ 3009910 w 12192000"/>
              <a:gd name="connsiteY124" fmla="*/ 1957866 h 2237474"/>
              <a:gd name="connsiteX125" fmla="*/ 2995934 w 12192000"/>
              <a:gd name="connsiteY125" fmla="*/ 1967085 h 2237474"/>
              <a:gd name="connsiteX126" fmla="*/ 2980071 w 12192000"/>
              <a:gd name="connsiteY126" fmla="*/ 1972988 h 2237474"/>
              <a:gd name="connsiteX127" fmla="*/ 2978094 w 12192000"/>
              <a:gd name="connsiteY127" fmla="*/ 1972369 h 2237474"/>
              <a:gd name="connsiteX128" fmla="*/ 2942858 w 12192000"/>
              <a:gd name="connsiteY128" fmla="*/ 1981367 h 2237474"/>
              <a:gd name="connsiteX129" fmla="*/ 2875436 w 12192000"/>
              <a:gd name="connsiteY129" fmla="*/ 1996977 h 2237474"/>
              <a:gd name="connsiteX130" fmla="*/ 2874892 w 12192000"/>
              <a:gd name="connsiteY130" fmla="*/ 1996085 h 2237474"/>
              <a:gd name="connsiteX131" fmla="*/ 2864145 w 12192000"/>
              <a:gd name="connsiteY131" fmla="*/ 1994061 h 2237474"/>
              <a:gd name="connsiteX132" fmla="*/ 2843662 w 12192000"/>
              <a:gd name="connsiteY132" fmla="*/ 1992498 h 2237474"/>
              <a:gd name="connsiteX133" fmla="*/ 2796128 w 12192000"/>
              <a:gd name="connsiteY133" fmla="*/ 1976403 h 2237474"/>
              <a:gd name="connsiteX134" fmla="*/ 2756784 w 12192000"/>
              <a:gd name="connsiteY134" fmla="*/ 1985116 h 2237474"/>
              <a:gd name="connsiteX135" fmla="*/ 2748833 w 12192000"/>
              <a:gd name="connsiteY135" fmla="*/ 1986323 h 2237474"/>
              <a:gd name="connsiteX136" fmla="*/ 2748661 w 12192000"/>
              <a:gd name="connsiteY136" fmla="*/ 1986122 h 2237474"/>
              <a:gd name="connsiteX137" fmla="*/ 2740251 w 12192000"/>
              <a:gd name="connsiteY137" fmla="*/ 1986946 h 2237474"/>
              <a:gd name="connsiteX138" fmla="*/ 2718916 w 12192000"/>
              <a:gd name="connsiteY138" fmla="*/ 1990867 h 2237474"/>
              <a:gd name="connsiteX139" fmla="*/ 2713522 w 12192000"/>
              <a:gd name="connsiteY139" fmla="*/ 1990173 h 2237474"/>
              <a:gd name="connsiteX140" fmla="*/ 2680597 w 12192000"/>
              <a:gd name="connsiteY140" fmla="*/ 1984996 h 2237474"/>
              <a:gd name="connsiteX141" fmla="*/ 2578178 w 12192000"/>
              <a:gd name="connsiteY141" fmla="*/ 1990531 h 2237474"/>
              <a:gd name="connsiteX142" fmla="*/ 2476147 w 12192000"/>
              <a:gd name="connsiteY142" fmla="*/ 1998305 h 2237474"/>
              <a:gd name="connsiteX143" fmla="*/ 2373568 w 12192000"/>
              <a:gd name="connsiteY143" fmla="*/ 2003219 h 2237474"/>
              <a:gd name="connsiteX144" fmla="*/ 2321399 w 12192000"/>
              <a:gd name="connsiteY144" fmla="*/ 1989467 h 2237474"/>
              <a:gd name="connsiteX145" fmla="*/ 2315525 w 12192000"/>
              <a:gd name="connsiteY145" fmla="*/ 1989708 h 2237474"/>
              <a:gd name="connsiteX146" fmla="*/ 2300792 w 12192000"/>
              <a:gd name="connsiteY146" fmla="*/ 1994290 h 2237474"/>
              <a:gd name="connsiteX147" fmla="*/ 2295469 w 12192000"/>
              <a:gd name="connsiteY147" fmla="*/ 1996659 h 2237474"/>
              <a:gd name="connsiteX148" fmla="*/ 2287219 w 12192000"/>
              <a:gd name="connsiteY148" fmla="*/ 1998750 h 2237474"/>
              <a:gd name="connsiteX149" fmla="*/ 2286948 w 12192000"/>
              <a:gd name="connsiteY149" fmla="*/ 1998596 h 2237474"/>
              <a:gd name="connsiteX150" fmla="*/ 2243069 w 12192000"/>
              <a:gd name="connsiteY150" fmla="*/ 2015111 h 2237474"/>
              <a:gd name="connsiteX151" fmla="*/ 2186609 w 12192000"/>
              <a:gd name="connsiteY151" fmla="*/ 2008263 h 2237474"/>
              <a:gd name="connsiteX152" fmla="*/ 2164831 w 12192000"/>
              <a:gd name="connsiteY152" fmla="*/ 2010143 h 2237474"/>
              <a:gd name="connsiteX153" fmla="*/ 2152836 w 12192000"/>
              <a:gd name="connsiteY153" fmla="*/ 2010048 h 2237474"/>
              <a:gd name="connsiteX154" fmla="*/ 2117102 w 12192000"/>
              <a:gd name="connsiteY154" fmla="*/ 2023004 h 2237474"/>
              <a:gd name="connsiteX155" fmla="*/ 2111935 w 12192000"/>
              <a:gd name="connsiteY155" fmla="*/ 2023163 h 2237474"/>
              <a:gd name="connsiteX156" fmla="*/ 2089991 w 12192000"/>
              <a:gd name="connsiteY156" fmla="*/ 2034193 h 2237474"/>
              <a:gd name="connsiteX157" fmla="*/ 2058061 w 12192000"/>
              <a:gd name="connsiteY157" fmla="*/ 2047942 h 2237474"/>
              <a:gd name="connsiteX158" fmla="*/ 2055737 w 12192000"/>
              <a:gd name="connsiteY158" fmla="*/ 2047704 h 2237474"/>
              <a:gd name="connsiteX159" fmla="*/ 2042244 w 12192000"/>
              <a:gd name="connsiteY159" fmla="*/ 2055560 h 2237474"/>
              <a:gd name="connsiteX160" fmla="*/ 1976224 w 12192000"/>
              <a:gd name="connsiteY160" fmla="*/ 2074257 h 2237474"/>
              <a:gd name="connsiteX161" fmla="*/ 1877728 w 12192000"/>
              <a:gd name="connsiteY161" fmla="*/ 2101004 h 2237474"/>
              <a:gd name="connsiteX162" fmla="*/ 1759056 w 12192000"/>
              <a:gd name="connsiteY162" fmla="*/ 2125608 h 2237474"/>
              <a:gd name="connsiteX163" fmla="*/ 1637948 w 12192000"/>
              <a:gd name="connsiteY163" fmla="*/ 2172597 h 2237474"/>
              <a:gd name="connsiteX164" fmla="*/ 1434549 w 12192000"/>
              <a:gd name="connsiteY164" fmla="*/ 2234522 h 2237474"/>
              <a:gd name="connsiteX165" fmla="*/ 1398481 w 12192000"/>
              <a:gd name="connsiteY165" fmla="*/ 2237074 h 2237474"/>
              <a:gd name="connsiteX166" fmla="*/ 1398407 w 12192000"/>
              <a:gd name="connsiteY166" fmla="*/ 2237095 h 2237474"/>
              <a:gd name="connsiteX167" fmla="*/ 1370962 w 12192000"/>
              <a:gd name="connsiteY167" fmla="*/ 2237474 h 2237474"/>
              <a:gd name="connsiteX168" fmla="*/ 1356367 w 12192000"/>
              <a:gd name="connsiteY168" fmla="*/ 2235089 h 2237474"/>
              <a:gd name="connsiteX169" fmla="*/ 1324828 w 12192000"/>
              <a:gd name="connsiteY169" fmla="*/ 2231968 h 2237474"/>
              <a:gd name="connsiteX170" fmla="*/ 1297744 w 12192000"/>
              <a:gd name="connsiteY170" fmla="*/ 2235849 h 2237474"/>
              <a:gd name="connsiteX171" fmla="*/ 1286236 w 12192000"/>
              <a:gd name="connsiteY171" fmla="*/ 2233135 h 2237474"/>
              <a:gd name="connsiteX172" fmla="*/ 1283504 w 12192000"/>
              <a:gd name="connsiteY172" fmla="*/ 2233797 h 2237474"/>
              <a:gd name="connsiteX173" fmla="*/ 1279765 w 12192000"/>
              <a:gd name="connsiteY173" fmla="*/ 2229639 h 2237474"/>
              <a:gd name="connsiteX174" fmla="*/ 1195347 w 12192000"/>
              <a:gd name="connsiteY174" fmla="*/ 2212354 h 2237474"/>
              <a:gd name="connsiteX175" fmla="*/ 970251 w 12192000"/>
              <a:gd name="connsiteY175" fmla="*/ 2221029 h 2237474"/>
              <a:gd name="connsiteX176" fmla="*/ 812914 w 12192000"/>
              <a:gd name="connsiteY176" fmla="*/ 2202752 h 2237474"/>
              <a:gd name="connsiteX177" fmla="*/ 800195 w 12192000"/>
              <a:gd name="connsiteY177" fmla="*/ 2209407 h 2237474"/>
              <a:gd name="connsiteX178" fmla="*/ 784978 w 12192000"/>
              <a:gd name="connsiteY178" fmla="*/ 2212360 h 2237474"/>
              <a:gd name="connsiteX179" fmla="*/ 681987 w 12192000"/>
              <a:gd name="connsiteY179" fmla="*/ 2216757 h 2237474"/>
              <a:gd name="connsiteX180" fmla="*/ 669923 w 12192000"/>
              <a:gd name="connsiteY180" fmla="*/ 2211682 h 2237474"/>
              <a:gd name="connsiteX181" fmla="*/ 648680 w 12192000"/>
              <a:gd name="connsiteY181" fmla="*/ 2206229 h 2237474"/>
              <a:gd name="connsiteX182" fmla="*/ 597225 w 12192000"/>
              <a:gd name="connsiteY182" fmla="*/ 2180999 h 2237474"/>
              <a:gd name="connsiteX183" fmla="*/ 558449 w 12192000"/>
              <a:gd name="connsiteY183" fmla="*/ 2182346 h 2237474"/>
              <a:gd name="connsiteX184" fmla="*/ 550517 w 12192000"/>
              <a:gd name="connsiteY184" fmla="*/ 2182060 h 2237474"/>
              <a:gd name="connsiteX185" fmla="*/ 550309 w 12192000"/>
              <a:gd name="connsiteY185" fmla="*/ 2181825 h 2237474"/>
              <a:gd name="connsiteX186" fmla="*/ 541836 w 12192000"/>
              <a:gd name="connsiteY186" fmla="*/ 2181063 h 2237474"/>
              <a:gd name="connsiteX187" fmla="*/ 536057 w 12192000"/>
              <a:gd name="connsiteY187" fmla="*/ 2181537 h 2237474"/>
              <a:gd name="connsiteX188" fmla="*/ 520671 w 12192000"/>
              <a:gd name="connsiteY188" fmla="*/ 2180980 h 2237474"/>
              <a:gd name="connsiteX189" fmla="*/ 515024 w 12192000"/>
              <a:gd name="connsiteY189" fmla="*/ 2179258 h 2237474"/>
              <a:gd name="connsiteX190" fmla="*/ 512278 w 12192000"/>
              <a:gd name="connsiteY190" fmla="*/ 2176369 h 2237474"/>
              <a:gd name="connsiteX191" fmla="*/ 480419 w 12192000"/>
              <a:gd name="connsiteY191" fmla="*/ 2167807 h 2237474"/>
              <a:gd name="connsiteX192" fmla="*/ 413835 w 12192000"/>
              <a:gd name="connsiteY192" fmla="*/ 2156783 h 2237474"/>
              <a:gd name="connsiteX193" fmla="*/ 376513 w 12192000"/>
              <a:gd name="connsiteY193" fmla="*/ 2154014 h 2237474"/>
              <a:gd name="connsiteX194" fmla="*/ 273386 w 12192000"/>
              <a:gd name="connsiteY194" fmla="*/ 2142551 h 2237474"/>
              <a:gd name="connsiteX195" fmla="*/ 169207 w 12192000"/>
              <a:gd name="connsiteY195" fmla="*/ 2128100 h 2237474"/>
              <a:gd name="connsiteX196" fmla="*/ 93149 w 12192000"/>
              <a:gd name="connsiteY196" fmla="*/ 2105324 h 2237474"/>
              <a:gd name="connsiteX197" fmla="*/ 88109 w 12192000"/>
              <a:gd name="connsiteY197" fmla="*/ 2106704 h 2237474"/>
              <a:gd name="connsiteX198" fmla="*/ 80022 w 12192000"/>
              <a:gd name="connsiteY198" fmla="*/ 2107254 h 2237474"/>
              <a:gd name="connsiteX199" fmla="*/ 79717 w 12192000"/>
              <a:gd name="connsiteY199" fmla="*/ 2107046 h 2237474"/>
              <a:gd name="connsiteX200" fmla="*/ 72352 w 12192000"/>
              <a:gd name="connsiteY200" fmla="*/ 2107991 h 2237474"/>
              <a:gd name="connsiteX201" fmla="*/ 37645 w 12192000"/>
              <a:gd name="connsiteY201" fmla="*/ 2115401 h 2237474"/>
              <a:gd name="connsiteX202" fmla="*/ 4572 w 12192000"/>
              <a:gd name="connsiteY202" fmla="*/ 2111091 h 2237474"/>
              <a:gd name="connsiteX203" fmla="*/ 0 w 12192000"/>
              <a:gd name="connsiteY203" fmla="*/ 2110468 h 2237474"/>
              <a:gd name="connsiteX204" fmla="*/ 0 w 12192000"/>
              <a:gd name="connsiteY20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00177 w 12192000"/>
              <a:gd name="connsiteY68" fmla="*/ 1636016 h 2237474"/>
              <a:gd name="connsiteX69" fmla="*/ 6795372 w 12192000"/>
              <a:gd name="connsiteY69" fmla="*/ 1644845 h 2237474"/>
              <a:gd name="connsiteX70" fmla="*/ 6692251 w 12192000"/>
              <a:gd name="connsiteY70" fmla="*/ 1656357 h 2237474"/>
              <a:gd name="connsiteX71" fmla="*/ 6655235 w 12192000"/>
              <a:gd name="connsiteY71" fmla="*/ 1661869 h 2237474"/>
              <a:gd name="connsiteX72" fmla="*/ 6554894 w 12192000"/>
              <a:gd name="connsiteY72" fmla="*/ 1664428 h 2237474"/>
              <a:gd name="connsiteX73" fmla="*/ 6516595 w 12192000"/>
              <a:gd name="connsiteY73" fmla="*/ 1667475 h 2237474"/>
              <a:gd name="connsiteX74" fmla="*/ 6508541 w 12192000"/>
              <a:gd name="connsiteY74" fmla="*/ 1668757 h 2237474"/>
              <a:gd name="connsiteX75" fmla="*/ 6471012 w 12192000"/>
              <a:gd name="connsiteY75" fmla="*/ 1678604 h 2237474"/>
              <a:gd name="connsiteX76" fmla="*/ 6364035 w 12192000"/>
              <a:gd name="connsiteY76" fmla="*/ 1667683 h 2237474"/>
              <a:gd name="connsiteX77" fmla="*/ 6280959 w 12192000"/>
              <a:gd name="connsiteY77" fmla="*/ 1689329 h 2237474"/>
              <a:gd name="connsiteX78" fmla="*/ 6243319 w 12192000"/>
              <a:gd name="connsiteY78" fmla="*/ 1695560 h 2237474"/>
              <a:gd name="connsiteX79" fmla="*/ 6098321 w 12192000"/>
              <a:gd name="connsiteY79" fmla="*/ 1721646 h 2237474"/>
              <a:gd name="connsiteX80" fmla="*/ 5880652 w 12192000"/>
              <a:gd name="connsiteY80" fmla="*/ 1779643 h 2237474"/>
              <a:gd name="connsiteX81" fmla="*/ 5785959 w 12192000"/>
              <a:gd name="connsiteY81" fmla="*/ 1775307 h 2237474"/>
              <a:gd name="connsiteX82" fmla="*/ 5643534 w 12192000"/>
              <a:gd name="connsiteY82" fmla="*/ 1802919 h 2237474"/>
              <a:gd name="connsiteX83" fmla="*/ 5518799 w 12192000"/>
              <a:gd name="connsiteY83" fmla="*/ 1818312 h 2237474"/>
              <a:gd name="connsiteX84" fmla="*/ 5505014 w 12192000"/>
              <a:gd name="connsiteY84" fmla="*/ 1819259 h 2237474"/>
              <a:gd name="connsiteX85" fmla="*/ 5453307 w 12192000"/>
              <a:gd name="connsiteY85" fmla="*/ 1815450 h 2237474"/>
              <a:gd name="connsiteX86" fmla="*/ 5364192 w 12192000"/>
              <a:gd name="connsiteY86" fmla="*/ 1826074 h 2237474"/>
              <a:gd name="connsiteX87" fmla="*/ 5350380 w 12192000"/>
              <a:gd name="connsiteY87" fmla="*/ 1830891 h 2237474"/>
              <a:gd name="connsiteX88" fmla="*/ 5259633 w 12192000"/>
              <a:gd name="connsiteY88" fmla="*/ 1837160 h 2237474"/>
              <a:gd name="connsiteX89" fmla="*/ 5197513 w 12192000"/>
              <a:gd name="connsiteY89" fmla="*/ 1844718 h 2237474"/>
              <a:gd name="connsiteX90" fmla="*/ 5168852 w 12192000"/>
              <a:gd name="connsiteY90" fmla="*/ 1844846 h 2237474"/>
              <a:gd name="connsiteX91" fmla="*/ 5114927 w 12192000"/>
              <a:gd name="connsiteY91" fmla="*/ 1847827 h 2237474"/>
              <a:gd name="connsiteX92" fmla="*/ 5108970 w 12192000"/>
              <a:gd name="connsiteY92" fmla="*/ 1847935 h 2237474"/>
              <a:gd name="connsiteX93" fmla="*/ 5067961 w 12192000"/>
              <a:gd name="connsiteY93" fmla="*/ 1845917 h 2237474"/>
              <a:gd name="connsiteX94" fmla="*/ 5007075 w 12192000"/>
              <a:gd name="connsiteY94" fmla="*/ 1838626 h 2237474"/>
              <a:gd name="connsiteX95" fmla="*/ 4944087 w 12192000"/>
              <a:gd name="connsiteY95" fmla="*/ 1823332 h 2237474"/>
              <a:gd name="connsiteX96" fmla="*/ 4907662 w 12192000"/>
              <a:gd name="connsiteY96" fmla="*/ 1816900 h 2237474"/>
              <a:gd name="connsiteX97" fmla="*/ 4882386 w 12192000"/>
              <a:gd name="connsiteY97" fmla="*/ 1809844 h 2237474"/>
              <a:gd name="connsiteX98" fmla="*/ 4811440 w 12192000"/>
              <a:gd name="connsiteY98" fmla="*/ 1804655 h 2237474"/>
              <a:gd name="connsiteX99" fmla="*/ 4691075 w 12192000"/>
              <a:gd name="connsiteY99" fmla="*/ 1801389 h 2237474"/>
              <a:gd name="connsiteX100" fmla="*/ 4611738 w 12192000"/>
              <a:gd name="connsiteY100" fmla="*/ 1776964 h 2237474"/>
              <a:gd name="connsiteX101" fmla="*/ 4560070 w 12192000"/>
              <a:gd name="connsiteY101" fmla="*/ 1785640 h 2237474"/>
              <a:gd name="connsiteX102" fmla="*/ 4536503 w 12192000"/>
              <a:gd name="connsiteY102" fmla="*/ 1785334 h 2237474"/>
              <a:gd name="connsiteX103" fmla="*/ 4513724 w 12192000"/>
              <a:gd name="connsiteY103" fmla="*/ 1791996 h 2237474"/>
              <a:gd name="connsiteX104" fmla="*/ 4459810 w 12192000"/>
              <a:gd name="connsiteY104" fmla="*/ 1797886 h 2237474"/>
              <a:gd name="connsiteX105" fmla="*/ 4379064 w 12192000"/>
              <a:gd name="connsiteY105" fmla="*/ 1817177 h 2237474"/>
              <a:gd name="connsiteX106" fmla="*/ 4319209 w 12192000"/>
              <a:gd name="connsiteY106" fmla="*/ 1834833 h 2237474"/>
              <a:gd name="connsiteX107" fmla="*/ 4290981 w 12192000"/>
              <a:gd name="connsiteY107" fmla="*/ 1839677 h 2237474"/>
              <a:gd name="connsiteX108" fmla="*/ 4285792 w 12192000"/>
              <a:gd name="connsiteY108" fmla="*/ 1836231 h 2237474"/>
              <a:gd name="connsiteX109" fmla="*/ 4238372 w 12192000"/>
              <a:gd name="connsiteY109" fmla="*/ 1851480 h 2237474"/>
              <a:gd name="connsiteX110" fmla="*/ 4232517 w 12192000"/>
              <a:gd name="connsiteY110" fmla="*/ 1852567 h 2237474"/>
              <a:gd name="connsiteX111" fmla="*/ 4191732 w 12192000"/>
              <a:gd name="connsiteY111" fmla="*/ 1857328 h 2237474"/>
              <a:gd name="connsiteX112" fmla="*/ 4065532 w 12192000"/>
              <a:gd name="connsiteY112" fmla="*/ 1855477 h 2237474"/>
              <a:gd name="connsiteX113" fmla="*/ 4028460 w 12192000"/>
              <a:gd name="connsiteY113" fmla="*/ 1855137 h 2237474"/>
              <a:gd name="connsiteX114" fmla="*/ 4002267 w 12192000"/>
              <a:gd name="connsiteY114" fmla="*/ 1852352 h 2237474"/>
              <a:gd name="connsiteX115" fmla="*/ 3931396 w 12192000"/>
              <a:gd name="connsiteY115" fmla="*/ 1858915 h 2237474"/>
              <a:gd name="connsiteX116" fmla="*/ 3812162 w 12192000"/>
              <a:gd name="connsiteY116" fmla="*/ 1875501 h 2237474"/>
              <a:gd name="connsiteX117" fmla="*/ 3729530 w 12192000"/>
              <a:gd name="connsiteY117" fmla="*/ 1864513 h 2237474"/>
              <a:gd name="connsiteX118" fmla="*/ 3680177 w 12192000"/>
              <a:gd name="connsiteY118" fmla="*/ 1881552 h 2237474"/>
              <a:gd name="connsiteX119" fmla="*/ 3567259 w 12192000"/>
              <a:gd name="connsiteY119" fmla="*/ 1893482 h 2237474"/>
              <a:gd name="connsiteX120" fmla="*/ 3405770 w 12192000"/>
              <a:gd name="connsiteY120" fmla="*/ 1904591 h 2237474"/>
              <a:gd name="connsiteX121" fmla="*/ 3280097 w 12192000"/>
              <a:gd name="connsiteY121" fmla="*/ 1919610 h 2237474"/>
              <a:gd name="connsiteX122" fmla="*/ 3123424 w 12192000"/>
              <a:gd name="connsiteY122" fmla="*/ 1952930 h 2237474"/>
              <a:gd name="connsiteX123" fmla="*/ 3009910 w 12192000"/>
              <a:gd name="connsiteY123" fmla="*/ 1957866 h 2237474"/>
              <a:gd name="connsiteX124" fmla="*/ 2995934 w 12192000"/>
              <a:gd name="connsiteY124" fmla="*/ 1967085 h 2237474"/>
              <a:gd name="connsiteX125" fmla="*/ 2980071 w 12192000"/>
              <a:gd name="connsiteY125" fmla="*/ 1972988 h 2237474"/>
              <a:gd name="connsiteX126" fmla="*/ 2978094 w 12192000"/>
              <a:gd name="connsiteY126" fmla="*/ 1972369 h 2237474"/>
              <a:gd name="connsiteX127" fmla="*/ 2942858 w 12192000"/>
              <a:gd name="connsiteY127" fmla="*/ 1981367 h 2237474"/>
              <a:gd name="connsiteX128" fmla="*/ 2875436 w 12192000"/>
              <a:gd name="connsiteY128" fmla="*/ 1996977 h 2237474"/>
              <a:gd name="connsiteX129" fmla="*/ 2874892 w 12192000"/>
              <a:gd name="connsiteY129" fmla="*/ 1996085 h 2237474"/>
              <a:gd name="connsiteX130" fmla="*/ 2864145 w 12192000"/>
              <a:gd name="connsiteY130" fmla="*/ 1994061 h 2237474"/>
              <a:gd name="connsiteX131" fmla="*/ 2843662 w 12192000"/>
              <a:gd name="connsiteY131" fmla="*/ 1992498 h 2237474"/>
              <a:gd name="connsiteX132" fmla="*/ 2796128 w 12192000"/>
              <a:gd name="connsiteY132" fmla="*/ 1976403 h 2237474"/>
              <a:gd name="connsiteX133" fmla="*/ 2756784 w 12192000"/>
              <a:gd name="connsiteY133" fmla="*/ 1985116 h 2237474"/>
              <a:gd name="connsiteX134" fmla="*/ 2748833 w 12192000"/>
              <a:gd name="connsiteY134" fmla="*/ 1986323 h 2237474"/>
              <a:gd name="connsiteX135" fmla="*/ 2748661 w 12192000"/>
              <a:gd name="connsiteY135" fmla="*/ 1986122 h 2237474"/>
              <a:gd name="connsiteX136" fmla="*/ 2740251 w 12192000"/>
              <a:gd name="connsiteY136" fmla="*/ 1986946 h 2237474"/>
              <a:gd name="connsiteX137" fmla="*/ 2718916 w 12192000"/>
              <a:gd name="connsiteY137" fmla="*/ 1990867 h 2237474"/>
              <a:gd name="connsiteX138" fmla="*/ 2713522 w 12192000"/>
              <a:gd name="connsiteY138" fmla="*/ 1990173 h 2237474"/>
              <a:gd name="connsiteX139" fmla="*/ 2680597 w 12192000"/>
              <a:gd name="connsiteY139" fmla="*/ 1984996 h 2237474"/>
              <a:gd name="connsiteX140" fmla="*/ 2578178 w 12192000"/>
              <a:gd name="connsiteY140" fmla="*/ 1990531 h 2237474"/>
              <a:gd name="connsiteX141" fmla="*/ 2476147 w 12192000"/>
              <a:gd name="connsiteY141" fmla="*/ 1998305 h 2237474"/>
              <a:gd name="connsiteX142" fmla="*/ 2373568 w 12192000"/>
              <a:gd name="connsiteY142" fmla="*/ 2003219 h 2237474"/>
              <a:gd name="connsiteX143" fmla="*/ 2321399 w 12192000"/>
              <a:gd name="connsiteY143" fmla="*/ 1989467 h 2237474"/>
              <a:gd name="connsiteX144" fmla="*/ 2315525 w 12192000"/>
              <a:gd name="connsiteY144" fmla="*/ 1989708 h 2237474"/>
              <a:gd name="connsiteX145" fmla="*/ 2300792 w 12192000"/>
              <a:gd name="connsiteY145" fmla="*/ 1994290 h 2237474"/>
              <a:gd name="connsiteX146" fmla="*/ 2295469 w 12192000"/>
              <a:gd name="connsiteY146" fmla="*/ 1996659 h 2237474"/>
              <a:gd name="connsiteX147" fmla="*/ 2287219 w 12192000"/>
              <a:gd name="connsiteY147" fmla="*/ 1998750 h 2237474"/>
              <a:gd name="connsiteX148" fmla="*/ 2286948 w 12192000"/>
              <a:gd name="connsiteY148" fmla="*/ 1998596 h 2237474"/>
              <a:gd name="connsiteX149" fmla="*/ 2243069 w 12192000"/>
              <a:gd name="connsiteY149" fmla="*/ 2015111 h 2237474"/>
              <a:gd name="connsiteX150" fmla="*/ 2186609 w 12192000"/>
              <a:gd name="connsiteY150" fmla="*/ 2008263 h 2237474"/>
              <a:gd name="connsiteX151" fmla="*/ 2164831 w 12192000"/>
              <a:gd name="connsiteY151" fmla="*/ 2010143 h 2237474"/>
              <a:gd name="connsiteX152" fmla="*/ 2152836 w 12192000"/>
              <a:gd name="connsiteY152" fmla="*/ 2010048 h 2237474"/>
              <a:gd name="connsiteX153" fmla="*/ 2117102 w 12192000"/>
              <a:gd name="connsiteY153" fmla="*/ 2023004 h 2237474"/>
              <a:gd name="connsiteX154" fmla="*/ 2111935 w 12192000"/>
              <a:gd name="connsiteY154" fmla="*/ 2023163 h 2237474"/>
              <a:gd name="connsiteX155" fmla="*/ 2089991 w 12192000"/>
              <a:gd name="connsiteY155" fmla="*/ 2034193 h 2237474"/>
              <a:gd name="connsiteX156" fmla="*/ 2058061 w 12192000"/>
              <a:gd name="connsiteY156" fmla="*/ 2047942 h 2237474"/>
              <a:gd name="connsiteX157" fmla="*/ 2055737 w 12192000"/>
              <a:gd name="connsiteY157" fmla="*/ 2047704 h 2237474"/>
              <a:gd name="connsiteX158" fmla="*/ 2042244 w 12192000"/>
              <a:gd name="connsiteY158" fmla="*/ 2055560 h 2237474"/>
              <a:gd name="connsiteX159" fmla="*/ 1976224 w 12192000"/>
              <a:gd name="connsiteY159" fmla="*/ 2074257 h 2237474"/>
              <a:gd name="connsiteX160" fmla="*/ 1877728 w 12192000"/>
              <a:gd name="connsiteY160" fmla="*/ 2101004 h 2237474"/>
              <a:gd name="connsiteX161" fmla="*/ 1759056 w 12192000"/>
              <a:gd name="connsiteY161" fmla="*/ 2125608 h 2237474"/>
              <a:gd name="connsiteX162" fmla="*/ 1637948 w 12192000"/>
              <a:gd name="connsiteY162" fmla="*/ 2172597 h 2237474"/>
              <a:gd name="connsiteX163" fmla="*/ 1434549 w 12192000"/>
              <a:gd name="connsiteY163" fmla="*/ 2234522 h 2237474"/>
              <a:gd name="connsiteX164" fmla="*/ 1398481 w 12192000"/>
              <a:gd name="connsiteY164" fmla="*/ 2237074 h 2237474"/>
              <a:gd name="connsiteX165" fmla="*/ 1398407 w 12192000"/>
              <a:gd name="connsiteY165" fmla="*/ 2237095 h 2237474"/>
              <a:gd name="connsiteX166" fmla="*/ 1370962 w 12192000"/>
              <a:gd name="connsiteY166" fmla="*/ 2237474 h 2237474"/>
              <a:gd name="connsiteX167" fmla="*/ 1356367 w 12192000"/>
              <a:gd name="connsiteY167" fmla="*/ 2235089 h 2237474"/>
              <a:gd name="connsiteX168" fmla="*/ 1324828 w 12192000"/>
              <a:gd name="connsiteY168" fmla="*/ 2231968 h 2237474"/>
              <a:gd name="connsiteX169" fmla="*/ 1297744 w 12192000"/>
              <a:gd name="connsiteY169" fmla="*/ 2235849 h 2237474"/>
              <a:gd name="connsiteX170" fmla="*/ 1286236 w 12192000"/>
              <a:gd name="connsiteY170" fmla="*/ 2233135 h 2237474"/>
              <a:gd name="connsiteX171" fmla="*/ 1283504 w 12192000"/>
              <a:gd name="connsiteY171" fmla="*/ 2233797 h 2237474"/>
              <a:gd name="connsiteX172" fmla="*/ 1279765 w 12192000"/>
              <a:gd name="connsiteY172" fmla="*/ 2229639 h 2237474"/>
              <a:gd name="connsiteX173" fmla="*/ 1195347 w 12192000"/>
              <a:gd name="connsiteY173" fmla="*/ 2212354 h 2237474"/>
              <a:gd name="connsiteX174" fmla="*/ 970251 w 12192000"/>
              <a:gd name="connsiteY174" fmla="*/ 2221029 h 2237474"/>
              <a:gd name="connsiteX175" fmla="*/ 812914 w 12192000"/>
              <a:gd name="connsiteY175" fmla="*/ 2202752 h 2237474"/>
              <a:gd name="connsiteX176" fmla="*/ 800195 w 12192000"/>
              <a:gd name="connsiteY176" fmla="*/ 2209407 h 2237474"/>
              <a:gd name="connsiteX177" fmla="*/ 784978 w 12192000"/>
              <a:gd name="connsiteY177" fmla="*/ 2212360 h 2237474"/>
              <a:gd name="connsiteX178" fmla="*/ 681987 w 12192000"/>
              <a:gd name="connsiteY178" fmla="*/ 2216757 h 2237474"/>
              <a:gd name="connsiteX179" fmla="*/ 669923 w 12192000"/>
              <a:gd name="connsiteY179" fmla="*/ 2211682 h 2237474"/>
              <a:gd name="connsiteX180" fmla="*/ 648680 w 12192000"/>
              <a:gd name="connsiteY180" fmla="*/ 2206229 h 2237474"/>
              <a:gd name="connsiteX181" fmla="*/ 597225 w 12192000"/>
              <a:gd name="connsiteY181" fmla="*/ 2180999 h 2237474"/>
              <a:gd name="connsiteX182" fmla="*/ 558449 w 12192000"/>
              <a:gd name="connsiteY182" fmla="*/ 2182346 h 2237474"/>
              <a:gd name="connsiteX183" fmla="*/ 550517 w 12192000"/>
              <a:gd name="connsiteY183" fmla="*/ 2182060 h 2237474"/>
              <a:gd name="connsiteX184" fmla="*/ 550309 w 12192000"/>
              <a:gd name="connsiteY184" fmla="*/ 2181825 h 2237474"/>
              <a:gd name="connsiteX185" fmla="*/ 541836 w 12192000"/>
              <a:gd name="connsiteY185" fmla="*/ 2181063 h 2237474"/>
              <a:gd name="connsiteX186" fmla="*/ 536057 w 12192000"/>
              <a:gd name="connsiteY186" fmla="*/ 2181537 h 2237474"/>
              <a:gd name="connsiteX187" fmla="*/ 520671 w 12192000"/>
              <a:gd name="connsiteY187" fmla="*/ 2180980 h 2237474"/>
              <a:gd name="connsiteX188" fmla="*/ 515024 w 12192000"/>
              <a:gd name="connsiteY188" fmla="*/ 2179258 h 2237474"/>
              <a:gd name="connsiteX189" fmla="*/ 512278 w 12192000"/>
              <a:gd name="connsiteY189" fmla="*/ 2176369 h 2237474"/>
              <a:gd name="connsiteX190" fmla="*/ 480419 w 12192000"/>
              <a:gd name="connsiteY190" fmla="*/ 2167807 h 2237474"/>
              <a:gd name="connsiteX191" fmla="*/ 413835 w 12192000"/>
              <a:gd name="connsiteY191" fmla="*/ 2156783 h 2237474"/>
              <a:gd name="connsiteX192" fmla="*/ 376513 w 12192000"/>
              <a:gd name="connsiteY192" fmla="*/ 2154014 h 2237474"/>
              <a:gd name="connsiteX193" fmla="*/ 273386 w 12192000"/>
              <a:gd name="connsiteY193" fmla="*/ 2142551 h 2237474"/>
              <a:gd name="connsiteX194" fmla="*/ 169207 w 12192000"/>
              <a:gd name="connsiteY194" fmla="*/ 2128100 h 2237474"/>
              <a:gd name="connsiteX195" fmla="*/ 93149 w 12192000"/>
              <a:gd name="connsiteY195" fmla="*/ 2105324 h 2237474"/>
              <a:gd name="connsiteX196" fmla="*/ 88109 w 12192000"/>
              <a:gd name="connsiteY196" fmla="*/ 2106704 h 2237474"/>
              <a:gd name="connsiteX197" fmla="*/ 80022 w 12192000"/>
              <a:gd name="connsiteY197" fmla="*/ 2107254 h 2237474"/>
              <a:gd name="connsiteX198" fmla="*/ 79717 w 12192000"/>
              <a:gd name="connsiteY198" fmla="*/ 2107046 h 2237474"/>
              <a:gd name="connsiteX199" fmla="*/ 72352 w 12192000"/>
              <a:gd name="connsiteY199" fmla="*/ 2107991 h 2237474"/>
              <a:gd name="connsiteX200" fmla="*/ 37645 w 12192000"/>
              <a:gd name="connsiteY200" fmla="*/ 2115401 h 2237474"/>
              <a:gd name="connsiteX201" fmla="*/ 4572 w 12192000"/>
              <a:gd name="connsiteY201" fmla="*/ 2111091 h 2237474"/>
              <a:gd name="connsiteX202" fmla="*/ 0 w 12192000"/>
              <a:gd name="connsiteY202" fmla="*/ 2110468 h 2237474"/>
              <a:gd name="connsiteX203" fmla="*/ 0 w 12192000"/>
              <a:gd name="connsiteY20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97513 w 12192000"/>
              <a:gd name="connsiteY87" fmla="*/ 1844718 h 2237474"/>
              <a:gd name="connsiteX88" fmla="*/ 5168852 w 12192000"/>
              <a:gd name="connsiteY88" fmla="*/ 1844846 h 2237474"/>
              <a:gd name="connsiteX89" fmla="*/ 5114927 w 12192000"/>
              <a:gd name="connsiteY89" fmla="*/ 1847827 h 2237474"/>
              <a:gd name="connsiteX90" fmla="*/ 5108970 w 12192000"/>
              <a:gd name="connsiteY90" fmla="*/ 1847935 h 2237474"/>
              <a:gd name="connsiteX91" fmla="*/ 5067961 w 12192000"/>
              <a:gd name="connsiteY91" fmla="*/ 1845917 h 2237474"/>
              <a:gd name="connsiteX92" fmla="*/ 5007075 w 12192000"/>
              <a:gd name="connsiteY92" fmla="*/ 1838626 h 2237474"/>
              <a:gd name="connsiteX93" fmla="*/ 4944087 w 12192000"/>
              <a:gd name="connsiteY93" fmla="*/ 1823332 h 2237474"/>
              <a:gd name="connsiteX94" fmla="*/ 4907662 w 12192000"/>
              <a:gd name="connsiteY94" fmla="*/ 1816900 h 2237474"/>
              <a:gd name="connsiteX95" fmla="*/ 4882386 w 12192000"/>
              <a:gd name="connsiteY95" fmla="*/ 1809844 h 2237474"/>
              <a:gd name="connsiteX96" fmla="*/ 4811440 w 12192000"/>
              <a:gd name="connsiteY96" fmla="*/ 1804655 h 2237474"/>
              <a:gd name="connsiteX97" fmla="*/ 4691075 w 12192000"/>
              <a:gd name="connsiteY97" fmla="*/ 1801389 h 2237474"/>
              <a:gd name="connsiteX98" fmla="*/ 4611738 w 12192000"/>
              <a:gd name="connsiteY98" fmla="*/ 1776964 h 2237474"/>
              <a:gd name="connsiteX99" fmla="*/ 4560070 w 12192000"/>
              <a:gd name="connsiteY99" fmla="*/ 1785640 h 2237474"/>
              <a:gd name="connsiteX100" fmla="*/ 4536503 w 12192000"/>
              <a:gd name="connsiteY100" fmla="*/ 1785334 h 2237474"/>
              <a:gd name="connsiteX101" fmla="*/ 4513724 w 12192000"/>
              <a:gd name="connsiteY101" fmla="*/ 1791996 h 2237474"/>
              <a:gd name="connsiteX102" fmla="*/ 4459810 w 12192000"/>
              <a:gd name="connsiteY102" fmla="*/ 1797886 h 2237474"/>
              <a:gd name="connsiteX103" fmla="*/ 4379064 w 12192000"/>
              <a:gd name="connsiteY103" fmla="*/ 1817177 h 2237474"/>
              <a:gd name="connsiteX104" fmla="*/ 4319209 w 12192000"/>
              <a:gd name="connsiteY104" fmla="*/ 1834833 h 2237474"/>
              <a:gd name="connsiteX105" fmla="*/ 4290981 w 12192000"/>
              <a:gd name="connsiteY105" fmla="*/ 1839677 h 2237474"/>
              <a:gd name="connsiteX106" fmla="*/ 4285792 w 12192000"/>
              <a:gd name="connsiteY106" fmla="*/ 1836231 h 2237474"/>
              <a:gd name="connsiteX107" fmla="*/ 4238372 w 12192000"/>
              <a:gd name="connsiteY107" fmla="*/ 1851480 h 2237474"/>
              <a:gd name="connsiteX108" fmla="*/ 4232517 w 12192000"/>
              <a:gd name="connsiteY108" fmla="*/ 1852567 h 2237474"/>
              <a:gd name="connsiteX109" fmla="*/ 4191732 w 12192000"/>
              <a:gd name="connsiteY109" fmla="*/ 1857328 h 2237474"/>
              <a:gd name="connsiteX110" fmla="*/ 4065532 w 12192000"/>
              <a:gd name="connsiteY110" fmla="*/ 1855477 h 2237474"/>
              <a:gd name="connsiteX111" fmla="*/ 4028460 w 12192000"/>
              <a:gd name="connsiteY111" fmla="*/ 1855137 h 2237474"/>
              <a:gd name="connsiteX112" fmla="*/ 4002267 w 12192000"/>
              <a:gd name="connsiteY112" fmla="*/ 1852352 h 2237474"/>
              <a:gd name="connsiteX113" fmla="*/ 3931396 w 12192000"/>
              <a:gd name="connsiteY113" fmla="*/ 1858915 h 2237474"/>
              <a:gd name="connsiteX114" fmla="*/ 3812162 w 12192000"/>
              <a:gd name="connsiteY114" fmla="*/ 1875501 h 2237474"/>
              <a:gd name="connsiteX115" fmla="*/ 3729530 w 12192000"/>
              <a:gd name="connsiteY115" fmla="*/ 1864513 h 2237474"/>
              <a:gd name="connsiteX116" fmla="*/ 3680177 w 12192000"/>
              <a:gd name="connsiteY116" fmla="*/ 1881552 h 2237474"/>
              <a:gd name="connsiteX117" fmla="*/ 3567259 w 12192000"/>
              <a:gd name="connsiteY117" fmla="*/ 1893482 h 2237474"/>
              <a:gd name="connsiteX118" fmla="*/ 3405770 w 12192000"/>
              <a:gd name="connsiteY118" fmla="*/ 1904591 h 2237474"/>
              <a:gd name="connsiteX119" fmla="*/ 3280097 w 12192000"/>
              <a:gd name="connsiteY119" fmla="*/ 1919610 h 2237474"/>
              <a:gd name="connsiteX120" fmla="*/ 3123424 w 12192000"/>
              <a:gd name="connsiteY120" fmla="*/ 1952930 h 2237474"/>
              <a:gd name="connsiteX121" fmla="*/ 3009910 w 12192000"/>
              <a:gd name="connsiteY121" fmla="*/ 1957866 h 2237474"/>
              <a:gd name="connsiteX122" fmla="*/ 2995934 w 12192000"/>
              <a:gd name="connsiteY122" fmla="*/ 1967085 h 2237474"/>
              <a:gd name="connsiteX123" fmla="*/ 2980071 w 12192000"/>
              <a:gd name="connsiteY123" fmla="*/ 1972988 h 2237474"/>
              <a:gd name="connsiteX124" fmla="*/ 2978094 w 12192000"/>
              <a:gd name="connsiteY124" fmla="*/ 1972369 h 2237474"/>
              <a:gd name="connsiteX125" fmla="*/ 2942858 w 12192000"/>
              <a:gd name="connsiteY125" fmla="*/ 1981367 h 2237474"/>
              <a:gd name="connsiteX126" fmla="*/ 2875436 w 12192000"/>
              <a:gd name="connsiteY126" fmla="*/ 1996977 h 2237474"/>
              <a:gd name="connsiteX127" fmla="*/ 2874892 w 12192000"/>
              <a:gd name="connsiteY127" fmla="*/ 1996085 h 2237474"/>
              <a:gd name="connsiteX128" fmla="*/ 2864145 w 12192000"/>
              <a:gd name="connsiteY128" fmla="*/ 1994061 h 2237474"/>
              <a:gd name="connsiteX129" fmla="*/ 2843662 w 12192000"/>
              <a:gd name="connsiteY129" fmla="*/ 1992498 h 2237474"/>
              <a:gd name="connsiteX130" fmla="*/ 2796128 w 12192000"/>
              <a:gd name="connsiteY130" fmla="*/ 1976403 h 2237474"/>
              <a:gd name="connsiteX131" fmla="*/ 2756784 w 12192000"/>
              <a:gd name="connsiteY131" fmla="*/ 1985116 h 2237474"/>
              <a:gd name="connsiteX132" fmla="*/ 2748833 w 12192000"/>
              <a:gd name="connsiteY132" fmla="*/ 1986323 h 2237474"/>
              <a:gd name="connsiteX133" fmla="*/ 2748661 w 12192000"/>
              <a:gd name="connsiteY133" fmla="*/ 1986122 h 2237474"/>
              <a:gd name="connsiteX134" fmla="*/ 2740251 w 12192000"/>
              <a:gd name="connsiteY134" fmla="*/ 1986946 h 2237474"/>
              <a:gd name="connsiteX135" fmla="*/ 2718916 w 12192000"/>
              <a:gd name="connsiteY135" fmla="*/ 1990867 h 2237474"/>
              <a:gd name="connsiteX136" fmla="*/ 2713522 w 12192000"/>
              <a:gd name="connsiteY136" fmla="*/ 1990173 h 2237474"/>
              <a:gd name="connsiteX137" fmla="*/ 2680597 w 12192000"/>
              <a:gd name="connsiteY137" fmla="*/ 1984996 h 2237474"/>
              <a:gd name="connsiteX138" fmla="*/ 2578178 w 12192000"/>
              <a:gd name="connsiteY138" fmla="*/ 1990531 h 2237474"/>
              <a:gd name="connsiteX139" fmla="*/ 2476147 w 12192000"/>
              <a:gd name="connsiteY139" fmla="*/ 1998305 h 2237474"/>
              <a:gd name="connsiteX140" fmla="*/ 2373568 w 12192000"/>
              <a:gd name="connsiteY140" fmla="*/ 2003219 h 2237474"/>
              <a:gd name="connsiteX141" fmla="*/ 2321399 w 12192000"/>
              <a:gd name="connsiteY141" fmla="*/ 1989467 h 2237474"/>
              <a:gd name="connsiteX142" fmla="*/ 2315525 w 12192000"/>
              <a:gd name="connsiteY142" fmla="*/ 1989708 h 2237474"/>
              <a:gd name="connsiteX143" fmla="*/ 2300792 w 12192000"/>
              <a:gd name="connsiteY143" fmla="*/ 1994290 h 2237474"/>
              <a:gd name="connsiteX144" fmla="*/ 2295469 w 12192000"/>
              <a:gd name="connsiteY144" fmla="*/ 1996659 h 2237474"/>
              <a:gd name="connsiteX145" fmla="*/ 2287219 w 12192000"/>
              <a:gd name="connsiteY145" fmla="*/ 1998750 h 2237474"/>
              <a:gd name="connsiteX146" fmla="*/ 2286948 w 12192000"/>
              <a:gd name="connsiteY146" fmla="*/ 1998596 h 2237474"/>
              <a:gd name="connsiteX147" fmla="*/ 2243069 w 12192000"/>
              <a:gd name="connsiteY147" fmla="*/ 2015111 h 2237474"/>
              <a:gd name="connsiteX148" fmla="*/ 2186609 w 12192000"/>
              <a:gd name="connsiteY148" fmla="*/ 2008263 h 2237474"/>
              <a:gd name="connsiteX149" fmla="*/ 2164831 w 12192000"/>
              <a:gd name="connsiteY149" fmla="*/ 2010143 h 2237474"/>
              <a:gd name="connsiteX150" fmla="*/ 2152836 w 12192000"/>
              <a:gd name="connsiteY150" fmla="*/ 2010048 h 2237474"/>
              <a:gd name="connsiteX151" fmla="*/ 2117102 w 12192000"/>
              <a:gd name="connsiteY151" fmla="*/ 2023004 h 2237474"/>
              <a:gd name="connsiteX152" fmla="*/ 2111935 w 12192000"/>
              <a:gd name="connsiteY152" fmla="*/ 2023163 h 2237474"/>
              <a:gd name="connsiteX153" fmla="*/ 2089991 w 12192000"/>
              <a:gd name="connsiteY153" fmla="*/ 2034193 h 2237474"/>
              <a:gd name="connsiteX154" fmla="*/ 2058061 w 12192000"/>
              <a:gd name="connsiteY154" fmla="*/ 2047942 h 2237474"/>
              <a:gd name="connsiteX155" fmla="*/ 2055737 w 12192000"/>
              <a:gd name="connsiteY155" fmla="*/ 2047704 h 2237474"/>
              <a:gd name="connsiteX156" fmla="*/ 2042244 w 12192000"/>
              <a:gd name="connsiteY156" fmla="*/ 2055560 h 2237474"/>
              <a:gd name="connsiteX157" fmla="*/ 1976224 w 12192000"/>
              <a:gd name="connsiteY157" fmla="*/ 2074257 h 2237474"/>
              <a:gd name="connsiteX158" fmla="*/ 1877728 w 12192000"/>
              <a:gd name="connsiteY158" fmla="*/ 2101004 h 2237474"/>
              <a:gd name="connsiteX159" fmla="*/ 1759056 w 12192000"/>
              <a:gd name="connsiteY159" fmla="*/ 2125608 h 2237474"/>
              <a:gd name="connsiteX160" fmla="*/ 1637948 w 12192000"/>
              <a:gd name="connsiteY160" fmla="*/ 2172597 h 2237474"/>
              <a:gd name="connsiteX161" fmla="*/ 1434549 w 12192000"/>
              <a:gd name="connsiteY161" fmla="*/ 2234522 h 2237474"/>
              <a:gd name="connsiteX162" fmla="*/ 1398481 w 12192000"/>
              <a:gd name="connsiteY162" fmla="*/ 2237074 h 2237474"/>
              <a:gd name="connsiteX163" fmla="*/ 1398407 w 12192000"/>
              <a:gd name="connsiteY163" fmla="*/ 2237095 h 2237474"/>
              <a:gd name="connsiteX164" fmla="*/ 1370962 w 12192000"/>
              <a:gd name="connsiteY164" fmla="*/ 2237474 h 2237474"/>
              <a:gd name="connsiteX165" fmla="*/ 1356367 w 12192000"/>
              <a:gd name="connsiteY165" fmla="*/ 2235089 h 2237474"/>
              <a:gd name="connsiteX166" fmla="*/ 1324828 w 12192000"/>
              <a:gd name="connsiteY166" fmla="*/ 2231968 h 2237474"/>
              <a:gd name="connsiteX167" fmla="*/ 1297744 w 12192000"/>
              <a:gd name="connsiteY167" fmla="*/ 2235849 h 2237474"/>
              <a:gd name="connsiteX168" fmla="*/ 1286236 w 12192000"/>
              <a:gd name="connsiteY168" fmla="*/ 2233135 h 2237474"/>
              <a:gd name="connsiteX169" fmla="*/ 1283504 w 12192000"/>
              <a:gd name="connsiteY169" fmla="*/ 2233797 h 2237474"/>
              <a:gd name="connsiteX170" fmla="*/ 1279765 w 12192000"/>
              <a:gd name="connsiteY170" fmla="*/ 2229639 h 2237474"/>
              <a:gd name="connsiteX171" fmla="*/ 1195347 w 12192000"/>
              <a:gd name="connsiteY171" fmla="*/ 2212354 h 2237474"/>
              <a:gd name="connsiteX172" fmla="*/ 970251 w 12192000"/>
              <a:gd name="connsiteY172" fmla="*/ 2221029 h 2237474"/>
              <a:gd name="connsiteX173" fmla="*/ 812914 w 12192000"/>
              <a:gd name="connsiteY173" fmla="*/ 2202752 h 2237474"/>
              <a:gd name="connsiteX174" fmla="*/ 800195 w 12192000"/>
              <a:gd name="connsiteY174" fmla="*/ 2209407 h 2237474"/>
              <a:gd name="connsiteX175" fmla="*/ 784978 w 12192000"/>
              <a:gd name="connsiteY175" fmla="*/ 2212360 h 2237474"/>
              <a:gd name="connsiteX176" fmla="*/ 681987 w 12192000"/>
              <a:gd name="connsiteY176" fmla="*/ 2216757 h 2237474"/>
              <a:gd name="connsiteX177" fmla="*/ 669923 w 12192000"/>
              <a:gd name="connsiteY177" fmla="*/ 2211682 h 2237474"/>
              <a:gd name="connsiteX178" fmla="*/ 648680 w 12192000"/>
              <a:gd name="connsiteY178" fmla="*/ 2206229 h 2237474"/>
              <a:gd name="connsiteX179" fmla="*/ 597225 w 12192000"/>
              <a:gd name="connsiteY179" fmla="*/ 2180999 h 2237474"/>
              <a:gd name="connsiteX180" fmla="*/ 558449 w 12192000"/>
              <a:gd name="connsiteY180" fmla="*/ 2182346 h 2237474"/>
              <a:gd name="connsiteX181" fmla="*/ 550517 w 12192000"/>
              <a:gd name="connsiteY181" fmla="*/ 2182060 h 2237474"/>
              <a:gd name="connsiteX182" fmla="*/ 550309 w 12192000"/>
              <a:gd name="connsiteY182" fmla="*/ 2181825 h 2237474"/>
              <a:gd name="connsiteX183" fmla="*/ 541836 w 12192000"/>
              <a:gd name="connsiteY183" fmla="*/ 2181063 h 2237474"/>
              <a:gd name="connsiteX184" fmla="*/ 536057 w 12192000"/>
              <a:gd name="connsiteY184" fmla="*/ 2181537 h 2237474"/>
              <a:gd name="connsiteX185" fmla="*/ 520671 w 12192000"/>
              <a:gd name="connsiteY185" fmla="*/ 2180980 h 2237474"/>
              <a:gd name="connsiteX186" fmla="*/ 515024 w 12192000"/>
              <a:gd name="connsiteY186" fmla="*/ 2179258 h 2237474"/>
              <a:gd name="connsiteX187" fmla="*/ 512278 w 12192000"/>
              <a:gd name="connsiteY187" fmla="*/ 2176369 h 2237474"/>
              <a:gd name="connsiteX188" fmla="*/ 480419 w 12192000"/>
              <a:gd name="connsiteY188" fmla="*/ 2167807 h 2237474"/>
              <a:gd name="connsiteX189" fmla="*/ 413835 w 12192000"/>
              <a:gd name="connsiteY189" fmla="*/ 2156783 h 2237474"/>
              <a:gd name="connsiteX190" fmla="*/ 376513 w 12192000"/>
              <a:gd name="connsiteY190" fmla="*/ 2154014 h 2237474"/>
              <a:gd name="connsiteX191" fmla="*/ 273386 w 12192000"/>
              <a:gd name="connsiteY191" fmla="*/ 2142551 h 2237474"/>
              <a:gd name="connsiteX192" fmla="*/ 169207 w 12192000"/>
              <a:gd name="connsiteY192" fmla="*/ 2128100 h 2237474"/>
              <a:gd name="connsiteX193" fmla="*/ 93149 w 12192000"/>
              <a:gd name="connsiteY193" fmla="*/ 2105324 h 2237474"/>
              <a:gd name="connsiteX194" fmla="*/ 88109 w 12192000"/>
              <a:gd name="connsiteY194" fmla="*/ 2106704 h 2237474"/>
              <a:gd name="connsiteX195" fmla="*/ 80022 w 12192000"/>
              <a:gd name="connsiteY195" fmla="*/ 2107254 h 2237474"/>
              <a:gd name="connsiteX196" fmla="*/ 79717 w 12192000"/>
              <a:gd name="connsiteY196" fmla="*/ 2107046 h 2237474"/>
              <a:gd name="connsiteX197" fmla="*/ 72352 w 12192000"/>
              <a:gd name="connsiteY197" fmla="*/ 2107991 h 2237474"/>
              <a:gd name="connsiteX198" fmla="*/ 37645 w 12192000"/>
              <a:gd name="connsiteY198" fmla="*/ 2115401 h 2237474"/>
              <a:gd name="connsiteX199" fmla="*/ 4572 w 12192000"/>
              <a:gd name="connsiteY199" fmla="*/ 2111091 h 2237474"/>
              <a:gd name="connsiteX200" fmla="*/ 0 w 12192000"/>
              <a:gd name="connsiteY200" fmla="*/ 2110468 h 2237474"/>
              <a:gd name="connsiteX201" fmla="*/ 0 w 12192000"/>
              <a:gd name="connsiteY20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6885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4980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38372 w 12192000"/>
              <a:gd name="connsiteY104" fmla="*/ 1851480 h 2237474"/>
              <a:gd name="connsiteX105" fmla="*/ 4232517 w 12192000"/>
              <a:gd name="connsiteY105" fmla="*/ 1852567 h 2237474"/>
              <a:gd name="connsiteX106" fmla="*/ 4191732 w 12192000"/>
              <a:gd name="connsiteY106" fmla="*/ 1857328 h 2237474"/>
              <a:gd name="connsiteX107" fmla="*/ 4065532 w 12192000"/>
              <a:gd name="connsiteY107" fmla="*/ 1855477 h 2237474"/>
              <a:gd name="connsiteX108" fmla="*/ 4028460 w 12192000"/>
              <a:gd name="connsiteY108" fmla="*/ 1855137 h 2237474"/>
              <a:gd name="connsiteX109" fmla="*/ 4002267 w 12192000"/>
              <a:gd name="connsiteY109" fmla="*/ 1852352 h 2237474"/>
              <a:gd name="connsiteX110" fmla="*/ 3931396 w 12192000"/>
              <a:gd name="connsiteY110" fmla="*/ 1858915 h 2237474"/>
              <a:gd name="connsiteX111" fmla="*/ 3812162 w 12192000"/>
              <a:gd name="connsiteY111" fmla="*/ 1875501 h 2237474"/>
              <a:gd name="connsiteX112" fmla="*/ 3729530 w 12192000"/>
              <a:gd name="connsiteY112" fmla="*/ 1864513 h 2237474"/>
              <a:gd name="connsiteX113" fmla="*/ 3680177 w 12192000"/>
              <a:gd name="connsiteY113" fmla="*/ 1881552 h 2237474"/>
              <a:gd name="connsiteX114" fmla="*/ 3567259 w 12192000"/>
              <a:gd name="connsiteY114" fmla="*/ 1893482 h 2237474"/>
              <a:gd name="connsiteX115" fmla="*/ 3405770 w 12192000"/>
              <a:gd name="connsiteY115" fmla="*/ 1904591 h 2237474"/>
              <a:gd name="connsiteX116" fmla="*/ 3280097 w 12192000"/>
              <a:gd name="connsiteY116" fmla="*/ 1919610 h 2237474"/>
              <a:gd name="connsiteX117" fmla="*/ 3123424 w 12192000"/>
              <a:gd name="connsiteY117" fmla="*/ 1952930 h 2237474"/>
              <a:gd name="connsiteX118" fmla="*/ 3009910 w 12192000"/>
              <a:gd name="connsiteY118" fmla="*/ 1957866 h 2237474"/>
              <a:gd name="connsiteX119" fmla="*/ 2995934 w 12192000"/>
              <a:gd name="connsiteY119" fmla="*/ 1967085 h 2237474"/>
              <a:gd name="connsiteX120" fmla="*/ 2980071 w 12192000"/>
              <a:gd name="connsiteY120" fmla="*/ 1972988 h 2237474"/>
              <a:gd name="connsiteX121" fmla="*/ 2978094 w 12192000"/>
              <a:gd name="connsiteY121" fmla="*/ 1972369 h 2237474"/>
              <a:gd name="connsiteX122" fmla="*/ 2942858 w 12192000"/>
              <a:gd name="connsiteY122" fmla="*/ 1981367 h 2237474"/>
              <a:gd name="connsiteX123" fmla="*/ 2875436 w 12192000"/>
              <a:gd name="connsiteY123" fmla="*/ 1996977 h 2237474"/>
              <a:gd name="connsiteX124" fmla="*/ 2874892 w 12192000"/>
              <a:gd name="connsiteY124" fmla="*/ 1996085 h 2237474"/>
              <a:gd name="connsiteX125" fmla="*/ 2864145 w 12192000"/>
              <a:gd name="connsiteY125" fmla="*/ 1994061 h 2237474"/>
              <a:gd name="connsiteX126" fmla="*/ 2843662 w 12192000"/>
              <a:gd name="connsiteY126" fmla="*/ 1992498 h 2237474"/>
              <a:gd name="connsiteX127" fmla="*/ 2796128 w 12192000"/>
              <a:gd name="connsiteY127" fmla="*/ 1976403 h 2237474"/>
              <a:gd name="connsiteX128" fmla="*/ 2756784 w 12192000"/>
              <a:gd name="connsiteY128" fmla="*/ 1985116 h 2237474"/>
              <a:gd name="connsiteX129" fmla="*/ 2748833 w 12192000"/>
              <a:gd name="connsiteY129" fmla="*/ 1986323 h 2237474"/>
              <a:gd name="connsiteX130" fmla="*/ 2748661 w 12192000"/>
              <a:gd name="connsiteY130" fmla="*/ 1986122 h 2237474"/>
              <a:gd name="connsiteX131" fmla="*/ 2740251 w 12192000"/>
              <a:gd name="connsiteY131" fmla="*/ 1986946 h 2237474"/>
              <a:gd name="connsiteX132" fmla="*/ 2718916 w 12192000"/>
              <a:gd name="connsiteY132" fmla="*/ 1990867 h 2237474"/>
              <a:gd name="connsiteX133" fmla="*/ 2713522 w 12192000"/>
              <a:gd name="connsiteY133" fmla="*/ 1990173 h 2237474"/>
              <a:gd name="connsiteX134" fmla="*/ 2680597 w 12192000"/>
              <a:gd name="connsiteY134" fmla="*/ 1984996 h 2237474"/>
              <a:gd name="connsiteX135" fmla="*/ 2578178 w 12192000"/>
              <a:gd name="connsiteY135" fmla="*/ 1990531 h 2237474"/>
              <a:gd name="connsiteX136" fmla="*/ 2476147 w 12192000"/>
              <a:gd name="connsiteY136" fmla="*/ 1998305 h 2237474"/>
              <a:gd name="connsiteX137" fmla="*/ 2373568 w 12192000"/>
              <a:gd name="connsiteY137" fmla="*/ 2003219 h 2237474"/>
              <a:gd name="connsiteX138" fmla="*/ 2321399 w 12192000"/>
              <a:gd name="connsiteY138" fmla="*/ 1989467 h 2237474"/>
              <a:gd name="connsiteX139" fmla="*/ 2315525 w 12192000"/>
              <a:gd name="connsiteY139" fmla="*/ 1989708 h 2237474"/>
              <a:gd name="connsiteX140" fmla="*/ 2300792 w 12192000"/>
              <a:gd name="connsiteY140" fmla="*/ 1994290 h 2237474"/>
              <a:gd name="connsiteX141" fmla="*/ 2295469 w 12192000"/>
              <a:gd name="connsiteY141" fmla="*/ 1996659 h 2237474"/>
              <a:gd name="connsiteX142" fmla="*/ 2287219 w 12192000"/>
              <a:gd name="connsiteY142" fmla="*/ 1998750 h 2237474"/>
              <a:gd name="connsiteX143" fmla="*/ 2286948 w 12192000"/>
              <a:gd name="connsiteY143" fmla="*/ 1998596 h 2237474"/>
              <a:gd name="connsiteX144" fmla="*/ 2243069 w 12192000"/>
              <a:gd name="connsiteY144" fmla="*/ 2015111 h 2237474"/>
              <a:gd name="connsiteX145" fmla="*/ 2186609 w 12192000"/>
              <a:gd name="connsiteY145" fmla="*/ 2008263 h 2237474"/>
              <a:gd name="connsiteX146" fmla="*/ 2164831 w 12192000"/>
              <a:gd name="connsiteY146" fmla="*/ 2010143 h 2237474"/>
              <a:gd name="connsiteX147" fmla="*/ 2152836 w 12192000"/>
              <a:gd name="connsiteY147" fmla="*/ 2010048 h 2237474"/>
              <a:gd name="connsiteX148" fmla="*/ 2117102 w 12192000"/>
              <a:gd name="connsiteY148" fmla="*/ 2023004 h 2237474"/>
              <a:gd name="connsiteX149" fmla="*/ 2111935 w 12192000"/>
              <a:gd name="connsiteY149" fmla="*/ 2023163 h 2237474"/>
              <a:gd name="connsiteX150" fmla="*/ 2089991 w 12192000"/>
              <a:gd name="connsiteY150" fmla="*/ 2034193 h 2237474"/>
              <a:gd name="connsiteX151" fmla="*/ 2058061 w 12192000"/>
              <a:gd name="connsiteY151" fmla="*/ 2047942 h 2237474"/>
              <a:gd name="connsiteX152" fmla="*/ 2055737 w 12192000"/>
              <a:gd name="connsiteY152" fmla="*/ 2047704 h 2237474"/>
              <a:gd name="connsiteX153" fmla="*/ 2042244 w 12192000"/>
              <a:gd name="connsiteY153" fmla="*/ 2055560 h 2237474"/>
              <a:gd name="connsiteX154" fmla="*/ 1976224 w 12192000"/>
              <a:gd name="connsiteY154" fmla="*/ 2074257 h 2237474"/>
              <a:gd name="connsiteX155" fmla="*/ 1877728 w 12192000"/>
              <a:gd name="connsiteY155" fmla="*/ 2101004 h 2237474"/>
              <a:gd name="connsiteX156" fmla="*/ 1759056 w 12192000"/>
              <a:gd name="connsiteY156" fmla="*/ 2125608 h 2237474"/>
              <a:gd name="connsiteX157" fmla="*/ 1637948 w 12192000"/>
              <a:gd name="connsiteY157" fmla="*/ 2172597 h 2237474"/>
              <a:gd name="connsiteX158" fmla="*/ 1434549 w 12192000"/>
              <a:gd name="connsiteY158" fmla="*/ 2234522 h 2237474"/>
              <a:gd name="connsiteX159" fmla="*/ 1398481 w 12192000"/>
              <a:gd name="connsiteY159" fmla="*/ 2237074 h 2237474"/>
              <a:gd name="connsiteX160" fmla="*/ 1398407 w 12192000"/>
              <a:gd name="connsiteY160" fmla="*/ 2237095 h 2237474"/>
              <a:gd name="connsiteX161" fmla="*/ 1370962 w 12192000"/>
              <a:gd name="connsiteY161" fmla="*/ 2237474 h 2237474"/>
              <a:gd name="connsiteX162" fmla="*/ 1356367 w 12192000"/>
              <a:gd name="connsiteY162" fmla="*/ 2235089 h 2237474"/>
              <a:gd name="connsiteX163" fmla="*/ 1324828 w 12192000"/>
              <a:gd name="connsiteY163" fmla="*/ 2231968 h 2237474"/>
              <a:gd name="connsiteX164" fmla="*/ 1297744 w 12192000"/>
              <a:gd name="connsiteY164" fmla="*/ 2235849 h 2237474"/>
              <a:gd name="connsiteX165" fmla="*/ 1286236 w 12192000"/>
              <a:gd name="connsiteY165" fmla="*/ 2233135 h 2237474"/>
              <a:gd name="connsiteX166" fmla="*/ 1283504 w 12192000"/>
              <a:gd name="connsiteY166" fmla="*/ 2233797 h 2237474"/>
              <a:gd name="connsiteX167" fmla="*/ 1279765 w 12192000"/>
              <a:gd name="connsiteY167" fmla="*/ 2229639 h 2237474"/>
              <a:gd name="connsiteX168" fmla="*/ 1195347 w 12192000"/>
              <a:gd name="connsiteY168" fmla="*/ 2212354 h 2237474"/>
              <a:gd name="connsiteX169" fmla="*/ 970251 w 12192000"/>
              <a:gd name="connsiteY169" fmla="*/ 2221029 h 2237474"/>
              <a:gd name="connsiteX170" fmla="*/ 812914 w 12192000"/>
              <a:gd name="connsiteY170" fmla="*/ 2202752 h 2237474"/>
              <a:gd name="connsiteX171" fmla="*/ 800195 w 12192000"/>
              <a:gd name="connsiteY171" fmla="*/ 2209407 h 2237474"/>
              <a:gd name="connsiteX172" fmla="*/ 784978 w 12192000"/>
              <a:gd name="connsiteY172" fmla="*/ 2212360 h 2237474"/>
              <a:gd name="connsiteX173" fmla="*/ 681987 w 12192000"/>
              <a:gd name="connsiteY173" fmla="*/ 2216757 h 2237474"/>
              <a:gd name="connsiteX174" fmla="*/ 669923 w 12192000"/>
              <a:gd name="connsiteY174" fmla="*/ 2211682 h 2237474"/>
              <a:gd name="connsiteX175" fmla="*/ 648680 w 12192000"/>
              <a:gd name="connsiteY175" fmla="*/ 2206229 h 2237474"/>
              <a:gd name="connsiteX176" fmla="*/ 597225 w 12192000"/>
              <a:gd name="connsiteY176" fmla="*/ 2180999 h 2237474"/>
              <a:gd name="connsiteX177" fmla="*/ 558449 w 12192000"/>
              <a:gd name="connsiteY177" fmla="*/ 2182346 h 2237474"/>
              <a:gd name="connsiteX178" fmla="*/ 550517 w 12192000"/>
              <a:gd name="connsiteY178" fmla="*/ 2182060 h 2237474"/>
              <a:gd name="connsiteX179" fmla="*/ 550309 w 12192000"/>
              <a:gd name="connsiteY179" fmla="*/ 2181825 h 2237474"/>
              <a:gd name="connsiteX180" fmla="*/ 541836 w 12192000"/>
              <a:gd name="connsiteY180" fmla="*/ 2181063 h 2237474"/>
              <a:gd name="connsiteX181" fmla="*/ 536057 w 12192000"/>
              <a:gd name="connsiteY181" fmla="*/ 2181537 h 2237474"/>
              <a:gd name="connsiteX182" fmla="*/ 520671 w 12192000"/>
              <a:gd name="connsiteY182" fmla="*/ 2180980 h 2237474"/>
              <a:gd name="connsiteX183" fmla="*/ 515024 w 12192000"/>
              <a:gd name="connsiteY183" fmla="*/ 2179258 h 2237474"/>
              <a:gd name="connsiteX184" fmla="*/ 512278 w 12192000"/>
              <a:gd name="connsiteY184" fmla="*/ 2176369 h 2237474"/>
              <a:gd name="connsiteX185" fmla="*/ 480419 w 12192000"/>
              <a:gd name="connsiteY185" fmla="*/ 2167807 h 2237474"/>
              <a:gd name="connsiteX186" fmla="*/ 413835 w 12192000"/>
              <a:gd name="connsiteY186" fmla="*/ 2156783 h 2237474"/>
              <a:gd name="connsiteX187" fmla="*/ 376513 w 12192000"/>
              <a:gd name="connsiteY187" fmla="*/ 2154014 h 2237474"/>
              <a:gd name="connsiteX188" fmla="*/ 273386 w 12192000"/>
              <a:gd name="connsiteY188" fmla="*/ 2142551 h 2237474"/>
              <a:gd name="connsiteX189" fmla="*/ 169207 w 12192000"/>
              <a:gd name="connsiteY189" fmla="*/ 2128100 h 2237474"/>
              <a:gd name="connsiteX190" fmla="*/ 93149 w 12192000"/>
              <a:gd name="connsiteY190" fmla="*/ 2105324 h 2237474"/>
              <a:gd name="connsiteX191" fmla="*/ 88109 w 12192000"/>
              <a:gd name="connsiteY191" fmla="*/ 2106704 h 2237474"/>
              <a:gd name="connsiteX192" fmla="*/ 80022 w 12192000"/>
              <a:gd name="connsiteY192" fmla="*/ 2107254 h 2237474"/>
              <a:gd name="connsiteX193" fmla="*/ 79717 w 12192000"/>
              <a:gd name="connsiteY193" fmla="*/ 2107046 h 2237474"/>
              <a:gd name="connsiteX194" fmla="*/ 72352 w 12192000"/>
              <a:gd name="connsiteY194" fmla="*/ 2107991 h 2237474"/>
              <a:gd name="connsiteX195" fmla="*/ 37645 w 12192000"/>
              <a:gd name="connsiteY195" fmla="*/ 2115401 h 2237474"/>
              <a:gd name="connsiteX196" fmla="*/ 4572 w 12192000"/>
              <a:gd name="connsiteY196" fmla="*/ 2111091 h 2237474"/>
              <a:gd name="connsiteX197" fmla="*/ 0 w 12192000"/>
              <a:gd name="connsiteY197" fmla="*/ 2110468 h 2237474"/>
              <a:gd name="connsiteX198" fmla="*/ 0 w 12192000"/>
              <a:gd name="connsiteY19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42099 w 12192000"/>
              <a:gd name="connsiteY53" fmla="*/ 1336332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39997 w 12192000"/>
              <a:gd name="connsiteY50" fmla="*/ 1282713 h 2237474"/>
              <a:gd name="connsiteX51" fmla="*/ 8074238 w 12192000"/>
              <a:gd name="connsiteY51" fmla="*/ 1301895 h 2237474"/>
              <a:gd name="connsiteX52" fmla="*/ 7942099 w 12192000"/>
              <a:gd name="connsiteY52" fmla="*/ 1336332 h 2237474"/>
              <a:gd name="connsiteX53" fmla="*/ 7902328 w 12192000"/>
              <a:gd name="connsiteY53" fmla="*/ 1345865 h 2237474"/>
              <a:gd name="connsiteX54" fmla="*/ 7840612 w 12192000"/>
              <a:gd name="connsiteY54" fmla="*/ 1369373 h 2237474"/>
              <a:gd name="connsiteX55" fmla="*/ 7786819 w 12192000"/>
              <a:gd name="connsiteY55" fmla="*/ 1378970 h 2237474"/>
              <a:gd name="connsiteX56" fmla="*/ 7548172 w 12192000"/>
              <a:gd name="connsiteY56" fmla="*/ 1417460 h 2237474"/>
              <a:gd name="connsiteX57" fmla="*/ 7483437 w 12192000"/>
              <a:gd name="connsiteY57" fmla="*/ 1478152 h 2237474"/>
              <a:gd name="connsiteX58" fmla="*/ 7377870 w 12192000"/>
              <a:gd name="connsiteY58" fmla="*/ 1523319 h 2237474"/>
              <a:gd name="connsiteX59" fmla="*/ 7230737 w 12192000"/>
              <a:gd name="connsiteY59" fmla="*/ 1562633 h 2237474"/>
              <a:gd name="connsiteX60" fmla="*/ 7224458 w 12192000"/>
              <a:gd name="connsiteY60" fmla="*/ 1573008 h 2237474"/>
              <a:gd name="connsiteX61" fmla="*/ 7183121 w 12192000"/>
              <a:gd name="connsiteY61" fmla="*/ 1595162 h 2237474"/>
              <a:gd name="connsiteX62" fmla="*/ 7164601 w 12192000"/>
              <a:gd name="connsiteY62" fmla="*/ 1606490 h 2237474"/>
              <a:gd name="connsiteX63" fmla="*/ 7031309 w 12192000"/>
              <a:gd name="connsiteY63" fmla="*/ 1619451 h 2237474"/>
              <a:gd name="connsiteX64" fmla="*/ 6900177 w 12192000"/>
              <a:gd name="connsiteY64" fmla="*/ 1636016 h 2237474"/>
              <a:gd name="connsiteX65" fmla="*/ 6795372 w 12192000"/>
              <a:gd name="connsiteY65" fmla="*/ 1644845 h 2237474"/>
              <a:gd name="connsiteX66" fmla="*/ 6692251 w 12192000"/>
              <a:gd name="connsiteY66" fmla="*/ 1656357 h 2237474"/>
              <a:gd name="connsiteX67" fmla="*/ 6655235 w 12192000"/>
              <a:gd name="connsiteY67" fmla="*/ 1661869 h 2237474"/>
              <a:gd name="connsiteX68" fmla="*/ 6554894 w 12192000"/>
              <a:gd name="connsiteY68" fmla="*/ 1664428 h 2237474"/>
              <a:gd name="connsiteX69" fmla="*/ 6516595 w 12192000"/>
              <a:gd name="connsiteY69" fmla="*/ 1667475 h 2237474"/>
              <a:gd name="connsiteX70" fmla="*/ 6508541 w 12192000"/>
              <a:gd name="connsiteY70" fmla="*/ 1668757 h 2237474"/>
              <a:gd name="connsiteX71" fmla="*/ 6471012 w 12192000"/>
              <a:gd name="connsiteY71" fmla="*/ 1678604 h 2237474"/>
              <a:gd name="connsiteX72" fmla="*/ 6364035 w 12192000"/>
              <a:gd name="connsiteY72" fmla="*/ 1667683 h 2237474"/>
              <a:gd name="connsiteX73" fmla="*/ 6280959 w 12192000"/>
              <a:gd name="connsiteY73" fmla="*/ 1689329 h 2237474"/>
              <a:gd name="connsiteX74" fmla="*/ 6243319 w 12192000"/>
              <a:gd name="connsiteY74" fmla="*/ 1695560 h 2237474"/>
              <a:gd name="connsiteX75" fmla="*/ 6098321 w 12192000"/>
              <a:gd name="connsiteY75" fmla="*/ 1721646 h 2237474"/>
              <a:gd name="connsiteX76" fmla="*/ 5880652 w 12192000"/>
              <a:gd name="connsiteY76" fmla="*/ 1779643 h 2237474"/>
              <a:gd name="connsiteX77" fmla="*/ 5785959 w 12192000"/>
              <a:gd name="connsiteY77" fmla="*/ 1775307 h 2237474"/>
              <a:gd name="connsiteX78" fmla="*/ 5643534 w 12192000"/>
              <a:gd name="connsiteY78" fmla="*/ 1802919 h 2237474"/>
              <a:gd name="connsiteX79" fmla="*/ 5518799 w 12192000"/>
              <a:gd name="connsiteY79" fmla="*/ 1818312 h 2237474"/>
              <a:gd name="connsiteX80" fmla="*/ 5505014 w 12192000"/>
              <a:gd name="connsiteY80" fmla="*/ 1819259 h 2237474"/>
              <a:gd name="connsiteX81" fmla="*/ 5453307 w 12192000"/>
              <a:gd name="connsiteY81" fmla="*/ 1815450 h 2237474"/>
              <a:gd name="connsiteX82" fmla="*/ 5221533 w 12192000"/>
              <a:gd name="connsiteY82" fmla="*/ 1846950 h 2237474"/>
              <a:gd name="connsiteX83" fmla="*/ 5149802 w 12192000"/>
              <a:gd name="connsiteY83" fmla="*/ 1844846 h 2237474"/>
              <a:gd name="connsiteX84" fmla="*/ 5114927 w 12192000"/>
              <a:gd name="connsiteY84" fmla="*/ 1847827 h 2237474"/>
              <a:gd name="connsiteX85" fmla="*/ 5108970 w 12192000"/>
              <a:gd name="connsiteY85" fmla="*/ 1847935 h 2237474"/>
              <a:gd name="connsiteX86" fmla="*/ 5067961 w 12192000"/>
              <a:gd name="connsiteY86" fmla="*/ 1845917 h 2237474"/>
              <a:gd name="connsiteX87" fmla="*/ 5007075 w 12192000"/>
              <a:gd name="connsiteY87" fmla="*/ 1838626 h 2237474"/>
              <a:gd name="connsiteX88" fmla="*/ 4944087 w 12192000"/>
              <a:gd name="connsiteY88" fmla="*/ 1823332 h 2237474"/>
              <a:gd name="connsiteX89" fmla="*/ 4907662 w 12192000"/>
              <a:gd name="connsiteY89" fmla="*/ 1816900 h 2237474"/>
              <a:gd name="connsiteX90" fmla="*/ 4882386 w 12192000"/>
              <a:gd name="connsiteY90" fmla="*/ 1809844 h 2237474"/>
              <a:gd name="connsiteX91" fmla="*/ 4811440 w 12192000"/>
              <a:gd name="connsiteY91" fmla="*/ 1804655 h 2237474"/>
              <a:gd name="connsiteX92" fmla="*/ 4691075 w 12192000"/>
              <a:gd name="connsiteY92" fmla="*/ 1801389 h 2237474"/>
              <a:gd name="connsiteX93" fmla="*/ 4611738 w 12192000"/>
              <a:gd name="connsiteY93" fmla="*/ 1776964 h 2237474"/>
              <a:gd name="connsiteX94" fmla="*/ 4560070 w 12192000"/>
              <a:gd name="connsiteY94" fmla="*/ 1785640 h 2237474"/>
              <a:gd name="connsiteX95" fmla="*/ 4536503 w 12192000"/>
              <a:gd name="connsiteY95" fmla="*/ 1785334 h 2237474"/>
              <a:gd name="connsiteX96" fmla="*/ 4513724 w 12192000"/>
              <a:gd name="connsiteY96" fmla="*/ 1791996 h 2237474"/>
              <a:gd name="connsiteX97" fmla="*/ 4459810 w 12192000"/>
              <a:gd name="connsiteY97" fmla="*/ 1797886 h 2237474"/>
              <a:gd name="connsiteX98" fmla="*/ 4379064 w 12192000"/>
              <a:gd name="connsiteY98" fmla="*/ 1817177 h 2237474"/>
              <a:gd name="connsiteX99" fmla="*/ 4290981 w 12192000"/>
              <a:gd name="connsiteY99" fmla="*/ 1839677 h 2237474"/>
              <a:gd name="connsiteX100" fmla="*/ 4238372 w 12192000"/>
              <a:gd name="connsiteY100" fmla="*/ 1851480 h 2237474"/>
              <a:gd name="connsiteX101" fmla="*/ 4232517 w 12192000"/>
              <a:gd name="connsiteY101" fmla="*/ 1852567 h 2237474"/>
              <a:gd name="connsiteX102" fmla="*/ 4191732 w 12192000"/>
              <a:gd name="connsiteY102" fmla="*/ 1857328 h 2237474"/>
              <a:gd name="connsiteX103" fmla="*/ 4065532 w 12192000"/>
              <a:gd name="connsiteY103" fmla="*/ 1855477 h 2237474"/>
              <a:gd name="connsiteX104" fmla="*/ 4028460 w 12192000"/>
              <a:gd name="connsiteY104" fmla="*/ 1855137 h 2237474"/>
              <a:gd name="connsiteX105" fmla="*/ 4002267 w 12192000"/>
              <a:gd name="connsiteY105" fmla="*/ 1852352 h 2237474"/>
              <a:gd name="connsiteX106" fmla="*/ 3931396 w 12192000"/>
              <a:gd name="connsiteY106" fmla="*/ 1858915 h 2237474"/>
              <a:gd name="connsiteX107" fmla="*/ 3812162 w 12192000"/>
              <a:gd name="connsiteY107" fmla="*/ 1875501 h 2237474"/>
              <a:gd name="connsiteX108" fmla="*/ 3729530 w 12192000"/>
              <a:gd name="connsiteY108" fmla="*/ 1864513 h 2237474"/>
              <a:gd name="connsiteX109" fmla="*/ 3680177 w 12192000"/>
              <a:gd name="connsiteY109" fmla="*/ 1881552 h 2237474"/>
              <a:gd name="connsiteX110" fmla="*/ 3567259 w 12192000"/>
              <a:gd name="connsiteY110" fmla="*/ 1893482 h 2237474"/>
              <a:gd name="connsiteX111" fmla="*/ 3405770 w 12192000"/>
              <a:gd name="connsiteY111" fmla="*/ 1904591 h 2237474"/>
              <a:gd name="connsiteX112" fmla="*/ 3280097 w 12192000"/>
              <a:gd name="connsiteY112" fmla="*/ 1919610 h 2237474"/>
              <a:gd name="connsiteX113" fmla="*/ 3123424 w 12192000"/>
              <a:gd name="connsiteY113" fmla="*/ 1952930 h 2237474"/>
              <a:gd name="connsiteX114" fmla="*/ 3009910 w 12192000"/>
              <a:gd name="connsiteY114" fmla="*/ 1957866 h 2237474"/>
              <a:gd name="connsiteX115" fmla="*/ 2995934 w 12192000"/>
              <a:gd name="connsiteY115" fmla="*/ 1967085 h 2237474"/>
              <a:gd name="connsiteX116" fmla="*/ 2980071 w 12192000"/>
              <a:gd name="connsiteY116" fmla="*/ 1972988 h 2237474"/>
              <a:gd name="connsiteX117" fmla="*/ 2978094 w 12192000"/>
              <a:gd name="connsiteY117" fmla="*/ 1972369 h 2237474"/>
              <a:gd name="connsiteX118" fmla="*/ 2942858 w 12192000"/>
              <a:gd name="connsiteY118" fmla="*/ 1981367 h 2237474"/>
              <a:gd name="connsiteX119" fmla="*/ 2875436 w 12192000"/>
              <a:gd name="connsiteY119" fmla="*/ 1996977 h 2237474"/>
              <a:gd name="connsiteX120" fmla="*/ 2874892 w 12192000"/>
              <a:gd name="connsiteY120" fmla="*/ 1996085 h 2237474"/>
              <a:gd name="connsiteX121" fmla="*/ 2864145 w 12192000"/>
              <a:gd name="connsiteY121" fmla="*/ 1994061 h 2237474"/>
              <a:gd name="connsiteX122" fmla="*/ 2843662 w 12192000"/>
              <a:gd name="connsiteY122" fmla="*/ 1992498 h 2237474"/>
              <a:gd name="connsiteX123" fmla="*/ 2796128 w 12192000"/>
              <a:gd name="connsiteY123" fmla="*/ 1976403 h 2237474"/>
              <a:gd name="connsiteX124" fmla="*/ 2756784 w 12192000"/>
              <a:gd name="connsiteY124" fmla="*/ 1985116 h 2237474"/>
              <a:gd name="connsiteX125" fmla="*/ 2748833 w 12192000"/>
              <a:gd name="connsiteY125" fmla="*/ 1986323 h 2237474"/>
              <a:gd name="connsiteX126" fmla="*/ 2748661 w 12192000"/>
              <a:gd name="connsiteY126" fmla="*/ 1986122 h 2237474"/>
              <a:gd name="connsiteX127" fmla="*/ 2740251 w 12192000"/>
              <a:gd name="connsiteY127" fmla="*/ 1986946 h 2237474"/>
              <a:gd name="connsiteX128" fmla="*/ 2718916 w 12192000"/>
              <a:gd name="connsiteY128" fmla="*/ 1990867 h 2237474"/>
              <a:gd name="connsiteX129" fmla="*/ 2713522 w 12192000"/>
              <a:gd name="connsiteY129" fmla="*/ 1990173 h 2237474"/>
              <a:gd name="connsiteX130" fmla="*/ 2680597 w 12192000"/>
              <a:gd name="connsiteY130" fmla="*/ 1984996 h 2237474"/>
              <a:gd name="connsiteX131" fmla="*/ 2578178 w 12192000"/>
              <a:gd name="connsiteY131" fmla="*/ 1990531 h 2237474"/>
              <a:gd name="connsiteX132" fmla="*/ 2476147 w 12192000"/>
              <a:gd name="connsiteY132" fmla="*/ 1998305 h 2237474"/>
              <a:gd name="connsiteX133" fmla="*/ 2373568 w 12192000"/>
              <a:gd name="connsiteY133" fmla="*/ 2003219 h 2237474"/>
              <a:gd name="connsiteX134" fmla="*/ 2321399 w 12192000"/>
              <a:gd name="connsiteY134" fmla="*/ 1989467 h 2237474"/>
              <a:gd name="connsiteX135" fmla="*/ 2315525 w 12192000"/>
              <a:gd name="connsiteY135" fmla="*/ 1989708 h 2237474"/>
              <a:gd name="connsiteX136" fmla="*/ 2300792 w 12192000"/>
              <a:gd name="connsiteY136" fmla="*/ 1994290 h 2237474"/>
              <a:gd name="connsiteX137" fmla="*/ 2295469 w 12192000"/>
              <a:gd name="connsiteY137" fmla="*/ 1996659 h 2237474"/>
              <a:gd name="connsiteX138" fmla="*/ 2287219 w 12192000"/>
              <a:gd name="connsiteY138" fmla="*/ 1998750 h 2237474"/>
              <a:gd name="connsiteX139" fmla="*/ 2286948 w 12192000"/>
              <a:gd name="connsiteY139" fmla="*/ 1998596 h 2237474"/>
              <a:gd name="connsiteX140" fmla="*/ 2243069 w 12192000"/>
              <a:gd name="connsiteY140" fmla="*/ 2015111 h 2237474"/>
              <a:gd name="connsiteX141" fmla="*/ 2186609 w 12192000"/>
              <a:gd name="connsiteY141" fmla="*/ 2008263 h 2237474"/>
              <a:gd name="connsiteX142" fmla="*/ 2164831 w 12192000"/>
              <a:gd name="connsiteY142" fmla="*/ 2010143 h 2237474"/>
              <a:gd name="connsiteX143" fmla="*/ 2152836 w 12192000"/>
              <a:gd name="connsiteY143" fmla="*/ 2010048 h 2237474"/>
              <a:gd name="connsiteX144" fmla="*/ 2117102 w 12192000"/>
              <a:gd name="connsiteY144" fmla="*/ 2023004 h 2237474"/>
              <a:gd name="connsiteX145" fmla="*/ 2111935 w 12192000"/>
              <a:gd name="connsiteY145" fmla="*/ 2023163 h 2237474"/>
              <a:gd name="connsiteX146" fmla="*/ 2089991 w 12192000"/>
              <a:gd name="connsiteY146" fmla="*/ 2034193 h 2237474"/>
              <a:gd name="connsiteX147" fmla="*/ 2058061 w 12192000"/>
              <a:gd name="connsiteY147" fmla="*/ 2047942 h 2237474"/>
              <a:gd name="connsiteX148" fmla="*/ 2055737 w 12192000"/>
              <a:gd name="connsiteY148" fmla="*/ 2047704 h 2237474"/>
              <a:gd name="connsiteX149" fmla="*/ 2042244 w 12192000"/>
              <a:gd name="connsiteY149" fmla="*/ 2055560 h 2237474"/>
              <a:gd name="connsiteX150" fmla="*/ 1976224 w 12192000"/>
              <a:gd name="connsiteY150" fmla="*/ 2074257 h 2237474"/>
              <a:gd name="connsiteX151" fmla="*/ 1877728 w 12192000"/>
              <a:gd name="connsiteY151" fmla="*/ 2101004 h 2237474"/>
              <a:gd name="connsiteX152" fmla="*/ 1759056 w 12192000"/>
              <a:gd name="connsiteY152" fmla="*/ 2125608 h 2237474"/>
              <a:gd name="connsiteX153" fmla="*/ 1637948 w 12192000"/>
              <a:gd name="connsiteY153" fmla="*/ 2172597 h 2237474"/>
              <a:gd name="connsiteX154" fmla="*/ 1434549 w 12192000"/>
              <a:gd name="connsiteY154" fmla="*/ 2234522 h 2237474"/>
              <a:gd name="connsiteX155" fmla="*/ 1398481 w 12192000"/>
              <a:gd name="connsiteY155" fmla="*/ 2237074 h 2237474"/>
              <a:gd name="connsiteX156" fmla="*/ 1398407 w 12192000"/>
              <a:gd name="connsiteY156" fmla="*/ 2237095 h 2237474"/>
              <a:gd name="connsiteX157" fmla="*/ 1370962 w 12192000"/>
              <a:gd name="connsiteY157" fmla="*/ 2237474 h 2237474"/>
              <a:gd name="connsiteX158" fmla="*/ 1356367 w 12192000"/>
              <a:gd name="connsiteY158" fmla="*/ 2235089 h 2237474"/>
              <a:gd name="connsiteX159" fmla="*/ 1324828 w 12192000"/>
              <a:gd name="connsiteY159" fmla="*/ 2231968 h 2237474"/>
              <a:gd name="connsiteX160" fmla="*/ 1297744 w 12192000"/>
              <a:gd name="connsiteY160" fmla="*/ 2235849 h 2237474"/>
              <a:gd name="connsiteX161" fmla="*/ 1286236 w 12192000"/>
              <a:gd name="connsiteY161" fmla="*/ 2233135 h 2237474"/>
              <a:gd name="connsiteX162" fmla="*/ 1283504 w 12192000"/>
              <a:gd name="connsiteY162" fmla="*/ 2233797 h 2237474"/>
              <a:gd name="connsiteX163" fmla="*/ 1279765 w 12192000"/>
              <a:gd name="connsiteY163" fmla="*/ 2229639 h 2237474"/>
              <a:gd name="connsiteX164" fmla="*/ 1195347 w 12192000"/>
              <a:gd name="connsiteY164" fmla="*/ 2212354 h 2237474"/>
              <a:gd name="connsiteX165" fmla="*/ 970251 w 12192000"/>
              <a:gd name="connsiteY165" fmla="*/ 2221029 h 2237474"/>
              <a:gd name="connsiteX166" fmla="*/ 812914 w 12192000"/>
              <a:gd name="connsiteY166" fmla="*/ 2202752 h 2237474"/>
              <a:gd name="connsiteX167" fmla="*/ 800195 w 12192000"/>
              <a:gd name="connsiteY167" fmla="*/ 2209407 h 2237474"/>
              <a:gd name="connsiteX168" fmla="*/ 784978 w 12192000"/>
              <a:gd name="connsiteY168" fmla="*/ 2212360 h 2237474"/>
              <a:gd name="connsiteX169" fmla="*/ 681987 w 12192000"/>
              <a:gd name="connsiteY169" fmla="*/ 2216757 h 2237474"/>
              <a:gd name="connsiteX170" fmla="*/ 669923 w 12192000"/>
              <a:gd name="connsiteY170" fmla="*/ 2211682 h 2237474"/>
              <a:gd name="connsiteX171" fmla="*/ 648680 w 12192000"/>
              <a:gd name="connsiteY171" fmla="*/ 2206229 h 2237474"/>
              <a:gd name="connsiteX172" fmla="*/ 597225 w 12192000"/>
              <a:gd name="connsiteY172" fmla="*/ 2180999 h 2237474"/>
              <a:gd name="connsiteX173" fmla="*/ 558449 w 12192000"/>
              <a:gd name="connsiteY173" fmla="*/ 2182346 h 2237474"/>
              <a:gd name="connsiteX174" fmla="*/ 550517 w 12192000"/>
              <a:gd name="connsiteY174" fmla="*/ 2182060 h 2237474"/>
              <a:gd name="connsiteX175" fmla="*/ 550309 w 12192000"/>
              <a:gd name="connsiteY175" fmla="*/ 2181825 h 2237474"/>
              <a:gd name="connsiteX176" fmla="*/ 541836 w 12192000"/>
              <a:gd name="connsiteY176" fmla="*/ 2181063 h 2237474"/>
              <a:gd name="connsiteX177" fmla="*/ 536057 w 12192000"/>
              <a:gd name="connsiteY177" fmla="*/ 2181537 h 2237474"/>
              <a:gd name="connsiteX178" fmla="*/ 520671 w 12192000"/>
              <a:gd name="connsiteY178" fmla="*/ 2180980 h 2237474"/>
              <a:gd name="connsiteX179" fmla="*/ 515024 w 12192000"/>
              <a:gd name="connsiteY179" fmla="*/ 2179258 h 2237474"/>
              <a:gd name="connsiteX180" fmla="*/ 512278 w 12192000"/>
              <a:gd name="connsiteY180" fmla="*/ 2176369 h 2237474"/>
              <a:gd name="connsiteX181" fmla="*/ 480419 w 12192000"/>
              <a:gd name="connsiteY181" fmla="*/ 2167807 h 2237474"/>
              <a:gd name="connsiteX182" fmla="*/ 413835 w 12192000"/>
              <a:gd name="connsiteY182" fmla="*/ 2156783 h 2237474"/>
              <a:gd name="connsiteX183" fmla="*/ 376513 w 12192000"/>
              <a:gd name="connsiteY183" fmla="*/ 2154014 h 2237474"/>
              <a:gd name="connsiteX184" fmla="*/ 273386 w 12192000"/>
              <a:gd name="connsiteY184" fmla="*/ 2142551 h 2237474"/>
              <a:gd name="connsiteX185" fmla="*/ 169207 w 12192000"/>
              <a:gd name="connsiteY185" fmla="*/ 2128100 h 2237474"/>
              <a:gd name="connsiteX186" fmla="*/ 93149 w 12192000"/>
              <a:gd name="connsiteY186" fmla="*/ 2105324 h 2237474"/>
              <a:gd name="connsiteX187" fmla="*/ 88109 w 12192000"/>
              <a:gd name="connsiteY187" fmla="*/ 2106704 h 2237474"/>
              <a:gd name="connsiteX188" fmla="*/ 80022 w 12192000"/>
              <a:gd name="connsiteY188" fmla="*/ 2107254 h 2237474"/>
              <a:gd name="connsiteX189" fmla="*/ 79717 w 12192000"/>
              <a:gd name="connsiteY189" fmla="*/ 2107046 h 2237474"/>
              <a:gd name="connsiteX190" fmla="*/ 72352 w 12192000"/>
              <a:gd name="connsiteY190" fmla="*/ 2107991 h 2237474"/>
              <a:gd name="connsiteX191" fmla="*/ 37645 w 12192000"/>
              <a:gd name="connsiteY191" fmla="*/ 2115401 h 2237474"/>
              <a:gd name="connsiteX192" fmla="*/ 4572 w 12192000"/>
              <a:gd name="connsiteY192" fmla="*/ 2111091 h 2237474"/>
              <a:gd name="connsiteX193" fmla="*/ 0 w 12192000"/>
              <a:gd name="connsiteY193" fmla="*/ 2110468 h 2237474"/>
              <a:gd name="connsiteX194" fmla="*/ 0 w 12192000"/>
              <a:gd name="connsiteY19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8975 w 12192000"/>
              <a:gd name="connsiteY12" fmla="*/ 75527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715896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78619 w 12192000"/>
              <a:gd name="connsiteY28" fmla="*/ 1011878 h 2237474"/>
              <a:gd name="connsiteX29" fmla="*/ 9268019 w 12192000"/>
              <a:gd name="connsiteY29" fmla="*/ 1007442 h 2237474"/>
              <a:gd name="connsiteX30" fmla="*/ 9234662 w 12192000"/>
              <a:gd name="connsiteY30" fmla="*/ 1023056 h 2237474"/>
              <a:gd name="connsiteX31" fmla="*/ 9181033 w 12192000"/>
              <a:gd name="connsiteY31" fmla="*/ 1037921 h 2237474"/>
              <a:gd name="connsiteX32" fmla="*/ 9155969 w 12192000"/>
              <a:gd name="connsiteY32" fmla="*/ 1046804 h 2237474"/>
              <a:gd name="connsiteX33" fmla="*/ 9133985 w 12192000"/>
              <a:gd name="connsiteY33" fmla="*/ 1046450 h 2237474"/>
              <a:gd name="connsiteX34" fmla="*/ 9003462 w 12192000"/>
              <a:gd name="connsiteY34" fmla="*/ 1042406 h 2237474"/>
              <a:gd name="connsiteX35" fmla="*/ 8968445 w 12192000"/>
              <a:gd name="connsiteY35" fmla="*/ 1052169 h 2237474"/>
              <a:gd name="connsiteX36" fmla="*/ 8886001 w 12192000"/>
              <a:gd name="connsiteY36" fmla="*/ 1067468 h 2237474"/>
              <a:gd name="connsiteX37" fmla="*/ 8838610 w 12192000"/>
              <a:gd name="connsiteY37" fmla="*/ 1075091 h 2237474"/>
              <a:gd name="connsiteX38" fmla="*/ 8750383 w 12192000"/>
              <a:gd name="connsiteY38" fmla="*/ 1097387 h 2237474"/>
              <a:gd name="connsiteX39" fmla="*/ 8665605 w 12192000"/>
              <a:gd name="connsiteY39" fmla="*/ 1110791 h 2237474"/>
              <a:gd name="connsiteX40" fmla="*/ 8584946 w 12192000"/>
              <a:gd name="connsiteY40" fmla="*/ 1135226 h 2237474"/>
              <a:gd name="connsiteX41" fmla="*/ 8460755 w 12192000"/>
              <a:gd name="connsiteY41" fmla="*/ 1203427 h 2237474"/>
              <a:gd name="connsiteX42" fmla="*/ 8419755 w 12192000"/>
              <a:gd name="connsiteY42" fmla="*/ 1216260 h 2237474"/>
              <a:gd name="connsiteX43" fmla="*/ 8411626 w 12192000"/>
              <a:gd name="connsiteY43" fmla="*/ 1214397 h 2237474"/>
              <a:gd name="connsiteX44" fmla="*/ 8363469 w 12192000"/>
              <a:gd name="connsiteY44" fmla="*/ 1246658 h 2237474"/>
              <a:gd name="connsiteX45" fmla="*/ 8275497 w 12192000"/>
              <a:gd name="connsiteY45" fmla="*/ 1264396 h 2237474"/>
              <a:gd name="connsiteX46" fmla="*/ 8206287 w 12192000"/>
              <a:gd name="connsiteY46" fmla="*/ 1273060 h 2237474"/>
              <a:gd name="connsiteX47" fmla="*/ 8139997 w 12192000"/>
              <a:gd name="connsiteY47" fmla="*/ 1282713 h 2237474"/>
              <a:gd name="connsiteX48" fmla="*/ 8074238 w 12192000"/>
              <a:gd name="connsiteY48" fmla="*/ 1301895 h 2237474"/>
              <a:gd name="connsiteX49" fmla="*/ 7942099 w 12192000"/>
              <a:gd name="connsiteY49" fmla="*/ 1336332 h 2237474"/>
              <a:gd name="connsiteX50" fmla="*/ 7902328 w 12192000"/>
              <a:gd name="connsiteY50" fmla="*/ 1345865 h 2237474"/>
              <a:gd name="connsiteX51" fmla="*/ 7840612 w 12192000"/>
              <a:gd name="connsiteY51" fmla="*/ 1369373 h 2237474"/>
              <a:gd name="connsiteX52" fmla="*/ 7786819 w 12192000"/>
              <a:gd name="connsiteY52" fmla="*/ 1378970 h 2237474"/>
              <a:gd name="connsiteX53" fmla="*/ 7548172 w 12192000"/>
              <a:gd name="connsiteY53" fmla="*/ 1417460 h 2237474"/>
              <a:gd name="connsiteX54" fmla="*/ 7483437 w 12192000"/>
              <a:gd name="connsiteY54" fmla="*/ 1478152 h 2237474"/>
              <a:gd name="connsiteX55" fmla="*/ 7377870 w 12192000"/>
              <a:gd name="connsiteY55" fmla="*/ 1523319 h 2237474"/>
              <a:gd name="connsiteX56" fmla="*/ 7230737 w 12192000"/>
              <a:gd name="connsiteY56" fmla="*/ 1562633 h 2237474"/>
              <a:gd name="connsiteX57" fmla="*/ 7224458 w 12192000"/>
              <a:gd name="connsiteY57" fmla="*/ 1573008 h 2237474"/>
              <a:gd name="connsiteX58" fmla="*/ 7183121 w 12192000"/>
              <a:gd name="connsiteY58" fmla="*/ 1595162 h 2237474"/>
              <a:gd name="connsiteX59" fmla="*/ 7164601 w 12192000"/>
              <a:gd name="connsiteY59" fmla="*/ 1606490 h 2237474"/>
              <a:gd name="connsiteX60" fmla="*/ 7031309 w 12192000"/>
              <a:gd name="connsiteY60" fmla="*/ 1619451 h 2237474"/>
              <a:gd name="connsiteX61" fmla="*/ 6900177 w 12192000"/>
              <a:gd name="connsiteY61" fmla="*/ 1636016 h 2237474"/>
              <a:gd name="connsiteX62" fmla="*/ 6795372 w 12192000"/>
              <a:gd name="connsiteY62" fmla="*/ 1644845 h 2237474"/>
              <a:gd name="connsiteX63" fmla="*/ 6692251 w 12192000"/>
              <a:gd name="connsiteY63" fmla="*/ 1656357 h 2237474"/>
              <a:gd name="connsiteX64" fmla="*/ 6655235 w 12192000"/>
              <a:gd name="connsiteY64" fmla="*/ 1661869 h 2237474"/>
              <a:gd name="connsiteX65" fmla="*/ 6554894 w 12192000"/>
              <a:gd name="connsiteY65" fmla="*/ 1664428 h 2237474"/>
              <a:gd name="connsiteX66" fmla="*/ 6516595 w 12192000"/>
              <a:gd name="connsiteY66" fmla="*/ 1667475 h 2237474"/>
              <a:gd name="connsiteX67" fmla="*/ 6508541 w 12192000"/>
              <a:gd name="connsiteY67" fmla="*/ 1668757 h 2237474"/>
              <a:gd name="connsiteX68" fmla="*/ 6471012 w 12192000"/>
              <a:gd name="connsiteY68" fmla="*/ 1678604 h 2237474"/>
              <a:gd name="connsiteX69" fmla="*/ 6364035 w 12192000"/>
              <a:gd name="connsiteY69" fmla="*/ 1667683 h 2237474"/>
              <a:gd name="connsiteX70" fmla="*/ 6280959 w 12192000"/>
              <a:gd name="connsiteY70" fmla="*/ 1689329 h 2237474"/>
              <a:gd name="connsiteX71" fmla="*/ 6243319 w 12192000"/>
              <a:gd name="connsiteY71" fmla="*/ 1695560 h 2237474"/>
              <a:gd name="connsiteX72" fmla="*/ 6098321 w 12192000"/>
              <a:gd name="connsiteY72" fmla="*/ 1721646 h 2237474"/>
              <a:gd name="connsiteX73" fmla="*/ 5880652 w 12192000"/>
              <a:gd name="connsiteY73" fmla="*/ 1779643 h 2237474"/>
              <a:gd name="connsiteX74" fmla="*/ 5785959 w 12192000"/>
              <a:gd name="connsiteY74" fmla="*/ 1775307 h 2237474"/>
              <a:gd name="connsiteX75" fmla="*/ 5643534 w 12192000"/>
              <a:gd name="connsiteY75" fmla="*/ 1802919 h 2237474"/>
              <a:gd name="connsiteX76" fmla="*/ 5518799 w 12192000"/>
              <a:gd name="connsiteY76" fmla="*/ 1818312 h 2237474"/>
              <a:gd name="connsiteX77" fmla="*/ 5505014 w 12192000"/>
              <a:gd name="connsiteY77" fmla="*/ 1819259 h 2237474"/>
              <a:gd name="connsiteX78" fmla="*/ 5453307 w 12192000"/>
              <a:gd name="connsiteY78" fmla="*/ 1815450 h 2237474"/>
              <a:gd name="connsiteX79" fmla="*/ 5221533 w 12192000"/>
              <a:gd name="connsiteY79" fmla="*/ 1846950 h 2237474"/>
              <a:gd name="connsiteX80" fmla="*/ 5149802 w 12192000"/>
              <a:gd name="connsiteY80" fmla="*/ 1844846 h 2237474"/>
              <a:gd name="connsiteX81" fmla="*/ 5114927 w 12192000"/>
              <a:gd name="connsiteY81" fmla="*/ 1847827 h 2237474"/>
              <a:gd name="connsiteX82" fmla="*/ 5108970 w 12192000"/>
              <a:gd name="connsiteY82" fmla="*/ 1847935 h 2237474"/>
              <a:gd name="connsiteX83" fmla="*/ 5067961 w 12192000"/>
              <a:gd name="connsiteY83" fmla="*/ 1845917 h 2237474"/>
              <a:gd name="connsiteX84" fmla="*/ 5007075 w 12192000"/>
              <a:gd name="connsiteY84" fmla="*/ 1838626 h 2237474"/>
              <a:gd name="connsiteX85" fmla="*/ 4944087 w 12192000"/>
              <a:gd name="connsiteY85" fmla="*/ 1823332 h 2237474"/>
              <a:gd name="connsiteX86" fmla="*/ 4907662 w 12192000"/>
              <a:gd name="connsiteY86" fmla="*/ 1816900 h 2237474"/>
              <a:gd name="connsiteX87" fmla="*/ 4882386 w 12192000"/>
              <a:gd name="connsiteY87" fmla="*/ 1809844 h 2237474"/>
              <a:gd name="connsiteX88" fmla="*/ 4811440 w 12192000"/>
              <a:gd name="connsiteY88" fmla="*/ 1804655 h 2237474"/>
              <a:gd name="connsiteX89" fmla="*/ 4691075 w 12192000"/>
              <a:gd name="connsiteY89" fmla="*/ 1801389 h 2237474"/>
              <a:gd name="connsiteX90" fmla="*/ 4640313 w 12192000"/>
              <a:gd name="connsiteY90" fmla="*/ 1784307 h 2237474"/>
              <a:gd name="connsiteX91" fmla="*/ 4536503 w 12192000"/>
              <a:gd name="connsiteY91" fmla="*/ 1785334 h 2237474"/>
              <a:gd name="connsiteX92" fmla="*/ 4513724 w 12192000"/>
              <a:gd name="connsiteY92" fmla="*/ 1791996 h 2237474"/>
              <a:gd name="connsiteX93" fmla="*/ 4459810 w 12192000"/>
              <a:gd name="connsiteY93" fmla="*/ 1797886 h 2237474"/>
              <a:gd name="connsiteX94" fmla="*/ 4379064 w 12192000"/>
              <a:gd name="connsiteY94" fmla="*/ 1817177 h 2237474"/>
              <a:gd name="connsiteX95" fmla="*/ 4290981 w 12192000"/>
              <a:gd name="connsiteY95" fmla="*/ 1839677 h 2237474"/>
              <a:gd name="connsiteX96" fmla="*/ 4238372 w 12192000"/>
              <a:gd name="connsiteY96" fmla="*/ 1851480 h 2237474"/>
              <a:gd name="connsiteX97" fmla="*/ 4232517 w 12192000"/>
              <a:gd name="connsiteY97" fmla="*/ 1852567 h 2237474"/>
              <a:gd name="connsiteX98" fmla="*/ 4191732 w 12192000"/>
              <a:gd name="connsiteY98" fmla="*/ 1857328 h 2237474"/>
              <a:gd name="connsiteX99" fmla="*/ 4065532 w 12192000"/>
              <a:gd name="connsiteY99" fmla="*/ 1855477 h 2237474"/>
              <a:gd name="connsiteX100" fmla="*/ 4028460 w 12192000"/>
              <a:gd name="connsiteY100" fmla="*/ 1855137 h 2237474"/>
              <a:gd name="connsiteX101" fmla="*/ 4002267 w 12192000"/>
              <a:gd name="connsiteY101" fmla="*/ 1852352 h 2237474"/>
              <a:gd name="connsiteX102" fmla="*/ 3931396 w 12192000"/>
              <a:gd name="connsiteY102" fmla="*/ 1858915 h 2237474"/>
              <a:gd name="connsiteX103" fmla="*/ 3812162 w 12192000"/>
              <a:gd name="connsiteY103" fmla="*/ 1875501 h 2237474"/>
              <a:gd name="connsiteX104" fmla="*/ 3758105 w 12192000"/>
              <a:gd name="connsiteY104" fmla="*/ 1871856 h 2237474"/>
              <a:gd name="connsiteX105" fmla="*/ 3715896 w 12192000"/>
              <a:gd name="connsiteY105" fmla="*/ 1881552 h 2237474"/>
              <a:gd name="connsiteX106" fmla="*/ 3567259 w 12192000"/>
              <a:gd name="connsiteY106" fmla="*/ 1893482 h 2237474"/>
              <a:gd name="connsiteX107" fmla="*/ 3405770 w 12192000"/>
              <a:gd name="connsiteY107" fmla="*/ 1904591 h 2237474"/>
              <a:gd name="connsiteX108" fmla="*/ 3280097 w 12192000"/>
              <a:gd name="connsiteY108" fmla="*/ 1919610 h 2237474"/>
              <a:gd name="connsiteX109" fmla="*/ 3123424 w 12192000"/>
              <a:gd name="connsiteY109" fmla="*/ 1952930 h 2237474"/>
              <a:gd name="connsiteX110" fmla="*/ 3009910 w 12192000"/>
              <a:gd name="connsiteY110" fmla="*/ 1957866 h 2237474"/>
              <a:gd name="connsiteX111" fmla="*/ 2995934 w 12192000"/>
              <a:gd name="connsiteY111" fmla="*/ 1967085 h 2237474"/>
              <a:gd name="connsiteX112" fmla="*/ 2980071 w 12192000"/>
              <a:gd name="connsiteY112" fmla="*/ 1972988 h 2237474"/>
              <a:gd name="connsiteX113" fmla="*/ 2942858 w 12192000"/>
              <a:gd name="connsiteY113" fmla="*/ 1981367 h 2237474"/>
              <a:gd name="connsiteX114" fmla="*/ 2875436 w 12192000"/>
              <a:gd name="connsiteY114" fmla="*/ 1996977 h 2237474"/>
              <a:gd name="connsiteX115" fmla="*/ 2874892 w 12192000"/>
              <a:gd name="connsiteY115" fmla="*/ 1996085 h 2237474"/>
              <a:gd name="connsiteX116" fmla="*/ 2864145 w 12192000"/>
              <a:gd name="connsiteY116" fmla="*/ 1994061 h 2237474"/>
              <a:gd name="connsiteX117" fmla="*/ 2843662 w 12192000"/>
              <a:gd name="connsiteY117" fmla="*/ 1992498 h 2237474"/>
              <a:gd name="connsiteX118" fmla="*/ 2796128 w 12192000"/>
              <a:gd name="connsiteY118" fmla="*/ 1976403 h 2237474"/>
              <a:gd name="connsiteX119" fmla="*/ 2756784 w 12192000"/>
              <a:gd name="connsiteY119" fmla="*/ 1985116 h 2237474"/>
              <a:gd name="connsiteX120" fmla="*/ 2748833 w 12192000"/>
              <a:gd name="connsiteY120" fmla="*/ 1986323 h 2237474"/>
              <a:gd name="connsiteX121" fmla="*/ 2748661 w 12192000"/>
              <a:gd name="connsiteY121" fmla="*/ 1986122 h 2237474"/>
              <a:gd name="connsiteX122" fmla="*/ 2740251 w 12192000"/>
              <a:gd name="connsiteY122" fmla="*/ 1986946 h 2237474"/>
              <a:gd name="connsiteX123" fmla="*/ 2718916 w 12192000"/>
              <a:gd name="connsiteY123" fmla="*/ 1990867 h 2237474"/>
              <a:gd name="connsiteX124" fmla="*/ 2713522 w 12192000"/>
              <a:gd name="connsiteY124" fmla="*/ 1990173 h 2237474"/>
              <a:gd name="connsiteX125" fmla="*/ 2680597 w 12192000"/>
              <a:gd name="connsiteY125" fmla="*/ 1984996 h 2237474"/>
              <a:gd name="connsiteX126" fmla="*/ 2578178 w 12192000"/>
              <a:gd name="connsiteY126" fmla="*/ 1990531 h 2237474"/>
              <a:gd name="connsiteX127" fmla="*/ 2476147 w 12192000"/>
              <a:gd name="connsiteY127" fmla="*/ 1998305 h 2237474"/>
              <a:gd name="connsiteX128" fmla="*/ 2373568 w 12192000"/>
              <a:gd name="connsiteY128" fmla="*/ 2003219 h 2237474"/>
              <a:gd name="connsiteX129" fmla="*/ 2321399 w 12192000"/>
              <a:gd name="connsiteY129" fmla="*/ 1989467 h 2237474"/>
              <a:gd name="connsiteX130" fmla="*/ 2315525 w 12192000"/>
              <a:gd name="connsiteY130" fmla="*/ 1989708 h 2237474"/>
              <a:gd name="connsiteX131" fmla="*/ 2300792 w 12192000"/>
              <a:gd name="connsiteY131" fmla="*/ 1994290 h 2237474"/>
              <a:gd name="connsiteX132" fmla="*/ 2295469 w 12192000"/>
              <a:gd name="connsiteY132" fmla="*/ 1996659 h 2237474"/>
              <a:gd name="connsiteX133" fmla="*/ 2287219 w 12192000"/>
              <a:gd name="connsiteY133" fmla="*/ 1998750 h 2237474"/>
              <a:gd name="connsiteX134" fmla="*/ 2286948 w 12192000"/>
              <a:gd name="connsiteY134" fmla="*/ 1998596 h 2237474"/>
              <a:gd name="connsiteX135" fmla="*/ 2243069 w 12192000"/>
              <a:gd name="connsiteY135" fmla="*/ 2015111 h 2237474"/>
              <a:gd name="connsiteX136" fmla="*/ 2186609 w 12192000"/>
              <a:gd name="connsiteY136" fmla="*/ 2008263 h 2237474"/>
              <a:gd name="connsiteX137" fmla="*/ 2164831 w 12192000"/>
              <a:gd name="connsiteY137" fmla="*/ 2010143 h 2237474"/>
              <a:gd name="connsiteX138" fmla="*/ 2152836 w 12192000"/>
              <a:gd name="connsiteY138" fmla="*/ 2010048 h 2237474"/>
              <a:gd name="connsiteX139" fmla="*/ 2117102 w 12192000"/>
              <a:gd name="connsiteY139" fmla="*/ 2023004 h 2237474"/>
              <a:gd name="connsiteX140" fmla="*/ 2111935 w 12192000"/>
              <a:gd name="connsiteY140" fmla="*/ 2023163 h 2237474"/>
              <a:gd name="connsiteX141" fmla="*/ 2089991 w 12192000"/>
              <a:gd name="connsiteY141" fmla="*/ 2034193 h 2237474"/>
              <a:gd name="connsiteX142" fmla="*/ 2058061 w 12192000"/>
              <a:gd name="connsiteY142" fmla="*/ 2047942 h 2237474"/>
              <a:gd name="connsiteX143" fmla="*/ 2055737 w 12192000"/>
              <a:gd name="connsiteY143" fmla="*/ 2047704 h 2237474"/>
              <a:gd name="connsiteX144" fmla="*/ 2042244 w 12192000"/>
              <a:gd name="connsiteY144" fmla="*/ 2055560 h 2237474"/>
              <a:gd name="connsiteX145" fmla="*/ 1976224 w 12192000"/>
              <a:gd name="connsiteY145" fmla="*/ 2074257 h 2237474"/>
              <a:gd name="connsiteX146" fmla="*/ 1877728 w 12192000"/>
              <a:gd name="connsiteY146" fmla="*/ 2101004 h 2237474"/>
              <a:gd name="connsiteX147" fmla="*/ 1759056 w 12192000"/>
              <a:gd name="connsiteY147" fmla="*/ 2125608 h 2237474"/>
              <a:gd name="connsiteX148" fmla="*/ 1637948 w 12192000"/>
              <a:gd name="connsiteY148" fmla="*/ 2172597 h 2237474"/>
              <a:gd name="connsiteX149" fmla="*/ 1434549 w 12192000"/>
              <a:gd name="connsiteY149" fmla="*/ 2234522 h 2237474"/>
              <a:gd name="connsiteX150" fmla="*/ 1398481 w 12192000"/>
              <a:gd name="connsiteY150" fmla="*/ 2237074 h 2237474"/>
              <a:gd name="connsiteX151" fmla="*/ 1398407 w 12192000"/>
              <a:gd name="connsiteY151" fmla="*/ 2237095 h 2237474"/>
              <a:gd name="connsiteX152" fmla="*/ 1370962 w 12192000"/>
              <a:gd name="connsiteY152" fmla="*/ 2237474 h 2237474"/>
              <a:gd name="connsiteX153" fmla="*/ 1356367 w 12192000"/>
              <a:gd name="connsiteY153" fmla="*/ 2235089 h 2237474"/>
              <a:gd name="connsiteX154" fmla="*/ 1324828 w 12192000"/>
              <a:gd name="connsiteY154" fmla="*/ 2231968 h 2237474"/>
              <a:gd name="connsiteX155" fmla="*/ 1297744 w 12192000"/>
              <a:gd name="connsiteY155" fmla="*/ 2235849 h 2237474"/>
              <a:gd name="connsiteX156" fmla="*/ 1286236 w 12192000"/>
              <a:gd name="connsiteY156" fmla="*/ 2233135 h 2237474"/>
              <a:gd name="connsiteX157" fmla="*/ 1283504 w 12192000"/>
              <a:gd name="connsiteY157" fmla="*/ 2233797 h 2237474"/>
              <a:gd name="connsiteX158" fmla="*/ 1279765 w 12192000"/>
              <a:gd name="connsiteY158" fmla="*/ 2229639 h 2237474"/>
              <a:gd name="connsiteX159" fmla="*/ 1195347 w 12192000"/>
              <a:gd name="connsiteY159" fmla="*/ 2212354 h 2237474"/>
              <a:gd name="connsiteX160" fmla="*/ 970251 w 12192000"/>
              <a:gd name="connsiteY160" fmla="*/ 2221029 h 2237474"/>
              <a:gd name="connsiteX161" fmla="*/ 812914 w 12192000"/>
              <a:gd name="connsiteY161" fmla="*/ 2202752 h 2237474"/>
              <a:gd name="connsiteX162" fmla="*/ 800195 w 12192000"/>
              <a:gd name="connsiteY162" fmla="*/ 2209407 h 2237474"/>
              <a:gd name="connsiteX163" fmla="*/ 784978 w 12192000"/>
              <a:gd name="connsiteY163" fmla="*/ 2212360 h 2237474"/>
              <a:gd name="connsiteX164" fmla="*/ 681987 w 12192000"/>
              <a:gd name="connsiteY164" fmla="*/ 2216757 h 2237474"/>
              <a:gd name="connsiteX165" fmla="*/ 669923 w 12192000"/>
              <a:gd name="connsiteY165" fmla="*/ 2211682 h 2237474"/>
              <a:gd name="connsiteX166" fmla="*/ 648680 w 12192000"/>
              <a:gd name="connsiteY166" fmla="*/ 2206229 h 2237474"/>
              <a:gd name="connsiteX167" fmla="*/ 597225 w 12192000"/>
              <a:gd name="connsiteY167" fmla="*/ 2180999 h 2237474"/>
              <a:gd name="connsiteX168" fmla="*/ 558449 w 12192000"/>
              <a:gd name="connsiteY168" fmla="*/ 2182346 h 2237474"/>
              <a:gd name="connsiteX169" fmla="*/ 550517 w 12192000"/>
              <a:gd name="connsiteY169" fmla="*/ 2182060 h 2237474"/>
              <a:gd name="connsiteX170" fmla="*/ 550309 w 12192000"/>
              <a:gd name="connsiteY170" fmla="*/ 2181825 h 2237474"/>
              <a:gd name="connsiteX171" fmla="*/ 541836 w 12192000"/>
              <a:gd name="connsiteY171" fmla="*/ 2181063 h 2237474"/>
              <a:gd name="connsiteX172" fmla="*/ 536057 w 12192000"/>
              <a:gd name="connsiteY172" fmla="*/ 2181537 h 2237474"/>
              <a:gd name="connsiteX173" fmla="*/ 520671 w 12192000"/>
              <a:gd name="connsiteY173" fmla="*/ 2180980 h 2237474"/>
              <a:gd name="connsiteX174" fmla="*/ 515024 w 12192000"/>
              <a:gd name="connsiteY174" fmla="*/ 2179258 h 2237474"/>
              <a:gd name="connsiteX175" fmla="*/ 512278 w 12192000"/>
              <a:gd name="connsiteY175" fmla="*/ 2176369 h 2237474"/>
              <a:gd name="connsiteX176" fmla="*/ 480419 w 12192000"/>
              <a:gd name="connsiteY176" fmla="*/ 2167807 h 2237474"/>
              <a:gd name="connsiteX177" fmla="*/ 413835 w 12192000"/>
              <a:gd name="connsiteY177" fmla="*/ 2156783 h 2237474"/>
              <a:gd name="connsiteX178" fmla="*/ 376513 w 12192000"/>
              <a:gd name="connsiteY178" fmla="*/ 2154014 h 2237474"/>
              <a:gd name="connsiteX179" fmla="*/ 273386 w 12192000"/>
              <a:gd name="connsiteY179" fmla="*/ 2142551 h 2237474"/>
              <a:gd name="connsiteX180" fmla="*/ 169207 w 12192000"/>
              <a:gd name="connsiteY180" fmla="*/ 2128100 h 2237474"/>
              <a:gd name="connsiteX181" fmla="*/ 93149 w 12192000"/>
              <a:gd name="connsiteY181" fmla="*/ 2105324 h 2237474"/>
              <a:gd name="connsiteX182" fmla="*/ 88109 w 12192000"/>
              <a:gd name="connsiteY182" fmla="*/ 2106704 h 2237474"/>
              <a:gd name="connsiteX183" fmla="*/ 80022 w 12192000"/>
              <a:gd name="connsiteY183" fmla="*/ 2107254 h 2237474"/>
              <a:gd name="connsiteX184" fmla="*/ 79717 w 12192000"/>
              <a:gd name="connsiteY184" fmla="*/ 2107046 h 2237474"/>
              <a:gd name="connsiteX185" fmla="*/ 72352 w 12192000"/>
              <a:gd name="connsiteY185" fmla="*/ 2107991 h 2237474"/>
              <a:gd name="connsiteX186" fmla="*/ 37645 w 12192000"/>
              <a:gd name="connsiteY186" fmla="*/ 2115401 h 2237474"/>
              <a:gd name="connsiteX187" fmla="*/ 4572 w 12192000"/>
              <a:gd name="connsiteY187" fmla="*/ 2111091 h 2237474"/>
              <a:gd name="connsiteX188" fmla="*/ 0 w 12192000"/>
              <a:gd name="connsiteY188" fmla="*/ 2110468 h 2237474"/>
              <a:gd name="connsiteX189" fmla="*/ 0 w 12192000"/>
              <a:gd name="connsiteY18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60755 w 12192000"/>
              <a:gd name="connsiteY40" fmla="*/ 1203427 h 2237474"/>
              <a:gd name="connsiteX41" fmla="*/ 8419755 w 12192000"/>
              <a:gd name="connsiteY41" fmla="*/ 1216260 h 2237474"/>
              <a:gd name="connsiteX42" fmla="*/ 8411626 w 12192000"/>
              <a:gd name="connsiteY42" fmla="*/ 1214397 h 2237474"/>
              <a:gd name="connsiteX43" fmla="*/ 8363469 w 12192000"/>
              <a:gd name="connsiteY43" fmla="*/ 1246658 h 2237474"/>
              <a:gd name="connsiteX44" fmla="*/ 8275497 w 12192000"/>
              <a:gd name="connsiteY44" fmla="*/ 1264396 h 2237474"/>
              <a:gd name="connsiteX45" fmla="*/ 8206287 w 12192000"/>
              <a:gd name="connsiteY45" fmla="*/ 1273060 h 2237474"/>
              <a:gd name="connsiteX46" fmla="*/ 8139997 w 12192000"/>
              <a:gd name="connsiteY46" fmla="*/ 1282713 h 2237474"/>
              <a:gd name="connsiteX47" fmla="*/ 8074238 w 12192000"/>
              <a:gd name="connsiteY47" fmla="*/ 1301895 h 2237474"/>
              <a:gd name="connsiteX48" fmla="*/ 7942099 w 12192000"/>
              <a:gd name="connsiteY48" fmla="*/ 1336332 h 2237474"/>
              <a:gd name="connsiteX49" fmla="*/ 7902328 w 12192000"/>
              <a:gd name="connsiteY49" fmla="*/ 1345865 h 2237474"/>
              <a:gd name="connsiteX50" fmla="*/ 7840612 w 12192000"/>
              <a:gd name="connsiteY50" fmla="*/ 1369373 h 2237474"/>
              <a:gd name="connsiteX51" fmla="*/ 7786819 w 12192000"/>
              <a:gd name="connsiteY51" fmla="*/ 1378970 h 2237474"/>
              <a:gd name="connsiteX52" fmla="*/ 7548172 w 12192000"/>
              <a:gd name="connsiteY52" fmla="*/ 1417460 h 2237474"/>
              <a:gd name="connsiteX53" fmla="*/ 7483437 w 12192000"/>
              <a:gd name="connsiteY53" fmla="*/ 1478152 h 2237474"/>
              <a:gd name="connsiteX54" fmla="*/ 7377870 w 12192000"/>
              <a:gd name="connsiteY54" fmla="*/ 1523319 h 2237474"/>
              <a:gd name="connsiteX55" fmla="*/ 7230737 w 12192000"/>
              <a:gd name="connsiteY55" fmla="*/ 1562633 h 2237474"/>
              <a:gd name="connsiteX56" fmla="*/ 7224458 w 12192000"/>
              <a:gd name="connsiteY56" fmla="*/ 1573008 h 2237474"/>
              <a:gd name="connsiteX57" fmla="*/ 7183121 w 12192000"/>
              <a:gd name="connsiteY57" fmla="*/ 1595162 h 2237474"/>
              <a:gd name="connsiteX58" fmla="*/ 7164601 w 12192000"/>
              <a:gd name="connsiteY58" fmla="*/ 1606490 h 2237474"/>
              <a:gd name="connsiteX59" fmla="*/ 7031309 w 12192000"/>
              <a:gd name="connsiteY59" fmla="*/ 1619451 h 2237474"/>
              <a:gd name="connsiteX60" fmla="*/ 6900177 w 12192000"/>
              <a:gd name="connsiteY60" fmla="*/ 1636016 h 2237474"/>
              <a:gd name="connsiteX61" fmla="*/ 6795372 w 12192000"/>
              <a:gd name="connsiteY61" fmla="*/ 1644845 h 2237474"/>
              <a:gd name="connsiteX62" fmla="*/ 6692251 w 12192000"/>
              <a:gd name="connsiteY62" fmla="*/ 1656357 h 2237474"/>
              <a:gd name="connsiteX63" fmla="*/ 6655235 w 12192000"/>
              <a:gd name="connsiteY63" fmla="*/ 1661869 h 2237474"/>
              <a:gd name="connsiteX64" fmla="*/ 6554894 w 12192000"/>
              <a:gd name="connsiteY64" fmla="*/ 1664428 h 2237474"/>
              <a:gd name="connsiteX65" fmla="*/ 6516595 w 12192000"/>
              <a:gd name="connsiteY65" fmla="*/ 1667475 h 2237474"/>
              <a:gd name="connsiteX66" fmla="*/ 6508541 w 12192000"/>
              <a:gd name="connsiteY66" fmla="*/ 1668757 h 2237474"/>
              <a:gd name="connsiteX67" fmla="*/ 6471012 w 12192000"/>
              <a:gd name="connsiteY67" fmla="*/ 1678604 h 2237474"/>
              <a:gd name="connsiteX68" fmla="*/ 6364035 w 12192000"/>
              <a:gd name="connsiteY68" fmla="*/ 1667683 h 2237474"/>
              <a:gd name="connsiteX69" fmla="*/ 6280959 w 12192000"/>
              <a:gd name="connsiteY69" fmla="*/ 1689329 h 2237474"/>
              <a:gd name="connsiteX70" fmla="*/ 6243319 w 12192000"/>
              <a:gd name="connsiteY70" fmla="*/ 1695560 h 2237474"/>
              <a:gd name="connsiteX71" fmla="*/ 6098321 w 12192000"/>
              <a:gd name="connsiteY71" fmla="*/ 1721646 h 2237474"/>
              <a:gd name="connsiteX72" fmla="*/ 5880652 w 12192000"/>
              <a:gd name="connsiteY72" fmla="*/ 1779643 h 2237474"/>
              <a:gd name="connsiteX73" fmla="*/ 5785959 w 12192000"/>
              <a:gd name="connsiteY73" fmla="*/ 1775307 h 2237474"/>
              <a:gd name="connsiteX74" fmla="*/ 5643534 w 12192000"/>
              <a:gd name="connsiteY74" fmla="*/ 1802919 h 2237474"/>
              <a:gd name="connsiteX75" fmla="*/ 5518799 w 12192000"/>
              <a:gd name="connsiteY75" fmla="*/ 1818312 h 2237474"/>
              <a:gd name="connsiteX76" fmla="*/ 5505014 w 12192000"/>
              <a:gd name="connsiteY76" fmla="*/ 1819259 h 2237474"/>
              <a:gd name="connsiteX77" fmla="*/ 5453307 w 12192000"/>
              <a:gd name="connsiteY77" fmla="*/ 1815450 h 2237474"/>
              <a:gd name="connsiteX78" fmla="*/ 5221533 w 12192000"/>
              <a:gd name="connsiteY78" fmla="*/ 1846950 h 2237474"/>
              <a:gd name="connsiteX79" fmla="*/ 5149802 w 12192000"/>
              <a:gd name="connsiteY79" fmla="*/ 1844846 h 2237474"/>
              <a:gd name="connsiteX80" fmla="*/ 5114927 w 12192000"/>
              <a:gd name="connsiteY80" fmla="*/ 1847827 h 2237474"/>
              <a:gd name="connsiteX81" fmla="*/ 5108970 w 12192000"/>
              <a:gd name="connsiteY81" fmla="*/ 1847935 h 2237474"/>
              <a:gd name="connsiteX82" fmla="*/ 5067961 w 12192000"/>
              <a:gd name="connsiteY82" fmla="*/ 1845917 h 2237474"/>
              <a:gd name="connsiteX83" fmla="*/ 5007075 w 12192000"/>
              <a:gd name="connsiteY83" fmla="*/ 1838626 h 2237474"/>
              <a:gd name="connsiteX84" fmla="*/ 4944087 w 12192000"/>
              <a:gd name="connsiteY84" fmla="*/ 1823332 h 2237474"/>
              <a:gd name="connsiteX85" fmla="*/ 4907662 w 12192000"/>
              <a:gd name="connsiteY85" fmla="*/ 1816900 h 2237474"/>
              <a:gd name="connsiteX86" fmla="*/ 4882386 w 12192000"/>
              <a:gd name="connsiteY86" fmla="*/ 1809844 h 2237474"/>
              <a:gd name="connsiteX87" fmla="*/ 4811440 w 12192000"/>
              <a:gd name="connsiteY87" fmla="*/ 1804655 h 2237474"/>
              <a:gd name="connsiteX88" fmla="*/ 4691075 w 12192000"/>
              <a:gd name="connsiteY88" fmla="*/ 1801389 h 2237474"/>
              <a:gd name="connsiteX89" fmla="*/ 4640313 w 12192000"/>
              <a:gd name="connsiteY89" fmla="*/ 1784307 h 2237474"/>
              <a:gd name="connsiteX90" fmla="*/ 4536503 w 12192000"/>
              <a:gd name="connsiteY90" fmla="*/ 1785334 h 2237474"/>
              <a:gd name="connsiteX91" fmla="*/ 4513724 w 12192000"/>
              <a:gd name="connsiteY91" fmla="*/ 1791996 h 2237474"/>
              <a:gd name="connsiteX92" fmla="*/ 4459810 w 12192000"/>
              <a:gd name="connsiteY92" fmla="*/ 1797886 h 2237474"/>
              <a:gd name="connsiteX93" fmla="*/ 4379064 w 12192000"/>
              <a:gd name="connsiteY93" fmla="*/ 1817177 h 2237474"/>
              <a:gd name="connsiteX94" fmla="*/ 4290981 w 12192000"/>
              <a:gd name="connsiteY94" fmla="*/ 1839677 h 2237474"/>
              <a:gd name="connsiteX95" fmla="*/ 4238372 w 12192000"/>
              <a:gd name="connsiteY95" fmla="*/ 1851480 h 2237474"/>
              <a:gd name="connsiteX96" fmla="*/ 4232517 w 12192000"/>
              <a:gd name="connsiteY96" fmla="*/ 1852567 h 2237474"/>
              <a:gd name="connsiteX97" fmla="*/ 4191732 w 12192000"/>
              <a:gd name="connsiteY97" fmla="*/ 1857328 h 2237474"/>
              <a:gd name="connsiteX98" fmla="*/ 4065532 w 12192000"/>
              <a:gd name="connsiteY98" fmla="*/ 1855477 h 2237474"/>
              <a:gd name="connsiteX99" fmla="*/ 4028460 w 12192000"/>
              <a:gd name="connsiteY99" fmla="*/ 1855137 h 2237474"/>
              <a:gd name="connsiteX100" fmla="*/ 4002267 w 12192000"/>
              <a:gd name="connsiteY100" fmla="*/ 1852352 h 2237474"/>
              <a:gd name="connsiteX101" fmla="*/ 3931396 w 12192000"/>
              <a:gd name="connsiteY101" fmla="*/ 1858915 h 2237474"/>
              <a:gd name="connsiteX102" fmla="*/ 3812162 w 12192000"/>
              <a:gd name="connsiteY102" fmla="*/ 1875501 h 2237474"/>
              <a:gd name="connsiteX103" fmla="*/ 3758105 w 12192000"/>
              <a:gd name="connsiteY103" fmla="*/ 1871856 h 2237474"/>
              <a:gd name="connsiteX104" fmla="*/ 3715896 w 12192000"/>
              <a:gd name="connsiteY104" fmla="*/ 1881552 h 2237474"/>
              <a:gd name="connsiteX105" fmla="*/ 3567259 w 12192000"/>
              <a:gd name="connsiteY105" fmla="*/ 1893482 h 2237474"/>
              <a:gd name="connsiteX106" fmla="*/ 3405770 w 12192000"/>
              <a:gd name="connsiteY106" fmla="*/ 1904591 h 2237474"/>
              <a:gd name="connsiteX107" fmla="*/ 3280097 w 12192000"/>
              <a:gd name="connsiteY107" fmla="*/ 1919610 h 2237474"/>
              <a:gd name="connsiteX108" fmla="*/ 3123424 w 12192000"/>
              <a:gd name="connsiteY108" fmla="*/ 1952930 h 2237474"/>
              <a:gd name="connsiteX109" fmla="*/ 3009910 w 12192000"/>
              <a:gd name="connsiteY109" fmla="*/ 1957866 h 2237474"/>
              <a:gd name="connsiteX110" fmla="*/ 2995934 w 12192000"/>
              <a:gd name="connsiteY110" fmla="*/ 1967085 h 2237474"/>
              <a:gd name="connsiteX111" fmla="*/ 2980071 w 12192000"/>
              <a:gd name="connsiteY111" fmla="*/ 1972988 h 2237474"/>
              <a:gd name="connsiteX112" fmla="*/ 2942858 w 12192000"/>
              <a:gd name="connsiteY112" fmla="*/ 1981367 h 2237474"/>
              <a:gd name="connsiteX113" fmla="*/ 2875436 w 12192000"/>
              <a:gd name="connsiteY113" fmla="*/ 1996977 h 2237474"/>
              <a:gd name="connsiteX114" fmla="*/ 2874892 w 12192000"/>
              <a:gd name="connsiteY114" fmla="*/ 1996085 h 2237474"/>
              <a:gd name="connsiteX115" fmla="*/ 2864145 w 12192000"/>
              <a:gd name="connsiteY115" fmla="*/ 1994061 h 2237474"/>
              <a:gd name="connsiteX116" fmla="*/ 2843662 w 12192000"/>
              <a:gd name="connsiteY116" fmla="*/ 1992498 h 2237474"/>
              <a:gd name="connsiteX117" fmla="*/ 2796128 w 12192000"/>
              <a:gd name="connsiteY117" fmla="*/ 1976403 h 2237474"/>
              <a:gd name="connsiteX118" fmla="*/ 2756784 w 12192000"/>
              <a:gd name="connsiteY118" fmla="*/ 1985116 h 2237474"/>
              <a:gd name="connsiteX119" fmla="*/ 2748833 w 12192000"/>
              <a:gd name="connsiteY119" fmla="*/ 1986323 h 2237474"/>
              <a:gd name="connsiteX120" fmla="*/ 2748661 w 12192000"/>
              <a:gd name="connsiteY120" fmla="*/ 1986122 h 2237474"/>
              <a:gd name="connsiteX121" fmla="*/ 2740251 w 12192000"/>
              <a:gd name="connsiteY121" fmla="*/ 1986946 h 2237474"/>
              <a:gd name="connsiteX122" fmla="*/ 2718916 w 12192000"/>
              <a:gd name="connsiteY122" fmla="*/ 1990867 h 2237474"/>
              <a:gd name="connsiteX123" fmla="*/ 2713522 w 12192000"/>
              <a:gd name="connsiteY123" fmla="*/ 1990173 h 2237474"/>
              <a:gd name="connsiteX124" fmla="*/ 2680597 w 12192000"/>
              <a:gd name="connsiteY124" fmla="*/ 1984996 h 2237474"/>
              <a:gd name="connsiteX125" fmla="*/ 2578178 w 12192000"/>
              <a:gd name="connsiteY125" fmla="*/ 1990531 h 2237474"/>
              <a:gd name="connsiteX126" fmla="*/ 2476147 w 12192000"/>
              <a:gd name="connsiteY126" fmla="*/ 1998305 h 2237474"/>
              <a:gd name="connsiteX127" fmla="*/ 2373568 w 12192000"/>
              <a:gd name="connsiteY127" fmla="*/ 2003219 h 2237474"/>
              <a:gd name="connsiteX128" fmla="*/ 2321399 w 12192000"/>
              <a:gd name="connsiteY128" fmla="*/ 1989467 h 2237474"/>
              <a:gd name="connsiteX129" fmla="*/ 2315525 w 12192000"/>
              <a:gd name="connsiteY129" fmla="*/ 1989708 h 2237474"/>
              <a:gd name="connsiteX130" fmla="*/ 2300792 w 12192000"/>
              <a:gd name="connsiteY130" fmla="*/ 1994290 h 2237474"/>
              <a:gd name="connsiteX131" fmla="*/ 2295469 w 12192000"/>
              <a:gd name="connsiteY131" fmla="*/ 1996659 h 2237474"/>
              <a:gd name="connsiteX132" fmla="*/ 2287219 w 12192000"/>
              <a:gd name="connsiteY132" fmla="*/ 1998750 h 2237474"/>
              <a:gd name="connsiteX133" fmla="*/ 2286948 w 12192000"/>
              <a:gd name="connsiteY133" fmla="*/ 1998596 h 2237474"/>
              <a:gd name="connsiteX134" fmla="*/ 2243069 w 12192000"/>
              <a:gd name="connsiteY134" fmla="*/ 2015111 h 2237474"/>
              <a:gd name="connsiteX135" fmla="*/ 2186609 w 12192000"/>
              <a:gd name="connsiteY135" fmla="*/ 2008263 h 2237474"/>
              <a:gd name="connsiteX136" fmla="*/ 2164831 w 12192000"/>
              <a:gd name="connsiteY136" fmla="*/ 2010143 h 2237474"/>
              <a:gd name="connsiteX137" fmla="*/ 2152836 w 12192000"/>
              <a:gd name="connsiteY137" fmla="*/ 2010048 h 2237474"/>
              <a:gd name="connsiteX138" fmla="*/ 2117102 w 12192000"/>
              <a:gd name="connsiteY138" fmla="*/ 2023004 h 2237474"/>
              <a:gd name="connsiteX139" fmla="*/ 2111935 w 12192000"/>
              <a:gd name="connsiteY139" fmla="*/ 2023163 h 2237474"/>
              <a:gd name="connsiteX140" fmla="*/ 2089991 w 12192000"/>
              <a:gd name="connsiteY140" fmla="*/ 2034193 h 2237474"/>
              <a:gd name="connsiteX141" fmla="*/ 2058061 w 12192000"/>
              <a:gd name="connsiteY141" fmla="*/ 2047942 h 2237474"/>
              <a:gd name="connsiteX142" fmla="*/ 2055737 w 12192000"/>
              <a:gd name="connsiteY142" fmla="*/ 2047704 h 2237474"/>
              <a:gd name="connsiteX143" fmla="*/ 2042244 w 12192000"/>
              <a:gd name="connsiteY143" fmla="*/ 2055560 h 2237474"/>
              <a:gd name="connsiteX144" fmla="*/ 1976224 w 12192000"/>
              <a:gd name="connsiteY144" fmla="*/ 2074257 h 2237474"/>
              <a:gd name="connsiteX145" fmla="*/ 1877728 w 12192000"/>
              <a:gd name="connsiteY145" fmla="*/ 2101004 h 2237474"/>
              <a:gd name="connsiteX146" fmla="*/ 1759056 w 12192000"/>
              <a:gd name="connsiteY146" fmla="*/ 2125608 h 2237474"/>
              <a:gd name="connsiteX147" fmla="*/ 1637948 w 12192000"/>
              <a:gd name="connsiteY147" fmla="*/ 2172597 h 2237474"/>
              <a:gd name="connsiteX148" fmla="*/ 1434549 w 12192000"/>
              <a:gd name="connsiteY148" fmla="*/ 2234522 h 2237474"/>
              <a:gd name="connsiteX149" fmla="*/ 1398481 w 12192000"/>
              <a:gd name="connsiteY149" fmla="*/ 2237074 h 2237474"/>
              <a:gd name="connsiteX150" fmla="*/ 1398407 w 12192000"/>
              <a:gd name="connsiteY150" fmla="*/ 2237095 h 2237474"/>
              <a:gd name="connsiteX151" fmla="*/ 1370962 w 12192000"/>
              <a:gd name="connsiteY151" fmla="*/ 2237474 h 2237474"/>
              <a:gd name="connsiteX152" fmla="*/ 1356367 w 12192000"/>
              <a:gd name="connsiteY152" fmla="*/ 2235089 h 2237474"/>
              <a:gd name="connsiteX153" fmla="*/ 1324828 w 12192000"/>
              <a:gd name="connsiteY153" fmla="*/ 2231968 h 2237474"/>
              <a:gd name="connsiteX154" fmla="*/ 1297744 w 12192000"/>
              <a:gd name="connsiteY154" fmla="*/ 2235849 h 2237474"/>
              <a:gd name="connsiteX155" fmla="*/ 1286236 w 12192000"/>
              <a:gd name="connsiteY155" fmla="*/ 2233135 h 2237474"/>
              <a:gd name="connsiteX156" fmla="*/ 1283504 w 12192000"/>
              <a:gd name="connsiteY156" fmla="*/ 2233797 h 2237474"/>
              <a:gd name="connsiteX157" fmla="*/ 1279765 w 12192000"/>
              <a:gd name="connsiteY157" fmla="*/ 2229639 h 2237474"/>
              <a:gd name="connsiteX158" fmla="*/ 1195347 w 12192000"/>
              <a:gd name="connsiteY158" fmla="*/ 2212354 h 2237474"/>
              <a:gd name="connsiteX159" fmla="*/ 970251 w 12192000"/>
              <a:gd name="connsiteY159" fmla="*/ 2221029 h 2237474"/>
              <a:gd name="connsiteX160" fmla="*/ 812914 w 12192000"/>
              <a:gd name="connsiteY160" fmla="*/ 2202752 h 2237474"/>
              <a:gd name="connsiteX161" fmla="*/ 800195 w 12192000"/>
              <a:gd name="connsiteY161" fmla="*/ 2209407 h 2237474"/>
              <a:gd name="connsiteX162" fmla="*/ 784978 w 12192000"/>
              <a:gd name="connsiteY162" fmla="*/ 2212360 h 2237474"/>
              <a:gd name="connsiteX163" fmla="*/ 681987 w 12192000"/>
              <a:gd name="connsiteY163" fmla="*/ 2216757 h 2237474"/>
              <a:gd name="connsiteX164" fmla="*/ 669923 w 12192000"/>
              <a:gd name="connsiteY164" fmla="*/ 2211682 h 2237474"/>
              <a:gd name="connsiteX165" fmla="*/ 648680 w 12192000"/>
              <a:gd name="connsiteY165" fmla="*/ 2206229 h 2237474"/>
              <a:gd name="connsiteX166" fmla="*/ 597225 w 12192000"/>
              <a:gd name="connsiteY166" fmla="*/ 2180999 h 2237474"/>
              <a:gd name="connsiteX167" fmla="*/ 558449 w 12192000"/>
              <a:gd name="connsiteY167" fmla="*/ 2182346 h 2237474"/>
              <a:gd name="connsiteX168" fmla="*/ 550517 w 12192000"/>
              <a:gd name="connsiteY168" fmla="*/ 2182060 h 2237474"/>
              <a:gd name="connsiteX169" fmla="*/ 550309 w 12192000"/>
              <a:gd name="connsiteY169" fmla="*/ 2181825 h 2237474"/>
              <a:gd name="connsiteX170" fmla="*/ 541836 w 12192000"/>
              <a:gd name="connsiteY170" fmla="*/ 2181063 h 2237474"/>
              <a:gd name="connsiteX171" fmla="*/ 536057 w 12192000"/>
              <a:gd name="connsiteY171" fmla="*/ 2181537 h 2237474"/>
              <a:gd name="connsiteX172" fmla="*/ 520671 w 12192000"/>
              <a:gd name="connsiteY172" fmla="*/ 2180980 h 2237474"/>
              <a:gd name="connsiteX173" fmla="*/ 515024 w 12192000"/>
              <a:gd name="connsiteY173" fmla="*/ 2179258 h 2237474"/>
              <a:gd name="connsiteX174" fmla="*/ 512278 w 12192000"/>
              <a:gd name="connsiteY174" fmla="*/ 2176369 h 2237474"/>
              <a:gd name="connsiteX175" fmla="*/ 480419 w 12192000"/>
              <a:gd name="connsiteY175" fmla="*/ 2167807 h 2237474"/>
              <a:gd name="connsiteX176" fmla="*/ 413835 w 12192000"/>
              <a:gd name="connsiteY176" fmla="*/ 2156783 h 2237474"/>
              <a:gd name="connsiteX177" fmla="*/ 376513 w 12192000"/>
              <a:gd name="connsiteY177" fmla="*/ 2154014 h 2237474"/>
              <a:gd name="connsiteX178" fmla="*/ 273386 w 12192000"/>
              <a:gd name="connsiteY178" fmla="*/ 2142551 h 2237474"/>
              <a:gd name="connsiteX179" fmla="*/ 169207 w 12192000"/>
              <a:gd name="connsiteY179" fmla="*/ 2128100 h 2237474"/>
              <a:gd name="connsiteX180" fmla="*/ 93149 w 12192000"/>
              <a:gd name="connsiteY180" fmla="*/ 2105324 h 2237474"/>
              <a:gd name="connsiteX181" fmla="*/ 88109 w 12192000"/>
              <a:gd name="connsiteY181" fmla="*/ 2106704 h 2237474"/>
              <a:gd name="connsiteX182" fmla="*/ 80022 w 12192000"/>
              <a:gd name="connsiteY182" fmla="*/ 2107254 h 2237474"/>
              <a:gd name="connsiteX183" fmla="*/ 79717 w 12192000"/>
              <a:gd name="connsiteY183" fmla="*/ 2107046 h 2237474"/>
              <a:gd name="connsiteX184" fmla="*/ 72352 w 12192000"/>
              <a:gd name="connsiteY184" fmla="*/ 2107991 h 2237474"/>
              <a:gd name="connsiteX185" fmla="*/ 37645 w 12192000"/>
              <a:gd name="connsiteY185" fmla="*/ 2115401 h 2237474"/>
              <a:gd name="connsiteX186" fmla="*/ 4572 w 12192000"/>
              <a:gd name="connsiteY186" fmla="*/ 2111091 h 2237474"/>
              <a:gd name="connsiteX187" fmla="*/ 0 w 12192000"/>
              <a:gd name="connsiteY187" fmla="*/ 2110468 h 2237474"/>
              <a:gd name="connsiteX188" fmla="*/ 0 w 12192000"/>
              <a:gd name="connsiteY18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80071 w 12192000"/>
              <a:gd name="connsiteY110" fmla="*/ 1972988 h 2237474"/>
              <a:gd name="connsiteX111" fmla="*/ 2942858 w 12192000"/>
              <a:gd name="connsiteY111" fmla="*/ 1981367 h 2237474"/>
              <a:gd name="connsiteX112" fmla="*/ 2875436 w 12192000"/>
              <a:gd name="connsiteY112" fmla="*/ 1996977 h 2237474"/>
              <a:gd name="connsiteX113" fmla="*/ 2874892 w 12192000"/>
              <a:gd name="connsiteY113" fmla="*/ 1996085 h 2237474"/>
              <a:gd name="connsiteX114" fmla="*/ 2864145 w 12192000"/>
              <a:gd name="connsiteY114" fmla="*/ 1994061 h 2237474"/>
              <a:gd name="connsiteX115" fmla="*/ 2843662 w 12192000"/>
              <a:gd name="connsiteY115" fmla="*/ 1992498 h 2237474"/>
              <a:gd name="connsiteX116" fmla="*/ 2796128 w 12192000"/>
              <a:gd name="connsiteY116" fmla="*/ 1976403 h 2237474"/>
              <a:gd name="connsiteX117" fmla="*/ 2756784 w 12192000"/>
              <a:gd name="connsiteY117" fmla="*/ 1985116 h 2237474"/>
              <a:gd name="connsiteX118" fmla="*/ 2748833 w 12192000"/>
              <a:gd name="connsiteY118" fmla="*/ 1986323 h 2237474"/>
              <a:gd name="connsiteX119" fmla="*/ 2748661 w 12192000"/>
              <a:gd name="connsiteY119" fmla="*/ 1986122 h 2237474"/>
              <a:gd name="connsiteX120" fmla="*/ 2740251 w 12192000"/>
              <a:gd name="connsiteY120" fmla="*/ 1986946 h 2237474"/>
              <a:gd name="connsiteX121" fmla="*/ 2718916 w 12192000"/>
              <a:gd name="connsiteY121" fmla="*/ 1990867 h 2237474"/>
              <a:gd name="connsiteX122" fmla="*/ 2713522 w 12192000"/>
              <a:gd name="connsiteY122" fmla="*/ 1990173 h 2237474"/>
              <a:gd name="connsiteX123" fmla="*/ 2680597 w 12192000"/>
              <a:gd name="connsiteY123" fmla="*/ 1984996 h 2237474"/>
              <a:gd name="connsiteX124" fmla="*/ 2578178 w 12192000"/>
              <a:gd name="connsiteY124" fmla="*/ 1990531 h 2237474"/>
              <a:gd name="connsiteX125" fmla="*/ 2476147 w 12192000"/>
              <a:gd name="connsiteY125" fmla="*/ 1998305 h 2237474"/>
              <a:gd name="connsiteX126" fmla="*/ 2373568 w 12192000"/>
              <a:gd name="connsiteY126" fmla="*/ 2003219 h 2237474"/>
              <a:gd name="connsiteX127" fmla="*/ 2321399 w 12192000"/>
              <a:gd name="connsiteY127" fmla="*/ 1989467 h 2237474"/>
              <a:gd name="connsiteX128" fmla="*/ 2315525 w 12192000"/>
              <a:gd name="connsiteY128" fmla="*/ 1989708 h 2237474"/>
              <a:gd name="connsiteX129" fmla="*/ 2300792 w 12192000"/>
              <a:gd name="connsiteY129" fmla="*/ 1994290 h 2237474"/>
              <a:gd name="connsiteX130" fmla="*/ 2295469 w 12192000"/>
              <a:gd name="connsiteY130" fmla="*/ 1996659 h 2237474"/>
              <a:gd name="connsiteX131" fmla="*/ 2287219 w 12192000"/>
              <a:gd name="connsiteY131" fmla="*/ 1998750 h 2237474"/>
              <a:gd name="connsiteX132" fmla="*/ 2286948 w 12192000"/>
              <a:gd name="connsiteY132" fmla="*/ 1998596 h 2237474"/>
              <a:gd name="connsiteX133" fmla="*/ 2243069 w 12192000"/>
              <a:gd name="connsiteY133" fmla="*/ 2015111 h 2237474"/>
              <a:gd name="connsiteX134" fmla="*/ 2186609 w 12192000"/>
              <a:gd name="connsiteY134" fmla="*/ 2008263 h 2237474"/>
              <a:gd name="connsiteX135" fmla="*/ 2164831 w 12192000"/>
              <a:gd name="connsiteY135" fmla="*/ 2010143 h 2237474"/>
              <a:gd name="connsiteX136" fmla="*/ 2152836 w 12192000"/>
              <a:gd name="connsiteY136" fmla="*/ 2010048 h 2237474"/>
              <a:gd name="connsiteX137" fmla="*/ 2117102 w 12192000"/>
              <a:gd name="connsiteY137" fmla="*/ 2023004 h 2237474"/>
              <a:gd name="connsiteX138" fmla="*/ 2111935 w 12192000"/>
              <a:gd name="connsiteY138" fmla="*/ 2023163 h 2237474"/>
              <a:gd name="connsiteX139" fmla="*/ 2089991 w 12192000"/>
              <a:gd name="connsiteY139" fmla="*/ 2034193 h 2237474"/>
              <a:gd name="connsiteX140" fmla="*/ 2058061 w 12192000"/>
              <a:gd name="connsiteY140" fmla="*/ 2047942 h 2237474"/>
              <a:gd name="connsiteX141" fmla="*/ 2055737 w 12192000"/>
              <a:gd name="connsiteY141" fmla="*/ 2047704 h 2237474"/>
              <a:gd name="connsiteX142" fmla="*/ 2042244 w 12192000"/>
              <a:gd name="connsiteY142" fmla="*/ 2055560 h 2237474"/>
              <a:gd name="connsiteX143" fmla="*/ 1976224 w 12192000"/>
              <a:gd name="connsiteY143" fmla="*/ 2074257 h 2237474"/>
              <a:gd name="connsiteX144" fmla="*/ 1877728 w 12192000"/>
              <a:gd name="connsiteY144" fmla="*/ 2101004 h 2237474"/>
              <a:gd name="connsiteX145" fmla="*/ 1759056 w 12192000"/>
              <a:gd name="connsiteY145" fmla="*/ 2125608 h 2237474"/>
              <a:gd name="connsiteX146" fmla="*/ 1637948 w 12192000"/>
              <a:gd name="connsiteY146" fmla="*/ 2172597 h 2237474"/>
              <a:gd name="connsiteX147" fmla="*/ 1434549 w 12192000"/>
              <a:gd name="connsiteY147" fmla="*/ 2234522 h 2237474"/>
              <a:gd name="connsiteX148" fmla="*/ 1398481 w 12192000"/>
              <a:gd name="connsiteY148" fmla="*/ 2237074 h 2237474"/>
              <a:gd name="connsiteX149" fmla="*/ 1398407 w 12192000"/>
              <a:gd name="connsiteY149" fmla="*/ 2237095 h 2237474"/>
              <a:gd name="connsiteX150" fmla="*/ 1370962 w 12192000"/>
              <a:gd name="connsiteY150" fmla="*/ 2237474 h 2237474"/>
              <a:gd name="connsiteX151" fmla="*/ 1356367 w 12192000"/>
              <a:gd name="connsiteY151" fmla="*/ 2235089 h 2237474"/>
              <a:gd name="connsiteX152" fmla="*/ 1324828 w 12192000"/>
              <a:gd name="connsiteY152" fmla="*/ 2231968 h 2237474"/>
              <a:gd name="connsiteX153" fmla="*/ 1297744 w 12192000"/>
              <a:gd name="connsiteY153" fmla="*/ 2235849 h 2237474"/>
              <a:gd name="connsiteX154" fmla="*/ 1286236 w 12192000"/>
              <a:gd name="connsiteY154" fmla="*/ 2233135 h 2237474"/>
              <a:gd name="connsiteX155" fmla="*/ 1283504 w 12192000"/>
              <a:gd name="connsiteY155" fmla="*/ 2233797 h 2237474"/>
              <a:gd name="connsiteX156" fmla="*/ 1279765 w 12192000"/>
              <a:gd name="connsiteY156" fmla="*/ 2229639 h 2237474"/>
              <a:gd name="connsiteX157" fmla="*/ 1195347 w 12192000"/>
              <a:gd name="connsiteY157" fmla="*/ 2212354 h 2237474"/>
              <a:gd name="connsiteX158" fmla="*/ 970251 w 12192000"/>
              <a:gd name="connsiteY158" fmla="*/ 2221029 h 2237474"/>
              <a:gd name="connsiteX159" fmla="*/ 812914 w 12192000"/>
              <a:gd name="connsiteY159" fmla="*/ 2202752 h 2237474"/>
              <a:gd name="connsiteX160" fmla="*/ 800195 w 12192000"/>
              <a:gd name="connsiteY160" fmla="*/ 2209407 h 2237474"/>
              <a:gd name="connsiteX161" fmla="*/ 784978 w 12192000"/>
              <a:gd name="connsiteY161" fmla="*/ 2212360 h 2237474"/>
              <a:gd name="connsiteX162" fmla="*/ 681987 w 12192000"/>
              <a:gd name="connsiteY162" fmla="*/ 2216757 h 2237474"/>
              <a:gd name="connsiteX163" fmla="*/ 669923 w 12192000"/>
              <a:gd name="connsiteY163" fmla="*/ 2211682 h 2237474"/>
              <a:gd name="connsiteX164" fmla="*/ 648680 w 12192000"/>
              <a:gd name="connsiteY164" fmla="*/ 2206229 h 2237474"/>
              <a:gd name="connsiteX165" fmla="*/ 597225 w 12192000"/>
              <a:gd name="connsiteY165" fmla="*/ 2180999 h 2237474"/>
              <a:gd name="connsiteX166" fmla="*/ 558449 w 12192000"/>
              <a:gd name="connsiteY166" fmla="*/ 2182346 h 2237474"/>
              <a:gd name="connsiteX167" fmla="*/ 550517 w 12192000"/>
              <a:gd name="connsiteY167" fmla="*/ 2182060 h 2237474"/>
              <a:gd name="connsiteX168" fmla="*/ 550309 w 12192000"/>
              <a:gd name="connsiteY168" fmla="*/ 2181825 h 2237474"/>
              <a:gd name="connsiteX169" fmla="*/ 541836 w 12192000"/>
              <a:gd name="connsiteY169" fmla="*/ 2181063 h 2237474"/>
              <a:gd name="connsiteX170" fmla="*/ 536057 w 12192000"/>
              <a:gd name="connsiteY170" fmla="*/ 2181537 h 2237474"/>
              <a:gd name="connsiteX171" fmla="*/ 520671 w 12192000"/>
              <a:gd name="connsiteY171" fmla="*/ 2180980 h 2237474"/>
              <a:gd name="connsiteX172" fmla="*/ 515024 w 12192000"/>
              <a:gd name="connsiteY172" fmla="*/ 2179258 h 2237474"/>
              <a:gd name="connsiteX173" fmla="*/ 512278 w 12192000"/>
              <a:gd name="connsiteY173" fmla="*/ 2176369 h 2237474"/>
              <a:gd name="connsiteX174" fmla="*/ 480419 w 12192000"/>
              <a:gd name="connsiteY174" fmla="*/ 2167807 h 2237474"/>
              <a:gd name="connsiteX175" fmla="*/ 413835 w 12192000"/>
              <a:gd name="connsiteY175" fmla="*/ 2156783 h 2237474"/>
              <a:gd name="connsiteX176" fmla="*/ 376513 w 12192000"/>
              <a:gd name="connsiteY176" fmla="*/ 2154014 h 2237474"/>
              <a:gd name="connsiteX177" fmla="*/ 273386 w 12192000"/>
              <a:gd name="connsiteY177" fmla="*/ 2142551 h 2237474"/>
              <a:gd name="connsiteX178" fmla="*/ 169207 w 12192000"/>
              <a:gd name="connsiteY178" fmla="*/ 2128100 h 2237474"/>
              <a:gd name="connsiteX179" fmla="*/ 93149 w 12192000"/>
              <a:gd name="connsiteY179" fmla="*/ 2105324 h 2237474"/>
              <a:gd name="connsiteX180" fmla="*/ 88109 w 12192000"/>
              <a:gd name="connsiteY180" fmla="*/ 2106704 h 2237474"/>
              <a:gd name="connsiteX181" fmla="*/ 80022 w 12192000"/>
              <a:gd name="connsiteY181" fmla="*/ 2107254 h 2237474"/>
              <a:gd name="connsiteX182" fmla="*/ 79717 w 12192000"/>
              <a:gd name="connsiteY182" fmla="*/ 2107046 h 2237474"/>
              <a:gd name="connsiteX183" fmla="*/ 72352 w 12192000"/>
              <a:gd name="connsiteY183" fmla="*/ 2107991 h 2237474"/>
              <a:gd name="connsiteX184" fmla="*/ 37645 w 12192000"/>
              <a:gd name="connsiteY184" fmla="*/ 2115401 h 2237474"/>
              <a:gd name="connsiteX185" fmla="*/ 4572 w 12192000"/>
              <a:gd name="connsiteY185" fmla="*/ 2111091 h 2237474"/>
              <a:gd name="connsiteX186" fmla="*/ 0 w 12192000"/>
              <a:gd name="connsiteY186" fmla="*/ 2110468 h 2237474"/>
              <a:gd name="connsiteX187" fmla="*/ 0 w 12192000"/>
              <a:gd name="connsiteY18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40251 w 12192000"/>
              <a:gd name="connsiteY119" fmla="*/ 1986946 h 2237474"/>
              <a:gd name="connsiteX120" fmla="*/ 2718916 w 12192000"/>
              <a:gd name="connsiteY120" fmla="*/ 1990867 h 2237474"/>
              <a:gd name="connsiteX121" fmla="*/ 2713522 w 12192000"/>
              <a:gd name="connsiteY121" fmla="*/ 1990173 h 2237474"/>
              <a:gd name="connsiteX122" fmla="*/ 2680597 w 12192000"/>
              <a:gd name="connsiteY122" fmla="*/ 1984996 h 2237474"/>
              <a:gd name="connsiteX123" fmla="*/ 2578178 w 12192000"/>
              <a:gd name="connsiteY123" fmla="*/ 1990531 h 2237474"/>
              <a:gd name="connsiteX124" fmla="*/ 2476147 w 12192000"/>
              <a:gd name="connsiteY124" fmla="*/ 1998305 h 2237474"/>
              <a:gd name="connsiteX125" fmla="*/ 2373568 w 12192000"/>
              <a:gd name="connsiteY125" fmla="*/ 2003219 h 2237474"/>
              <a:gd name="connsiteX126" fmla="*/ 2321399 w 12192000"/>
              <a:gd name="connsiteY126" fmla="*/ 1989467 h 2237474"/>
              <a:gd name="connsiteX127" fmla="*/ 2315525 w 12192000"/>
              <a:gd name="connsiteY127" fmla="*/ 1989708 h 2237474"/>
              <a:gd name="connsiteX128" fmla="*/ 2300792 w 12192000"/>
              <a:gd name="connsiteY128" fmla="*/ 1994290 h 2237474"/>
              <a:gd name="connsiteX129" fmla="*/ 2295469 w 12192000"/>
              <a:gd name="connsiteY129" fmla="*/ 1996659 h 2237474"/>
              <a:gd name="connsiteX130" fmla="*/ 2287219 w 12192000"/>
              <a:gd name="connsiteY130" fmla="*/ 1998750 h 2237474"/>
              <a:gd name="connsiteX131" fmla="*/ 2286948 w 12192000"/>
              <a:gd name="connsiteY131" fmla="*/ 1998596 h 2237474"/>
              <a:gd name="connsiteX132" fmla="*/ 2243069 w 12192000"/>
              <a:gd name="connsiteY132" fmla="*/ 2015111 h 2237474"/>
              <a:gd name="connsiteX133" fmla="*/ 2186609 w 12192000"/>
              <a:gd name="connsiteY133" fmla="*/ 2008263 h 2237474"/>
              <a:gd name="connsiteX134" fmla="*/ 2164831 w 12192000"/>
              <a:gd name="connsiteY134" fmla="*/ 2010143 h 2237474"/>
              <a:gd name="connsiteX135" fmla="*/ 2152836 w 12192000"/>
              <a:gd name="connsiteY135" fmla="*/ 2010048 h 2237474"/>
              <a:gd name="connsiteX136" fmla="*/ 2117102 w 12192000"/>
              <a:gd name="connsiteY136" fmla="*/ 2023004 h 2237474"/>
              <a:gd name="connsiteX137" fmla="*/ 2111935 w 12192000"/>
              <a:gd name="connsiteY137" fmla="*/ 2023163 h 2237474"/>
              <a:gd name="connsiteX138" fmla="*/ 2089991 w 12192000"/>
              <a:gd name="connsiteY138" fmla="*/ 2034193 h 2237474"/>
              <a:gd name="connsiteX139" fmla="*/ 2058061 w 12192000"/>
              <a:gd name="connsiteY139" fmla="*/ 2047942 h 2237474"/>
              <a:gd name="connsiteX140" fmla="*/ 2055737 w 12192000"/>
              <a:gd name="connsiteY140" fmla="*/ 2047704 h 2237474"/>
              <a:gd name="connsiteX141" fmla="*/ 2042244 w 12192000"/>
              <a:gd name="connsiteY141" fmla="*/ 2055560 h 2237474"/>
              <a:gd name="connsiteX142" fmla="*/ 1976224 w 12192000"/>
              <a:gd name="connsiteY142" fmla="*/ 2074257 h 2237474"/>
              <a:gd name="connsiteX143" fmla="*/ 1877728 w 12192000"/>
              <a:gd name="connsiteY143" fmla="*/ 2101004 h 2237474"/>
              <a:gd name="connsiteX144" fmla="*/ 1759056 w 12192000"/>
              <a:gd name="connsiteY144" fmla="*/ 2125608 h 2237474"/>
              <a:gd name="connsiteX145" fmla="*/ 1637948 w 12192000"/>
              <a:gd name="connsiteY145" fmla="*/ 2172597 h 2237474"/>
              <a:gd name="connsiteX146" fmla="*/ 1434549 w 12192000"/>
              <a:gd name="connsiteY146" fmla="*/ 2234522 h 2237474"/>
              <a:gd name="connsiteX147" fmla="*/ 1398481 w 12192000"/>
              <a:gd name="connsiteY147" fmla="*/ 2237074 h 2237474"/>
              <a:gd name="connsiteX148" fmla="*/ 1398407 w 12192000"/>
              <a:gd name="connsiteY148" fmla="*/ 2237095 h 2237474"/>
              <a:gd name="connsiteX149" fmla="*/ 1370962 w 12192000"/>
              <a:gd name="connsiteY149" fmla="*/ 2237474 h 2237474"/>
              <a:gd name="connsiteX150" fmla="*/ 1356367 w 12192000"/>
              <a:gd name="connsiteY150" fmla="*/ 2235089 h 2237474"/>
              <a:gd name="connsiteX151" fmla="*/ 1324828 w 12192000"/>
              <a:gd name="connsiteY151" fmla="*/ 2231968 h 2237474"/>
              <a:gd name="connsiteX152" fmla="*/ 1297744 w 12192000"/>
              <a:gd name="connsiteY152" fmla="*/ 2235849 h 2237474"/>
              <a:gd name="connsiteX153" fmla="*/ 1286236 w 12192000"/>
              <a:gd name="connsiteY153" fmla="*/ 2233135 h 2237474"/>
              <a:gd name="connsiteX154" fmla="*/ 1283504 w 12192000"/>
              <a:gd name="connsiteY154" fmla="*/ 2233797 h 2237474"/>
              <a:gd name="connsiteX155" fmla="*/ 1279765 w 12192000"/>
              <a:gd name="connsiteY155" fmla="*/ 2229639 h 2237474"/>
              <a:gd name="connsiteX156" fmla="*/ 1195347 w 12192000"/>
              <a:gd name="connsiteY156" fmla="*/ 2212354 h 2237474"/>
              <a:gd name="connsiteX157" fmla="*/ 970251 w 12192000"/>
              <a:gd name="connsiteY157" fmla="*/ 2221029 h 2237474"/>
              <a:gd name="connsiteX158" fmla="*/ 812914 w 12192000"/>
              <a:gd name="connsiteY158" fmla="*/ 2202752 h 2237474"/>
              <a:gd name="connsiteX159" fmla="*/ 800195 w 12192000"/>
              <a:gd name="connsiteY159" fmla="*/ 2209407 h 2237474"/>
              <a:gd name="connsiteX160" fmla="*/ 784978 w 12192000"/>
              <a:gd name="connsiteY160" fmla="*/ 2212360 h 2237474"/>
              <a:gd name="connsiteX161" fmla="*/ 681987 w 12192000"/>
              <a:gd name="connsiteY161" fmla="*/ 2216757 h 2237474"/>
              <a:gd name="connsiteX162" fmla="*/ 669923 w 12192000"/>
              <a:gd name="connsiteY162" fmla="*/ 2211682 h 2237474"/>
              <a:gd name="connsiteX163" fmla="*/ 648680 w 12192000"/>
              <a:gd name="connsiteY163" fmla="*/ 2206229 h 2237474"/>
              <a:gd name="connsiteX164" fmla="*/ 597225 w 12192000"/>
              <a:gd name="connsiteY164" fmla="*/ 2180999 h 2237474"/>
              <a:gd name="connsiteX165" fmla="*/ 558449 w 12192000"/>
              <a:gd name="connsiteY165" fmla="*/ 2182346 h 2237474"/>
              <a:gd name="connsiteX166" fmla="*/ 550517 w 12192000"/>
              <a:gd name="connsiteY166" fmla="*/ 2182060 h 2237474"/>
              <a:gd name="connsiteX167" fmla="*/ 550309 w 12192000"/>
              <a:gd name="connsiteY167" fmla="*/ 2181825 h 2237474"/>
              <a:gd name="connsiteX168" fmla="*/ 541836 w 12192000"/>
              <a:gd name="connsiteY168" fmla="*/ 2181063 h 2237474"/>
              <a:gd name="connsiteX169" fmla="*/ 536057 w 12192000"/>
              <a:gd name="connsiteY169" fmla="*/ 2181537 h 2237474"/>
              <a:gd name="connsiteX170" fmla="*/ 520671 w 12192000"/>
              <a:gd name="connsiteY170" fmla="*/ 2180980 h 2237474"/>
              <a:gd name="connsiteX171" fmla="*/ 515024 w 12192000"/>
              <a:gd name="connsiteY171" fmla="*/ 2179258 h 2237474"/>
              <a:gd name="connsiteX172" fmla="*/ 512278 w 12192000"/>
              <a:gd name="connsiteY172" fmla="*/ 2176369 h 2237474"/>
              <a:gd name="connsiteX173" fmla="*/ 480419 w 12192000"/>
              <a:gd name="connsiteY173" fmla="*/ 2167807 h 2237474"/>
              <a:gd name="connsiteX174" fmla="*/ 413835 w 12192000"/>
              <a:gd name="connsiteY174" fmla="*/ 2156783 h 2237474"/>
              <a:gd name="connsiteX175" fmla="*/ 376513 w 12192000"/>
              <a:gd name="connsiteY175" fmla="*/ 2154014 h 2237474"/>
              <a:gd name="connsiteX176" fmla="*/ 273386 w 12192000"/>
              <a:gd name="connsiteY176" fmla="*/ 2142551 h 2237474"/>
              <a:gd name="connsiteX177" fmla="*/ 169207 w 12192000"/>
              <a:gd name="connsiteY177" fmla="*/ 2128100 h 2237474"/>
              <a:gd name="connsiteX178" fmla="*/ 93149 w 12192000"/>
              <a:gd name="connsiteY178" fmla="*/ 2105324 h 2237474"/>
              <a:gd name="connsiteX179" fmla="*/ 88109 w 12192000"/>
              <a:gd name="connsiteY179" fmla="*/ 2106704 h 2237474"/>
              <a:gd name="connsiteX180" fmla="*/ 80022 w 12192000"/>
              <a:gd name="connsiteY180" fmla="*/ 2107254 h 2237474"/>
              <a:gd name="connsiteX181" fmla="*/ 79717 w 12192000"/>
              <a:gd name="connsiteY181" fmla="*/ 2107046 h 2237474"/>
              <a:gd name="connsiteX182" fmla="*/ 72352 w 12192000"/>
              <a:gd name="connsiteY182" fmla="*/ 2107991 h 2237474"/>
              <a:gd name="connsiteX183" fmla="*/ 37645 w 12192000"/>
              <a:gd name="connsiteY183" fmla="*/ 2115401 h 2237474"/>
              <a:gd name="connsiteX184" fmla="*/ 4572 w 12192000"/>
              <a:gd name="connsiteY184" fmla="*/ 2111091 h 2237474"/>
              <a:gd name="connsiteX185" fmla="*/ 0 w 12192000"/>
              <a:gd name="connsiteY185" fmla="*/ 2110468 h 2237474"/>
              <a:gd name="connsiteX186" fmla="*/ 0 w 12192000"/>
              <a:gd name="connsiteY18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18916 w 12192000"/>
              <a:gd name="connsiteY119" fmla="*/ 1990867 h 2237474"/>
              <a:gd name="connsiteX120" fmla="*/ 2713522 w 12192000"/>
              <a:gd name="connsiteY120" fmla="*/ 1990173 h 2237474"/>
              <a:gd name="connsiteX121" fmla="*/ 2680597 w 12192000"/>
              <a:gd name="connsiteY121" fmla="*/ 1984996 h 2237474"/>
              <a:gd name="connsiteX122" fmla="*/ 2578178 w 12192000"/>
              <a:gd name="connsiteY122" fmla="*/ 1990531 h 2237474"/>
              <a:gd name="connsiteX123" fmla="*/ 2476147 w 12192000"/>
              <a:gd name="connsiteY123" fmla="*/ 1998305 h 2237474"/>
              <a:gd name="connsiteX124" fmla="*/ 2373568 w 12192000"/>
              <a:gd name="connsiteY124" fmla="*/ 2003219 h 2237474"/>
              <a:gd name="connsiteX125" fmla="*/ 2321399 w 12192000"/>
              <a:gd name="connsiteY125" fmla="*/ 1989467 h 2237474"/>
              <a:gd name="connsiteX126" fmla="*/ 2315525 w 12192000"/>
              <a:gd name="connsiteY126" fmla="*/ 1989708 h 2237474"/>
              <a:gd name="connsiteX127" fmla="*/ 2300792 w 12192000"/>
              <a:gd name="connsiteY127" fmla="*/ 1994290 h 2237474"/>
              <a:gd name="connsiteX128" fmla="*/ 2295469 w 12192000"/>
              <a:gd name="connsiteY128" fmla="*/ 1996659 h 2237474"/>
              <a:gd name="connsiteX129" fmla="*/ 2287219 w 12192000"/>
              <a:gd name="connsiteY129" fmla="*/ 1998750 h 2237474"/>
              <a:gd name="connsiteX130" fmla="*/ 2286948 w 12192000"/>
              <a:gd name="connsiteY130" fmla="*/ 1998596 h 2237474"/>
              <a:gd name="connsiteX131" fmla="*/ 2243069 w 12192000"/>
              <a:gd name="connsiteY131" fmla="*/ 2015111 h 2237474"/>
              <a:gd name="connsiteX132" fmla="*/ 2186609 w 12192000"/>
              <a:gd name="connsiteY132" fmla="*/ 2008263 h 2237474"/>
              <a:gd name="connsiteX133" fmla="*/ 2164831 w 12192000"/>
              <a:gd name="connsiteY133" fmla="*/ 2010143 h 2237474"/>
              <a:gd name="connsiteX134" fmla="*/ 2152836 w 12192000"/>
              <a:gd name="connsiteY134" fmla="*/ 2010048 h 2237474"/>
              <a:gd name="connsiteX135" fmla="*/ 2117102 w 12192000"/>
              <a:gd name="connsiteY135" fmla="*/ 2023004 h 2237474"/>
              <a:gd name="connsiteX136" fmla="*/ 2111935 w 12192000"/>
              <a:gd name="connsiteY136" fmla="*/ 2023163 h 2237474"/>
              <a:gd name="connsiteX137" fmla="*/ 2089991 w 12192000"/>
              <a:gd name="connsiteY137" fmla="*/ 2034193 h 2237474"/>
              <a:gd name="connsiteX138" fmla="*/ 2058061 w 12192000"/>
              <a:gd name="connsiteY138" fmla="*/ 2047942 h 2237474"/>
              <a:gd name="connsiteX139" fmla="*/ 2055737 w 12192000"/>
              <a:gd name="connsiteY139" fmla="*/ 2047704 h 2237474"/>
              <a:gd name="connsiteX140" fmla="*/ 2042244 w 12192000"/>
              <a:gd name="connsiteY140" fmla="*/ 2055560 h 2237474"/>
              <a:gd name="connsiteX141" fmla="*/ 1976224 w 12192000"/>
              <a:gd name="connsiteY141" fmla="*/ 2074257 h 2237474"/>
              <a:gd name="connsiteX142" fmla="*/ 1877728 w 12192000"/>
              <a:gd name="connsiteY142" fmla="*/ 2101004 h 2237474"/>
              <a:gd name="connsiteX143" fmla="*/ 1759056 w 12192000"/>
              <a:gd name="connsiteY143" fmla="*/ 2125608 h 2237474"/>
              <a:gd name="connsiteX144" fmla="*/ 1637948 w 12192000"/>
              <a:gd name="connsiteY144" fmla="*/ 2172597 h 2237474"/>
              <a:gd name="connsiteX145" fmla="*/ 1434549 w 12192000"/>
              <a:gd name="connsiteY145" fmla="*/ 2234522 h 2237474"/>
              <a:gd name="connsiteX146" fmla="*/ 1398481 w 12192000"/>
              <a:gd name="connsiteY146" fmla="*/ 2237074 h 2237474"/>
              <a:gd name="connsiteX147" fmla="*/ 1398407 w 12192000"/>
              <a:gd name="connsiteY147" fmla="*/ 2237095 h 2237474"/>
              <a:gd name="connsiteX148" fmla="*/ 1370962 w 12192000"/>
              <a:gd name="connsiteY148" fmla="*/ 2237474 h 2237474"/>
              <a:gd name="connsiteX149" fmla="*/ 1356367 w 12192000"/>
              <a:gd name="connsiteY149" fmla="*/ 2235089 h 2237474"/>
              <a:gd name="connsiteX150" fmla="*/ 1324828 w 12192000"/>
              <a:gd name="connsiteY150" fmla="*/ 2231968 h 2237474"/>
              <a:gd name="connsiteX151" fmla="*/ 1297744 w 12192000"/>
              <a:gd name="connsiteY151" fmla="*/ 2235849 h 2237474"/>
              <a:gd name="connsiteX152" fmla="*/ 1286236 w 12192000"/>
              <a:gd name="connsiteY152" fmla="*/ 2233135 h 2237474"/>
              <a:gd name="connsiteX153" fmla="*/ 1283504 w 12192000"/>
              <a:gd name="connsiteY153" fmla="*/ 2233797 h 2237474"/>
              <a:gd name="connsiteX154" fmla="*/ 1279765 w 12192000"/>
              <a:gd name="connsiteY154" fmla="*/ 2229639 h 2237474"/>
              <a:gd name="connsiteX155" fmla="*/ 1195347 w 12192000"/>
              <a:gd name="connsiteY155" fmla="*/ 2212354 h 2237474"/>
              <a:gd name="connsiteX156" fmla="*/ 970251 w 12192000"/>
              <a:gd name="connsiteY156" fmla="*/ 2221029 h 2237474"/>
              <a:gd name="connsiteX157" fmla="*/ 812914 w 12192000"/>
              <a:gd name="connsiteY157" fmla="*/ 2202752 h 2237474"/>
              <a:gd name="connsiteX158" fmla="*/ 800195 w 12192000"/>
              <a:gd name="connsiteY158" fmla="*/ 2209407 h 2237474"/>
              <a:gd name="connsiteX159" fmla="*/ 784978 w 12192000"/>
              <a:gd name="connsiteY159" fmla="*/ 2212360 h 2237474"/>
              <a:gd name="connsiteX160" fmla="*/ 681987 w 12192000"/>
              <a:gd name="connsiteY160" fmla="*/ 2216757 h 2237474"/>
              <a:gd name="connsiteX161" fmla="*/ 669923 w 12192000"/>
              <a:gd name="connsiteY161" fmla="*/ 2211682 h 2237474"/>
              <a:gd name="connsiteX162" fmla="*/ 648680 w 12192000"/>
              <a:gd name="connsiteY162" fmla="*/ 2206229 h 2237474"/>
              <a:gd name="connsiteX163" fmla="*/ 597225 w 12192000"/>
              <a:gd name="connsiteY163" fmla="*/ 2180999 h 2237474"/>
              <a:gd name="connsiteX164" fmla="*/ 558449 w 12192000"/>
              <a:gd name="connsiteY164" fmla="*/ 2182346 h 2237474"/>
              <a:gd name="connsiteX165" fmla="*/ 550517 w 12192000"/>
              <a:gd name="connsiteY165" fmla="*/ 2182060 h 2237474"/>
              <a:gd name="connsiteX166" fmla="*/ 550309 w 12192000"/>
              <a:gd name="connsiteY166" fmla="*/ 2181825 h 2237474"/>
              <a:gd name="connsiteX167" fmla="*/ 541836 w 12192000"/>
              <a:gd name="connsiteY167" fmla="*/ 2181063 h 2237474"/>
              <a:gd name="connsiteX168" fmla="*/ 536057 w 12192000"/>
              <a:gd name="connsiteY168" fmla="*/ 2181537 h 2237474"/>
              <a:gd name="connsiteX169" fmla="*/ 520671 w 12192000"/>
              <a:gd name="connsiteY169" fmla="*/ 2180980 h 2237474"/>
              <a:gd name="connsiteX170" fmla="*/ 515024 w 12192000"/>
              <a:gd name="connsiteY170" fmla="*/ 2179258 h 2237474"/>
              <a:gd name="connsiteX171" fmla="*/ 512278 w 12192000"/>
              <a:gd name="connsiteY171" fmla="*/ 2176369 h 2237474"/>
              <a:gd name="connsiteX172" fmla="*/ 480419 w 12192000"/>
              <a:gd name="connsiteY172" fmla="*/ 2167807 h 2237474"/>
              <a:gd name="connsiteX173" fmla="*/ 413835 w 12192000"/>
              <a:gd name="connsiteY173" fmla="*/ 2156783 h 2237474"/>
              <a:gd name="connsiteX174" fmla="*/ 376513 w 12192000"/>
              <a:gd name="connsiteY174" fmla="*/ 2154014 h 2237474"/>
              <a:gd name="connsiteX175" fmla="*/ 273386 w 12192000"/>
              <a:gd name="connsiteY175" fmla="*/ 2142551 h 2237474"/>
              <a:gd name="connsiteX176" fmla="*/ 169207 w 12192000"/>
              <a:gd name="connsiteY176" fmla="*/ 2128100 h 2237474"/>
              <a:gd name="connsiteX177" fmla="*/ 93149 w 12192000"/>
              <a:gd name="connsiteY177" fmla="*/ 2105324 h 2237474"/>
              <a:gd name="connsiteX178" fmla="*/ 88109 w 12192000"/>
              <a:gd name="connsiteY178" fmla="*/ 2106704 h 2237474"/>
              <a:gd name="connsiteX179" fmla="*/ 80022 w 12192000"/>
              <a:gd name="connsiteY179" fmla="*/ 2107254 h 2237474"/>
              <a:gd name="connsiteX180" fmla="*/ 79717 w 12192000"/>
              <a:gd name="connsiteY180" fmla="*/ 2107046 h 2237474"/>
              <a:gd name="connsiteX181" fmla="*/ 72352 w 12192000"/>
              <a:gd name="connsiteY181" fmla="*/ 2107991 h 2237474"/>
              <a:gd name="connsiteX182" fmla="*/ 37645 w 12192000"/>
              <a:gd name="connsiteY182" fmla="*/ 2115401 h 2237474"/>
              <a:gd name="connsiteX183" fmla="*/ 4572 w 12192000"/>
              <a:gd name="connsiteY183" fmla="*/ 2111091 h 2237474"/>
              <a:gd name="connsiteX184" fmla="*/ 0 w 12192000"/>
              <a:gd name="connsiteY184" fmla="*/ 2110468 h 2237474"/>
              <a:gd name="connsiteX185" fmla="*/ 0 w 12192000"/>
              <a:gd name="connsiteY18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86948 w 12192000"/>
              <a:gd name="connsiteY129" fmla="*/ 1998596 h 2237474"/>
              <a:gd name="connsiteX130" fmla="*/ 2243069 w 12192000"/>
              <a:gd name="connsiteY130" fmla="*/ 2015111 h 2237474"/>
              <a:gd name="connsiteX131" fmla="*/ 2186609 w 12192000"/>
              <a:gd name="connsiteY131" fmla="*/ 2008263 h 2237474"/>
              <a:gd name="connsiteX132" fmla="*/ 2164831 w 12192000"/>
              <a:gd name="connsiteY132" fmla="*/ 2010143 h 2237474"/>
              <a:gd name="connsiteX133" fmla="*/ 2152836 w 12192000"/>
              <a:gd name="connsiteY133" fmla="*/ 2010048 h 2237474"/>
              <a:gd name="connsiteX134" fmla="*/ 2117102 w 12192000"/>
              <a:gd name="connsiteY134" fmla="*/ 2023004 h 2237474"/>
              <a:gd name="connsiteX135" fmla="*/ 2111935 w 12192000"/>
              <a:gd name="connsiteY135" fmla="*/ 2023163 h 2237474"/>
              <a:gd name="connsiteX136" fmla="*/ 2089991 w 12192000"/>
              <a:gd name="connsiteY136" fmla="*/ 2034193 h 2237474"/>
              <a:gd name="connsiteX137" fmla="*/ 2058061 w 12192000"/>
              <a:gd name="connsiteY137" fmla="*/ 2047942 h 2237474"/>
              <a:gd name="connsiteX138" fmla="*/ 2055737 w 12192000"/>
              <a:gd name="connsiteY138" fmla="*/ 2047704 h 2237474"/>
              <a:gd name="connsiteX139" fmla="*/ 2042244 w 12192000"/>
              <a:gd name="connsiteY139" fmla="*/ 2055560 h 2237474"/>
              <a:gd name="connsiteX140" fmla="*/ 1976224 w 12192000"/>
              <a:gd name="connsiteY140" fmla="*/ 2074257 h 2237474"/>
              <a:gd name="connsiteX141" fmla="*/ 1877728 w 12192000"/>
              <a:gd name="connsiteY141" fmla="*/ 2101004 h 2237474"/>
              <a:gd name="connsiteX142" fmla="*/ 1759056 w 12192000"/>
              <a:gd name="connsiteY142" fmla="*/ 2125608 h 2237474"/>
              <a:gd name="connsiteX143" fmla="*/ 1637948 w 12192000"/>
              <a:gd name="connsiteY143" fmla="*/ 2172597 h 2237474"/>
              <a:gd name="connsiteX144" fmla="*/ 1434549 w 12192000"/>
              <a:gd name="connsiteY144" fmla="*/ 2234522 h 2237474"/>
              <a:gd name="connsiteX145" fmla="*/ 1398481 w 12192000"/>
              <a:gd name="connsiteY145" fmla="*/ 2237074 h 2237474"/>
              <a:gd name="connsiteX146" fmla="*/ 1398407 w 12192000"/>
              <a:gd name="connsiteY146" fmla="*/ 2237095 h 2237474"/>
              <a:gd name="connsiteX147" fmla="*/ 1370962 w 12192000"/>
              <a:gd name="connsiteY147" fmla="*/ 2237474 h 2237474"/>
              <a:gd name="connsiteX148" fmla="*/ 1356367 w 12192000"/>
              <a:gd name="connsiteY148" fmla="*/ 2235089 h 2237474"/>
              <a:gd name="connsiteX149" fmla="*/ 1324828 w 12192000"/>
              <a:gd name="connsiteY149" fmla="*/ 2231968 h 2237474"/>
              <a:gd name="connsiteX150" fmla="*/ 1297744 w 12192000"/>
              <a:gd name="connsiteY150" fmla="*/ 2235849 h 2237474"/>
              <a:gd name="connsiteX151" fmla="*/ 1286236 w 12192000"/>
              <a:gd name="connsiteY151" fmla="*/ 2233135 h 2237474"/>
              <a:gd name="connsiteX152" fmla="*/ 1283504 w 12192000"/>
              <a:gd name="connsiteY152" fmla="*/ 2233797 h 2237474"/>
              <a:gd name="connsiteX153" fmla="*/ 1279765 w 12192000"/>
              <a:gd name="connsiteY153" fmla="*/ 2229639 h 2237474"/>
              <a:gd name="connsiteX154" fmla="*/ 1195347 w 12192000"/>
              <a:gd name="connsiteY154" fmla="*/ 2212354 h 2237474"/>
              <a:gd name="connsiteX155" fmla="*/ 970251 w 12192000"/>
              <a:gd name="connsiteY155" fmla="*/ 2221029 h 2237474"/>
              <a:gd name="connsiteX156" fmla="*/ 812914 w 12192000"/>
              <a:gd name="connsiteY156" fmla="*/ 2202752 h 2237474"/>
              <a:gd name="connsiteX157" fmla="*/ 800195 w 12192000"/>
              <a:gd name="connsiteY157" fmla="*/ 2209407 h 2237474"/>
              <a:gd name="connsiteX158" fmla="*/ 784978 w 12192000"/>
              <a:gd name="connsiteY158" fmla="*/ 2212360 h 2237474"/>
              <a:gd name="connsiteX159" fmla="*/ 681987 w 12192000"/>
              <a:gd name="connsiteY159" fmla="*/ 2216757 h 2237474"/>
              <a:gd name="connsiteX160" fmla="*/ 669923 w 12192000"/>
              <a:gd name="connsiteY160" fmla="*/ 2211682 h 2237474"/>
              <a:gd name="connsiteX161" fmla="*/ 648680 w 12192000"/>
              <a:gd name="connsiteY161" fmla="*/ 2206229 h 2237474"/>
              <a:gd name="connsiteX162" fmla="*/ 597225 w 12192000"/>
              <a:gd name="connsiteY162" fmla="*/ 2180999 h 2237474"/>
              <a:gd name="connsiteX163" fmla="*/ 558449 w 12192000"/>
              <a:gd name="connsiteY163" fmla="*/ 2182346 h 2237474"/>
              <a:gd name="connsiteX164" fmla="*/ 550517 w 12192000"/>
              <a:gd name="connsiteY164" fmla="*/ 2182060 h 2237474"/>
              <a:gd name="connsiteX165" fmla="*/ 550309 w 12192000"/>
              <a:gd name="connsiteY165" fmla="*/ 2181825 h 2237474"/>
              <a:gd name="connsiteX166" fmla="*/ 541836 w 12192000"/>
              <a:gd name="connsiteY166" fmla="*/ 2181063 h 2237474"/>
              <a:gd name="connsiteX167" fmla="*/ 536057 w 12192000"/>
              <a:gd name="connsiteY167" fmla="*/ 2181537 h 2237474"/>
              <a:gd name="connsiteX168" fmla="*/ 520671 w 12192000"/>
              <a:gd name="connsiteY168" fmla="*/ 2180980 h 2237474"/>
              <a:gd name="connsiteX169" fmla="*/ 515024 w 12192000"/>
              <a:gd name="connsiteY169" fmla="*/ 2179258 h 2237474"/>
              <a:gd name="connsiteX170" fmla="*/ 512278 w 12192000"/>
              <a:gd name="connsiteY170" fmla="*/ 2176369 h 2237474"/>
              <a:gd name="connsiteX171" fmla="*/ 480419 w 12192000"/>
              <a:gd name="connsiteY171" fmla="*/ 2167807 h 2237474"/>
              <a:gd name="connsiteX172" fmla="*/ 413835 w 12192000"/>
              <a:gd name="connsiteY172" fmla="*/ 2156783 h 2237474"/>
              <a:gd name="connsiteX173" fmla="*/ 376513 w 12192000"/>
              <a:gd name="connsiteY173" fmla="*/ 2154014 h 2237474"/>
              <a:gd name="connsiteX174" fmla="*/ 273386 w 12192000"/>
              <a:gd name="connsiteY174" fmla="*/ 2142551 h 2237474"/>
              <a:gd name="connsiteX175" fmla="*/ 169207 w 12192000"/>
              <a:gd name="connsiteY175" fmla="*/ 2128100 h 2237474"/>
              <a:gd name="connsiteX176" fmla="*/ 93149 w 12192000"/>
              <a:gd name="connsiteY176" fmla="*/ 2105324 h 2237474"/>
              <a:gd name="connsiteX177" fmla="*/ 88109 w 12192000"/>
              <a:gd name="connsiteY177" fmla="*/ 2106704 h 2237474"/>
              <a:gd name="connsiteX178" fmla="*/ 80022 w 12192000"/>
              <a:gd name="connsiteY178" fmla="*/ 2107254 h 2237474"/>
              <a:gd name="connsiteX179" fmla="*/ 79717 w 12192000"/>
              <a:gd name="connsiteY179" fmla="*/ 2107046 h 2237474"/>
              <a:gd name="connsiteX180" fmla="*/ 72352 w 12192000"/>
              <a:gd name="connsiteY180" fmla="*/ 2107991 h 2237474"/>
              <a:gd name="connsiteX181" fmla="*/ 37645 w 12192000"/>
              <a:gd name="connsiteY181" fmla="*/ 2115401 h 2237474"/>
              <a:gd name="connsiteX182" fmla="*/ 4572 w 12192000"/>
              <a:gd name="connsiteY182" fmla="*/ 2111091 h 2237474"/>
              <a:gd name="connsiteX183" fmla="*/ 0 w 12192000"/>
              <a:gd name="connsiteY183" fmla="*/ 2110468 h 2237474"/>
              <a:gd name="connsiteX184" fmla="*/ 0 w 12192000"/>
              <a:gd name="connsiteY18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43069 w 12192000"/>
              <a:gd name="connsiteY129" fmla="*/ 2015111 h 2237474"/>
              <a:gd name="connsiteX130" fmla="*/ 2186609 w 12192000"/>
              <a:gd name="connsiteY130" fmla="*/ 2008263 h 2237474"/>
              <a:gd name="connsiteX131" fmla="*/ 2164831 w 12192000"/>
              <a:gd name="connsiteY131" fmla="*/ 2010143 h 2237474"/>
              <a:gd name="connsiteX132" fmla="*/ 2152836 w 12192000"/>
              <a:gd name="connsiteY132" fmla="*/ 2010048 h 2237474"/>
              <a:gd name="connsiteX133" fmla="*/ 2117102 w 12192000"/>
              <a:gd name="connsiteY133" fmla="*/ 2023004 h 2237474"/>
              <a:gd name="connsiteX134" fmla="*/ 2111935 w 12192000"/>
              <a:gd name="connsiteY134" fmla="*/ 2023163 h 2237474"/>
              <a:gd name="connsiteX135" fmla="*/ 2089991 w 12192000"/>
              <a:gd name="connsiteY135" fmla="*/ 2034193 h 2237474"/>
              <a:gd name="connsiteX136" fmla="*/ 2058061 w 12192000"/>
              <a:gd name="connsiteY136" fmla="*/ 2047942 h 2237474"/>
              <a:gd name="connsiteX137" fmla="*/ 2055737 w 12192000"/>
              <a:gd name="connsiteY137" fmla="*/ 2047704 h 2237474"/>
              <a:gd name="connsiteX138" fmla="*/ 2042244 w 12192000"/>
              <a:gd name="connsiteY138" fmla="*/ 2055560 h 2237474"/>
              <a:gd name="connsiteX139" fmla="*/ 1976224 w 12192000"/>
              <a:gd name="connsiteY139" fmla="*/ 2074257 h 2237474"/>
              <a:gd name="connsiteX140" fmla="*/ 1877728 w 12192000"/>
              <a:gd name="connsiteY140" fmla="*/ 2101004 h 2237474"/>
              <a:gd name="connsiteX141" fmla="*/ 1759056 w 12192000"/>
              <a:gd name="connsiteY141" fmla="*/ 2125608 h 2237474"/>
              <a:gd name="connsiteX142" fmla="*/ 1637948 w 12192000"/>
              <a:gd name="connsiteY142" fmla="*/ 2172597 h 2237474"/>
              <a:gd name="connsiteX143" fmla="*/ 1434549 w 12192000"/>
              <a:gd name="connsiteY143" fmla="*/ 2234522 h 2237474"/>
              <a:gd name="connsiteX144" fmla="*/ 1398481 w 12192000"/>
              <a:gd name="connsiteY144" fmla="*/ 2237074 h 2237474"/>
              <a:gd name="connsiteX145" fmla="*/ 1398407 w 12192000"/>
              <a:gd name="connsiteY145" fmla="*/ 2237095 h 2237474"/>
              <a:gd name="connsiteX146" fmla="*/ 1370962 w 12192000"/>
              <a:gd name="connsiteY146" fmla="*/ 2237474 h 2237474"/>
              <a:gd name="connsiteX147" fmla="*/ 1356367 w 12192000"/>
              <a:gd name="connsiteY147" fmla="*/ 2235089 h 2237474"/>
              <a:gd name="connsiteX148" fmla="*/ 1324828 w 12192000"/>
              <a:gd name="connsiteY148" fmla="*/ 2231968 h 2237474"/>
              <a:gd name="connsiteX149" fmla="*/ 1297744 w 12192000"/>
              <a:gd name="connsiteY149" fmla="*/ 2235849 h 2237474"/>
              <a:gd name="connsiteX150" fmla="*/ 1286236 w 12192000"/>
              <a:gd name="connsiteY150" fmla="*/ 2233135 h 2237474"/>
              <a:gd name="connsiteX151" fmla="*/ 1283504 w 12192000"/>
              <a:gd name="connsiteY151" fmla="*/ 2233797 h 2237474"/>
              <a:gd name="connsiteX152" fmla="*/ 1279765 w 12192000"/>
              <a:gd name="connsiteY152" fmla="*/ 2229639 h 2237474"/>
              <a:gd name="connsiteX153" fmla="*/ 1195347 w 12192000"/>
              <a:gd name="connsiteY153" fmla="*/ 2212354 h 2237474"/>
              <a:gd name="connsiteX154" fmla="*/ 970251 w 12192000"/>
              <a:gd name="connsiteY154" fmla="*/ 2221029 h 2237474"/>
              <a:gd name="connsiteX155" fmla="*/ 812914 w 12192000"/>
              <a:gd name="connsiteY155" fmla="*/ 2202752 h 2237474"/>
              <a:gd name="connsiteX156" fmla="*/ 800195 w 12192000"/>
              <a:gd name="connsiteY156" fmla="*/ 2209407 h 2237474"/>
              <a:gd name="connsiteX157" fmla="*/ 784978 w 12192000"/>
              <a:gd name="connsiteY157" fmla="*/ 2212360 h 2237474"/>
              <a:gd name="connsiteX158" fmla="*/ 681987 w 12192000"/>
              <a:gd name="connsiteY158" fmla="*/ 2216757 h 2237474"/>
              <a:gd name="connsiteX159" fmla="*/ 669923 w 12192000"/>
              <a:gd name="connsiteY159" fmla="*/ 2211682 h 2237474"/>
              <a:gd name="connsiteX160" fmla="*/ 648680 w 12192000"/>
              <a:gd name="connsiteY160" fmla="*/ 2206229 h 2237474"/>
              <a:gd name="connsiteX161" fmla="*/ 597225 w 12192000"/>
              <a:gd name="connsiteY161" fmla="*/ 2180999 h 2237474"/>
              <a:gd name="connsiteX162" fmla="*/ 558449 w 12192000"/>
              <a:gd name="connsiteY162" fmla="*/ 2182346 h 2237474"/>
              <a:gd name="connsiteX163" fmla="*/ 550517 w 12192000"/>
              <a:gd name="connsiteY163" fmla="*/ 2182060 h 2237474"/>
              <a:gd name="connsiteX164" fmla="*/ 550309 w 12192000"/>
              <a:gd name="connsiteY164" fmla="*/ 2181825 h 2237474"/>
              <a:gd name="connsiteX165" fmla="*/ 541836 w 12192000"/>
              <a:gd name="connsiteY165" fmla="*/ 2181063 h 2237474"/>
              <a:gd name="connsiteX166" fmla="*/ 536057 w 12192000"/>
              <a:gd name="connsiteY166" fmla="*/ 2181537 h 2237474"/>
              <a:gd name="connsiteX167" fmla="*/ 520671 w 12192000"/>
              <a:gd name="connsiteY167" fmla="*/ 2180980 h 2237474"/>
              <a:gd name="connsiteX168" fmla="*/ 515024 w 12192000"/>
              <a:gd name="connsiteY168" fmla="*/ 2179258 h 2237474"/>
              <a:gd name="connsiteX169" fmla="*/ 512278 w 12192000"/>
              <a:gd name="connsiteY169" fmla="*/ 2176369 h 2237474"/>
              <a:gd name="connsiteX170" fmla="*/ 480419 w 12192000"/>
              <a:gd name="connsiteY170" fmla="*/ 2167807 h 2237474"/>
              <a:gd name="connsiteX171" fmla="*/ 413835 w 12192000"/>
              <a:gd name="connsiteY171" fmla="*/ 2156783 h 2237474"/>
              <a:gd name="connsiteX172" fmla="*/ 376513 w 12192000"/>
              <a:gd name="connsiteY172" fmla="*/ 2154014 h 2237474"/>
              <a:gd name="connsiteX173" fmla="*/ 273386 w 12192000"/>
              <a:gd name="connsiteY173" fmla="*/ 2142551 h 2237474"/>
              <a:gd name="connsiteX174" fmla="*/ 169207 w 12192000"/>
              <a:gd name="connsiteY174" fmla="*/ 2128100 h 2237474"/>
              <a:gd name="connsiteX175" fmla="*/ 93149 w 12192000"/>
              <a:gd name="connsiteY175" fmla="*/ 2105324 h 2237474"/>
              <a:gd name="connsiteX176" fmla="*/ 88109 w 12192000"/>
              <a:gd name="connsiteY176" fmla="*/ 2106704 h 2237474"/>
              <a:gd name="connsiteX177" fmla="*/ 80022 w 12192000"/>
              <a:gd name="connsiteY177" fmla="*/ 2107254 h 2237474"/>
              <a:gd name="connsiteX178" fmla="*/ 79717 w 12192000"/>
              <a:gd name="connsiteY178" fmla="*/ 2107046 h 2237474"/>
              <a:gd name="connsiteX179" fmla="*/ 72352 w 12192000"/>
              <a:gd name="connsiteY179" fmla="*/ 2107991 h 2237474"/>
              <a:gd name="connsiteX180" fmla="*/ 37645 w 12192000"/>
              <a:gd name="connsiteY180" fmla="*/ 2115401 h 2237474"/>
              <a:gd name="connsiteX181" fmla="*/ 4572 w 12192000"/>
              <a:gd name="connsiteY181" fmla="*/ 2111091 h 2237474"/>
              <a:gd name="connsiteX182" fmla="*/ 0 w 12192000"/>
              <a:gd name="connsiteY182" fmla="*/ 2110468 h 2237474"/>
              <a:gd name="connsiteX183" fmla="*/ 0 w 12192000"/>
              <a:gd name="connsiteY18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87219 w 12192000"/>
              <a:gd name="connsiteY127" fmla="*/ 1998750 h 2237474"/>
              <a:gd name="connsiteX128" fmla="*/ 2243069 w 12192000"/>
              <a:gd name="connsiteY128" fmla="*/ 2015111 h 2237474"/>
              <a:gd name="connsiteX129" fmla="*/ 2186609 w 12192000"/>
              <a:gd name="connsiteY129" fmla="*/ 2008263 h 2237474"/>
              <a:gd name="connsiteX130" fmla="*/ 2164831 w 12192000"/>
              <a:gd name="connsiteY130" fmla="*/ 2010143 h 2237474"/>
              <a:gd name="connsiteX131" fmla="*/ 2152836 w 12192000"/>
              <a:gd name="connsiteY131" fmla="*/ 2010048 h 2237474"/>
              <a:gd name="connsiteX132" fmla="*/ 2117102 w 12192000"/>
              <a:gd name="connsiteY132" fmla="*/ 2023004 h 2237474"/>
              <a:gd name="connsiteX133" fmla="*/ 2111935 w 12192000"/>
              <a:gd name="connsiteY133" fmla="*/ 2023163 h 2237474"/>
              <a:gd name="connsiteX134" fmla="*/ 2089991 w 12192000"/>
              <a:gd name="connsiteY134" fmla="*/ 2034193 h 2237474"/>
              <a:gd name="connsiteX135" fmla="*/ 2058061 w 12192000"/>
              <a:gd name="connsiteY135" fmla="*/ 2047942 h 2237474"/>
              <a:gd name="connsiteX136" fmla="*/ 2055737 w 12192000"/>
              <a:gd name="connsiteY136" fmla="*/ 2047704 h 2237474"/>
              <a:gd name="connsiteX137" fmla="*/ 2042244 w 12192000"/>
              <a:gd name="connsiteY137" fmla="*/ 2055560 h 2237474"/>
              <a:gd name="connsiteX138" fmla="*/ 1976224 w 12192000"/>
              <a:gd name="connsiteY138" fmla="*/ 2074257 h 2237474"/>
              <a:gd name="connsiteX139" fmla="*/ 1877728 w 12192000"/>
              <a:gd name="connsiteY139" fmla="*/ 2101004 h 2237474"/>
              <a:gd name="connsiteX140" fmla="*/ 1759056 w 12192000"/>
              <a:gd name="connsiteY140" fmla="*/ 2125608 h 2237474"/>
              <a:gd name="connsiteX141" fmla="*/ 1637948 w 12192000"/>
              <a:gd name="connsiteY141" fmla="*/ 2172597 h 2237474"/>
              <a:gd name="connsiteX142" fmla="*/ 1434549 w 12192000"/>
              <a:gd name="connsiteY142" fmla="*/ 2234522 h 2237474"/>
              <a:gd name="connsiteX143" fmla="*/ 1398481 w 12192000"/>
              <a:gd name="connsiteY143" fmla="*/ 2237074 h 2237474"/>
              <a:gd name="connsiteX144" fmla="*/ 1398407 w 12192000"/>
              <a:gd name="connsiteY144" fmla="*/ 2237095 h 2237474"/>
              <a:gd name="connsiteX145" fmla="*/ 1370962 w 12192000"/>
              <a:gd name="connsiteY145" fmla="*/ 2237474 h 2237474"/>
              <a:gd name="connsiteX146" fmla="*/ 1356367 w 12192000"/>
              <a:gd name="connsiteY146" fmla="*/ 2235089 h 2237474"/>
              <a:gd name="connsiteX147" fmla="*/ 1324828 w 12192000"/>
              <a:gd name="connsiteY147" fmla="*/ 2231968 h 2237474"/>
              <a:gd name="connsiteX148" fmla="*/ 1297744 w 12192000"/>
              <a:gd name="connsiteY148" fmla="*/ 2235849 h 2237474"/>
              <a:gd name="connsiteX149" fmla="*/ 1286236 w 12192000"/>
              <a:gd name="connsiteY149" fmla="*/ 2233135 h 2237474"/>
              <a:gd name="connsiteX150" fmla="*/ 1283504 w 12192000"/>
              <a:gd name="connsiteY150" fmla="*/ 2233797 h 2237474"/>
              <a:gd name="connsiteX151" fmla="*/ 1279765 w 12192000"/>
              <a:gd name="connsiteY151" fmla="*/ 2229639 h 2237474"/>
              <a:gd name="connsiteX152" fmla="*/ 1195347 w 12192000"/>
              <a:gd name="connsiteY152" fmla="*/ 2212354 h 2237474"/>
              <a:gd name="connsiteX153" fmla="*/ 970251 w 12192000"/>
              <a:gd name="connsiteY153" fmla="*/ 2221029 h 2237474"/>
              <a:gd name="connsiteX154" fmla="*/ 812914 w 12192000"/>
              <a:gd name="connsiteY154" fmla="*/ 2202752 h 2237474"/>
              <a:gd name="connsiteX155" fmla="*/ 800195 w 12192000"/>
              <a:gd name="connsiteY155" fmla="*/ 2209407 h 2237474"/>
              <a:gd name="connsiteX156" fmla="*/ 784978 w 12192000"/>
              <a:gd name="connsiteY156" fmla="*/ 2212360 h 2237474"/>
              <a:gd name="connsiteX157" fmla="*/ 681987 w 12192000"/>
              <a:gd name="connsiteY157" fmla="*/ 2216757 h 2237474"/>
              <a:gd name="connsiteX158" fmla="*/ 669923 w 12192000"/>
              <a:gd name="connsiteY158" fmla="*/ 2211682 h 2237474"/>
              <a:gd name="connsiteX159" fmla="*/ 648680 w 12192000"/>
              <a:gd name="connsiteY159" fmla="*/ 2206229 h 2237474"/>
              <a:gd name="connsiteX160" fmla="*/ 597225 w 12192000"/>
              <a:gd name="connsiteY160" fmla="*/ 2180999 h 2237474"/>
              <a:gd name="connsiteX161" fmla="*/ 558449 w 12192000"/>
              <a:gd name="connsiteY161" fmla="*/ 2182346 h 2237474"/>
              <a:gd name="connsiteX162" fmla="*/ 550517 w 12192000"/>
              <a:gd name="connsiteY162" fmla="*/ 2182060 h 2237474"/>
              <a:gd name="connsiteX163" fmla="*/ 550309 w 12192000"/>
              <a:gd name="connsiteY163" fmla="*/ 2181825 h 2237474"/>
              <a:gd name="connsiteX164" fmla="*/ 541836 w 12192000"/>
              <a:gd name="connsiteY164" fmla="*/ 2181063 h 2237474"/>
              <a:gd name="connsiteX165" fmla="*/ 536057 w 12192000"/>
              <a:gd name="connsiteY165" fmla="*/ 2181537 h 2237474"/>
              <a:gd name="connsiteX166" fmla="*/ 520671 w 12192000"/>
              <a:gd name="connsiteY166" fmla="*/ 2180980 h 2237474"/>
              <a:gd name="connsiteX167" fmla="*/ 515024 w 12192000"/>
              <a:gd name="connsiteY167" fmla="*/ 2179258 h 2237474"/>
              <a:gd name="connsiteX168" fmla="*/ 512278 w 12192000"/>
              <a:gd name="connsiteY168" fmla="*/ 2176369 h 2237474"/>
              <a:gd name="connsiteX169" fmla="*/ 480419 w 12192000"/>
              <a:gd name="connsiteY169" fmla="*/ 2167807 h 2237474"/>
              <a:gd name="connsiteX170" fmla="*/ 413835 w 12192000"/>
              <a:gd name="connsiteY170" fmla="*/ 2156783 h 2237474"/>
              <a:gd name="connsiteX171" fmla="*/ 376513 w 12192000"/>
              <a:gd name="connsiteY171" fmla="*/ 2154014 h 2237474"/>
              <a:gd name="connsiteX172" fmla="*/ 273386 w 12192000"/>
              <a:gd name="connsiteY172" fmla="*/ 2142551 h 2237474"/>
              <a:gd name="connsiteX173" fmla="*/ 169207 w 12192000"/>
              <a:gd name="connsiteY173" fmla="*/ 2128100 h 2237474"/>
              <a:gd name="connsiteX174" fmla="*/ 93149 w 12192000"/>
              <a:gd name="connsiteY174" fmla="*/ 2105324 h 2237474"/>
              <a:gd name="connsiteX175" fmla="*/ 88109 w 12192000"/>
              <a:gd name="connsiteY175" fmla="*/ 2106704 h 2237474"/>
              <a:gd name="connsiteX176" fmla="*/ 80022 w 12192000"/>
              <a:gd name="connsiteY176" fmla="*/ 2107254 h 2237474"/>
              <a:gd name="connsiteX177" fmla="*/ 79717 w 12192000"/>
              <a:gd name="connsiteY177" fmla="*/ 2107046 h 2237474"/>
              <a:gd name="connsiteX178" fmla="*/ 72352 w 12192000"/>
              <a:gd name="connsiteY178" fmla="*/ 2107991 h 2237474"/>
              <a:gd name="connsiteX179" fmla="*/ 37645 w 12192000"/>
              <a:gd name="connsiteY179" fmla="*/ 2115401 h 2237474"/>
              <a:gd name="connsiteX180" fmla="*/ 4572 w 12192000"/>
              <a:gd name="connsiteY180" fmla="*/ 2111091 h 2237474"/>
              <a:gd name="connsiteX181" fmla="*/ 0 w 12192000"/>
              <a:gd name="connsiteY181" fmla="*/ 2110468 h 2237474"/>
              <a:gd name="connsiteX182" fmla="*/ 0 w 12192000"/>
              <a:gd name="connsiteY18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15525 w 12192000"/>
              <a:gd name="connsiteY124" fmla="*/ 1989708 h 2237474"/>
              <a:gd name="connsiteX125" fmla="*/ 2300792 w 12192000"/>
              <a:gd name="connsiteY125" fmla="*/ 1994290 h 2237474"/>
              <a:gd name="connsiteX126" fmla="*/ 2287219 w 12192000"/>
              <a:gd name="connsiteY126" fmla="*/ 1998750 h 2237474"/>
              <a:gd name="connsiteX127" fmla="*/ 2243069 w 12192000"/>
              <a:gd name="connsiteY127" fmla="*/ 2015111 h 2237474"/>
              <a:gd name="connsiteX128" fmla="*/ 2186609 w 12192000"/>
              <a:gd name="connsiteY128" fmla="*/ 2008263 h 2237474"/>
              <a:gd name="connsiteX129" fmla="*/ 2164831 w 12192000"/>
              <a:gd name="connsiteY129" fmla="*/ 2010143 h 2237474"/>
              <a:gd name="connsiteX130" fmla="*/ 2152836 w 12192000"/>
              <a:gd name="connsiteY130" fmla="*/ 2010048 h 2237474"/>
              <a:gd name="connsiteX131" fmla="*/ 2117102 w 12192000"/>
              <a:gd name="connsiteY131" fmla="*/ 2023004 h 2237474"/>
              <a:gd name="connsiteX132" fmla="*/ 2111935 w 12192000"/>
              <a:gd name="connsiteY132" fmla="*/ 2023163 h 2237474"/>
              <a:gd name="connsiteX133" fmla="*/ 2089991 w 12192000"/>
              <a:gd name="connsiteY133" fmla="*/ 2034193 h 2237474"/>
              <a:gd name="connsiteX134" fmla="*/ 2058061 w 12192000"/>
              <a:gd name="connsiteY134" fmla="*/ 2047942 h 2237474"/>
              <a:gd name="connsiteX135" fmla="*/ 2055737 w 12192000"/>
              <a:gd name="connsiteY135" fmla="*/ 2047704 h 2237474"/>
              <a:gd name="connsiteX136" fmla="*/ 2042244 w 12192000"/>
              <a:gd name="connsiteY136" fmla="*/ 2055560 h 2237474"/>
              <a:gd name="connsiteX137" fmla="*/ 1976224 w 12192000"/>
              <a:gd name="connsiteY137" fmla="*/ 2074257 h 2237474"/>
              <a:gd name="connsiteX138" fmla="*/ 1877728 w 12192000"/>
              <a:gd name="connsiteY138" fmla="*/ 2101004 h 2237474"/>
              <a:gd name="connsiteX139" fmla="*/ 1759056 w 12192000"/>
              <a:gd name="connsiteY139" fmla="*/ 2125608 h 2237474"/>
              <a:gd name="connsiteX140" fmla="*/ 1637948 w 12192000"/>
              <a:gd name="connsiteY140" fmla="*/ 2172597 h 2237474"/>
              <a:gd name="connsiteX141" fmla="*/ 1434549 w 12192000"/>
              <a:gd name="connsiteY141" fmla="*/ 2234522 h 2237474"/>
              <a:gd name="connsiteX142" fmla="*/ 1398481 w 12192000"/>
              <a:gd name="connsiteY142" fmla="*/ 2237074 h 2237474"/>
              <a:gd name="connsiteX143" fmla="*/ 1398407 w 12192000"/>
              <a:gd name="connsiteY143" fmla="*/ 2237095 h 2237474"/>
              <a:gd name="connsiteX144" fmla="*/ 1370962 w 12192000"/>
              <a:gd name="connsiteY144" fmla="*/ 2237474 h 2237474"/>
              <a:gd name="connsiteX145" fmla="*/ 1356367 w 12192000"/>
              <a:gd name="connsiteY145" fmla="*/ 2235089 h 2237474"/>
              <a:gd name="connsiteX146" fmla="*/ 1324828 w 12192000"/>
              <a:gd name="connsiteY146" fmla="*/ 2231968 h 2237474"/>
              <a:gd name="connsiteX147" fmla="*/ 1297744 w 12192000"/>
              <a:gd name="connsiteY147" fmla="*/ 2235849 h 2237474"/>
              <a:gd name="connsiteX148" fmla="*/ 1286236 w 12192000"/>
              <a:gd name="connsiteY148" fmla="*/ 2233135 h 2237474"/>
              <a:gd name="connsiteX149" fmla="*/ 1283504 w 12192000"/>
              <a:gd name="connsiteY149" fmla="*/ 2233797 h 2237474"/>
              <a:gd name="connsiteX150" fmla="*/ 1279765 w 12192000"/>
              <a:gd name="connsiteY150" fmla="*/ 2229639 h 2237474"/>
              <a:gd name="connsiteX151" fmla="*/ 1195347 w 12192000"/>
              <a:gd name="connsiteY151" fmla="*/ 2212354 h 2237474"/>
              <a:gd name="connsiteX152" fmla="*/ 970251 w 12192000"/>
              <a:gd name="connsiteY152" fmla="*/ 2221029 h 2237474"/>
              <a:gd name="connsiteX153" fmla="*/ 812914 w 12192000"/>
              <a:gd name="connsiteY153" fmla="*/ 2202752 h 2237474"/>
              <a:gd name="connsiteX154" fmla="*/ 800195 w 12192000"/>
              <a:gd name="connsiteY154" fmla="*/ 2209407 h 2237474"/>
              <a:gd name="connsiteX155" fmla="*/ 784978 w 12192000"/>
              <a:gd name="connsiteY155" fmla="*/ 2212360 h 2237474"/>
              <a:gd name="connsiteX156" fmla="*/ 681987 w 12192000"/>
              <a:gd name="connsiteY156" fmla="*/ 2216757 h 2237474"/>
              <a:gd name="connsiteX157" fmla="*/ 669923 w 12192000"/>
              <a:gd name="connsiteY157" fmla="*/ 2211682 h 2237474"/>
              <a:gd name="connsiteX158" fmla="*/ 648680 w 12192000"/>
              <a:gd name="connsiteY158" fmla="*/ 2206229 h 2237474"/>
              <a:gd name="connsiteX159" fmla="*/ 597225 w 12192000"/>
              <a:gd name="connsiteY159" fmla="*/ 2180999 h 2237474"/>
              <a:gd name="connsiteX160" fmla="*/ 558449 w 12192000"/>
              <a:gd name="connsiteY160" fmla="*/ 2182346 h 2237474"/>
              <a:gd name="connsiteX161" fmla="*/ 550517 w 12192000"/>
              <a:gd name="connsiteY161" fmla="*/ 2182060 h 2237474"/>
              <a:gd name="connsiteX162" fmla="*/ 550309 w 12192000"/>
              <a:gd name="connsiteY162" fmla="*/ 2181825 h 2237474"/>
              <a:gd name="connsiteX163" fmla="*/ 541836 w 12192000"/>
              <a:gd name="connsiteY163" fmla="*/ 2181063 h 2237474"/>
              <a:gd name="connsiteX164" fmla="*/ 536057 w 12192000"/>
              <a:gd name="connsiteY164" fmla="*/ 2181537 h 2237474"/>
              <a:gd name="connsiteX165" fmla="*/ 520671 w 12192000"/>
              <a:gd name="connsiteY165" fmla="*/ 2180980 h 2237474"/>
              <a:gd name="connsiteX166" fmla="*/ 515024 w 12192000"/>
              <a:gd name="connsiteY166" fmla="*/ 2179258 h 2237474"/>
              <a:gd name="connsiteX167" fmla="*/ 512278 w 12192000"/>
              <a:gd name="connsiteY167" fmla="*/ 2176369 h 2237474"/>
              <a:gd name="connsiteX168" fmla="*/ 480419 w 12192000"/>
              <a:gd name="connsiteY168" fmla="*/ 2167807 h 2237474"/>
              <a:gd name="connsiteX169" fmla="*/ 413835 w 12192000"/>
              <a:gd name="connsiteY169" fmla="*/ 2156783 h 2237474"/>
              <a:gd name="connsiteX170" fmla="*/ 376513 w 12192000"/>
              <a:gd name="connsiteY170" fmla="*/ 2154014 h 2237474"/>
              <a:gd name="connsiteX171" fmla="*/ 273386 w 12192000"/>
              <a:gd name="connsiteY171" fmla="*/ 2142551 h 2237474"/>
              <a:gd name="connsiteX172" fmla="*/ 169207 w 12192000"/>
              <a:gd name="connsiteY172" fmla="*/ 2128100 h 2237474"/>
              <a:gd name="connsiteX173" fmla="*/ 93149 w 12192000"/>
              <a:gd name="connsiteY173" fmla="*/ 2105324 h 2237474"/>
              <a:gd name="connsiteX174" fmla="*/ 88109 w 12192000"/>
              <a:gd name="connsiteY174" fmla="*/ 2106704 h 2237474"/>
              <a:gd name="connsiteX175" fmla="*/ 80022 w 12192000"/>
              <a:gd name="connsiteY175" fmla="*/ 2107254 h 2237474"/>
              <a:gd name="connsiteX176" fmla="*/ 79717 w 12192000"/>
              <a:gd name="connsiteY176" fmla="*/ 2107046 h 2237474"/>
              <a:gd name="connsiteX177" fmla="*/ 72352 w 12192000"/>
              <a:gd name="connsiteY177" fmla="*/ 2107991 h 2237474"/>
              <a:gd name="connsiteX178" fmla="*/ 37645 w 12192000"/>
              <a:gd name="connsiteY178" fmla="*/ 2115401 h 2237474"/>
              <a:gd name="connsiteX179" fmla="*/ 4572 w 12192000"/>
              <a:gd name="connsiteY179" fmla="*/ 2111091 h 2237474"/>
              <a:gd name="connsiteX180" fmla="*/ 0 w 12192000"/>
              <a:gd name="connsiteY180" fmla="*/ 2110468 h 2237474"/>
              <a:gd name="connsiteX181" fmla="*/ 0 w 12192000"/>
              <a:gd name="connsiteY18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00792 w 12192000"/>
              <a:gd name="connsiteY124" fmla="*/ 1994290 h 2237474"/>
              <a:gd name="connsiteX125" fmla="*/ 2287219 w 12192000"/>
              <a:gd name="connsiteY125" fmla="*/ 1998750 h 2237474"/>
              <a:gd name="connsiteX126" fmla="*/ 2243069 w 12192000"/>
              <a:gd name="connsiteY126" fmla="*/ 2015111 h 2237474"/>
              <a:gd name="connsiteX127" fmla="*/ 2186609 w 12192000"/>
              <a:gd name="connsiteY127" fmla="*/ 2008263 h 2237474"/>
              <a:gd name="connsiteX128" fmla="*/ 2164831 w 12192000"/>
              <a:gd name="connsiteY128" fmla="*/ 2010143 h 2237474"/>
              <a:gd name="connsiteX129" fmla="*/ 2152836 w 12192000"/>
              <a:gd name="connsiteY129" fmla="*/ 2010048 h 2237474"/>
              <a:gd name="connsiteX130" fmla="*/ 2117102 w 12192000"/>
              <a:gd name="connsiteY130" fmla="*/ 2023004 h 2237474"/>
              <a:gd name="connsiteX131" fmla="*/ 2111935 w 12192000"/>
              <a:gd name="connsiteY131" fmla="*/ 2023163 h 2237474"/>
              <a:gd name="connsiteX132" fmla="*/ 2089991 w 12192000"/>
              <a:gd name="connsiteY132" fmla="*/ 2034193 h 2237474"/>
              <a:gd name="connsiteX133" fmla="*/ 2058061 w 12192000"/>
              <a:gd name="connsiteY133" fmla="*/ 2047942 h 2237474"/>
              <a:gd name="connsiteX134" fmla="*/ 2055737 w 12192000"/>
              <a:gd name="connsiteY134" fmla="*/ 2047704 h 2237474"/>
              <a:gd name="connsiteX135" fmla="*/ 2042244 w 12192000"/>
              <a:gd name="connsiteY135" fmla="*/ 2055560 h 2237474"/>
              <a:gd name="connsiteX136" fmla="*/ 1976224 w 12192000"/>
              <a:gd name="connsiteY136" fmla="*/ 2074257 h 2237474"/>
              <a:gd name="connsiteX137" fmla="*/ 1877728 w 12192000"/>
              <a:gd name="connsiteY137" fmla="*/ 2101004 h 2237474"/>
              <a:gd name="connsiteX138" fmla="*/ 1759056 w 12192000"/>
              <a:gd name="connsiteY138" fmla="*/ 2125608 h 2237474"/>
              <a:gd name="connsiteX139" fmla="*/ 1637948 w 12192000"/>
              <a:gd name="connsiteY139" fmla="*/ 2172597 h 2237474"/>
              <a:gd name="connsiteX140" fmla="*/ 1434549 w 12192000"/>
              <a:gd name="connsiteY140" fmla="*/ 2234522 h 2237474"/>
              <a:gd name="connsiteX141" fmla="*/ 1398481 w 12192000"/>
              <a:gd name="connsiteY141" fmla="*/ 2237074 h 2237474"/>
              <a:gd name="connsiteX142" fmla="*/ 1398407 w 12192000"/>
              <a:gd name="connsiteY142" fmla="*/ 2237095 h 2237474"/>
              <a:gd name="connsiteX143" fmla="*/ 1370962 w 12192000"/>
              <a:gd name="connsiteY143" fmla="*/ 2237474 h 2237474"/>
              <a:gd name="connsiteX144" fmla="*/ 1356367 w 12192000"/>
              <a:gd name="connsiteY144" fmla="*/ 2235089 h 2237474"/>
              <a:gd name="connsiteX145" fmla="*/ 1324828 w 12192000"/>
              <a:gd name="connsiteY145" fmla="*/ 2231968 h 2237474"/>
              <a:gd name="connsiteX146" fmla="*/ 1297744 w 12192000"/>
              <a:gd name="connsiteY146" fmla="*/ 2235849 h 2237474"/>
              <a:gd name="connsiteX147" fmla="*/ 1286236 w 12192000"/>
              <a:gd name="connsiteY147" fmla="*/ 2233135 h 2237474"/>
              <a:gd name="connsiteX148" fmla="*/ 1283504 w 12192000"/>
              <a:gd name="connsiteY148" fmla="*/ 2233797 h 2237474"/>
              <a:gd name="connsiteX149" fmla="*/ 1279765 w 12192000"/>
              <a:gd name="connsiteY149" fmla="*/ 2229639 h 2237474"/>
              <a:gd name="connsiteX150" fmla="*/ 1195347 w 12192000"/>
              <a:gd name="connsiteY150" fmla="*/ 2212354 h 2237474"/>
              <a:gd name="connsiteX151" fmla="*/ 970251 w 12192000"/>
              <a:gd name="connsiteY151" fmla="*/ 2221029 h 2237474"/>
              <a:gd name="connsiteX152" fmla="*/ 812914 w 12192000"/>
              <a:gd name="connsiteY152" fmla="*/ 2202752 h 2237474"/>
              <a:gd name="connsiteX153" fmla="*/ 800195 w 12192000"/>
              <a:gd name="connsiteY153" fmla="*/ 2209407 h 2237474"/>
              <a:gd name="connsiteX154" fmla="*/ 784978 w 12192000"/>
              <a:gd name="connsiteY154" fmla="*/ 2212360 h 2237474"/>
              <a:gd name="connsiteX155" fmla="*/ 681987 w 12192000"/>
              <a:gd name="connsiteY155" fmla="*/ 2216757 h 2237474"/>
              <a:gd name="connsiteX156" fmla="*/ 669923 w 12192000"/>
              <a:gd name="connsiteY156" fmla="*/ 2211682 h 2237474"/>
              <a:gd name="connsiteX157" fmla="*/ 648680 w 12192000"/>
              <a:gd name="connsiteY157" fmla="*/ 2206229 h 2237474"/>
              <a:gd name="connsiteX158" fmla="*/ 597225 w 12192000"/>
              <a:gd name="connsiteY158" fmla="*/ 2180999 h 2237474"/>
              <a:gd name="connsiteX159" fmla="*/ 558449 w 12192000"/>
              <a:gd name="connsiteY159" fmla="*/ 2182346 h 2237474"/>
              <a:gd name="connsiteX160" fmla="*/ 550517 w 12192000"/>
              <a:gd name="connsiteY160" fmla="*/ 2182060 h 2237474"/>
              <a:gd name="connsiteX161" fmla="*/ 550309 w 12192000"/>
              <a:gd name="connsiteY161" fmla="*/ 2181825 h 2237474"/>
              <a:gd name="connsiteX162" fmla="*/ 541836 w 12192000"/>
              <a:gd name="connsiteY162" fmla="*/ 2181063 h 2237474"/>
              <a:gd name="connsiteX163" fmla="*/ 536057 w 12192000"/>
              <a:gd name="connsiteY163" fmla="*/ 2181537 h 2237474"/>
              <a:gd name="connsiteX164" fmla="*/ 520671 w 12192000"/>
              <a:gd name="connsiteY164" fmla="*/ 2180980 h 2237474"/>
              <a:gd name="connsiteX165" fmla="*/ 515024 w 12192000"/>
              <a:gd name="connsiteY165" fmla="*/ 2179258 h 2237474"/>
              <a:gd name="connsiteX166" fmla="*/ 512278 w 12192000"/>
              <a:gd name="connsiteY166" fmla="*/ 2176369 h 2237474"/>
              <a:gd name="connsiteX167" fmla="*/ 480419 w 12192000"/>
              <a:gd name="connsiteY167" fmla="*/ 2167807 h 2237474"/>
              <a:gd name="connsiteX168" fmla="*/ 413835 w 12192000"/>
              <a:gd name="connsiteY168" fmla="*/ 2156783 h 2237474"/>
              <a:gd name="connsiteX169" fmla="*/ 376513 w 12192000"/>
              <a:gd name="connsiteY169" fmla="*/ 2154014 h 2237474"/>
              <a:gd name="connsiteX170" fmla="*/ 273386 w 12192000"/>
              <a:gd name="connsiteY170" fmla="*/ 2142551 h 2237474"/>
              <a:gd name="connsiteX171" fmla="*/ 169207 w 12192000"/>
              <a:gd name="connsiteY171" fmla="*/ 2128100 h 2237474"/>
              <a:gd name="connsiteX172" fmla="*/ 93149 w 12192000"/>
              <a:gd name="connsiteY172" fmla="*/ 2105324 h 2237474"/>
              <a:gd name="connsiteX173" fmla="*/ 88109 w 12192000"/>
              <a:gd name="connsiteY173" fmla="*/ 2106704 h 2237474"/>
              <a:gd name="connsiteX174" fmla="*/ 80022 w 12192000"/>
              <a:gd name="connsiteY174" fmla="*/ 2107254 h 2237474"/>
              <a:gd name="connsiteX175" fmla="*/ 79717 w 12192000"/>
              <a:gd name="connsiteY175" fmla="*/ 2107046 h 2237474"/>
              <a:gd name="connsiteX176" fmla="*/ 72352 w 12192000"/>
              <a:gd name="connsiteY176" fmla="*/ 2107991 h 2237474"/>
              <a:gd name="connsiteX177" fmla="*/ 37645 w 12192000"/>
              <a:gd name="connsiteY177" fmla="*/ 2115401 h 2237474"/>
              <a:gd name="connsiteX178" fmla="*/ 4572 w 12192000"/>
              <a:gd name="connsiteY178" fmla="*/ 2111091 h 2237474"/>
              <a:gd name="connsiteX179" fmla="*/ 0 w 12192000"/>
              <a:gd name="connsiteY179" fmla="*/ 2110468 h 2237474"/>
              <a:gd name="connsiteX180" fmla="*/ 0 w 12192000"/>
              <a:gd name="connsiteY18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287219 w 12192000"/>
              <a:gd name="connsiteY124" fmla="*/ 1998750 h 2237474"/>
              <a:gd name="connsiteX125" fmla="*/ 2243069 w 12192000"/>
              <a:gd name="connsiteY125" fmla="*/ 2015111 h 2237474"/>
              <a:gd name="connsiteX126" fmla="*/ 2186609 w 12192000"/>
              <a:gd name="connsiteY126" fmla="*/ 2008263 h 2237474"/>
              <a:gd name="connsiteX127" fmla="*/ 2164831 w 12192000"/>
              <a:gd name="connsiteY127" fmla="*/ 2010143 h 2237474"/>
              <a:gd name="connsiteX128" fmla="*/ 2152836 w 12192000"/>
              <a:gd name="connsiteY128" fmla="*/ 2010048 h 2237474"/>
              <a:gd name="connsiteX129" fmla="*/ 2117102 w 12192000"/>
              <a:gd name="connsiteY129" fmla="*/ 2023004 h 2237474"/>
              <a:gd name="connsiteX130" fmla="*/ 2111935 w 12192000"/>
              <a:gd name="connsiteY130" fmla="*/ 2023163 h 2237474"/>
              <a:gd name="connsiteX131" fmla="*/ 2089991 w 12192000"/>
              <a:gd name="connsiteY131" fmla="*/ 2034193 h 2237474"/>
              <a:gd name="connsiteX132" fmla="*/ 2058061 w 12192000"/>
              <a:gd name="connsiteY132" fmla="*/ 2047942 h 2237474"/>
              <a:gd name="connsiteX133" fmla="*/ 2055737 w 12192000"/>
              <a:gd name="connsiteY133" fmla="*/ 2047704 h 2237474"/>
              <a:gd name="connsiteX134" fmla="*/ 2042244 w 12192000"/>
              <a:gd name="connsiteY134" fmla="*/ 2055560 h 2237474"/>
              <a:gd name="connsiteX135" fmla="*/ 1976224 w 12192000"/>
              <a:gd name="connsiteY135" fmla="*/ 2074257 h 2237474"/>
              <a:gd name="connsiteX136" fmla="*/ 1877728 w 12192000"/>
              <a:gd name="connsiteY136" fmla="*/ 2101004 h 2237474"/>
              <a:gd name="connsiteX137" fmla="*/ 1759056 w 12192000"/>
              <a:gd name="connsiteY137" fmla="*/ 2125608 h 2237474"/>
              <a:gd name="connsiteX138" fmla="*/ 1637948 w 12192000"/>
              <a:gd name="connsiteY138" fmla="*/ 2172597 h 2237474"/>
              <a:gd name="connsiteX139" fmla="*/ 1434549 w 12192000"/>
              <a:gd name="connsiteY139" fmla="*/ 2234522 h 2237474"/>
              <a:gd name="connsiteX140" fmla="*/ 1398481 w 12192000"/>
              <a:gd name="connsiteY140" fmla="*/ 2237074 h 2237474"/>
              <a:gd name="connsiteX141" fmla="*/ 1398407 w 12192000"/>
              <a:gd name="connsiteY141" fmla="*/ 2237095 h 2237474"/>
              <a:gd name="connsiteX142" fmla="*/ 1370962 w 12192000"/>
              <a:gd name="connsiteY142" fmla="*/ 2237474 h 2237474"/>
              <a:gd name="connsiteX143" fmla="*/ 1356367 w 12192000"/>
              <a:gd name="connsiteY143" fmla="*/ 2235089 h 2237474"/>
              <a:gd name="connsiteX144" fmla="*/ 1324828 w 12192000"/>
              <a:gd name="connsiteY144" fmla="*/ 2231968 h 2237474"/>
              <a:gd name="connsiteX145" fmla="*/ 1297744 w 12192000"/>
              <a:gd name="connsiteY145" fmla="*/ 2235849 h 2237474"/>
              <a:gd name="connsiteX146" fmla="*/ 1286236 w 12192000"/>
              <a:gd name="connsiteY146" fmla="*/ 2233135 h 2237474"/>
              <a:gd name="connsiteX147" fmla="*/ 1283504 w 12192000"/>
              <a:gd name="connsiteY147" fmla="*/ 2233797 h 2237474"/>
              <a:gd name="connsiteX148" fmla="*/ 1279765 w 12192000"/>
              <a:gd name="connsiteY148" fmla="*/ 2229639 h 2237474"/>
              <a:gd name="connsiteX149" fmla="*/ 1195347 w 12192000"/>
              <a:gd name="connsiteY149" fmla="*/ 2212354 h 2237474"/>
              <a:gd name="connsiteX150" fmla="*/ 970251 w 12192000"/>
              <a:gd name="connsiteY150" fmla="*/ 2221029 h 2237474"/>
              <a:gd name="connsiteX151" fmla="*/ 812914 w 12192000"/>
              <a:gd name="connsiteY151" fmla="*/ 2202752 h 2237474"/>
              <a:gd name="connsiteX152" fmla="*/ 800195 w 12192000"/>
              <a:gd name="connsiteY152" fmla="*/ 2209407 h 2237474"/>
              <a:gd name="connsiteX153" fmla="*/ 784978 w 12192000"/>
              <a:gd name="connsiteY153" fmla="*/ 2212360 h 2237474"/>
              <a:gd name="connsiteX154" fmla="*/ 681987 w 12192000"/>
              <a:gd name="connsiteY154" fmla="*/ 2216757 h 2237474"/>
              <a:gd name="connsiteX155" fmla="*/ 669923 w 12192000"/>
              <a:gd name="connsiteY155" fmla="*/ 2211682 h 2237474"/>
              <a:gd name="connsiteX156" fmla="*/ 648680 w 12192000"/>
              <a:gd name="connsiteY156" fmla="*/ 2206229 h 2237474"/>
              <a:gd name="connsiteX157" fmla="*/ 597225 w 12192000"/>
              <a:gd name="connsiteY157" fmla="*/ 2180999 h 2237474"/>
              <a:gd name="connsiteX158" fmla="*/ 558449 w 12192000"/>
              <a:gd name="connsiteY158" fmla="*/ 2182346 h 2237474"/>
              <a:gd name="connsiteX159" fmla="*/ 550517 w 12192000"/>
              <a:gd name="connsiteY159" fmla="*/ 2182060 h 2237474"/>
              <a:gd name="connsiteX160" fmla="*/ 550309 w 12192000"/>
              <a:gd name="connsiteY160" fmla="*/ 2181825 h 2237474"/>
              <a:gd name="connsiteX161" fmla="*/ 541836 w 12192000"/>
              <a:gd name="connsiteY161" fmla="*/ 2181063 h 2237474"/>
              <a:gd name="connsiteX162" fmla="*/ 536057 w 12192000"/>
              <a:gd name="connsiteY162" fmla="*/ 2181537 h 2237474"/>
              <a:gd name="connsiteX163" fmla="*/ 520671 w 12192000"/>
              <a:gd name="connsiteY163" fmla="*/ 2180980 h 2237474"/>
              <a:gd name="connsiteX164" fmla="*/ 515024 w 12192000"/>
              <a:gd name="connsiteY164" fmla="*/ 2179258 h 2237474"/>
              <a:gd name="connsiteX165" fmla="*/ 512278 w 12192000"/>
              <a:gd name="connsiteY165" fmla="*/ 2176369 h 2237474"/>
              <a:gd name="connsiteX166" fmla="*/ 480419 w 12192000"/>
              <a:gd name="connsiteY166" fmla="*/ 2167807 h 2237474"/>
              <a:gd name="connsiteX167" fmla="*/ 413835 w 12192000"/>
              <a:gd name="connsiteY167" fmla="*/ 2156783 h 2237474"/>
              <a:gd name="connsiteX168" fmla="*/ 376513 w 12192000"/>
              <a:gd name="connsiteY168" fmla="*/ 2154014 h 2237474"/>
              <a:gd name="connsiteX169" fmla="*/ 273386 w 12192000"/>
              <a:gd name="connsiteY169" fmla="*/ 2142551 h 2237474"/>
              <a:gd name="connsiteX170" fmla="*/ 169207 w 12192000"/>
              <a:gd name="connsiteY170" fmla="*/ 2128100 h 2237474"/>
              <a:gd name="connsiteX171" fmla="*/ 93149 w 12192000"/>
              <a:gd name="connsiteY171" fmla="*/ 2105324 h 2237474"/>
              <a:gd name="connsiteX172" fmla="*/ 88109 w 12192000"/>
              <a:gd name="connsiteY172" fmla="*/ 2106704 h 2237474"/>
              <a:gd name="connsiteX173" fmla="*/ 80022 w 12192000"/>
              <a:gd name="connsiteY173" fmla="*/ 2107254 h 2237474"/>
              <a:gd name="connsiteX174" fmla="*/ 79717 w 12192000"/>
              <a:gd name="connsiteY174" fmla="*/ 2107046 h 2237474"/>
              <a:gd name="connsiteX175" fmla="*/ 72352 w 12192000"/>
              <a:gd name="connsiteY175" fmla="*/ 2107991 h 2237474"/>
              <a:gd name="connsiteX176" fmla="*/ 37645 w 12192000"/>
              <a:gd name="connsiteY176" fmla="*/ 2115401 h 2237474"/>
              <a:gd name="connsiteX177" fmla="*/ 4572 w 12192000"/>
              <a:gd name="connsiteY177" fmla="*/ 2111091 h 2237474"/>
              <a:gd name="connsiteX178" fmla="*/ 0 w 12192000"/>
              <a:gd name="connsiteY178" fmla="*/ 2110468 h 2237474"/>
              <a:gd name="connsiteX179" fmla="*/ 0 w 12192000"/>
              <a:gd name="connsiteY17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578178 w 12192000"/>
              <a:gd name="connsiteY120" fmla="*/ 1990531 h 2237474"/>
              <a:gd name="connsiteX121" fmla="*/ 2476147 w 12192000"/>
              <a:gd name="connsiteY121" fmla="*/ 1998305 h 2237474"/>
              <a:gd name="connsiteX122" fmla="*/ 2373568 w 12192000"/>
              <a:gd name="connsiteY122" fmla="*/ 2003219 h 2237474"/>
              <a:gd name="connsiteX123" fmla="*/ 2287219 w 12192000"/>
              <a:gd name="connsiteY123" fmla="*/ 1998750 h 2237474"/>
              <a:gd name="connsiteX124" fmla="*/ 2243069 w 12192000"/>
              <a:gd name="connsiteY124" fmla="*/ 2015111 h 2237474"/>
              <a:gd name="connsiteX125" fmla="*/ 2186609 w 12192000"/>
              <a:gd name="connsiteY125" fmla="*/ 2008263 h 2237474"/>
              <a:gd name="connsiteX126" fmla="*/ 2164831 w 12192000"/>
              <a:gd name="connsiteY126" fmla="*/ 2010143 h 2237474"/>
              <a:gd name="connsiteX127" fmla="*/ 2152836 w 12192000"/>
              <a:gd name="connsiteY127" fmla="*/ 2010048 h 2237474"/>
              <a:gd name="connsiteX128" fmla="*/ 2117102 w 12192000"/>
              <a:gd name="connsiteY128" fmla="*/ 2023004 h 2237474"/>
              <a:gd name="connsiteX129" fmla="*/ 2111935 w 12192000"/>
              <a:gd name="connsiteY129" fmla="*/ 2023163 h 2237474"/>
              <a:gd name="connsiteX130" fmla="*/ 2089991 w 12192000"/>
              <a:gd name="connsiteY130" fmla="*/ 2034193 h 2237474"/>
              <a:gd name="connsiteX131" fmla="*/ 2058061 w 12192000"/>
              <a:gd name="connsiteY131" fmla="*/ 2047942 h 2237474"/>
              <a:gd name="connsiteX132" fmla="*/ 2055737 w 12192000"/>
              <a:gd name="connsiteY132" fmla="*/ 2047704 h 2237474"/>
              <a:gd name="connsiteX133" fmla="*/ 2042244 w 12192000"/>
              <a:gd name="connsiteY133" fmla="*/ 2055560 h 2237474"/>
              <a:gd name="connsiteX134" fmla="*/ 1976224 w 12192000"/>
              <a:gd name="connsiteY134" fmla="*/ 2074257 h 2237474"/>
              <a:gd name="connsiteX135" fmla="*/ 1877728 w 12192000"/>
              <a:gd name="connsiteY135" fmla="*/ 2101004 h 2237474"/>
              <a:gd name="connsiteX136" fmla="*/ 1759056 w 12192000"/>
              <a:gd name="connsiteY136" fmla="*/ 2125608 h 2237474"/>
              <a:gd name="connsiteX137" fmla="*/ 1637948 w 12192000"/>
              <a:gd name="connsiteY137" fmla="*/ 2172597 h 2237474"/>
              <a:gd name="connsiteX138" fmla="*/ 1434549 w 12192000"/>
              <a:gd name="connsiteY138" fmla="*/ 2234522 h 2237474"/>
              <a:gd name="connsiteX139" fmla="*/ 1398481 w 12192000"/>
              <a:gd name="connsiteY139" fmla="*/ 2237074 h 2237474"/>
              <a:gd name="connsiteX140" fmla="*/ 1398407 w 12192000"/>
              <a:gd name="connsiteY140" fmla="*/ 2237095 h 2237474"/>
              <a:gd name="connsiteX141" fmla="*/ 1370962 w 12192000"/>
              <a:gd name="connsiteY141" fmla="*/ 2237474 h 2237474"/>
              <a:gd name="connsiteX142" fmla="*/ 1356367 w 12192000"/>
              <a:gd name="connsiteY142" fmla="*/ 2235089 h 2237474"/>
              <a:gd name="connsiteX143" fmla="*/ 1324828 w 12192000"/>
              <a:gd name="connsiteY143" fmla="*/ 2231968 h 2237474"/>
              <a:gd name="connsiteX144" fmla="*/ 1297744 w 12192000"/>
              <a:gd name="connsiteY144" fmla="*/ 2235849 h 2237474"/>
              <a:gd name="connsiteX145" fmla="*/ 1286236 w 12192000"/>
              <a:gd name="connsiteY145" fmla="*/ 2233135 h 2237474"/>
              <a:gd name="connsiteX146" fmla="*/ 1283504 w 12192000"/>
              <a:gd name="connsiteY146" fmla="*/ 2233797 h 2237474"/>
              <a:gd name="connsiteX147" fmla="*/ 1279765 w 12192000"/>
              <a:gd name="connsiteY147" fmla="*/ 2229639 h 2237474"/>
              <a:gd name="connsiteX148" fmla="*/ 1195347 w 12192000"/>
              <a:gd name="connsiteY148" fmla="*/ 2212354 h 2237474"/>
              <a:gd name="connsiteX149" fmla="*/ 970251 w 12192000"/>
              <a:gd name="connsiteY149" fmla="*/ 2221029 h 2237474"/>
              <a:gd name="connsiteX150" fmla="*/ 812914 w 12192000"/>
              <a:gd name="connsiteY150" fmla="*/ 2202752 h 2237474"/>
              <a:gd name="connsiteX151" fmla="*/ 800195 w 12192000"/>
              <a:gd name="connsiteY151" fmla="*/ 2209407 h 2237474"/>
              <a:gd name="connsiteX152" fmla="*/ 784978 w 12192000"/>
              <a:gd name="connsiteY152" fmla="*/ 2212360 h 2237474"/>
              <a:gd name="connsiteX153" fmla="*/ 681987 w 12192000"/>
              <a:gd name="connsiteY153" fmla="*/ 2216757 h 2237474"/>
              <a:gd name="connsiteX154" fmla="*/ 669923 w 12192000"/>
              <a:gd name="connsiteY154" fmla="*/ 2211682 h 2237474"/>
              <a:gd name="connsiteX155" fmla="*/ 648680 w 12192000"/>
              <a:gd name="connsiteY155" fmla="*/ 2206229 h 2237474"/>
              <a:gd name="connsiteX156" fmla="*/ 597225 w 12192000"/>
              <a:gd name="connsiteY156" fmla="*/ 2180999 h 2237474"/>
              <a:gd name="connsiteX157" fmla="*/ 558449 w 12192000"/>
              <a:gd name="connsiteY157" fmla="*/ 2182346 h 2237474"/>
              <a:gd name="connsiteX158" fmla="*/ 550517 w 12192000"/>
              <a:gd name="connsiteY158" fmla="*/ 2182060 h 2237474"/>
              <a:gd name="connsiteX159" fmla="*/ 550309 w 12192000"/>
              <a:gd name="connsiteY159" fmla="*/ 2181825 h 2237474"/>
              <a:gd name="connsiteX160" fmla="*/ 541836 w 12192000"/>
              <a:gd name="connsiteY160" fmla="*/ 2181063 h 2237474"/>
              <a:gd name="connsiteX161" fmla="*/ 536057 w 12192000"/>
              <a:gd name="connsiteY161" fmla="*/ 2181537 h 2237474"/>
              <a:gd name="connsiteX162" fmla="*/ 520671 w 12192000"/>
              <a:gd name="connsiteY162" fmla="*/ 2180980 h 2237474"/>
              <a:gd name="connsiteX163" fmla="*/ 515024 w 12192000"/>
              <a:gd name="connsiteY163" fmla="*/ 2179258 h 2237474"/>
              <a:gd name="connsiteX164" fmla="*/ 512278 w 12192000"/>
              <a:gd name="connsiteY164" fmla="*/ 2176369 h 2237474"/>
              <a:gd name="connsiteX165" fmla="*/ 480419 w 12192000"/>
              <a:gd name="connsiteY165" fmla="*/ 2167807 h 2237474"/>
              <a:gd name="connsiteX166" fmla="*/ 413835 w 12192000"/>
              <a:gd name="connsiteY166" fmla="*/ 2156783 h 2237474"/>
              <a:gd name="connsiteX167" fmla="*/ 376513 w 12192000"/>
              <a:gd name="connsiteY167" fmla="*/ 2154014 h 2237474"/>
              <a:gd name="connsiteX168" fmla="*/ 273386 w 12192000"/>
              <a:gd name="connsiteY168" fmla="*/ 2142551 h 2237474"/>
              <a:gd name="connsiteX169" fmla="*/ 169207 w 12192000"/>
              <a:gd name="connsiteY169" fmla="*/ 2128100 h 2237474"/>
              <a:gd name="connsiteX170" fmla="*/ 93149 w 12192000"/>
              <a:gd name="connsiteY170" fmla="*/ 2105324 h 2237474"/>
              <a:gd name="connsiteX171" fmla="*/ 88109 w 12192000"/>
              <a:gd name="connsiteY171" fmla="*/ 2106704 h 2237474"/>
              <a:gd name="connsiteX172" fmla="*/ 80022 w 12192000"/>
              <a:gd name="connsiteY172" fmla="*/ 2107254 h 2237474"/>
              <a:gd name="connsiteX173" fmla="*/ 79717 w 12192000"/>
              <a:gd name="connsiteY173" fmla="*/ 2107046 h 2237474"/>
              <a:gd name="connsiteX174" fmla="*/ 72352 w 12192000"/>
              <a:gd name="connsiteY174" fmla="*/ 2107991 h 2237474"/>
              <a:gd name="connsiteX175" fmla="*/ 37645 w 12192000"/>
              <a:gd name="connsiteY175" fmla="*/ 2115401 h 2237474"/>
              <a:gd name="connsiteX176" fmla="*/ 4572 w 12192000"/>
              <a:gd name="connsiteY176" fmla="*/ 2111091 h 2237474"/>
              <a:gd name="connsiteX177" fmla="*/ 0 w 12192000"/>
              <a:gd name="connsiteY177" fmla="*/ 2110468 h 2237474"/>
              <a:gd name="connsiteX178" fmla="*/ 0 w 12192000"/>
              <a:gd name="connsiteY17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48661 w 12192000"/>
              <a:gd name="connsiteY116" fmla="*/ 1986122 h 2237474"/>
              <a:gd name="connsiteX117" fmla="*/ 2718916 w 12192000"/>
              <a:gd name="connsiteY117" fmla="*/ 1990867 h 2237474"/>
              <a:gd name="connsiteX118" fmla="*/ 2713522 w 12192000"/>
              <a:gd name="connsiteY118" fmla="*/ 1990173 h 2237474"/>
              <a:gd name="connsiteX119" fmla="*/ 2578178 w 12192000"/>
              <a:gd name="connsiteY119" fmla="*/ 1990531 h 2237474"/>
              <a:gd name="connsiteX120" fmla="*/ 2476147 w 12192000"/>
              <a:gd name="connsiteY120" fmla="*/ 1998305 h 2237474"/>
              <a:gd name="connsiteX121" fmla="*/ 2373568 w 12192000"/>
              <a:gd name="connsiteY121" fmla="*/ 2003219 h 2237474"/>
              <a:gd name="connsiteX122" fmla="*/ 2287219 w 12192000"/>
              <a:gd name="connsiteY122" fmla="*/ 1998750 h 2237474"/>
              <a:gd name="connsiteX123" fmla="*/ 2243069 w 12192000"/>
              <a:gd name="connsiteY123" fmla="*/ 2015111 h 2237474"/>
              <a:gd name="connsiteX124" fmla="*/ 2186609 w 12192000"/>
              <a:gd name="connsiteY124" fmla="*/ 2008263 h 2237474"/>
              <a:gd name="connsiteX125" fmla="*/ 2164831 w 12192000"/>
              <a:gd name="connsiteY125" fmla="*/ 2010143 h 2237474"/>
              <a:gd name="connsiteX126" fmla="*/ 2152836 w 12192000"/>
              <a:gd name="connsiteY126" fmla="*/ 2010048 h 2237474"/>
              <a:gd name="connsiteX127" fmla="*/ 2117102 w 12192000"/>
              <a:gd name="connsiteY127" fmla="*/ 2023004 h 2237474"/>
              <a:gd name="connsiteX128" fmla="*/ 2111935 w 12192000"/>
              <a:gd name="connsiteY128" fmla="*/ 2023163 h 2237474"/>
              <a:gd name="connsiteX129" fmla="*/ 2089991 w 12192000"/>
              <a:gd name="connsiteY129" fmla="*/ 2034193 h 2237474"/>
              <a:gd name="connsiteX130" fmla="*/ 2058061 w 12192000"/>
              <a:gd name="connsiteY130" fmla="*/ 2047942 h 2237474"/>
              <a:gd name="connsiteX131" fmla="*/ 2055737 w 12192000"/>
              <a:gd name="connsiteY131" fmla="*/ 2047704 h 2237474"/>
              <a:gd name="connsiteX132" fmla="*/ 2042244 w 12192000"/>
              <a:gd name="connsiteY132" fmla="*/ 2055560 h 2237474"/>
              <a:gd name="connsiteX133" fmla="*/ 1976224 w 12192000"/>
              <a:gd name="connsiteY133" fmla="*/ 2074257 h 2237474"/>
              <a:gd name="connsiteX134" fmla="*/ 1877728 w 12192000"/>
              <a:gd name="connsiteY134" fmla="*/ 2101004 h 2237474"/>
              <a:gd name="connsiteX135" fmla="*/ 1759056 w 12192000"/>
              <a:gd name="connsiteY135" fmla="*/ 2125608 h 2237474"/>
              <a:gd name="connsiteX136" fmla="*/ 1637948 w 12192000"/>
              <a:gd name="connsiteY136" fmla="*/ 2172597 h 2237474"/>
              <a:gd name="connsiteX137" fmla="*/ 1434549 w 12192000"/>
              <a:gd name="connsiteY137" fmla="*/ 2234522 h 2237474"/>
              <a:gd name="connsiteX138" fmla="*/ 1398481 w 12192000"/>
              <a:gd name="connsiteY138" fmla="*/ 2237074 h 2237474"/>
              <a:gd name="connsiteX139" fmla="*/ 1398407 w 12192000"/>
              <a:gd name="connsiteY139" fmla="*/ 2237095 h 2237474"/>
              <a:gd name="connsiteX140" fmla="*/ 1370962 w 12192000"/>
              <a:gd name="connsiteY140" fmla="*/ 2237474 h 2237474"/>
              <a:gd name="connsiteX141" fmla="*/ 1356367 w 12192000"/>
              <a:gd name="connsiteY141" fmla="*/ 2235089 h 2237474"/>
              <a:gd name="connsiteX142" fmla="*/ 1324828 w 12192000"/>
              <a:gd name="connsiteY142" fmla="*/ 2231968 h 2237474"/>
              <a:gd name="connsiteX143" fmla="*/ 1297744 w 12192000"/>
              <a:gd name="connsiteY143" fmla="*/ 2235849 h 2237474"/>
              <a:gd name="connsiteX144" fmla="*/ 1286236 w 12192000"/>
              <a:gd name="connsiteY144" fmla="*/ 2233135 h 2237474"/>
              <a:gd name="connsiteX145" fmla="*/ 1283504 w 12192000"/>
              <a:gd name="connsiteY145" fmla="*/ 2233797 h 2237474"/>
              <a:gd name="connsiteX146" fmla="*/ 1279765 w 12192000"/>
              <a:gd name="connsiteY146" fmla="*/ 2229639 h 2237474"/>
              <a:gd name="connsiteX147" fmla="*/ 1195347 w 12192000"/>
              <a:gd name="connsiteY147" fmla="*/ 2212354 h 2237474"/>
              <a:gd name="connsiteX148" fmla="*/ 970251 w 12192000"/>
              <a:gd name="connsiteY148" fmla="*/ 2221029 h 2237474"/>
              <a:gd name="connsiteX149" fmla="*/ 812914 w 12192000"/>
              <a:gd name="connsiteY149" fmla="*/ 2202752 h 2237474"/>
              <a:gd name="connsiteX150" fmla="*/ 800195 w 12192000"/>
              <a:gd name="connsiteY150" fmla="*/ 2209407 h 2237474"/>
              <a:gd name="connsiteX151" fmla="*/ 784978 w 12192000"/>
              <a:gd name="connsiteY151" fmla="*/ 2212360 h 2237474"/>
              <a:gd name="connsiteX152" fmla="*/ 681987 w 12192000"/>
              <a:gd name="connsiteY152" fmla="*/ 2216757 h 2237474"/>
              <a:gd name="connsiteX153" fmla="*/ 669923 w 12192000"/>
              <a:gd name="connsiteY153" fmla="*/ 2211682 h 2237474"/>
              <a:gd name="connsiteX154" fmla="*/ 648680 w 12192000"/>
              <a:gd name="connsiteY154" fmla="*/ 2206229 h 2237474"/>
              <a:gd name="connsiteX155" fmla="*/ 597225 w 12192000"/>
              <a:gd name="connsiteY155" fmla="*/ 2180999 h 2237474"/>
              <a:gd name="connsiteX156" fmla="*/ 558449 w 12192000"/>
              <a:gd name="connsiteY156" fmla="*/ 2182346 h 2237474"/>
              <a:gd name="connsiteX157" fmla="*/ 550517 w 12192000"/>
              <a:gd name="connsiteY157" fmla="*/ 2182060 h 2237474"/>
              <a:gd name="connsiteX158" fmla="*/ 550309 w 12192000"/>
              <a:gd name="connsiteY158" fmla="*/ 2181825 h 2237474"/>
              <a:gd name="connsiteX159" fmla="*/ 541836 w 12192000"/>
              <a:gd name="connsiteY159" fmla="*/ 2181063 h 2237474"/>
              <a:gd name="connsiteX160" fmla="*/ 536057 w 12192000"/>
              <a:gd name="connsiteY160" fmla="*/ 2181537 h 2237474"/>
              <a:gd name="connsiteX161" fmla="*/ 520671 w 12192000"/>
              <a:gd name="connsiteY161" fmla="*/ 2180980 h 2237474"/>
              <a:gd name="connsiteX162" fmla="*/ 515024 w 12192000"/>
              <a:gd name="connsiteY162" fmla="*/ 2179258 h 2237474"/>
              <a:gd name="connsiteX163" fmla="*/ 512278 w 12192000"/>
              <a:gd name="connsiteY163" fmla="*/ 2176369 h 2237474"/>
              <a:gd name="connsiteX164" fmla="*/ 480419 w 12192000"/>
              <a:gd name="connsiteY164" fmla="*/ 2167807 h 2237474"/>
              <a:gd name="connsiteX165" fmla="*/ 413835 w 12192000"/>
              <a:gd name="connsiteY165" fmla="*/ 2156783 h 2237474"/>
              <a:gd name="connsiteX166" fmla="*/ 376513 w 12192000"/>
              <a:gd name="connsiteY166" fmla="*/ 2154014 h 2237474"/>
              <a:gd name="connsiteX167" fmla="*/ 273386 w 12192000"/>
              <a:gd name="connsiteY167" fmla="*/ 2142551 h 2237474"/>
              <a:gd name="connsiteX168" fmla="*/ 169207 w 12192000"/>
              <a:gd name="connsiteY168" fmla="*/ 2128100 h 2237474"/>
              <a:gd name="connsiteX169" fmla="*/ 93149 w 12192000"/>
              <a:gd name="connsiteY169" fmla="*/ 2105324 h 2237474"/>
              <a:gd name="connsiteX170" fmla="*/ 88109 w 12192000"/>
              <a:gd name="connsiteY170" fmla="*/ 2106704 h 2237474"/>
              <a:gd name="connsiteX171" fmla="*/ 80022 w 12192000"/>
              <a:gd name="connsiteY171" fmla="*/ 2107254 h 2237474"/>
              <a:gd name="connsiteX172" fmla="*/ 79717 w 12192000"/>
              <a:gd name="connsiteY172" fmla="*/ 2107046 h 2237474"/>
              <a:gd name="connsiteX173" fmla="*/ 72352 w 12192000"/>
              <a:gd name="connsiteY173" fmla="*/ 2107991 h 2237474"/>
              <a:gd name="connsiteX174" fmla="*/ 37645 w 12192000"/>
              <a:gd name="connsiteY174" fmla="*/ 2115401 h 2237474"/>
              <a:gd name="connsiteX175" fmla="*/ 4572 w 12192000"/>
              <a:gd name="connsiteY175" fmla="*/ 2111091 h 2237474"/>
              <a:gd name="connsiteX176" fmla="*/ 0 w 12192000"/>
              <a:gd name="connsiteY176" fmla="*/ 2110468 h 2237474"/>
              <a:gd name="connsiteX177" fmla="*/ 0 w 12192000"/>
              <a:gd name="connsiteY17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18916 w 12192000"/>
              <a:gd name="connsiteY116" fmla="*/ 1990867 h 2237474"/>
              <a:gd name="connsiteX117" fmla="*/ 2713522 w 12192000"/>
              <a:gd name="connsiteY117" fmla="*/ 1990173 h 2237474"/>
              <a:gd name="connsiteX118" fmla="*/ 2578178 w 12192000"/>
              <a:gd name="connsiteY118" fmla="*/ 1990531 h 2237474"/>
              <a:gd name="connsiteX119" fmla="*/ 2476147 w 12192000"/>
              <a:gd name="connsiteY119" fmla="*/ 1998305 h 2237474"/>
              <a:gd name="connsiteX120" fmla="*/ 2373568 w 12192000"/>
              <a:gd name="connsiteY120" fmla="*/ 2003219 h 2237474"/>
              <a:gd name="connsiteX121" fmla="*/ 2287219 w 12192000"/>
              <a:gd name="connsiteY121" fmla="*/ 1998750 h 2237474"/>
              <a:gd name="connsiteX122" fmla="*/ 2243069 w 12192000"/>
              <a:gd name="connsiteY122" fmla="*/ 2015111 h 2237474"/>
              <a:gd name="connsiteX123" fmla="*/ 2186609 w 12192000"/>
              <a:gd name="connsiteY123" fmla="*/ 2008263 h 2237474"/>
              <a:gd name="connsiteX124" fmla="*/ 2164831 w 12192000"/>
              <a:gd name="connsiteY124" fmla="*/ 2010143 h 2237474"/>
              <a:gd name="connsiteX125" fmla="*/ 2152836 w 12192000"/>
              <a:gd name="connsiteY125" fmla="*/ 2010048 h 2237474"/>
              <a:gd name="connsiteX126" fmla="*/ 2117102 w 12192000"/>
              <a:gd name="connsiteY126" fmla="*/ 2023004 h 2237474"/>
              <a:gd name="connsiteX127" fmla="*/ 2111935 w 12192000"/>
              <a:gd name="connsiteY127" fmla="*/ 2023163 h 2237474"/>
              <a:gd name="connsiteX128" fmla="*/ 2089991 w 12192000"/>
              <a:gd name="connsiteY128" fmla="*/ 2034193 h 2237474"/>
              <a:gd name="connsiteX129" fmla="*/ 2058061 w 12192000"/>
              <a:gd name="connsiteY129" fmla="*/ 2047942 h 2237474"/>
              <a:gd name="connsiteX130" fmla="*/ 2055737 w 12192000"/>
              <a:gd name="connsiteY130" fmla="*/ 2047704 h 2237474"/>
              <a:gd name="connsiteX131" fmla="*/ 2042244 w 12192000"/>
              <a:gd name="connsiteY131" fmla="*/ 2055560 h 2237474"/>
              <a:gd name="connsiteX132" fmla="*/ 1976224 w 12192000"/>
              <a:gd name="connsiteY132" fmla="*/ 2074257 h 2237474"/>
              <a:gd name="connsiteX133" fmla="*/ 1877728 w 12192000"/>
              <a:gd name="connsiteY133" fmla="*/ 2101004 h 2237474"/>
              <a:gd name="connsiteX134" fmla="*/ 1759056 w 12192000"/>
              <a:gd name="connsiteY134" fmla="*/ 2125608 h 2237474"/>
              <a:gd name="connsiteX135" fmla="*/ 1637948 w 12192000"/>
              <a:gd name="connsiteY135" fmla="*/ 2172597 h 2237474"/>
              <a:gd name="connsiteX136" fmla="*/ 1434549 w 12192000"/>
              <a:gd name="connsiteY136" fmla="*/ 2234522 h 2237474"/>
              <a:gd name="connsiteX137" fmla="*/ 1398481 w 12192000"/>
              <a:gd name="connsiteY137" fmla="*/ 2237074 h 2237474"/>
              <a:gd name="connsiteX138" fmla="*/ 1398407 w 12192000"/>
              <a:gd name="connsiteY138" fmla="*/ 2237095 h 2237474"/>
              <a:gd name="connsiteX139" fmla="*/ 1370962 w 12192000"/>
              <a:gd name="connsiteY139" fmla="*/ 2237474 h 2237474"/>
              <a:gd name="connsiteX140" fmla="*/ 1356367 w 12192000"/>
              <a:gd name="connsiteY140" fmla="*/ 2235089 h 2237474"/>
              <a:gd name="connsiteX141" fmla="*/ 1324828 w 12192000"/>
              <a:gd name="connsiteY141" fmla="*/ 2231968 h 2237474"/>
              <a:gd name="connsiteX142" fmla="*/ 1297744 w 12192000"/>
              <a:gd name="connsiteY142" fmla="*/ 2235849 h 2237474"/>
              <a:gd name="connsiteX143" fmla="*/ 1286236 w 12192000"/>
              <a:gd name="connsiteY143" fmla="*/ 2233135 h 2237474"/>
              <a:gd name="connsiteX144" fmla="*/ 1283504 w 12192000"/>
              <a:gd name="connsiteY144" fmla="*/ 2233797 h 2237474"/>
              <a:gd name="connsiteX145" fmla="*/ 1279765 w 12192000"/>
              <a:gd name="connsiteY145" fmla="*/ 2229639 h 2237474"/>
              <a:gd name="connsiteX146" fmla="*/ 1195347 w 12192000"/>
              <a:gd name="connsiteY146" fmla="*/ 2212354 h 2237474"/>
              <a:gd name="connsiteX147" fmla="*/ 970251 w 12192000"/>
              <a:gd name="connsiteY147" fmla="*/ 2221029 h 2237474"/>
              <a:gd name="connsiteX148" fmla="*/ 812914 w 12192000"/>
              <a:gd name="connsiteY148" fmla="*/ 2202752 h 2237474"/>
              <a:gd name="connsiteX149" fmla="*/ 800195 w 12192000"/>
              <a:gd name="connsiteY149" fmla="*/ 2209407 h 2237474"/>
              <a:gd name="connsiteX150" fmla="*/ 784978 w 12192000"/>
              <a:gd name="connsiteY150" fmla="*/ 2212360 h 2237474"/>
              <a:gd name="connsiteX151" fmla="*/ 681987 w 12192000"/>
              <a:gd name="connsiteY151" fmla="*/ 2216757 h 2237474"/>
              <a:gd name="connsiteX152" fmla="*/ 669923 w 12192000"/>
              <a:gd name="connsiteY152" fmla="*/ 2211682 h 2237474"/>
              <a:gd name="connsiteX153" fmla="*/ 648680 w 12192000"/>
              <a:gd name="connsiteY153" fmla="*/ 2206229 h 2237474"/>
              <a:gd name="connsiteX154" fmla="*/ 597225 w 12192000"/>
              <a:gd name="connsiteY154" fmla="*/ 2180999 h 2237474"/>
              <a:gd name="connsiteX155" fmla="*/ 558449 w 12192000"/>
              <a:gd name="connsiteY155" fmla="*/ 2182346 h 2237474"/>
              <a:gd name="connsiteX156" fmla="*/ 550517 w 12192000"/>
              <a:gd name="connsiteY156" fmla="*/ 2182060 h 2237474"/>
              <a:gd name="connsiteX157" fmla="*/ 550309 w 12192000"/>
              <a:gd name="connsiteY157" fmla="*/ 2181825 h 2237474"/>
              <a:gd name="connsiteX158" fmla="*/ 541836 w 12192000"/>
              <a:gd name="connsiteY158" fmla="*/ 2181063 h 2237474"/>
              <a:gd name="connsiteX159" fmla="*/ 536057 w 12192000"/>
              <a:gd name="connsiteY159" fmla="*/ 2181537 h 2237474"/>
              <a:gd name="connsiteX160" fmla="*/ 520671 w 12192000"/>
              <a:gd name="connsiteY160" fmla="*/ 2180980 h 2237474"/>
              <a:gd name="connsiteX161" fmla="*/ 515024 w 12192000"/>
              <a:gd name="connsiteY161" fmla="*/ 2179258 h 2237474"/>
              <a:gd name="connsiteX162" fmla="*/ 512278 w 12192000"/>
              <a:gd name="connsiteY162" fmla="*/ 2176369 h 2237474"/>
              <a:gd name="connsiteX163" fmla="*/ 480419 w 12192000"/>
              <a:gd name="connsiteY163" fmla="*/ 2167807 h 2237474"/>
              <a:gd name="connsiteX164" fmla="*/ 413835 w 12192000"/>
              <a:gd name="connsiteY164" fmla="*/ 2156783 h 2237474"/>
              <a:gd name="connsiteX165" fmla="*/ 376513 w 12192000"/>
              <a:gd name="connsiteY165" fmla="*/ 2154014 h 2237474"/>
              <a:gd name="connsiteX166" fmla="*/ 273386 w 12192000"/>
              <a:gd name="connsiteY166" fmla="*/ 2142551 h 2237474"/>
              <a:gd name="connsiteX167" fmla="*/ 169207 w 12192000"/>
              <a:gd name="connsiteY167" fmla="*/ 2128100 h 2237474"/>
              <a:gd name="connsiteX168" fmla="*/ 93149 w 12192000"/>
              <a:gd name="connsiteY168" fmla="*/ 2105324 h 2237474"/>
              <a:gd name="connsiteX169" fmla="*/ 88109 w 12192000"/>
              <a:gd name="connsiteY169" fmla="*/ 2106704 h 2237474"/>
              <a:gd name="connsiteX170" fmla="*/ 80022 w 12192000"/>
              <a:gd name="connsiteY170" fmla="*/ 2107254 h 2237474"/>
              <a:gd name="connsiteX171" fmla="*/ 79717 w 12192000"/>
              <a:gd name="connsiteY171" fmla="*/ 2107046 h 2237474"/>
              <a:gd name="connsiteX172" fmla="*/ 72352 w 12192000"/>
              <a:gd name="connsiteY172" fmla="*/ 2107991 h 2237474"/>
              <a:gd name="connsiteX173" fmla="*/ 37645 w 12192000"/>
              <a:gd name="connsiteY173" fmla="*/ 2115401 h 2237474"/>
              <a:gd name="connsiteX174" fmla="*/ 4572 w 12192000"/>
              <a:gd name="connsiteY174" fmla="*/ 2111091 h 2237474"/>
              <a:gd name="connsiteX175" fmla="*/ 0 w 12192000"/>
              <a:gd name="connsiteY175" fmla="*/ 2110468 h 2237474"/>
              <a:gd name="connsiteX176" fmla="*/ 0 w 12192000"/>
              <a:gd name="connsiteY17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18916 w 12192000"/>
              <a:gd name="connsiteY115" fmla="*/ 1990867 h 2237474"/>
              <a:gd name="connsiteX116" fmla="*/ 2713522 w 12192000"/>
              <a:gd name="connsiteY116" fmla="*/ 1990173 h 2237474"/>
              <a:gd name="connsiteX117" fmla="*/ 2578178 w 12192000"/>
              <a:gd name="connsiteY117" fmla="*/ 1990531 h 2237474"/>
              <a:gd name="connsiteX118" fmla="*/ 2476147 w 12192000"/>
              <a:gd name="connsiteY118" fmla="*/ 1998305 h 2237474"/>
              <a:gd name="connsiteX119" fmla="*/ 2373568 w 12192000"/>
              <a:gd name="connsiteY119" fmla="*/ 2003219 h 2237474"/>
              <a:gd name="connsiteX120" fmla="*/ 2287219 w 12192000"/>
              <a:gd name="connsiteY120" fmla="*/ 1998750 h 2237474"/>
              <a:gd name="connsiteX121" fmla="*/ 2243069 w 12192000"/>
              <a:gd name="connsiteY121" fmla="*/ 2015111 h 2237474"/>
              <a:gd name="connsiteX122" fmla="*/ 2186609 w 12192000"/>
              <a:gd name="connsiteY122" fmla="*/ 2008263 h 2237474"/>
              <a:gd name="connsiteX123" fmla="*/ 2164831 w 12192000"/>
              <a:gd name="connsiteY123" fmla="*/ 2010143 h 2237474"/>
              <a:gd name="connsiteX124" fmla="*/ 2152836 w 12192000"/>
              <a:gd name="connsiteY124" fmla="*/ 2010048 h 2237474"/>
              <a:gd name="connsiteX125" fmla="*/ 2117102 w 12192000"/>
              <a:gd name="connsiteY125" fmla="*/ 2023004 h 2237474"/>
              <a:gd name="connsiteX126" fmla="*/ 2111935 w 12192000"/>
              <a:gd name="connsiteY126" fmla="*/ 2023163 h 2237474"/>
              <a:gd name="connsiteX127" fmla="*/ 2089991 w 12192000"/>
              <a:gd name="connsiteY127" fmla="*/ 2034193 h 2237474"/>
              <a:gd name="connsiteX128" fmla="*/ 2058061 w 12192000"/>
              <a:gd name="connsiteY128" fmla="*/ 2047942 h 2237474"/>
              <a:gd name="connsiteX129" fmla="*/ 2055737 w 12192000"/>
              <a:gd name="connsiteY129" fmla="*/ 2047704 h 2237474"/>
              <a:gd name="connsiteX130" fmla="*/ 2042244 w 12192000"/>
              <a:gd name="connsiteY130" fmla="*/ 2055560 h 2237474"/>
              <a:gd name="connsiteX131" fmla="*/ 1976224 w 12192000"/>
              <a:gd name="connsiteY131" fmla="*/ 2074257 h 2237474"/>
              <a:gd name="connsiteX132" fmla="*/ 1877728 w 12192000"/>
              <a:gd name="connsiteY132" fmla="*/ 2101004 h 2237474"/>
              <a:gd name="connsiteX133" fmla="*/ 1759056 w 12192000"/>
              <a:gd name="connsiteY133" fmla="*/ 2125608 h 2237474"/>
              <a:gd name="connsiteX134" fmla="*/ 1637948 w 12192000"/>
              <a:gd name="connsiteY134" fmla="*/ 2172597 h 2237474"/>
              <a:gd name="connsiteX135" fmla="*/ 1434549 w 12192000"/>
              <a:gd name="connsiteY135" fmla="*/ 2234522 h 2237474"/>
              <a:gd name="connsiteX136" fmla="*/ 1398481 w 12192000"/>
              <a:gd name="connsiteY136" fmla="*/ 2237074 h 2237474"/>
              <a:gd name="connsiteX137" fmla="*/ 1398407 w 12192000"/>
              <a:gd name="connsiteY137" fmla="*/ 2237095 h 2237474"/>
              <a:gd name="connsiteX138" fmla="*/ 1370962 w 12192000"/>
              <a:gd name="connsiteY138" fmla="*/ 2237474 h 2237474"/>
              <a:gd name="connsiteX139" fmla="*/ 1356367 w 12192000"/>
              <a:gd name="connsiteY139" fmla="*/ 2235089 h 2237474"/>
              <a:gd name="connsiteX140" fmla="*/ 1324828 w 12192000"/>
              <a:gd name="connsiteY140" fmla="*/ 2231968 h 2237474"/>
              <a:gd name="connsiteX141" fmla="*/ 1297744 w 12192000"/>
              <a:gd name="connsiteY141" fmla="*/ 2235849 h 2237474"/>
              <a:gd name="connsiteX142" fmla="*/ 1286236 w 12192000"/>
              <a:gd name="connsiteY142" fmla="*/ 2233135 h 2237474"/>
              <a:gd name="connsiteX143" fmla="*/ 1283504 w 12192000"/>
              <a:gd name="connsiteY143" fmla="*/ 2233797 h 2237474"/>
              <a:gd name="connsiteX144" fmla="*/ 1279765 w 12192000"/>
              <a:gd name="connsiteY144" fmla="*/ 2229639 h 2237474"/>
              <a:gd name="connsiteX145" fmla="*/ 1195347 w 12192000"/>
              <a:gd name="connsiteY145" fmla="*/ 2212354 h 2237474"/>
              <a:gd name="connsiteX146" fmla="*/ 970251 w 12192000"/>
              <a:gd name="connsiteY146" fmla="*/ 2221029 h 2237474"/>
              <a:gd name="connsiteX147" fmla="*/ 812914 w 12192000"/>
              <a:gd name="connsiteY147" fmla="*/ 2202752 h 2237474"/>
              <a:gd name="connsiteX148" fmla="*/ 800195 w 12192000"/>
              <a:gd name="connsiteY148" fmla="*/ 2209407 h 2237474"/>
              <a:gd name="connsiteX149" fmla="*/ 784978 w 12192000"/>
              <a:gd name="connsiteY149" fmla="*/ 2212360 h 2237474"/>
              <a:gd name="connsiteX150" fmla="*/ 681987 w 12192000"/>
              <a:gd name="connsiteY150" fmla="*/ 2216757 h 2237474"/>
              <a:gd name="connsiteX151" fmla="*/ 669923 w 12192000"/>
              <a:gd name="connsiteY151" fmla="*/ 2211682 h 2237474"/>
              <a:gd name="connsiteX152" fmla="*/ 648680 w 12192000"/>
              <a:gd name="connsiteY152" fmla="*/ 2206229 h 2237474"/>
              <a:gd name="connsiteX153" fmla="*/ 597225 w 12192000"/>
              <a:gd name="connsiteY153" fmla="*/ 2180999 h 2237474"/>
              <a:gd name="connsiteX154" fmla="*/ 558449 w 12192000"/>
              <a:gd name="connsiteY154" fmla="*/ 2182346 h 2237474"/>
              <a:gd name="connsiteX155" fmla="*/ 550517 w 12192000"/>
              <a:gd name="connsiteY155" fmla="*/ 2182060 h 2237474"/>
              <a:gd name="connsiteX156" fmla="*/ 550309 w 12192000"/>
              <a:gd name="connsiteY156" fmla="*/ 2181825 h 2237474"/>
              <a:gd name="connsiteX157" fmla="*/ 541836 w 12192000"/>
              <a:gd name="connsiteY157" fmla="*/ 2181063 h 2237474"/>
              <a:gd name="connsiteX158" fmla="*/ 536057 w 12192000"/>
              <a:gd name="connsiteY158" fmla="*/ 2181537 h 2237474"/>
              <a:gd name="connsiteX159" fmla="*/ 520671 w 12192000"/>
              <a:gd name="connsiteY159" fmla="*/ 2180980 h 2237474"/>
              <a:gd name="connsiteX160" fmla="*/ 515024 w 12192000"/>
              <a:gd name="connsiteY160" fmla="*/ 2179258 h 2237474"/>
              <a:gd name="connsiteX161" fmla="*/ 512278 w 12192000"/>
              <a:gd name="connsiteY161" fmla="*/ 2176369 h 2237474"/>
              <a:gd name="connsiteX162" fmla="*/ 480419 w 12192000"/>
              <a:gd name="connsiteY162" fmla="*/ 2167807 h 2237474"/>
              <a:gd name="connsiteX163" fmla="*/ 413835 w 12192000"/>
              <a:gd name="connsiteY163" fmla="*/ 2156783 h 2237474"/>
              <a:gd name="connsiteX164" fmla="*/ 376513 w 12192000"/>
              <a:gd name="connsiteY164" fmla="*/ 2154014 h 2237474"/>
              <a:gd name="connsiteX165" fmla="*/ 273386 w 12192000"/>
              <a:gd name="connsiteY165" fmla="*/ 2142551 h 2237474"/>
              <a:gd name="connsiteX166" fmla="*/ 169207 w 12192000"/>
              <a:gd name="connsiteY166" fmla="*/ 2128100 h 2237474"/>
              <a:gd name="connsiteX167" fmla="*/ 93149 w 12192000"/>
              <a:gd name="connsiteY167" fmla="*/ 2105324 h 2237474"/>
              <a:gd name="connsiteX168" fmla="*/ 88109 w 12192000"/>
              <a:gd name="connsiteY168" fmla="*/ 2106704 h 2237474"/>
              <a:gd name="connsiteX169" fmla="*/ 80022 w 12192000"/>
              <a:gd name="connsiteY169" fmla="*/ 2107254 h 2237474"/>
              <a:gd name="connsiteX170" fmla="*/ 79717 w 12192000"/>
              <a:gd name="connsiteY170" fmla="*/ 2107046 h 2237474"/>
              <a:gd name="connsiteX171" fmla="*/ 72352 w 12192000"/>
              <a:gd name="connsiteY171" fmla="*/ 2107991 h 2237474"/>
              <a:gd name="connsiteX172" fmla="*/ 37645 w 12192000"/>
              <a:gd name="connsiteY172" fmla="*/ 2115401 h 2237474"/>
              <a:gd name="connsiteX173" fmla="*/ 4572 w 12192000"/>
              <a:gd name="connsiteY173" fmla="*/ 2111091 h 2237474"/>
              <a:gd name="connsiteX174" fmla="*/ 0 w 12192000"/>
              <a:gd name="connsiteY174" fmla="*/ 2110468 h 2237474"/>
              <a:gd name="connsiteX175" fmla="*/ 0 w 12192000"/>
              <a:gd name="connsiteY17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83504 w 12192000"/>
              <a:gd name="connsiteY142" fmla="*/ 2233797 h 2237474"/>
              <a:gd name="connsiteX143" fmla="*/ 1279765 w 12192000"/>
              <a:gd name="connsiteY143" fmla="*/ 2229639 h 2237474"/>
              <a:gd name="connsiteX144" fmla="*/ 1195347 w 12192000"/>
              <a:gd name="connsiteY144" fmla="*/ 2212354 h 2237474"/>
              <a:gd name="connsiteX145" fmla="*/ 970251 w 12192000"/>
              <a:gd name="connsiteY145" fmla="*/ 2221029 h 2237474"/>
              <a:gd name="connsiteX146" fmla="*/ 812914 w 12192000"/>
              <a:gd name="connsiteY146" fmla="*/ 2202752 h 2237474"/>
              <a:gd name="connsiteX147" fmla="*/ 800195 w 12192000"/>
              <a:gd name="connsiteY147" fmla="*/ 2209407 h 2237474"/>
              <a:gd name="connsiteX148" fmla="*/ 784978 w 12192000"/>
              <a:gd name="connsiteY148" fmla="*/ 2212360 h 2237474"/>
              <a:gd name="connsiteX149" fmla="*/ 681987 w 12192000"/>
              <a:gd name="connsiteY149" fmla="*/ 2216757 h 2237474"/>
              <a:gd name="connsiteX150" fmla="*/ 669923 w 12192000"/>
              <a:gd name="connsiteY150" fmla="*/ 2211682 h 2237474"/>
              <a:gd name="connsiteX151" fmla="*/ 648680 w 12192000"/>
              <a:gd name="connsiteY151" fmla="*/ 2206229 h 2237474"/>
              <a:gd name="connsiteX152" fmla="*/ 597225 w 12192000"/>
              <a:gd name="connsiteY152" fmla="*/ 2180999 h 2237474"/>
              <a:gd name="connsiteX153" fmla="*/ 558449 w 12192000"/>
              <a:gd name="connsiteY153" fmla="*/ 2182346 h 2237474"/>
              <a:gd name="connsiteX154" fmla="*/ 550517 w 12192000"/>
              <a:gd name="connsiteY154" fmla="*/ 2182060 h 2237474"/>
              <a:gd name="connsiteX155" fmla="*/ 550309 w 12192000"/>
              <a:gd name="connsiteY155" fmla="*/ 2181825 h 2237474"/>
              <a:gd name="connsiteX156" fmla="*/ 541836 w 12192000"/>
              <a:gd name="connsiteY156" fmla="*/ 2181063 h 2237474"/>
              <a:gd name="connsiteX157" fmla="*/ 536057 w 12192000"/>
              <a:gd name="connsiteY157" fmla="*/ 2181537 h 2237474"/>
              <a:gd name="connsiteX158" fmla="*/ 520671 w 12192000"/>
              <a:gd name="connsiteY158" fmla="*/ 2180980 h 2237474"/>
              <a:gd name="connsiteX159" fmla="*/ 515024 w 12192000"/>
              <a:gd name="connsiteY159" fmla="*/ 2179258 h 2237474"/>
              <a:gd name="connsiteX160" fmla="*/ 512278 w 12192000"/>
              <a:gd name="connsiteY160" fmla="*/ 2176369 h 2237474"/>
              <a:gd name="connsiteX161" fmla="*/ 480419 w 12192000"/>
              <a:gd name="connsiteY161" fmla="*/ 2167807 h 2237474"/>
              <a:gd name="connsiteX162" fmla="*/ 413835 w 12192000"/>
              <a:gd name="connsiteY162" fmla="*/ 2156783 h 2237474"/>
              <a:gd name="connsiteX163" fmla="*/ 376513 w 12192000"/>
              <a:gd name="connsiteY163" fmla="*/ 2154014 h 2237474"/>
              <a:gd name="connsiteX164" fmla="*/ 273386 w 12192000"/>
              <a:gd name="connsiteY164" fmla="*/ 2142551 h 2237474"/>
              <a:gd name="connsiteX165" fmla="*/ 169207 w 12192000"/>
              <a:gd name="connsiteY165" fmla="*/ 2128100 h 2237474"/>
              <a:gd name="connsiteX166" fmla="*/ 93149 w 12192000"/>
              <a:gd name="connsiteY166" fmla="*/ 2105324 h 2237474"/>
              <a:gd name="connsiteX167" fmla="*/ 88109 w 12192000"/>
              <a:gd name="connsiteY167" fmla="*/ 2106704 h 2237474"/>
              <a:gd name="connsiteX168" fmla="*/ 80022 w 12192000"/>
              <a:gd name="connsiteY168" fmla="*/ 2107254 h 2237474"/>
              <a:gd name="connsiteX169" fmla="*/ 79717 w 12192000"/>
              <a:gd name="connsiteY169" fmla="*/ 2107046 h 2237474"/>
              <a:gd name="connsiteX170" fmla="*/ 72352 w 12192000"/>
              <a:gd name="connsiteY170" fmla="*/ 2107991 h 2237474"/>
              <a:gd name="connsiteX171" fmla="*/ 37645 w 12192000"/>
              <a:gd name="connsiteY171" fmla="*/ 2115401 h 2237474"/>
              <a:gd name="connsiteX172" fmla="*/ 4572 w 12192000"/>
              <a:gd name="connsiteY172" fmla="*/ 2111091 h 2237474"/>
              <a:gd name="connsiteX173" fmla="*/ 0 w 12192000"/>
              <a:gd name="connsiteY173" fmla="*/ 2110468 h 2237474"/>
              <a:gd name="connsiteX174" fmla="*/ 0 w 12192000"/>
              <a:gd name="connsiteY17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79765 w 12192000"/>
              <a:gd name="connsiteY142" fmla="*/ 2229639 h 2237474"/>
              <a:gd name="connsiteX143" fmla="*/ 1195347 w 12192000"/>
              <a:gd name="connsiteY143" fmla="*/ 2212354 h 2237474"/>
              <a:gd name="connsiteX144" fmla="*/ 970251 w 12192000"/>
              <a:gd name="connsiteY144" fmla="*/ 2221029 h 2237474"/>
              <a:gd name="connsiteX145" fmla="*/ 812914 w 12192000"/>
              <a:gd name="connsiteY145" fmla="*/ 2202752 h 2237474"/>
              <a:gd name="connsiteX146" fmla="*/ 800195 w 12192000"/>
              <a:gd name="connsiteY146" fmla="*/ 2209407 h 2237474"/>
              <a:gd name="connsiteX147" fmla="*/ 784978 w 12192000"/>
              <a:gd name="connsiteY147" fmla="*/ 2212360 h 2237474"/>
              <a:gd name="connsiteX148" fmla="*/ 681987 w 12192000"/>
              <a:gd name="connsiteY148" fmla="*/ 2216757 h 2237474"/>
              <a:gd name="connsiteX149" fmla="*/ 669923 w 12192000"/>
              <a:gd name="connsiteY149" fmla="*/ 2211682 h 2237474"/>
              <a:gd name="connsiteX150" fmla="*/ 648680 w 12192000"/>
              <a:gd name="connsiteY150" fmla="*/ 2206229 h 2237474"/>
              <a:gd name="connsiteX151" fmla="*/ 597225 w 12192000"/>
              <a:gd name="connsiteY151" fmla="*/ 2180999 h 2237474"/>
              <a:gd name="connsiteX152" fmla="*/ 558449 w 12192000"/>
              <a:gd name="connsiteY152" fmla="*/ 2182346 h 2237474"/>
              <a:gd name="connsiteX153" fmla="*/ 550517 w 12192000"/>
              <a:gd name="connsiteY153" fmla="*/ 2182060 h 2237474"/>
              <a:gd name="connsiteX154" fmla="*/ 550309 w 12192000"/>
              <a:gd name="connsiteY154" fmla="*/ 2181825 h 2237474"/>
              <a:gd name="connsiteX155" fmla="*/ 541836 w 12192000"/>
              <a:gd name="connsiteY155" fmla="*/ 2181063 h 2237474"/>
              <a:gd name="connsiteX156" fmla="*/ 536057 w 12192000"/>
              <a:gd name="connsiteY156" fmla="*/ 2181537 h 2237474"/>
              <a:gd name="connsiteX157" fmla="*/ 520671 w 12192000"/>
              <a:gd name="connsiteY157" fmla="*/ 2180980 h 2237474"/>
              <a:gd name="connsiteX158" fmla="*/ 515024 w 12192000"/>
              <a:gd name="connsiteY158" fmla="*/ 2179258 h 2237474"/>
              <a:gd name="connsiteX159" fmla="*/ 512278 w 12192000"/>
              <a:gd name="connsiteY159" fmla="*/ 2176369 h 2237474"/>
              <a:gd name="connsiteX160" fmla="*/ 480419 w 12192000"/>
              <a:gd name="connsiteY160" fmla="*/ 2167807 h 2237474"/>
              <a:gd name="connsiteX161" fmla="*/ 413835 w 12192000"/>
              <a:gd name="connsiteY161" fmla="*/ 2156783 h 2237474"/>
              <a:gd name="connsiteX162" fmla="*/ 376513 w 12192000"/>
              <a:gd name="connsiteY162" fmla="*/ 2154014 h 2237474"/>
              <a:gd name="connsiteX163" fmla="*/ 273386 w 12192000"/>
              <a:gd name="connsiteY163" fmla="*/ 2142551 h 2237474"/>
              <a:gd name="connsiteX164" fmla="*/ 169207 w 12192000"/>
              <a:gd name="connsiteY164" fmla="*/ 2128100 h 2237474"/>
              <a:gd name="connsiteX165" fmla="*/ 93149 w 12192000"/>
              <a:gd name="connsiteY165" fmla="*/ 2105324 h 2237474"/>
              <a:gd name="connsiteX166" fmla="*/ 88109 w 12192000"/>
              <a:gd name="connsiteY166" fmla="*/ 2106704 h 2237474"/>
              <a:gd name="connsiteX167" fmla="*/ 80022 w 12192000"/>
              <a:gd name="connsiteY167" fmla="*/ 2107254 h 2237474"/>
              <a:gd name="connsiteX168" fmla="*/ 79717 w 12192000"/>
              <a:gd name="connsiteY168" fmla="*/ 2107046 h 2237474"/>
              <a:gd name="connsiteX169" fmla="*/ 72352 w 12192000"/>
              <a:gd name="connsiteY169" fmla="*/ 2107991 h 2237474"/>
              <a:gd name="connsiteX170" fmla="*/ 37645 w 12192000"/>
              <a:gd name="connsiteY170" fmla="*/ 2115401 h 2237474"/>
              <a:gd name="connsiteX171" fmla="*/ 4572 w 12192000"/>
              <a:gd name="connsiteY171" fmla="*/ 2111091 h 2237474"/>
              <a:gd name="connsiteX172" fmla="*/ 0 w 12192000"/>
              <a:gd name="connsiteY172" fmla="*/ 2110468 h 2237474"/>
              <a:gd name="connsiteX173" fmla="*/ 0 w 12192000"/>
              <a:gd name="connsiteY17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79765 w 12192000"/>
              <a:gd name="connsiteY141" fmla="*/ 2229639 h 2237474"/>
              <a:gd name="connsiteX142" fmla="*/ 1195347 w 12192000"/>
              <a:gd name="connsiteY142" fmla="*/ 2212354 h 2237474"/>
              <a:gd name="connsiteX143" fmla="*/ 970251 w 12192000"/>
              <a:gd name="connsiteY143" fmla="*/ 2221029 h 2237474"/>
              <a:gd name="connsiteX144" fmla="*/ 812914 w 12192000"/>
              <a:gd name="connsiteY144" fmla="*/ 2202752 h 2237474"/>
              <a:gd name="connsiteX145" fmla="*/ 800195 w 12192000"/>
              <a:gd name="connsiteY145" fmla="*/ 2209407 h 2237474"/>
              <a:gd name="connsiteX146" fmla="*/ 784978 w 12192000"/>
              <a:gd name="connsiteY146" fmla="*/ 2212360 h 2237474"/>
              <a:gd name="connsiteX147" fmla="*/ 681987 w 12192000"/>
              <a:gd name="connsiteY147" fmla="*/ 2216757 h 2237474"/>
              <a:gd name="connsiteX148" fmla="*/ 669923 w 12192000"/>
              <a:gd name="connsiteY148" fmla="*/ 2211682 h 2237474"/>
              <a:gd name="connsiteX149" fmla="*/ 648680 w 12192000"/>
              <a:gd name="connsiteY149" fmla="*/ 2206229 h 2237474"/>
              <a:gd name="connsiteX150" fmla="*/ 597225 w 12192000"/>
              <a:gd name="connsiteY150" fmla="*/ 2180999 h 2237474"/>
              <a:gd name="connsiteX151" fmla="*/ 558449 w 12192000"/>
              <a:gd name="connsiteY151" fmla="*/ 2182346 h 2237474"/>
              <a:gd name="connsiteX152" fmla="*/ 550517 w 12192000"/>
              <a:gd name="connsiteY152" fmla="*/ 2182060 h 2237474"/>
              <a:gd name="connsiteX153" fmla="*/ 550309 w 12192000"/>
              <a:gd name="connsiteY153" fmla="*/ 2181825 h 2237474"/>
              <a:gd name="connsiteX154" fmla="*/ 541836 w 12192000"/>
              <a:gd name="connsiteY154" fmla="*/ 2181063 h 2237474"/>
              <a:gd name="connsiteX155" fmla="*/ 536057 w 12192000"/>
              <a:gd name="connsiteY155" fmla="*/ 2181537 h 2237474"/>
              <a:gd name="connsiteX156" fmla="*/ 520671 w 12192000"/>
              <a:gd name="connsiteY156" fmla="*/ 2180980 h 2237474"/>
              <a:gd name="connsiteX157" fmla="*/ 515024 w 12192000"/>
              <a:gd name="connsiteY157" fmla="*/ 2179258 h 2237474"/>
              <a:gd name="connsiteX158" fmla="*/ 512278 w 12192000"/>
              <a:gd name="connsiteY158" fmla="*/ 2176369 h 2237474"/>
              <a:gd name="connsiteX159" fmla="*/ 480419 w 12192000"/>
              <a:gd name="connsiteY159" fmla="*/ 2167807 h 2237474"/>
              <a:gd name="connsiteX160" fmla="*/ 413835 w 12192000"/>
              <a:gd name="connsiteY160" fmla="*/ 2156783 h 2237474"/>
              <a:gd name="connsiteX161" fmla="*/ 376513 w 12192000"/>
              <a:gd name="connsiteY161" fmla="*/ 2154014 h 2237474"/>
              <a:gd name="connsiteX162" fmla="*/ 273386 w 12192000"/>
              <a:gd name="connsiteY162" fmla="*/ 2142551 h 2237474"/>
              <a:gd name="connsiteX163" fmla="*/ 169207 w 12192000"/>
              <a:gd name="connsiteY163" fmla="*/ 2128100 h 2237474"/>
              <a:gd name="connsiteX164" fmla="*/ 93149 w 12192000"/>
              <a:gd name="connsiteY164" fmla="*/ 2105324 h 2237474"/>
              <a:gd name="connsiteX165" fmla="*/ 88109 w 12192000"/>
              <a:gd name="connsiteY165" fmla="*/ 2106704 h 2237474"/>
              <a:gd name="connsiteX166" fmla="*/ 80022 w 12192000"/>
              <a:gd name="connsiteY166" fmla="*/ 2107254 h 2237474"/>
              <a:gd name="connsiteX167" fmla="*/ 79717 w 12192000"/>
              <a:gd name="connsiteY167" fmla="*/ 2107046 h 2237474"/>
              <a:gd name="connsiteX168" fmla="*/ 72352 w 12192000"/>
              <a:gd name="connsiteY168" fmla="*/ 2107991 h 2237474"/>
              <a:gd name="connsiteX169" fmla="*/ 37645 w 12192000"/>
              <a:gd name="connsiteY169" fmla="*/ 2115401 h 2237474"/>
              <a:gd name="connsiteX170" fmla="*/ 4572 w 12192000"/>
              <a:gd name="connsiteY170" fmla="*/ 2111091 h 2237474"/>
              <a:gd name="connsiteX171" fmla="*/ 0 w 12192000"/>
              <a:gd name="connsiteY171" fmla="*/ 2110468 h 2237474"/>
              <a:gd name="connsiteX172" fmla="*/ 0 w 12192000"/>
              <a:gd name="connsiteY17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79765 w 12192000"/>
              <a:gd name="connsiteY140" fmla="*/ 2229639 h 2237474"/>
              <a:gd name="connsiteX141" fmla="*/ 1195347 w 12192000"/>
              <a:gd name="connsiteY141" fmla="*/ 2212354 h 2237474"/>
              <a:gd name="connsiteX142" fmla="*/ 970251 w 12192000"/>
              <a:gd name="connsiteY142" fmla="*/ 2221029 h 2237474"/>
              <a:gd name="connsiteX143" fmla="*/ 812914 w 12192000"/>
              <a:gd name="connsiteY143" fmla="*/ 2202752 h 2237474"/>
              <a:gd name="connsiteX144" fmla="*/ 800195 w 12192000"/>
              <a:gd name="connsiteY144" fmla="*/ 2209407 h 2237474"/>
              <a:gd name="connsiteX145" fmla="*/ 784978 w 12192000"/>
              <a:gd name="connsiteY145" fmla="*/ 2212360 h 2237474"/>
              <a:gd name="connsiteX146" fmla="*/ 681987 w 12192000"/>
              <a:gd name="connsiteY146" fmla="*/ 2216757 h 2237474"/>
              <a:gd name="connsiteX147" fmla="*/ 669923 w 12192000"/>
              <a:gd name="connsiteY147" fmla="*/ 2211682 h 2237474"/>
              <a:gd name="connsiteX148" fmla="*/ 648680 w 12192000"/>
              <a:gd name="connsiteY148" fmla="*/ 2206229 h 2237474"/>
              <a:gd name="connsiteX149" fmla="*/ 597225 w 12192000"/>
              <a:gd name="connsiteY149" fmla="*/ 2180999 h 2237474"/>
              <a:gd name="connsiteX150" fmla="*/ 558449 w 12192000"/>
              <a:gd name="connsiteY150" fmla="*/ 2182346 h 2237474"/>
              <a:gd name="connsiteX151" fmla="*/ 550517 w 12192000"/>
              <a:gd name="connsiteY151" fmla="*/ 2182060 h 2237474"/>
              <a:gd name="connsiteX152" fmla="*/ 550309 w 12192000"/>
              <a:gd name="connsiteY152" fmla="*/ 2181825 h 2237474"/>
              <a:gd name="connsiteX153" fmla="*/ 541836 w 12192000"/>
              <a:gd name="connsiteY153" fmla="*/ 2181063 h 2237474"/>
              <a:gd name="connsiteX154" fmla="*/ 536057 w 12192000"/>
              <a:gd name="connsiteY154" fmla="*/ 2181537 h 2237474"/>
              <a:gd name="connsiteX155" fmla="*/ 520671 w 12192000"/>
              <a:gd name="connsiteY155" fmla="*/ 2180980 h 2237474"/>
              <a:gd name="connsiteX156" fmla="*/ 515024 w 12192000"/>
              <a:gd name="connsiteY156" fmla="*/ 2179258 h 2237474"/>
              <a:gd name="connsiteX157" fmla="*/ 512278 w 12192000"/>
              <a:gd name="connsiteY157" fmla="*/ 2176369 h 2237474"/>
              <a:gd name="connsiteX158" fmla="*/ 480419 w 12192000"/>
              <a:gd name="connsiteY158" fmla="*/ 2167807 h 2237474"/>
              <a:gd name="connsiteX159" fmla="*/ 413835 w 12192000"/>
              <a:gd name="connsiteY159" fmla="*/ 2156783 h 2237474"/>
              <a:gd name="connsiteX160" fmla="*/ 376513 w 12192000"/>
              <a:gd name="connsiteY160" fmla="*/ 2154014 h 2237474"/>
              <a:gd name="connsiteX161" fmla="*/ 273386 w 12192000"/>
              <a:gd name="connsiteY161" fmla="*/ 2142551 h 2237474"/>
              <a:gd name="connsiteX162" fmla="*/ 169207 w 12192000"/>
              <a:gd name="connsiteY162" fmla="*/ 2128100 h 2237474"/>
              <a:gd name="connsiteX163" fmla="*/ 93149 w 12192000"/>
              <a:gd name="connsiteY163" fmla="*/ 2105324 h 2237474"/>
              <a:gd name="connsiteX164" fmla="*/ 88109 w 12192000"/>
              <a:gd name="connsiteY164" fmla="*/ 2106704 h 2237474"/>
              <a:gd name="connsiteX165" fmla="*/ 80022 w 12192000"/>
              <a:gd name="connsiteY165" fmla="*/ 2107254 h 2237474"/>
              <a:gd name="connsiteX166" fmla="*/ 79717 w 12192000"/>
              <a:gd name="connsiteY166" fmla="*/ 2107046 h 2237474"/>
              <a:gd name="connsiteX167" fmla="*/ 72352 w 12192000"/>
              <a:gd name="connsiteY167" fmla="*/ 2107991 h 2237474"/>
              <a:gd name="connsiteX168" fmla="*/ 37645 w 12192000"/>
              <a:gd name="connsiteY168" fmla="*/ 2115401 h 2237474"/>
              <a:gd name="connsiteX169" fmla="*/ 4572 w 12192000"/>
              <a:gd name="connsiteY169" fmla="*/ 2111091 h 2237474"/>
              <a:gd name="connsiteX170" fmla="*/ 0 w 12192000"/>
              <a:gd name="connsiteY170" fmla="*/ 2110468 h 2237474"/>
              <a:gd name="connsiteX171" fmla="*/ 0 w 12192000"/>
              <a:gd name="connsiteY17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42244 w 12192000"/>
              <a:gd name="connsiteY128" fmla="*/ 2055560 h 2237474"/>
              <a:gd name="connsiteX129" fmla="*/ 1877728 w 12192000"/>
              <a:gd name="connsiteY129" fmla="*/ 2101004 h 2237474"/>
              <a:gd name="connsiteX130" fmla="*/ 1759056 w 12192000"/>
              <a:gd name="connsiteY130" fmla="*/ 2125608 h 2237474"/>
              <a:gd name="connsiteX131" fmla="*/ 1637948 w 12192000"/>
              <a:gd name="connsiteY131" fmla="*/ 2172597 h 2237474"/>
              <a:gd name="connsiteX132" fmla="*/ 1434549 w 12192000"/>
              <a:gd name="connsiteY132" fmla="*/ 2234522 h 2237474"/>
              <a:gd name="connsiteX133" fmla="*/ 1398481 w 12192000"/>
              <a:gd name="connsiteY133" fmla="*/ 2237074 h 2237474"/>
              <a:gd name="connsiteX134" fmla="*/ 1398407 w 12192000"/>
              <a:gd name="connsiteY134" fmla="*/ 2237095 h 2237474"/>
              <a:gd name="connsiteX135" fmla="*/ 1370962 w 12192000"/>
              <a:gd name="connsiteY135" fmla="*/ 2237474 h 2237474"/>
              <a:gd name="connsiteX136" fmla="*/ 1356367 w 12192000"/>
              <a:gd name="connsiteY136" fmla="*/ 2235089 h 2237474"/>
              <a:gd name="connsiteX137" fmla="*/ 1324828 w 12192000"/>
              <a:gd name="connsiteY137" fmla="*/ 2231968 h 2237474"/>
              <a:gd name="connsiteX138" fmla="*/ 1279765 w 12192000"/>
              <a:gd name="connsiteY138" fmla="*/ 2229639 h 2237474"/>
              <a:gd name="connsiteX139" fmla="*/ 1195347 w 12192000"/>
              <a:gd name="connsiteY139" fmla="*/ 2212354 h 2237474"/>
              <a:gd name="connsiteX140" fmla="*/ 970251 w 12192000"/>
              <a:gd name="connsiteY140" fmla="*/ 2221029 h 2237474"/>
              <a:gd name="connsiteX141" fmla="*/ 812914 w 12192000"/>
              <a:gd name="connsiteY141" fmla="*/ 2202752 h 2237474"/>
              <a:gd name="connsiteX142" fmla="*/ 800195 w 12192000"/>
              <a:gd name="connsiteY142" fmla="*/ 2209407 h 2237474"/>
              <a:gd name="connsiteX143" fmla="*/ 784978 w 12192000"/>
              <a:gd name="connsiteY143" fmla="*/ 2212360 h 2237474"/>
              <a:gd name="connsiteX144" fmla="*/ 681987 w 12192000"/>
              <a:gd name="connsiteY144" fmla="*/ 2216757 h 2237474"/>
              <a:gd name="connsiteX145" fmla="*/ 669923 w 12192000"/>
              <a:gd name="connsiteY145" fmla="*/ 2211682 h 2237474"/>
              <a:gd name="connsiteX146" fmla="*/ 648680 w 12192000"/>
              <a:gd name="connsiteY146" fmla="*/ 2206229 h 2237474"/>
              <a:gd name="connsiteX147" fmla="*/ 597225 w 12192000"/>
              <a:gd name="connsiteY147" fmla="*/ 2180999 h 2237474"/>
              <a:gd name="connsiteX148" fmla="*/ 558449 w 12192000"/>
              <a:gd name="connsiteY148" fmla="*/ 2182346 h 2237474"/>
              <a:gd name="connsiteX149" fmla="*/ 550517 w 12192000"/>
              <a:gd name="connsiteY149" fmla="*/ 2182060 h 2237474"/>
              <a:gd name="connsiteX150" fmla="*/ 550309 w 12192000"/>
              <a:gd name="connsiteY150" fmla="*/ 2181825 h 2237474"/>
              <a:gd name="connsiteX151" fmla="*/ 541836 w 12192000"/>
              <a:gd name="connsiteY151" fmla="*/ 2181063 h 2237474"/>
              <a:gd name="connsiteX152" fmla="*/ 536057 w 12192000"/>
              <a:gd name="connsiteY152" fmla="*/ 2181537 h 2237474"/>
              <a:gd name="connsiteX153" fmla="*/ 520671 w 12192000"/>
              <a:gd name="connsiteY153" fmla="*/ 2180980 h 2237474"/>
              <a:gd name="connsiteX154" fmla="*/ 515024 w 12192000"/>
              <a:gd name="connsiteY154" fmla="*/ 2179258 h 2237474"/>
              <a:gd name="connsiteX155" fmla="*/ 512278 w 12192000"/>
              <a:gd name="connsiteY155" fmla="*/ 2176369 h 2237474"/>
              <a:gd name="connsiteX156" fmla="*/ 480419 w 12192000"/>
              <a:gd name="connsiteY156" fmla="*/ 2167807 h 2237474"/>
              <a:gd name="connsiteX157" fmla="*/ 413835 w 12192000"/>
              <a:gd name="connsiteY157" fmla="*/ 2156783 h 2237474"/>
              <a:gd name="connsiteX158" fmla="*/ 376513 w 12192000"/>
              <a:gd name="connsiteY158" fmla="*/ 2154014 h 2237474"/>
              <a:gd name="connsiteX159" fmla="*/ 273386 w 12192000"/>
              <a:gd name="connsiteY159" fmla="*/ 2142551 h 2237474"/>
              <a:gd name="connsiteX160" fmla="*/ 169207 w 12192000"/>
              <a:gd name="connsiteY160" fmla="*/ 2128100 h 2237474"/>
              <a:gd name="connsiteX161" fmla="*/ 93149 w 12192000"/>
              <a:gd name="connsiteY161" fmla="*/ 2105324 h 2237474"/>
              <a:gd name="connsiteX162" fmla="*/ 88109 w 12192000"/>
              <a:gd name="connsiteY162" fmla="*/ 2106704 h 2237474"/>
              <a:gd name="connsiteX163" fmla="*/ 80022 w 12192000"/>
              <a:gd name="connsiteY163" fmla="*/ 2107254 h 2237474"/>
              <a:gd name="connsiteX164" fmla="*/ 79717 w 12192000"/>
              <a:gd name="connsiteY164" fmla="*/ 2107046 h 2237474"/>
              <a:gd name="connsiteX165" fmla="*/ 72352 w 12192000"/>
              <a:gd name="connsiteY165" fmla="*/ 2107991 h 2237474"/>
              <a:gd name="connsiteX166" fmla="*/ 37645 w 12192000"/>
              <a:gd name="connsiteY166" fmla="*/ 2115401 h 2237474"/>
              <a:gd name="connsiteX167" fmla="*/ 4572 w 12192000"/>
              <a:gd name="connsiteY167" fmla="*/ 2111091 h 2237474"/>
              <a:gd name="connsiteX168" fmla="*/ 0 w 12192000"/>
              <a:gd name="connsiteY168" fmla="*/ 2110468 h 2237474"/>
              <a:gd name="connsiteX169" fmla="*/ 0 w 12192000"/>
              <a:gd name="connsiteY16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111935 w 12192000"/>
              <a:gd name="connsiteY124" fmla="*/ 2023163 h 2237474"/>
              <a:gd name="connsiteX125" fmla="*/ 2089991 w 12192000"/>
              <a:gd name="connsiteY125" fmla="*/ 2034193 h 2237474"/>
              <a:gd name="connsiteX126" fmla="*/ 2058061 w 12192000"/>
              <a:gd name="connsiteY126" fmla="*/ 2047942 h 2237474"/>
              <a:gd name="connsiteX127" fmla="*/ 2042244 w 12192000"/>
              <a:gd name="connsiteY127" fmla="*/ 2055560 h 2237474"/>
              <a:gd name="connsiteX128" fmla="*/ 1877728 w 12192000"/>
              <a:gd name="connsiteY128" fmla="*/ 2101004 h 2237474"/>
              <a:gd name="connsiteX129" fmla="*/ 1759056 w 12192000"/>
              <a:gd name="connsiteY129" fmla="*/ 2125608 h 2237474"/>
              <a:gd name="connsiteX130" fmla="*/ 1637948 w 12192000"/>
              <a:gd name="connsiteY130" fmla="*/ 2172597 h 2237474"/>
              <a:gd name="connsiteX131" fmla="*/ 1434549 w 12192000"/>
              <a:gd name="connsiteY131" fmla="*/ 2234522 h 2237474"/>
              <a:gd name="connsiteX132" fmla="*/ 1398481 w 12192000"/>
              <a:gd name="connsiteY132" fmla="*/ 2237074 h 2237474"/>
              <a:gd name="connsiteX133" fmla="*/ 1398407 w 12192000"/>
              <a:gd name="connsiteY133" fmla="*/ 2237095 h 2237474"/>
              <a:gd name="connsiteX134" fmla="*/ 1370962 w 12192000"/>
              <a:gd name="connsiteY134" fmla="*/ 2237474 h 2237474"/>
              <a:gd name="connsiteX135" fmla="*/ 1356367 w 12192000"/>
              <a:gd name="connsiteY135" fmla="*/ 2235089 h 2237474"/>
              <a:gd name="connsiteX136" fmla="*/ 1324828 w 12192000"/>
              <a:gd name="connsiteY136" fmla="*/ 2231968 h 2237474"/>
              <a:gd name="connsiteX137" fmla="*/ 1279765 w 12192000"/>
              <a:gd name="connsiteY137" fmla="*/ 2229639 h 2237474"/>
              <a:gd name="connsiteX138" fmla="*/ 1195347 w 12192000"/>
              <a:gd name="connsiteY138" fmla="*/ 2212354 h 2237474"/>
              <a:gd name="connsiteX139" fmla="*/ 970251 w 12192000"/>
              <a:gd name="connsiteY139" fmla="*/ 2221029 h 2237474"/>
              <a:gd name="connsiteX140" fmla="*/ 812914 w 12192000"/>
              <a:gd name="connsiteY140" fmla="*/ 2202752 h 2237474"/>
              <a:gd name="connsiteX141" fmla="*/ 800195 w 12192000"/>
              <a:gd name="connsiteY141" fmla="*/ 2209407 h 2237474"/>
              <a:gd name="connsiteX142" fmla="*/ 784978 w 12192000"/>
              <a:gd name="connsiteY142" fmla="*/ 2212360 h 2237474"/>
              <a:gd name="connsiteX143" fmla="*/ 681987 w 12192000"/>
              <a:gd name="connsiteY143" fmla="*/ 2216757 h 2237474"/>
              <a:gd name="connsiteX144" fmla="*/ 669923 w 12192000"/>
              <a:gd name="connsiteY144" fmla="*/ 2211682 h 2237474"/>
              <a:gd name="connsiteX145" fmla="*/ 648680 w 12192000"/>
              <a:gd name="connsiteY145" fmla="*/ 2206229 h 2237474"/>
              <a:gd name="connsiteX146" fmla="*/ 597225 w 12192000"/>
              <a:gd name="connsiteY146" fmla="*/ 2180999 h 2237474"/>
              <a:gd name="connsiteX147" fmla="*/ 558449 w 12192000"/>
              <a:gd name="connsiteY147" fmla="*/ 2182346 h 2237474"/>
              <a:gd name="connsiteX148" fmla="*/ 550517 w 12192000"/>
              <a:gd name="connsiteY148" fmla="*/ 2182060 h 2237474"/>
              <a:gd name="connsiteX149" fmla="*/ 550309 w 12192000"/>
              <a:gd name="connsiteY149" fmla="*/ 2181825 h 2237474"/>
              <a:gd name="connsiteX150" fmla="*/ 541836 w 12192000"/>
              <a:gd name="connsiteY150" fmla="*/ 2181063 h 2237474"/>
              <a:gd name="connsiteX151" fmla="*/ 536057 w 12192000"/>
              <a:gd name="connsiteY151" fmla="*/ 2181537 h 2237474"/>
              <a:gd name="connsiteX152" fmla="*/ 520671 w 12192000"/>
              <a:gd name="connsiteY152" fmla="*/ 2180980 h 2237474"/>
              <a:gd name="connsiteX153" fmla="*/ 515024 w 12192000"/>
              <a:gd name="connsiteY153" fmla="*/ 2179258 h 2237474"/>
              <a:gd name="connsiteX154" fmla="*/ 512278 w 12192000"/>
              <a:gd name="connsiteY154" fmla="*/ 2176369 h 2237474"/>
              <a:gd name="connsiteX155" fmla="*/ 480419 w 12192000"/>
              <a:gd name="connsiteY155" fmla="*/ 2167807 h 2237474"/>
              <a:gd name="connsiteX156" fmla="*/ 413835 w 12192000"/>
              <a:gd name="connsiteY156" fmla="*/ 2156783 h 2237474"/>
              <a:gd name="connsiteX157" fmla="*/ 376513 w 12192000"/>
              <a:gd name="connsiteY157" fmla="*/ 2154014 h 2237474"/>
              <a:gd name="connsiteX158" fmla="*/ 273386 w 12192000"/>
              <a:gd name="connsiteY158" fmla="*/ 2142551 h 2237474"/>
              <a:gd name="connsiteX159" fmla="*/ 169207 w 12192000"/>
              <a:gd name="connsiteY159" fmla="*/ 2128100 h 2237474"/>
              <a:gd name="connsiteX160" fmla="*/ 93149 w 12192000"/>
              <a:gd name="connsiteY160" fmla="*/ 2105324 h 2237474"/>
              <a:gd name="connsiteX161" fmla="*/ 88109 w 12192000"/>
              <a:gd name="connsiteY161" fmla="*/ 2106704 h 2237474"/>
              <a:gd name="connsiteX162" fmla="*/ 80022 w 12192000"/>
              <a:gd name="connsiteY162" fmla="*/ 2107254 h 2237474"/>
              <a:gd name="connsiteX163" fmla="*/ 79717 w 12192000"/>
              <a:gd name="connsiteY163" fmla="*/ 2107046 h 2237474"/>
              <a:gd name="connsiteX164" fmla="*/ 72352 w 12192000"/>
              <a:gd name="connsiteY164" fmla="*/ 2107991 h 2237474"/>
              <a:gd name="connsiteX165" fmla="*/ 37645 w 12192000"/>
              <a:gd name="connsiteY165" fmla="*/ 2115401 h 2237474"/>
              <a:gd name="connsiteX166" fmla="*/ 4572 w 12192000"/>
              <a:gd name="connsiteY166" fmla="*/ 2111091 h 2237474"/>
              <a:gd name="connsiteX167" fmla="*/ 0 w 12192000"/>
              <a:gd name="connsiteY167" fmla="*/ 2110468 h 2237474"/>
              <a:gd name="connsiteX168" fmla="*/ 0 w 12192000"/>
              <a:gd name="connsiteY16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089991 w 12192000"/>
              <a:gd name="connsiteY124" fmla="*/ 2034193 h 2237474"/>
              <a:gd name="connsiteX125" fmla="*/ 2058061 w 12192000"/>
              <a:gd name="connsiteY125" fmla="*/ 2047942 h 2237474"/>
              <a:gd name="connsiteX126" fmla="*/ 2042244 w 12192000"/>
              <a:gd name="connsiteY126" fmla="*/ 2055560 h 2237474"/>
              <a:gd name="connsiteX127" fmla="*/ 1877728 w 12192000"/>
              <a:gd name="connsiteY127" fmla="*/ 2101004 h 2237474"/>
              <a:gd name="connsiteX128" fmla="*/ 1759056 w 12192000"/>
              <a:gd name="connsiteY128" fmla="*/ 2125608 h 2237474"/>
              <a:gd name="connsiteX129" fmla="*/ 1637948 w 12192000"/>
              <a:gd name="connsiteY129" fmla="*/ 2172597 h 2237474"/>
              <a:gd name="connsiteX130" fmla="*/ 1434549 w 12192000"/>
              <a:gd name="connsiteY130" fmla="*/ 2234522 h 2237474"/>
              <a:gd name="connsiteX131" fmla="*/ 1398481 w 12192000"/>
              <a:gd name="connsiteY131" fmla="*/ 2237074 h 2237474"/>
              <a:gd name="connsiteX132" fmla="*/ 1398407 w 12192000"/>
              <a:gd name="connsiteY132" fmla="*/ 2237095 h 2237474"/>
              <a:gd name="connsiteX133" fmla="*/ 1370962 w 12192000"/>
              <a:gd name="connsiteY133" fmla="*/ 2237474 h 2237474"/>
              <a:gd name="connsiteX134" fmla="*/ 1356367 w 12192000"/>
              <a:gd name="connsiteY134" fmla="*/ 2235089 h 2237474"/>
              <a:gd name="connsiteX135" fmla="*/ 1324828 w 12192000"/>
              <a:gd name="connsiteY135" fmla="*/ 2231968 h 2237474"/>
              <a:gd name="connsiteX136" fmla="*/ 1279765 w 12192000"/>
              <a:gd name="connsiteY136" fmla="*/ 2229639 h 2237474"/>
              <a:gd name="connsiteX137" fmla="*/ 1195347 w 12192000"/>
              <a:gd name="connsiteY137" fmla="*/ 2212354 h 2237474"/>
              <a:gd name="connsiteX138" fmla="*/ 970251 w 12192000"/>
              <a:gd name="connsiteY138" fmla="*/ 2221029 h 2237474"/>
              <a:gd name="connsiteX139" fmla="*/ 812914 w 12192000"/>
              <a:gd name="connsiteY139" fmla="*/ 2202752 h 2237474"/>
              <a:gd name="connsiteX140" fmla="*/ 800195 w 12192000"/>
              <a:gd name="connsiteY140" fmla="*/ 2209407 h 2237474"/>
              <a:gd name="connsiteX141" fmla="*/ 784978 w 12192000"/>
              <a:gd name="connsiteY141" fmla="*/ 2212360 h 2237474"/>
              <a:gd name="connsiteX142" fmla="*/ 681987 w 12192000"/>
              <a:gd name="connsiteY142" fmla="*/ 2216757 h 2237474"/>
              <a:gd name="connsiteX143" fmla="*/ 669923 w 12192000"/>
              <a:gd name="connsiteY143" fmla="*/ 2211682 h 2237474"/>
              <a:gd name="connsiteX144" fmla="*/ 648680 w 12192000"/>
              <a:gd name="connsiteY144" fmla="*/ 2206229 h 2237474"/>
              <a:gd name="connsiteX145" fmla="*/ 597225 w 12192000"/>
              <a:gd name="connsiteY145" fmla="*/ 2180999 h 2237474"/>
              <a:gd name="connsiteX146" fmla="*/ 558449 w 12192000"/>
              <a:gd name="connsiteY146" fmla="*/ 2182346 h 2237474"/>
              <a:gd name="connsiteX147" fmla="*/ 550517 w 12192000"/>
              <a:gd name="connsiteY147" fmla="*/ 2182060 h 2237474"/>
              <a:gd name="connsiteX148" fmla="*/ 550309 w 12192000"/>
              <a:gd name="connsiteY148" fmla="*/ 2181825 h 2237474"/>
              <a:gd name="connsiteX149" fmla="*/ 541836 w 12192000"/>
              <a:gd name="connsiteY149" fmla="*/ 2181063 h 2237474"/>
              <a:gd name="connsiteX150" fmla="*/ 536057 w 12192000"/>
              <a:gd name="connsiteY150" fmla="*/ 2181537 h 2237474"/>
              <a:gd name="connsiteX151" fmla="*/ 520671 w 12192000"/>
              <a:gd name="connsiteY151" fmla="*/ 2180980 h 2237474"/>
              <a:gd name="connsiteX152" fmla="*/ 515024 w 12192000"/>
              <a:gd name="connsiteY152" fmla="*/ 2179258 h 2237474"/>
              <a:gd name="connsiteX153" fmla="*/ 512278 w 12192000"/>
              <a:gd name="connsiteY153" fmla="*/ 2176369 h 2237474"/>
              <a:gd name="connsiteX154" fmla="*/ 480419 w 12192000"/>
              <a:gd name="connsiteY154" fmla="*/ 2167807 h 2237474"/>
              <a:gd name="connsiteX155" fmla="*/ 413835 w 12192000"/>
              <a:gd name="connsiteY155" fmla="*/ 2156783 h 2237474"/>
              <a:gd name="connsiteX156" fmla="*/ 376513 w 12192000"/>
              <a:gd name="connsiteY156" fmla="*/ 2154014 h 2237474"/>
              <a:gd name="connsiteX157" fmla="*/ 273386 w 12192000"/>
              <a:gd name="connsiteY157" fmla="*/ 2142551 h 2237474"/>
              <a:gd name="connsiteX158" fmla="*/ 169207 w 12192000"/>
              <a:gd name="connsiteY158" fmla="*/ 2128100 h 2237474"/>
              <a:gd name="connsiteX159" fmla="*/ 93149 w 12192000"/>
              <a:gd name="connsiteY159" fmla="*/ 2105324 h 2237474"/>
              <a:gd name="connsiteX160" fmla="*/ 88109 w 12192000"/>
              <a:gd name="connsiteY160" fmla="*/ 2106704 h 2237474"/>
              <a:gd name="connsiteX161" fmla="*/ 80022 w 12192000"/>
              <a:gd name="connsiteY161" fmla="*/ 2107254 h 2237474"/>
              <a:gd name="connsiteX162" fmla="*/ 79717 w 12192000"/>
              <a:gd name="connsiteY162" fmla="*/ 2107046 h 2237474"/>
              <a:gd name="connsiteX163" fmla="*/ 72352 w 12192000"/>
              <a:gd name="connsiteY163" fmla="*/ 2107991 h 2237474"/>
              <a:gd name="connsiteX164" fmla="*/ 37645 w 12192000"/>
              <a:gd name="connsiteY164" fmla="*/ 2115401 h 2237474"/>
              <a:gd name="connsiteX165" fmla="*/ 4572 w 12192000"/>
              <a:gd name="connsiteY165" fmla="*/ 2111091 h 2237474"/>
              <a:gd name="connsiteX166" fmla="*/ 0 w 12192000"/>
              <a:gd name="connsiteY166" fmla="*/ 2110468 h 2237474"/>
              <a:gd name="connsiteX167" fmla="*/ 0 w 12192000"/>
              <a:gd name="connsiteY16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9991 w 12192000"/>
              <a:gd name="connsiteY123" fmla="*/ 2034193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5228 w 12192000"/>
              <a:gd name="connsiteY123" fmla="*/ 2046431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36057 w 12192000"/>
              <a:gd name="connsiteY147" fmla="*/ 2181537 h 2237474"/>
              <a:gd name="connsiteX148" fmla="*/ 520671 w 12192000"/>
              <a:gd name="connsiteY148" fmla="*/ 2180980 h 2237474"/>
              <a:gd name="connsiteX149" fmla="*/ 515024 w 12192000"/>
              <a:gd name="connsiteY149" fmla="*/ 2179258 h 2237474"/>
              <a:gd name="connsiteX150" fmla="*/ 512278 w 12192000"/>
              <a:gd name="connsiteY150" fmla="*/ 2176369 h 2237474"/>
              <a:gd name="connsiteX151" fmla="*/ 480419 w 12192000"/>
              <a:gd name="connsiteY151" fmla="*/ 2167807 h 2237474"/>
              <a:gd name="connsiteX152" fmla="*/ 413835 w 12192000"/>
              <a:gd name="connsiteY152" fmla="*/ 2156783 h 2237474"/>
              <a:gd name="connsiteX153" fmla="*/ 376513 w 12192000"/>
              <a:gd name="connsiteY153" fmla="*/ 2154014 h 2237474"/>
              <a:gd name="connsiteX154" fmla="*/ 273386 w 12192000"/>
              <a:gd name="connsiteY154" fmla="*/ 2142551 h 2237474"/>
              <a:gd name="connsiteX155" fmla="*/ 169207 w 12192000"/>
              <a:gd name="connsiteY155" fmla="*/ 2128100 h 2237474"/>
              <a:gd name="connsiteX156" fmla="*/ 93149 w 12192000"/>
              <a:gd name="connsiteY156" fmla="*/ 2105324 h 2237474"/>
              <a:gd name="connsiteX157" fmla="*/ 88109 w 12192000"/>
              <a:gd name="connsiteY157" fmla="*/ 2106704 h 2237474"/>
              <a:gd name="connsiteX158" fmla="*/ 80022 w 12192000"/>
              <a:gd name="connsiteY158" fmla="*/ 2107254 h 2237474"/>
              <a:gd name="connsiteX159" fmla="*/ 79717 w 12192000"/>
              <a:gd name="connsiteY159" fmla="*/ 2107046 h 2237474"/>
              <a:gd name="connsiteX160" fmla="*/ 72352 w 12192000"/>
              <a:gd name="connsiteY160" fmla="*/ 2107991 h 2237474"/>
              <a:gd name="connsiteX161" fmla="*/ 37645 w 12192000"/>
              <a:gd name="connsiteY161" fmla="*/ 2115401 h 2237474"/>
              <a:gd name="connsiteX162" fmla="*/ 4572 w 12192000"/>
              <a:gd name="connsiteY162" fmla="*/ 2111091 h 2237474"/>
              <a:gd name="connsiteX163" fmla="*/ 0 w 12192000"/>
              <a:gd name="connsiteY163" fmla="*/ 2110468 h 2237474"/>
              <a:gd name="connsiteX164" fmla="*/ 0 w 12192000"/>
              <a:gd name="connsiteY16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20671 w 12192000"/>
              <a:gd name="connsiteY147" fmla="*/ 2180980 h 2237474"/>
              <a:gd name="connsiteX148" fmla="*/ 515024 w 12192000"/>
              <a:gd name="connsiteY148" fmla="*/ 2179258 h 2237474"/>
              <a:gd name="connsiteX149" fmla="*/ 512278 w 12192000"/>
              <a:gd name="connsiteY149" fmla="*/ 2176369 h 2237474"/>
              <a:gd name="connsiteX150" fmla="*/ 480419 w 12192000"/>
              <a:gd name="connsiteY150" fmla="*/ 2167807 h 2237474"/>
              <a:gd name="connsiteX151" fmla="*/ 413835 w 12192000"/>
              <a:gd name="connsiteY151" fmla="*/ 2156783 h 2237474"/>
              <a:gd name="connsiteX152" fmla="*/ 376513 w 12192000"/>
              <a:gd name="connsiteY152" fmla="*/ 2154014 h 2237474"/>
              <a:gd name="connsiteX153" fmla="*/ 273386 w 12192000"/>
              <a:gd name="connsiteY153" fmla="*/ 2142551 h 2237474"/>
              <a:gd name="connsiteX154" fmla="*/ 169207 w 12192000"/>
              <a:gd name="connsiteY154" fmla="*/ 2128100 h 2237474"/>
              <a:gd name="connsiteX155" fmla="*/ 93149 w 12192000"/>
              <a:gd name="connsiteY155" fmla="*/ 2105324 h 2237474"/>
              <a:gd name="connsiteX156" fmla="*/ 88109 w 12192000"/>
              <a:gd name="connsiteY156" fmla="*/ 2106704 h 2237474"/>
              <a:gd name="connsiteX157" fmla="*/ 80022 w 12192000"/>
              <a:gd name="connsiteY157" fmla="*/ 2107254 h 2237474"/>
              <a:gd name="connsiteX158" fmla="*/ 79717 w 12192000"/>
              <a:gd name="connsiteY158" fmla="*/ 2107046 h 2237474"/>
              <a:gd name="connsiteX159" fmla="*/ 72352 w 12192000"/>
              <a:gd name="connsiteY159" fmla="*/ 2107991 h 2237474"/>
              <a:gd name="connsiteX160" fmla="*/ 37645 w 12192000"/>
              <a:gd name="connsiteY160" fmla="*/ 2115401 h 2237474"/>
              <a:gd name="connsiteX161" fmla="*/ 4572 w 12192000"/>
              <a:gd name="connsiteY161" fmla="*/ 2111091 h 2237474"/>
              <a:gd name="connsiteX162" fmla="*/ 0 w 12192000"/>
              <a:gd name="connsiteY162" fmla="*/ 2110468 h 2237474"/>
              <a:gd name="connsiteX163" fmla="*/ 0 w 12192000"/>
              <a:gd name="connsiteY16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512278 w 12192000"/>
              <a:gd name="connsiteY148" fmla="*/ 2176369 h 2237474"/>
              <a:gd name="connsiteX149" fmla="*/ 480419 w 12192000"/>
              <a:gd name="connsiteY149" fmla="*/ 2167807 h 2237474"/>
              <a:gd name="connsiteX150" fmla="*/ 413835 w 12192000"/>
              <a:gd name="connsiteY150" fmla="*/ 2156783 h 2237474"/>
              <a:gd name="connsiteX151" fmla="*/ 376513 w 12192000"/>
              <a:gd name="connsiteY151" fmla="*/ 2154014 h 2237474"/>
              <a:gd name="connsiteX152" fmla="*/ 273386 w 12192000"/>
              <a:gd name="connsiteY152" fmla="*/ 2142551 h 2237474"/>
              <a:gd name="connsiteX153" fmla="*/ 169207 w 12192000"/>
              <a:gd name="connsiteY153" fmla="*/ 2128100 h 2237474"/>
              <a:gd name="connsiteX154" fmla="*/ 93149 w 12192000"/>
              <a:gd name="connsiteY154" fmla="*/ 2105324 h 2237474"/>
              <a:gd name="connsiteX155" fmla="*/ 88109 w 12192000"/>
              <a:gd name="connsiteY155" fmla="*/ 2106704 h 2237474"/>
              <a:gd name="connsiteX156" fmla="*/ 80022 w 12192000"/>
              <a:gd name="connsiteY156" fmla="*/ 2107254 h 2237474"/>
              <a:gd name="connsiteX157" fmla="*/ 79717 w 12192000"/>
              <a:gd name="connsiteY157" fmla="*/ 2107046 h 2237474"/>
              <a:gd name="connsiteX158" fmla="*/ 72352 w 12192000"/>
              <a:gd name="connsiteY158" fmla="*/ 2107991 h 2237474"/>
              <a:gd name="connsiteX159" fmla="*/ 37645 w 12192000"/>
              <a:gd name="connsiteY159" fmla="*/ 2115401 h 2237474"/>
              <a:gd name="connsiteX160" fmla="*/ 4572 w 12192000"/>
              <a:gd name="connsiteY160" fmla="*/ 2111091 h 2237474"/>
              <a:gd name="connsiteX161" fmla="*/ 0 w 12192000"/>
              <a:gd name="connsiteY161" fmla="*/ 2110468 h 2237474"/>
              <a:gd name="connsiteX162" fmla="*/ 0 w 12192000"/>
              <a:gd name="connsiteY16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80419 w 12192000"/>
              <a:gd name="connsiteY148" fmla="*/ 2167807 h 2237474"/>
              <a:gd name="connsiteX149" fmla="*/ 413835 w 12192000"/>
              <a:gd name="connsiteY149" fmla="*/ 2156783 h 2237474"/>
              <a:gd name="connsiteX150" fmla="*/ 376513 w 12192000"/>
              <a:gd name="connsiteY150" fmla="*/ 2154014 h 2237474"/>
              <a:gd name="connsiteX151" fmla="*/ 273386 w 12192000"/>
              <a:gd name="connsiteY151" fmla="*/ 2142551 h 2237474"/>
              <a:gd name="connsiteX152" fmla="*/ 169207 w 12192000"/>
              <a:gd name="connsiteY152" fmla="*/ 2128100 h 2237474"/>
              <a:gd name="connsiteX153" fmla="*/ 93149 w 12192000"/>
              <a:gd name="connsiteY153" fmla="*/ 2105324 h 2237474"/>
              <a:gd name="connsiteX154" fmla="*/ 88109 w 12192000"/>
              <a:gd name="connsiteY154" fmla="*/ 2106704 h 2237474"/>
              <a:gd name="connsiteX155" fmla="*/ 80022 w 12192000"/>
              <a:gd name="connsiteY155" fmla="*/ 2107254 h 2237474"/>
              <a:gd name="connsiteX156" fmla="*/ 79717 w 12192000"/>
              <a:gd name="connsiteY156" fmla="*/ 2107046 h 2237474"/>
              <a:gd name="connsiteX157" fmla="*/ 72352 w 12192000"/>
              <a:gd name="connsiteY157" fmla="*/ 2107991 h 2237474"/>
              <a:gd name="connsiteX158" fmla="*/ 37645 w 12192000"/>
              <a:gd name="connsiteY158" fmla="*/ 2115401 h 2237474"/>
              <a:gd name="connsiteX159" fmla="*/ 4572 w 12192000"/>
              <a:gd name="connsiteY159" fmla="*/ 2111091 h 2237474"/>
              <a:gd name="connsiteX160" fmla="*/ 0 w 12192000"/>
              <a:gd name="connsiteY160" fmla="*/ 2110468 h 2237474"/>
              <a:gd name="connsiteX161" fmla="*/ 0 w 12192000"/>
              <a:gd name="connsiteY16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9717 w 12192000"/>
              <a:gd name="connsiteY155" fmla="*/ 2107046 h 2237474"/>
              <a:gd name="connsiteX156" fmla="*/ 72352 w 12192000"/>
              <a:gd name="connsiteY156" fmla="*/ 2107991 h 2237474"/>
              <a:gd name="connsiteX157" fmla="*/ 37645 w 12192000"/>
              <a:gd name="connsiteY157" fmla="*/ 2115401 h 2237474"/>
              <a:gd name="connsiteX158" fmla="*/ 4572 w 12192000"/>
              <a:gd name="connsiteY158" fmla="*/ 2111091 h 2237474"/>
              <a:gd name="connsiteX159" fmla="*/ 0 w 12192000"/>
              <a:gd name="connsiteY159" fmla="*/ 2110468 h 2237474"/>
              <a:gd name="connsiteX160" fmla="*/ 0 w 12192000"/>
              <a:gd name="connsiteY16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2352 w 12192000"/>
              <a:gd name="connsiteY155" fmla="*/ 2107991 h 2237474"/>
              <a:gd name="connsiteX156" fmla="*/ 37645 w 12192000"/>
              <a:gd name="connsiteY156" fmla="*/ 2115401 h 2237474"/>
              <a:gd name="connsiteX157" fmla="*/ 4572 w 12192000"/>
              <a:gd name="connsiteY157" fmla="*/ 2111091 h 2237474"/>
              <a:gd name="connsiteX158" fmla="*/ 0 w 12192000"/>
              <a:gd name="connsiteY158" fmla="*/ 2110468 h 2237474"/>
              <a:gd name="connsiteX159" fmla="*/ 0 w 12192000"/>
              <a:gd name="connsiteY15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0022 w 12192000"/>
              <a:gd name="connsiteY153" fmla="*/ 2107254 h 2237474"/>
              <a:gd name="connsiteX154" fmla="*/ 72352 w 12192000"/>
              <a:gd name="connsiteY154" fmla="*/ 2107991 h 2237474"/>
              <a:gd name="connsiteX155" fmla="*/ 37645 w 12192000"/>
              <a:gd name="connsiteY155" fmla="*/ 2115401 h 2237474"/>
              <a:gd name="connsiteX156" fmla="*/ 4572 w 12192000"/>
              <a:gd name="connsiteY156" fmla="*/ 2111091 h 2237474"/>
              <a:gd name="connsiteX157" fmla="*/ 0 w 12192000"/>
              <a:gd name="connsiteY157" fmla="*/ 2110468 h 2237474"/>
              <a:gd name="connsiteX158" fmla="*/ 0 w 12192000"/>
              <a:gd name="connsiteY15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80022 w 12192000"/>
              <a:gd name="connsiteY152" fmla="*/ 2107254 h 2237474"/>
              <a:gd name="connsiteX153" fmla="*/ 72352 w 12192000"/>
              <a:gd name="connsiteY153" fmla="*/ 2107991 h 2237474"/>
              <a:gd name="connsiteX154" fmla="*/ 37645 w 12192000"/>
              <a:gd name="connsiteY154" fmla="*/ 2115401 h 2237474"/>
              <a:gd name="connsiteX155" fmla="*/ 4572 w 12192000"/>
              <a:gd name="connsiteY155" fmla="*/ 2111091 h 2237474"/>
              <a:gd name="connsiteX156" fmla="*/ 0 w 12192000"/>
              <a:gd name="connsiteY156" fmla="*/ 2110468 h 2237474"/>
              <a:gd name="connsiteX157" fmla="*/ 0 w 12192000"/>
              <a:gd name="connsiteY15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20671 w 12192000"/>
              <a:gd name="connsiteY145" fmla="*/ 2180980 h 2237474"/>
              <a:gd name="connsiteX146" fmla="*/ 515024 w 12192000"/>
              <a:gd name="connsiteY146" fmla="*/ 2179258 h 2237474"/>
              <a:gd name="connsiteX147" fmla="*/ 413835 w 12192000"/>
              <a:gd name="connsiteY147" fmla="*/ 2156783 h 2237474"/>
              <a:gd name="connsiteX148" fmla="*/ 376513 w 12192000"/>
              <a:gd name="connsiteY148" fmla="*/ 2154014 h 2237474"/>
              <a:gd name="connsiteX149" fmla="*/ 273386 w 12192000"/>
              <a:gd name="connsiteY149" fmla="*/ 2142551 h 2237474"/>
              <a:gd name="connsiteX150" fmla="*/ 169207 w 12192000"/>
              <a:gd name="connsiteY150" fmla="*/ 2128100 h 2237474"/>
              <a:gd name="connsiteX151" fmla="*/ 80022 w 12192000"/>
              <a:gd name="connsiteY151" fmla="*/ 2107254 h 2237474"/>
              <a:gd name="connsiteX152" fmla="*/ 72352 w 12192000"/>
              <a:gd name="connsiteY152" fmla="*/ 2107991 h 2237474"/>
              <a:gd name="connsiteX153" fmla="*/ 37645 w 12192000"/>
              <a:gd name="connsiteY153" fmla="*/ 2115401 h 2237474"/>
              <a:gd name="connsiteX154" fmla="*/ 4572 w 12192000"/>
              <a:gd name="connsiteY154" fmla="*/ 2111091 h 2237474"/>
              <a:gd name="connsiteX155" fmla="*/ 0 w 12192000"/>
              <a:gd name="connsiteY155" fmla="*/ 2110468 h 2237474"/>
              <a:gd name="connsiteX156" fmla="*/ 0 w 12192000"/>
              <a:gd name="connsiteY15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20671 w 12192000"/>
              <a:gd name="connsiteY144" fmla="*/ 2180980 h 2237474"/>
              <a:gd name="connsiteX145" fmla="*/ 515024 w 12192000"/>
              <a:gd name="connsiteY145" fmla="*/ 2179258 h 2237474"/>
              <a:gd name="connsiteX146" fmla="*/ 413835 w 12192000"/>
              <a:gd name="connsiteY146" fmla="*/ 2156783 h 2237474"/>
              <a:gd name="connsiteX147" fmla="*/ 376513 w 12192000"/>
              <a:gd name="connsiteY147" fmla="*/ 2154014 h 2237474"/>
              <a:gd name="connsiteX148" fmla="*/ 273386 w 12192000"/>
              <a:gd name="connsiteY148" fmla="*/ 2142551 h 2237474"/>
              <a:gd name="connsiteX149" fmla="*/ 169207 w 12192000"/>
              <a:gd name="connsiteY149" fmla="*/ 2128100 h 2237474"/>
              <a:gd name="connsiteX150" fmla="*/ 80022 w 12192000"/>
              <a:gd name="connsiteY150" fmla="*/ 2107254 h 2237474"/>
              <a:gd name="connsiteX151" fmla="*/ 72352 w 12192000"/>
              <a:gd name="connsiteY151" fmla="*/ 2107991 h 2237474"/>
              <a:gd name="connsiteX152" fmla="*/ 37645 w 12192000"/>
              <a:gd name="connsiteY152" fmla="*/ 2115401 h 2237474"/>
              <a:gd name="connsiteX153" fmla="*/ 4572 w 12192000"/>
              <a:gd name="connsiteY153" fmla="*/ 2111091 h 2237474"/>
              <a:gd name="connsiteX154" fmla="*/ 0 w 12192000"/>
              <a:gd name="connsiteY154" fmla="*/ 2110468 h 2237474"/>
              <a:gd name="connsiteX155" fmla="*/ 0 w 12192000"/>
              <a:gd name="connsiteY15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20671 w 12192000"/>
              <a:gd name="connsiteY143" fmla="*/ 2180980 h 2237474"/>
              <a:gd name="connsiteX144" fmla="*/ 515024 w 12192000"/>
              <a:gd name="connsiteY144" fmla="*/ 2179258 h 2237474"/>
              <a:gd name="connsiteX145" fmla="*/ 413835 w 12192000"/>
              <a:gd name="connsiteY145" fmla="*/ 2156783 h 2237474"/>
              <a:gd name="connsiteX146" fmla="*/ 376513 w 12192000"/>
              <a:gd name="connsiteY146" fmla="*/ 2154014 h 2237474"/>
              <a:gd name="connsiteX147" fmla="*/ 273386 w 12192000"/>
              <a:gd name="connsiteY147" fmla="*/ 2142551 h 2237474"/>
              <a:gd name="connsiteX148" fmla="*/ 169207 w 12192000"/>
              <a:gd name="connsiteY148" fmla="*/ 2128100 h 2237474"/>
              <a:gd name="connsiteX149" fmla="*/ 80022 w 12192000"/>
              <a:gd name="connsiteY149" fmla="*/ 2107254 h 2237474"/>
              <a:gd name="connsiteX150" fmla="*/ 72352 w 12192000"/>
              <a:gd name="connsiteY150" fmla="*/ 2107991 h 2237474"/>
              <a:gd name="connsiteX151" fmla="*/ 37645 w 12192000"/>
              <a:gd name="connsiteY151" fmla="*/ 2115401 h 2237474"/>
              <a:gd name="connsiteX152" fmla="*/ 4572 w 12192000"/>
              <a:gd name="connsiteY152" fmla="*/ 2111091 h 2237474"/>
              <a:gd name="connsiteX153" fmla="*/ 0 w 12192000"/>
              <a:gd name="connsiteY153" fmla="*/ 2110468 h 2237474"/>
              <a:gd name="connsiteX154" fmla="*/ 0 w 12192000"/>
              <a:gd name="connsiteY15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48680 w 12192000"/>
              <a:gd name="connsiteY140" fmla="*/ 2206229 h 2237474"/>
              <a:gd name="connsiteX141" fmla="*/ 597225 w 12192000"/>
              <a:gd name="connsiteY141" fmla="*/ 2180999 h 2237474"/>
              <a:gd name="connsiteX142" fmla="*/ 520671 w 12192000"/>
              <a:gd name="connsiteY142" fmla="*/ 2180980 h 2237474"/>
              <a:gd name="connsiteX143" fmla="*/ 515024 w 12192000"/>
              <a:gd name="connsiteY143" fmla="*/ 2179258 h 2237474"/>
              <a:gd name="connsiteX144" fmla="*/ 413835 w 12192000"/>
              <a:gd name="connsiteY144" fmla="*/ 2156783 h 2237474"/>
              <a:gd name="connsiteX145" fmla="*/ 376513 w 12192000"/>
              <a:gd name="connsiteY145" fmla="*/ 2154014 h 2237474"/>
              <a:gd name="connsiteX146" fmla="*/ 273386 w 12192000"/>
              <a:gd name="connsiteY146" fmla="*/ 2142551 h 2237474"/>
              <a:gd name="connsiteX147" fmla="*/ 169207 w 12192000"/>
              <a:gd name="connsiteY147" fmla="*/ 2128100 h 2237474"/>
              <a:gd name="connsiteX148" fmla="*/ 80022 w 12192000"/>
              <a:gd name="connsiteY148" fmla="*/ 2107254 h 2237474"/>
              <a:gd name="connsiteX149" fmla="*/ 72352 w 12192000"/>
              <a:gd name="connsiteY149" fmla="*/ 2107991 h 2237474"/>
              <a:gd name="connsiteX150" fmla="*/ 37645 w 12192000"/>
              <a:gd name="connsiteY150" fmla="*/ 2115401 h 2237474"/>
              <a:gd name="connsiteX151" fmla="*/ 4572 w 12192000"/>
              <a:gd name="connsiteY151" fmla="*/ 2111091 h 2237474"/>
              <a:gd name="connsiteX152" fmla="*/ 0 w 12192000"/>
              <a:gd name="connsiteY152" fmla="*/ 2110468 h 2237474"/>
              <a:gd name="connsiteX153" fmla="*/ 0 w 12192000"/>
              <a:gd name="connsiteY15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72352 w 12192000"/>
              <a:gd name="connsiteY148" fmla="*/ 2107991 h 2237474"/>
              <a:gd name="connsiteX149" fmla="*/ 37645 w 12192000"/>
              <a:gd name="connsiteY149" fmla="*/ 2115401 h 2237474"/>
              <a:gd name="connsiteX150" fmla="*/ 4572 w 12192000"/>
              <a:gd name="connsiteY150" fmla="*/ 2111091 h 2237474"/>
              <a:gd name="connsiteX151" fmla="*/ 0 w 12192000"/>
              <a:gd name="connsiteY151" fmla="*/ 2110468 h 2237474"/>
              <a:gd name="connsiteX152" fmla="*/ 0 w 12192000"/>
              <a:gd name="connsiteY15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77641 w 12192000"/>
              <a:gd name="connsiteY147" fmla="*/ 2126835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279765 w 12192000"/>
              <a:gd name="connsiteY133" fmla="*/ 2229639 h 2237474"/>
              <a:gd name="connsiteX134" fmla="*/ 1195347 w 12192000"/>
              <a:gd name="connsiteY134" fmla="*/ 2212354 h 2237474"/>
              <a:gd name="connsiteX135" fmla="*/ 970251 w 12192000"/>
              <a:gd name="connsiteY135" fmla="*/ 2221029 h 2237474"/>
              <a:gd name="connsiteX136" fmla="*/ 812914 w 12192000"/>
              <a:gd name="connsiteY136" fmla="*/ 2210095 h 2237474"/>
              <a:gd name="connsiteX137" fmla="*/ 776382 w 12192000"/>
              <a:gd name="connsiteY137" fmla="*/ 2204512 h 2237474"/>
              <a:gd name="connsiteX138" fmla="*/ 597225 w 12192000"/>
              <a:gd name="connsiteY138" fmla="*/ 2180999 h 2237474"/>
              <a:gd name="connsiteX139" fmla="*/ 520671 w 12192000"/>
              <a:gd name="connsiteY139" fmla="*/ 2180980 h 2237474"/>
              <a:gd name="connsiteX140" fmla="*/ 515024 w 12192000"/>
              <a:gd name="connsiteY140" fmla="*/ 2179258 h 2237474"/>
              <a:gd name="connsiteX141" fmla="*/ 413835 w 12192000"/>
              <a:gd name="connsiteY141" fmla="*/ 2156783 h 2237474"/>
              <a:gd name="connsiteX142" fmla="*/ 376513 w 12192000"/>
              <a:gd name="connsiteY142" fmla="*/ 2154014 h 2237474"/>
              <a:gd name="connsiteX143" fmla="*/ 273386 w 12192000"/>
              <a:gd name="connsiteY143" fmla="*/ 2142551 h 2237474"/>
              <a:gd name="connsiteX144" fmla="*/ 169207 w 12192000"/>
              <a:gd name="connsiteY144" fmla="*/ 2128100 h 2237474"/>
              <a:gd name="connsiteX145" fmla="*/ 77641 w 12192000"/>
              <a:gd name="connsiteY145" fmla="*/ 2126835 h 2237474"/>
              <a:gd name="connsiteX146" fmla="*/ 37645 w 12192000"/>
              <a:gd name="connsiteY146" fmla="*/ 2115401 h 2237474"/>
              <a:gd name="connsiteX147" fmla="*/ 4572 w 12192000"/>
              <a:gd name="connsiteY147" fmla="*/ 2111091 h 2237474"/>
              <a:gd name="connsiteX148" fmla="*/ 0 w 12192000"/>
              <a:gd name="connsiteY148" fmla="*/ 2110468 h 2237474"/>
              <a:gd name="connsiteX149" fmla="*/ 0 w 12192000"/>
              <a:gd name="connsiteY14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476147 w 12192000"/>
              <a:gd name="connsiteY115" fmla="*/ 1998305 h 2237474"/>
              <a:gd name="connsiteX116" fmla="*/ 2373568 w 12192000"/>
              <a:gd name="connsiteY116" fmla="*/ 2003219 h 2237474"/>
              <a:gd name="connsiteX117" fmla="*/ 2287219 w 12192000"/>
              <a:gd name="connsiteY117" fmla="*/ 1998750 h 2237474"/>
              <a:gd name="connsiteX118" fmla="*/ 2243069 w 12192000"/>
              <a:gd name="connsiteY118" fmla="*/ 2005321 h 2237474"/>
              <a:gd name="connsiteX119" fmla="*/ 2164831 w 12192000"/>
              <a:gd name="connsiteY119" fmla="*/ 2010143 h 2237474"/>
              <a:gd name="connsiteX120" fmla="*/ 2085228 w 12192000"/>
              <a:gd name="connsiteY120" fmla="*/ 2046431 h 2237474"/>
              <a:gd name="connsiteX121" fmla="*/ 2058061 w 12192000"/>
              <a:gd name="connsiteY121" fmla="*/ 2047942 h 2237474"/>
              <a:gd name="connsiteX122" fmla="*/ 2042244 w 12192000"/>
              <a:gd name="connsiteY122" fmla="*/ 2055560 h 2237474"/>
              <a:gd name="connsiteX123" fmla="*/ 1877728 w 12192000"/>
              <a:gd name="connsiteY123" fmla="*/ 2101004 h 2237474"/>
              <a:gd name="connsiteX124" fmla="*/ 1759056 w 12192000"/>
              <a:gd name="connsiteY124" fmla="*/ 2125608 h 2237474"/>
              <a:gd name="connsiteX125" fmla="*/ 1637948 w 12192000"/>
              <a:gd name="connsiteY125" fmla="*/ 2172597 h 2237474"/>
              <a:gd name="connsiteX126" fmla="*/ 1434549 w 12192000"/>
              <a:gd name="connsiteY126" fmla="*/ 2234522 h 2237474"/>
              <a:gd name="connsiteX127" fmla="*/ 1398481 w 12192000"/>
              <a:gd name="connsiteY127" fmla="*/ 2237074 h 2237474"/>
              <a:gd name="connsiteX128" fmla="*/ 1398407 w 12192000"/>
              <a:gd name="connsiteY128" fmla="*/ 2237095 h 2237474"/>
              <a:gd name="connsiteX129" fmla="*/ 1370962 w 12192000"/>
              <a:gd name="connsiteY129" fmla="*/ 2237474 h 2237474"/>
              <a:gd name="connsiteX130" fmla="*/ 1356367 w 12192000"/>
              <a:gd name="connsiteY130" fmla="*/ 2235089 h 2237474"/>
              <a:gd name="connsiteX131" fmla="*/ 1279765 w 12192000"/>
              <a:gd name="connsiteY131" fmla="*/ 2229639 h 2237474"/>
              <a:gd name="connsiteX132" fmla="*/ 1195347 w 12192000"/>
              <a:gd name="connsiteY132" fmla="*/ 2212354 h 2237474"/>
              <a:gd name="connsiteX133" fmla="*/ 970251 w 12192000"/>
              <a:gd name="connsiteY133" fmla="*/ 2221029 h 2237474"/>
              <a:gd name="connsiteX134" fmla="*/ 812914 w 12192000"/>
              <a:gd name="connsiteY134" fmla="*/ 2210095 h 2237474"/>
              <a:gd name="connsiteX135" fmla="*/ 776382 w 12192000"/>
              <a:gd name="connsiteY135" fmla="*/ 2204512 h 2237474"/>
              <a:gd name="connsiteX136" fmla="*/ 597225 w 12192000"/>
              <a:gd name="connsiteY136" fmla="*/ 2180999 h 2237474"/>
              <a:gd name="connsiteX137" fmla="*/ 520671 w 12192000"/>
              <a:gd name="connsiteY137" fmla="*/ 2180980 h 2237474"/>
              <a:gd name="connsiteX138" fmla="*/ 515024 w 12192000"/>
              <a:gd name="connsiteY138" fmla="*/ 2179258 h 2237474"/>
              <a:gd name="connsiteX139" fmla="*/ 413835 w 12192000"/>
              <a:gd name="connsiteY139" fmla="*/ 2156783 h 2237474"/>
              <a:gd name="connsiteX140" fmla="*/ 376513 w 12192000"/>
              <a:gd name="connsiteY140" fmla="*/ 2154014 h 2237474"/>
              <a:gd name="connsiteX141" fmla="*/ 273386 w 12192000"/>
              <a:gd name="connsiteY141" fmla="*/ 2142551 h 2237474"/>
              <a:gd name="connsiteX142" fmla="*/ 169207 w 12192000"/>
              <a:gd name="connsiteY142" fmla="*/ 2128100 h 2237474"/>
              <a:gd name="connsiteX143" fmla="*/ 77641 w 12192000"/>
              <a:gd name="connsiteY143" fmla="*/ 2126835 h 2237474"/>
              <a:gd name="connsiteX144" fmla="*/ 37645 w 12192000"/>
              <a:gd name="connsiteY144" fmla="*/ 2115401 h 2237474"/>
              <a:gd name="connsiteX145" fmla="*/ 4572 w 12192000"/>
              <a:gd name="connsiteY145" fmla="*/ 2111091 h 2237474"/>
              <a:gd name="connsiteX146" fmla="*/ 0 w 12192000"/>
              <a:gd name="connsiteY146" fmla="*/ 2110468 h 2237474"/>
              <a:gd name="connsiteX147" fmla="*/ 0 w 12192000"/>
              <a:gd name="connsiteY1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6900177 w 12192000"/>
              <a:gd name="connsiteY58" fmla="*/ 1636016 h 2237474"/>
              <a:gd name="connsiteX59" fmla="*/ 6795372 w 12192000"/>
              <a:gd name="connsiteY59" fmla="*/ 1644845 h 2237474"/>
              <a:gd name="connsiteX60" fmla="*/ 6692251 w 12192000"/>
              <a:gd name="connsiteY60" fmla="*/ 1656357 h 2237474"/>
              <a:gd name="connsiteX61" fmla="*/ 6655235 w 12192000"/>
              <a:gd name="connsiteY61" fmla="*/ 1661869 h 2237474"/>
              <a:gd name="connsiteX62" fmla="*/ 6554894 w 12192000"/>
              <a:gd name="connsiteY62" fmla="*/ 1664428 h 2237474"/>
              <a:gd name="connsiteX63" fmla="*/ 6516595 w 12192000"/>
              <a:gd name="connsiteY63" fmla="*/ 1667475 h 2237474"/>
              <a:gd name="connsiteX64" fmla="*/ 6508541 w 12192000"/>
              <a:gd name="connsiteY64" fmla="*/ 1668757 h 2237474"/>
              <a:gd name="connsiteX65" fmla="*/ 6471012 w 12192000"/>
              <a:gd name="connsiteY65" fmla="*/ 1678604 h 2237474"/>
              <a:gd name="connsiteX66" fmla="*/ 6364035 w 12192000"/>
              <a:gd name="connsiteY66" fmla="*/ 1667683 h 2237474"/>
              <a:gd name="connsiteX67" fmla="*/ 6280959 w 12192000"/>
              <a:gd name="connsiteY67" fmla="*/ 1689329 h 2237474"/>
              <a:gd name="connsiteX68" fmla="*/ 6243319 w 12192000"/>
              <a:gd name="connsiteY68" fmla="*/ 1695560 h 2237474"/>
              <a:gd name="connsiteX69" fmla="*/ 6098321 w 12192000"/>
              <a:gd name="connsiteY69" fmla="*/ 1721646 h 2237474"/>
              <a:gd name="connsiteX70" fmla="*/ 5880652 w 12192000"/>
              <a:gd name="connsiteY70" fmla="*/ 1779643 h 2237474"/>
              <a:gd name="connsiteX71" fmla="*/ 5785959 w 12192000"/>
              <a:gd name="connsiteY71" fmla="*/ 1775307 h 2237474"/>
              <a:gd name="connsiteX72" fmla="*/ 5643534 w 12192000"/>
              <a:gd name="connsiteY72" fmla="*/ 1802919 h 2237474"/>
              <a:gd name="connsiteX73" fmla="*/ 5518799 w 12192000"/>
              <a:gd name="connsiteY73" fmla="*/ 1818312 h 2237474"/>
              <a:gd name="connsiteX74" fmla="*/ 5505014 w 12192000"/>
              <a:gd name="connsiteY74" fmla="*/ 1819259 h 2237474"/>
              <a:gd name="connsiteX75" fmla="*/ 5453307 w 12192000"/>
              <a:gd name="connsiteY75" fmla="*/ 1815450 h 2237474"/>
              <a:gd name="connsiteX76" fmla="*/ 5221533 w 12192000"/>
              <a:gd name="connsiteY76" fmla="*/ 1846950 h 2237474"/>
              <a:gd name="connsiteX77" fmla="*/ 5149802 w 12192000"/>
              <a:gd name="connsiteY77" fmla="*/ 1844846 h 2237474"/>
              <a:gd name="connsiteX78" fmla="*/ 5114927 w 12192000"/>
              <a:gd name="connsiteY78" fmla="*/ 1847827 h 2237474"/>
              <a:gd name="connsiteX79" fmla="*/ 5108970 w 12192000"/>
              <a:gd name="connsiteY79" fmla="*/ 1847935 h 2237474"/>
              <a:gd name="connsiteX80" fmla="*/ 5067961 w 12192000"/>
              <a:gd name="connsiteY80" fmla="*/ 1845917 h 2237474"/>
              <a:gd name="connsiteX81" fmla="*/ 5007075 w 12192000"/>
              <a:gd name="connsiteY81" fmla="*/ 1838626 h 2237474"/>
              <a:gd name="connsiteX82" fmla="*/ 4944087 w 12192000"/>
              <a:gd name="connsiteY82" fmla="*/ 1823332 h 2237474"/>
              <a:gd name="connsiteX83" fmla="*/ 4907662 w 12192000"/>
              <a:gd name="connsiteY83" fmla="*/ 1816900 h 2237474"/>
              <a:gd name="connsiteX84" fmla="*/ 4882386 w 12192000"/>
              <a:gd name="connsiteY84" fmla="*/ 1809844 h 2237474"/>
              <a:gd name="connsiteX85" fmla="*/ 4811440 w 12192000"/>
              <a:gd name="connsiteY85" fmla="*/ 1804655 h 2237474"/>
              <a:gd name="connsiteX86" fmla="*/ 4691075 w 12192000"/>
              <a:gd name="connsiteY86" fmla="*/ 1801389 h 2237474"/>
              <a:gd name="connsiteX87" fmla="*/ 4640313 w 12192000"/>
              <a:gd name="connsiteY87" fmla="*/ 1784307 h 2237474"/>
              <a:gd name="connsiteX88" fmla="*/ 4536503 w 12192000"/>
              <a:gd name="connsiteY88" fmla="*/ 1785334 h 2237474"/>
              <a:gd name="connsiteX89" fmla="*/ 4513724 w 12192000"/>
              <a:gd name="connsiteY89" fmla="*/ 1791996 h 2237474"/>
              <a:gd name="connsiteX90" fmla="*/ 4459810 w 12192000"/>
              <a:gd name="connsiteY90" fmla="*/ 1797886 h 2237474"/>
              <a:gd name="connsiteX91" fmla="*/ 4379064 w 12192000"/>
              <a:gd name="connsiteY91" fmla="*/ 1817177 h 2237474"/>
              <a:gd name="connsiteX92" fmla="*/ 4290981 w 12192000"/>
              <a:gd name="connsiteY92" fmla="*/ 1839677 h 2237474"/>
              <a:gd name="connsiteX93" fmla="*/ 4238372 w 12192000"/>
              <a:gd name="connsiteY93" fmla="*/ 1851480 h 2237474"/>
              <a:gd name="connsiteX94" fmla="*/ 4232517 w 12192000"/>
              <a:gd name="connsiteY94" fmla="*/ 1852567 h 2237474"/>
              <a:gd name="connsiteX95" fmla="*/ 4191732 w 12192000"/>
              <a:gd name="connsiteY95" fmla="*/ 1857328 h 2237474"/>
              <a:gd name="connsiteX96" fmla="*/ 4065532 w 12192000"/>
              <a:gd name="connsiteY96" fmla="*/ 1855477 h 2237474"/>
              <a:gd name="connsiteX97" fmla="*/ 4028460 w 12192000"/>
              <a:gd name="connsiteY97" fmla="*/ 1855137 h 2237474"/>
              <a:gd name="connsiteX98" fmla="*/ 4002267 w 12192000"/>
              <a:gd name="connsiteY98" fmla="*/ 1852352 h 2237474"/>
              <a:gd name="connsiteX99" fmla="*/ 3931396 w 12192000"/>
              <a:gd name="connsiteY99" fmla="*/ 1858915 h 2237474"/>
              <a:gd name="connsiteX100" fmla="*/ 3812162 w 12192000"/>
              <a:gd name="connsiteY100" fmla="*/ 1875501 h 2237474"/>
              <a:gd name="connsiteX101" fmla="*/ 3758105 w 12192000"/>
              <a:gd name="connsiteY101" fmla="*/ 1871856 h 2237474"/>
              <a:gd name="connsiteX102" fmla="*/ 3715896 w 12192000"/>
              <a:gd name="connsiteY102" fmla="*/ 1881552 h 2237474"/>
              <a:gd name="connsiteX103" fmla="*/ 3567259 w 12192000"/>
              <a:gd name="connsiteY103" fmla="*/ 1893482 h 2237474"/>
              <a:gd name="connsiteX104" fmla="*/ 3405770 w 12192000"/>
              <a:gd name="connsiteY104" fmla="*/ 1904591 h 2237474"/>
              <a:gd name="connsiteX105" fmla="*/ 3280097 w 12192000"/>
              <a:gd name="connsiteY105" fmla="*/ 1919610 h 2237474"/>
              <a:gd name="connsiteX106" fmla="*/ 3009910 w 12192000"/>
              <a:gd name="connsiteY106" fmla="*/ 1957866 h 2237474"/>
              <a:gd name="connsiteX107" fmla="*/ 2995934 w 12192000"/>
              <a:gd name="connsiteY107" fmla="*/ 1967085 h 2237474"/>
              <a:gd name="connsiteX108" fmla="*/ 2942858 w 12192000"/>
              <a:gd name="connsiteY108" fmla="*/ 1981367 h 2237474"/>
              <a:gd name="connsiteX109" fmla="*/ 2875436 w 12192000"/>
              <a:gd name="connsiteY109" fmla="*/ 1996977 h 2237474"/>
              <a:gd name="connsiteX110" fmla="*/ 2874892 w 12192000"/>
              <a:gd name="connsiteY110" fmla="*/ 1996085 h 2237474"/>
              <a:gd name="connsiteX111" fmla="*/ 2843662 w 12192000"/>
              <a:gd name="connsiteY111" fmla="*/ 1992498 h 2237474"/>
              <a:gd name="connsiteX112" fmla="*/ 2718916 w 12192000"/>
              <a:gd name="connsiteY112" fmla="*/ 1990867 h 2237474"/>
              <a:gd name="connsiteX113" fmla="*/ 2713522 w 12192000"/>
              <a:gd name="connsiteY113" fmla="*/ 1990173 h 2237474"/>
              <a:gd name="connsiteX114" fmla="*/ 2476147 w 12192000"/>
              <a:gd name="connsiteY114" fmla="*/ 1998305 h 2237474"/>
              <a:gd name="connsiteX115" fmla="*/ 2373568 w 12192000"/>
              <a:gd name="connsiteY115" fmla="*/ 2003219 h 2237474"/>
              <a:gd name="connsiteX116" fmla="*/ 2287219 w 12192000"/>
              <a:gd name="connsiteY116" fmla="*/ 1998750 h 2237474"/>
              <a:gd name="connsiteX117" fmla="*/ 2243069 w 12192000"/>
              <a:gd name="connsiteY117" fmla="*/ 2005321 h 2237474"/>
              <a:gd name="connsiteX118" fmla="*/ 2164831 w 12192000"/>
              <a:gd name="connsiteY118" fmla="*/ 2010143 h 2237474"/>
              <a:gd name="connsiteX119" fmla="*/ 2085228 w 12192000"/>
              <a:gd name="connsiteY119" fmla="*/ 2046431 h 2237474"/>
              <a:gd name="connsiteX120" fmla="*/ 2058061 w 12192000"/>
              <a:gd name="connsiteY120" fmla="*/ 2047942 h 2237474"/>
              <a:gd name="connsiteX121" fmla="*/ 2042244 w 12192000"/>
              <a:gd name="connsiteY121" fmla="*/ 2055560 h 2237474"/>
              <a:gd name="connsiteX122" fmla="*/ 1877728 w 12192000"/>
              <a:gd name="connsiteY122" fmla="*/ 2101004 h 2237474"/>
              <a:gd name="connsiteX123" fmla="*/ 1759056 w 12192000"/>
              <a:gd name="connsiteY123" fmla="*/ 2125608 h 2237474"/>
              <a:gd name="connsiteX124" fmla="*/ 1637948 w 12192000"/>
              <a:gd name="connsiteY124" fmla="*/ 2172597 h 2237474"/>
              <a:gd name="connsiteX125" fmla="*/ 1434549 w 12192000"/>
              <a:gd name="connsiteY125" fmla="*/ 2234522 h 2237474"/>
              <a:gd name="connsiteX126" fmla="*/ 1398481 w 12192000"/>
              <a:gd name="connsiteY126" fmla="*/ 2237074 h 2237474"/>
              <a:gd name="connsiteX127" fmla="*/ 1398407 w 12192000"/>
              <a:gd name="connsiteY127" fmla="*/ 2237095 h 2237474"/>
              <a:gd name="connsiteX128" fmla="*/ 1370962 w 12192000"/>
              <a:gd name="connsiteY128" fmla="*/ 2237474 h 2237474"/>
              <a:gd name="connsiteX129" fmla="*/ 1356367 w 12192000"/>
              <a:gd name="connsiteY129" fmla="*/ 2235089 h 2237474"/>
              <a:gd name="connsiteX130" fmla="*/ 1279765 w 12192000"/>
              <a:gd name="connsiteY130" fmla="*/ 2229639 h 2237474"/>
              <a:gd name="connsiteX131" fmla="*/ 1195347 w 12192000"/>
              <a:gd name="connsiteY131" fmla="*/ 2212354 h 2237474"/>
              <a:gd name="connsiteX132" fmla="*/ 970251 w 12192000"/>
              <a:gd name="connsiteY132" fmla="*/ 2221029 h 2237474"/>
              <a:gd name="connsiteX133" fmla="*/ 812914 w 12192000"/>
              <a:gd name="connsiteY133" fmla="*/ 2210095 h 2237474"/>
              <a:gd name="connsiteX134" fmla="*/ 776382 w 12192000"/>
              <a:gd name="connsiteY134" fmla="*/ 2204512 h 2237474"/>
              <a:gd name="connsiteX135" fmla="*/ 597225 w 12192000"/>
              <a:gd name="connsiteY135" fmla="*/ 2180999 h 2237474"/>
              <a:gd name="connsiteX136" fmla="*/ 520671 w 12192000"/>
              <a:gd name="connsiteY136" fmla="*/ 2180980 h 2237474"/>
              <a:gd name="connsiteX137" fmla="*/ 515024 w 12192000"/>
              <a:gd name="connsiteY137" fmla="*/ 2179258 h 2237474"/>
              <a:gd name="connsiteX138" fmla="*/ 413835 w 12192000"/>
              <a:gd name="connsiteY138" fmla="*/ 2156783 h 2237474"/>
              <a:gd name="connsiteX139" fmla="*/ 376513 w 12192000"/>
              <a:gd name="connsiteY139" fmla="*/ 2154014 h 2237474"/>
              <a:gd name="connsiteX140" fmla="*/ 273386 w 12192000"/>
              <a:gd name="connsiteY140" fmla="*/ 2142551 h 2237474"/>
              <a:gd name="connsiteX141" fmla="*/ 169207 w 12192000"/>
              <a:gd name="connsiteY141" fmla="*/ 2128100 h 2237474"/>
              <a:gd name="connsiteX142" fmla="*/ 77641 w 12192000"/>
              <a:gd name="connsiteY142" fmla="*/ 2126835 h 2237474"/>
              <a:gd name="connsiteX143" fmla="*/ 37645 w 12192000"/>
              <a:gd name="connsiteY143" fmla="*/ 2115401 h 2237474"/>
              <a:gd name="connsiteX144" fmla="*/ 4572 w 12192000"/>
              <a:gd name="connsiteY144" fmla="*/ 2111091 h 2237474"/>
              <a:gd name="connsiteX145" fmla="*/ 0 w 12192000"/>
              <a:gd name="connsiteY145" fmla="*/ 2110468 h 2237474"/>
              <a:gd name="connsiteX146" fmla="*/ 0 w 12192000"/>
              <a:gd name="connsiteY1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074238 w 12192000"/>
              <a:gd name="connsiteY45" fmla="*/ 1301895 h 2237474"/>
              <a:gd name="connsiteX46" fmla="*/ 7942099 w 12192000"/>
              <a:gd name="connsiteY46" fmla="*/ 1336332 h 2237474"/>
              <a:gd name="connsiteX47" fmla="*/ 7902328 w 12192000"/>
              <a:gd name="connsiteY47" fmla="*/ 1345865 h 2237474"/>
              <a:gd name="connsiteX48" fmla="*/ 7840612 w 12192000"/>
              <a:gd name="connsiteY48" fmla="*/ 1369373 h 2237474"/>
              <a:gd name="connsiteX49" fmla="*/ 7786819 w 12192000"/>
              <a:gd name="connsiteY49" fmla="*/ 1378970 h 2237474"/>
              <a:gd name="connsiteX50" fmla="*/ 7548172 w 12192000"/>
              <a:gd name="connsiteY50" fmla="*/ 1417460 h 2237474"/>
              <a:gd name="connsiteX51" fmla="*/ 7483437 w 12192000"/>
              <a:gd name="connsiteY51" fmla="*/ 1478152 h 2237474"/>
              <a:gd name="connsiteX52" fmla="*/ 7377870 w 12192000"/>
              <a:gd name="connsiteY52" fmla="*/ 1523319 h 2237474"/>
              <a:gd name="connsiteX53" fmla="*/ 7230737 w 12192000"/>
              <a:gd name="connsiteY53" fmla="*/ 1562633 h 2237474"/>
              <a:gd name="connsiteX54" fmla="*/ 7224458 w 12192000"/>
              <a:gd name="connsiteY54" fmla="*/ 1573008 h 2237474"/>
              <a:gd name="connsiteX55" fmla="*/ 7183121 w 12192000"/>
              <a:gd name="connsiteY55" fmla="*/ 1595162 h 2237474"/>
              <a:gd name="connsiteX56" fmla="*/ 7164601 w 12192000"/>
              <a:gd name="connsiteY56" fmla="*/ 1606490 h 2237474"/>
              <a:gd name="connsiteX57" fmla="*/ 6900177 w 12192000"/>
              <a:gd name="connsiteY57" fmla="*/ 1636016 h 2237474"/>
              <a:gd name="connsiteX58" fmla="*/ 6795372 w 12192000"/>
              <a:gd name="connsiteY58" fmla="*/ 1644845 h 2237474"/>
              <a:gd name="connsiteX59" fmla="*/ 6692251 w 12192000"/>
              <a:gd name="connsiteY59" fmla="*/ 1656357 h 2237474"/>
              <a:gd name="connsiteX60" fmla="*/ 6655235 w 12192000"/>
              <a:gd name="connsiteY60" fmla="*/ 1661869 h 2237474"/>
              <a:gd name="connsiteX61" fmla="*/ 6554894 w 12192000"/>
              <a:gd name="connsiteY61" fmla="*/ 1664428 h 2237474"/>
              <a:gd name="connsiteX62" fmla="*/ 6516595 w 12192000"/>
              <a:gd name="connsiteY62" fmla="*/ 1667475 h 2237474"/>
              <a:gd name="connsiteX63" fmla="*/ 6508541 w 12192000"/>
              <a:gd name="connsiteY63" fmla="*/ 1668757 h 2237474"/>
              <a:gd name="connsiteX64" fmla="*/ 6471012 w 12192000"/>
              <a:gd name="connsiteY64" fmla="*/ 1678604 h 2237474"/>
              <a:gd name="connsiteX65" fmla="*/ 6364035 w 12192000"/>
              <a:gd name="connsiteY65" fmla="*/ 1667683 h 2237474"/>
              <a:gd name="connsiteX66" fmla="*/ 6280959 w 12192000"/>
              <a:gd name="connsiteY66" fmla="*/ 1689329 h 2237474"/>
              <a:gd name="connsiteX67" fmla="*/ 6243319 w 12192000"/>
              <a:gd name="connsiteY67" fmla="*/ 1695560 h 2237474"/>
              <a:gd name="connsiteX68" fmla="*/ 6098321 w 12192000"/>
              <a:gd name="connsiteY68" fmla="*/ 1721646 h 2237474"/>
              <a:gd name="connsiteX69" fmla="*/ 5880652 w 12192000"/>
              <a:gd name="connsiteY69" fmla="*/ 1779643 h 2237474"/>
              <a:gd name="connsiteX70" fmla="*/ 5785959 w 12192000"/>
              <a:gd name="connsiteY70" fmla="*/ 1775307 h 2237474"/>
              <a:gd name="connsiteX71" fmla="*/ 5643534 w 12192000"/>
              <a:gd name="connsiteY71" fmla="*/ 1802919 h 2237474"/>
              <a:gd name="connsiteX72" fmla="*/ 5518799 w 12192000"/>
              <a:gd name="connsiteY72" fmla="*/ 1818312 h 2237474"/>
              <a:gd name="connsiteX73" fmla="*/ 5505014 w 12192000"/>
              <a:gd name="connsiteY73" fmla="*/ 1819259 h 2237474"/>
              <a:gd name="connsiteX74" fmla="*/ 5453307 w 12192000"/>
              <a:gd name="connsiteY74" fmla="*/ 1815450 h 2237474"/>
              <a:gd name="connsiteX75" fmla="*/ 5221533 w 12192000"/>
              <a:gd name="connsiteY75" fmla="*/ 1846950 h 2237474"/>
              <a:gd name="connsiteX76" fmla="*/ 5149802 w 12192000"/>
              <a:gd name="connsiteY76" fmla="*/ 1844846 h 2237474"/>
              <a:gd name="connsiteX77" fmla="*/ 5114927 w 12192000"/>
              <a:gd name="connsiteY77" fmla="*/ 1847827 h 2237474"/>
              <a:gd name="connsiteX78" fmla="*/ 5108970 w 12192000"/>
              <a:gd name="connsiteY78" fmla="*/ 1847935 h 2237474"/>
              <a:gd name="connsiteX79" fmla="*/ 5067961 w 12192000"/>
              <a:gd name="connsiteY79" fmla="*/ 1845917 h 2237474"/>
              <a:gd name="connsiteX80" fmla="*/ 5007075 w 12192000"/>
              <a:gd name="connsiteY80" fmla="*/ 1838626 h 2237474"/>
              <a:gd name="connsiteX81" fmla="*/ 4944087 w 12192000"/>
              <a:gd name="connsiteY81" fmla="*/ 1823332 h 2237474"/>
              <a:gd name="connsiteX82" fmla="*/ 4907662 w 12192000"/>
              <a:gd name="connsiteY82" fmla="*/ 1816900 h 2237474"/>
              <a:gd name="connsiteX83" fmla="*/ 4882386 w 12192000"/>
              <a:gd name="connsiteY83" fmla="*/ 1809844 h 2237474"/>
              <a:gd name="connsiteX84" fmla="*/ 4811440 w 12192000"/>
              <a:gd name="connsiteY84" fmla="*/ 1804655 h 2237474"/>
              <a:gd name="connsiteX85" fmla="*/ 4691075 w 12192000"/>
              <a:gd name="connsiteY85" fmla="*/ 1801389 h 2237474"/>
              <a:gd name="connsiteX86" fmla="*/ 4640313 w 12192000"/>
              <a:gd name="connsiteY86" fmla="*/ 1784307 h 2237474"/>
              <a:gd name="connsiteX87" fmla="*/ 4536503 w 12192000"/>
              <a:gd name="connsiteY87" fmla="*/ 1785334 h 2237474"/>
              <a:gd name="connsiteX88" fmla="*/ 4513724 w 12192000"/>
              <a:gd name="connsiteY88" fmla="*/ 1791996 h 2237474"/>
              <a:gd name="connsiteX89" fmla="*/ 4459810 w 12192000"/>
              <a:gd name="connsiteY89" fmla="*/ 1797886 h 2237474"/>
              <a:gd name="connsiteX90" fmla="*/ 4379064 w 12192000"/>
              <a:gd name="connsiteY90" fmla="*/ 1817177 h 2237474"/>
              <a:gd name="connsiteX91" fmla="*/ 4290981 w 12192000"/>
              <a:gd name="connsiteY91" fmla="*/ 1839677 h 2237474"/>
              <a:gd name="connsiteX92" fmla="*/ 4238372 w 12192000"/>
              <a:gd name="connsiteY92" fmla="*/ 1851480 h 2237474"/>
              <a:gd name="connsiteX93" fmla="*/ 4232517 w 12192000"/>
              <a:gd name="connsiteY93" fmla="*/ 1852567 h 2237474"/>
              <a:gd name="connsiteX94" fmla="*/ 4191732 w 12192000"/>
              <a:gd name="connsiteY94" fmla="*/ 1857328 h 2237474"/>
              <a:gd name="connsiteX95" fmla="*/ 4065532 w 12192000"/>
              <a:gd name="connsiteY95" fmla="*/ 1855477 h 2237474"/>
              <a:gd name="connsiteX96" fmla="*/ 4028460 w 12192000"/>
              <a:gd name="connsiteY96" fmla="*/ 1855137 h 2237474"/>
              <a:gd name="connsiteX97" fmla="*/ 4002267 w 12192000"/>
              <a:gd name="connsiteY97" fmla="*/ 1852352 h 2237474"/>
              <a:gd name="connsiteX98" fmla="*/ 3931396 w 12192000"/>
              <a:gd name="connsiteY98" fmla="*/ 1858915 h 2237474"/>
              <a:gd name="connsiteX99" fmla="*/ 3812162 w 12192000"/>
              <a:gd name="connsiteY99" fmla="*/ 1875501 h 2237474"/>
              <a:gd name="connsiteX100" fmla="*/ 3758105 w 12192000"/>
              <a:gd name="connsiteY100" fmla="*/ 1871856 h 2237474"/>
              <a:gd name="connsiteX101" fmla="*/ 3715896 w 12192000"/>
              <a:gd name="connsiteY101" fmla="*/ 1881552 h 2237474"/>
              <a:gd name="connsiteX102" fmla="*/ 3567259 w 12192000"/>
              <a:gd name="connsiteY102" fmla="*/ 1893482 h 2237474"/>
              <a:gd name="connsiteX103" fmla="*/ 3405770 w 12192000"/>
              <a:gd name="connsiteY103" fmla="*/ 1904591 h 2237474"/>
              <a:gd name="connsiteX104" fmla="*/ 3280097 w 12192000"/>
              <a:gd name="connsiteY104" fmla="*/ 1919610 h 2237474"/>
              <a:gd name="connsiteX105" fmla="*/ 3009910 w 12192000"/>
              <a:gd name="connsiteY105" fmla="*/ 1957866 h 2237474"/>
              <a:gd name="connsiteX106" fmla="*/ 2995934 w 12192000"/>
              <a:gd name="connsiteY106" fmla="*/ 1967085 h 2237474"/>
              <a:gd name="connsiteX107" fmla="*/ 2942858 w 12192000"/>
              <a:gd name="connsiteY107" fmla="*/ 1981367 h 2237474"/>
              <a:gd name="connsiteX108" fmla="*/ 2875436 w 12192000"/>
              <a:gd name="connsiteY108" fmla="*/ 1996977 h 2237474"/>
              <a:gd name="connsiteX109" fmla="*/ 2874892 w 12192000"/>
              <a:gd name="connsiteY109" fmla="*/ 1996085 h 2237474"/>
              <a:gd name="connsiteX110" fmla="*/ 2843662 w 12192000"/>
              <a:gd name="connsiteY110" fmla="*/ 1992498 h 2237474"/>
              <a:gd name="connsiteX111" fmla="*/ 2718916 w 12192000"/>
              <a:gd name="connsiteY111" fmla="*/ 1990867 h 2237474"/>
              <a:gd name="connsiteX112" fmla="*/ 2713522 w 12192000"/>
              <a:gd name="connsiteY112" fmla="*/ 1990173 h 2237474"/>
              <a:gd name="connsiteX113" fmla="*/ 2476147 w 12192000"/>
              <a:gd name="connsiteY113" fmla="*/ 1998305 h 2237474"/>
              <a:gd name="connsiteX114" fmla="*/ 2373568 w 12192000"/>
              <a:gd name="connsiteY114" fmla="*/ 2003219 h 2237474"/>
              <a:gd name="connsiteX115" fmla="*/ 2287219 w 12192000"/>
              <a:gd name="connsiteY115" fmla="*/ 1998750 h 2237474"/>
              <a:gd name="connsiteX116" fmla="*/ 2243069 w 12192000"/>
              <a:gd name="connsiteY116" fmla="*/ 2005321 h 2237474"/>
              <a:gd name="connsiteX117" fmla="*/ 2164831 w 12192000"/>
              <a:gd name="connsiteY117" fmla="*/ 2010143 h 2237474"/>
              <a:gd name="connsiteX118" fmla="*/ 2085228 w 12192000"/>
              <a:gd name="connsiteY118" fmla="*/ 2046431 h 2237474"/>
              <a:gd name="connsiteX119" fmla="*/ 2058061 w 12192000"/>
              <a:gd name="connsiteY119" fmla="*/ 2047942 h 2237474"/>
              <a:gd name="connsiteX120" fmla="*/ 2042244 w 12192000"/>
              <a:gd name="connsiteY120" fmla="*/ 2055560 h 2237474"/>
              <a:gd name="connsiteX121" fmla="*/ 1877728 w 12192000"/>
              <a:gd name="connsiteY121" fmla="*/ 2101004 h 2237474"/>
              <a:gd name="connsiteX122" fmla="*/ 1759056 w 12192000"/>
              <a:gd name="connsiteY122" fmla="*/ 2125608 h 2237474"/>
              <a:gd name="connsiteX123" fmla="*/ 1637948 w 12192000"/>
              <a:gd name="connsiteY123" fmla="*/ 2172597 h 2237474"/>
              <a:gd name="connsiteX124" fmla="*/ 1434549 w 12192000"/>
              <a:gd name="connsiteY124" fmla="*/ 2234522 h 2237474"/>
              <a:gd name="connsiteX125" fmla="*/ 1398481 w 12192000"/>
              <a:gd name="connsiteY125" fmla="*/ 2237074 h 2237474"/>
              <a:gd name="connsiteX126" fmla="*/ 1398407 w 12192000"/>
              <a:gd name="connsiteY126" fmla="*/ 2237095 h 2237474"/>
              <a:gd name="connsiteX127" fmla="*/ 1370962 w 12192000"/>
              <a:gd name="connsiteY127" fmla="*/ 2237474 h 2237474"/>
              <a:gd name="connsiteX128" fmla="*/ 1356367 w 12192000"/>
              <a:gd name="connsiteY128" fmla="*/ 2235089 h 2237474"/>
              <a:gd name="connsiteX129" fmla="*/ 1279765 w 12192000"/>
              <a:gd name="connsiteY129" fmla="*/ 2229639 h 2237474"/>
              <a:gd name="connsiteX130" fmla="*/ 1195347 w 12192000"/>
              <a:gd name="connsiteY130" fmla="*/ 2212354 h 2237474"/>
              <a:gd name="connsiteX131" fmla="*/ 970251 w 12192000"/>
              <a:gd name="connsiteY131" fmla="*/ 2221029 h 2237474"/>
              <a:gd name="connsiteX132" fmla="*/ 812914 w 12192000"/>
              <a:gd name="connsiteY132" fmla="*/ 2210095 h 2237474"/>
              <a:gd name="connsiteX133" fmla="*/ 776382 w 12192000"/>
              <a:gd name="connsiteY133" fmla="*/ 2204512 h 2237474"/>
              <a:gd name="connsiteX134" fmla="*/ 597225 w 12192000"/>
              <a:gd name="connsiteY134" fmla="*/ 2180999 h 2237474"/>
              <a:gd name="connsiteX135" fmla="*/ 520671 w 12192000"/>
              <a:gd name="connsiteY135" fmla="*/ 2180980 h 2237474"/>
              <a:gd name="connsiteX136" fmla="*/ 515024 w 12192000"/>
              <a:gd name="connsiteY136" fmla="*/ 2179258 h 2237474"/>
              <a:gd name="connsiteX137" fmla="*/ 413835 w 12192000"/>
              <a:gd name="connsiteY137" fmla="*/ 2156783 h 2237474"/>
              <a:gd name="connsiteX138" fmla="*/ 376513 w 12192000"/>
              <a:gd name="connsiteY138" fmla="*/ 2154014 h 2237474"/>
              <a:gd name="connsiteX139" fmla="*/ 273386 w 12192000"/>
              <a:gd name="connsiteY139" fmla="*/ 2142551 h 2237474"/>
              <a:gd name="connsiteX140" fmla="*/ 169207 w 12192000"/>
              <a:gd name="connsiteY140" fmla="*/ 2128100 h 2237474"/>
              <a:gd name="connsiteX141" fmla="*/ 77641 w 12192000"/>
              <a:gd name="connsiteY141" fmla="*/ 2126835 h 2237474"/>
              <a:gd name="connsiteX142" fmla="*/ 37645 w 12192000"/>
              <a:gd name="connsiteY142" fmla="*/ 2115401 h 2237474"/>
              <a:gd name="connsiteX143" fmla="*/ 4572 w 12192000"/>
              <a:gd name="connsiteY143" fmla="*/ 2111091 h 2237474"/>
              <a:gd name="connsiteX144" fmla="*/ 0 w 12192000"/>
              <a:gd name="connsiteY144" fmla="*/ 2110468 h 2237474"/>
              <a:gd name="connsiteX145" fmla="*/ 0 w 12192000"/>
              <a:gd name="connsiteY1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1033 w 12192000"/>
              <a:gd name="connsiteY28" fmla="*/ 1037921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8177 w 12192000"/>
              <a:gd name="connsiteY28" fmla="*/ 1035474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38659 w 12192000"/>
              <a:gd name="connsiteY3" fmla="*/ 756742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169207 w 12192000"/>
              <a:gd name="connsiteY134" fmla="*/ 2128100 h 2237474"/>
              <a:gd name="connsiteX135" fmla="*/ 77641 w 12192000"/>
              <a:gd name="connsiteY135" fmla="*/ 2126835 h 2237474"/>
              <a:gd name="connsiteX136" fmla="*/ 37645 w 12192000"/>
              <a:gd name="connsiteY136" fmla="*/ 2115401 h 2237474"/>
              <a:gd name="connsiteX137" fmla="*/ 4572 w 12192000"/>
              <a:gd name="connsiteY137" fmla="*/ 2111091 h 2237474"/>
              <a:gd name="connsiteX138" fmla="*/ 0 w 12192000"/>
              <a:gd name="connsiteY138" fmla="*/ 2110468 h 2237474"/>
              <a:gd name="connsiteX139" fmla="*/ 0 w 12192000"/>
              <a:gd name="connsiteY1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77641 w 12192000"/>
              <a:gd name="connsiteY134" fmla="*/ 2126835 h 2237474"/>
              <a:gd name="connsiteX135" fmla="*/ 37645 w 12192000"/>
              <a:gd name="connsiteY135" fmla="*/ 2115401 h 2237474"/>
              <a:gd name="connsiteX136" fmla="*/ 4572 w 12192000"/>
              <a:gd name="connsiteY136" fmla="*/ 2111091 h 2237474"/>
              <a:gd name="connsiteX137" fmla="*/ 0 w 12192000"/>
              <a:gd name="connsiteY137" fmla="*/ 2110468 h 2237474"/>
              <a:gd name="connsiteX138" fmla="*/ 0 w 12192000"/>
              <a:gd name="connsiteY138" fmla="*/ 0 h 2237474"/>
              <a:gd name="connsiteX0" fmla="*/ 0 w 12192000"/>
              <a:gd name="connsiteY0" fmla="*/ 0 h 2237627"/>
              <a:gd name="connsiteX1" fmla="*/ 12192000 w 12192000"/>
              <a:gd name="connsiteY1" fmla="*/ 0 h 2237627"/>
              <a:gd name="connsiteX2" fmla="*/ 12192000 w 12192000"/>
              <a:gd name="connsiteY2" fmla="*/ 751299 h 2237627"/>
              <a:gd name="connsiteX3" fmla="*/ 11890686 w 12192000"/>
              <a:gd name="connsiteY3" fmla="*/ 732766 h 2237627"/>
              <a:gd name="connsiteX4" fmla="*/ 11820512 w 12192000"/>
              <a:gd name="connsiteY4" fmla="*/ 745392 h 2237627"/>
              <a:gd name="connsiteX5" fmla="*/ 11649954 w 12192000"/>
              <a:gd name="connsiteY5" fmla="*/ 749628 h 2237627"/>
              <a:gd name="connsiteX6" fmla="*/ 11560424 w 12192000"/>
              <a:gd name="connsiteY6" fmla="*/ 748017 h 2237627"/>
              <a:gd name="connsiteX7" fmla="*/ 11358455 w 12192000"/>
              <a:gd name="connsiteY7" fmla="*/ 747593 h 2237627"/>
              <a:gd name="connsiteX8" fmla="*/ 11165209 w 12192000"/>
              <a:gd name="connsiteY8" fmla="*/ 748852 h 2237627"/>
              <a:gd name="connsiteX9" fmla="*/ 11058755 w 12192000"/>
              <a:gd name="connsiteY9" fmla="*/ 749617 h 2237627"/>
              <a:gd name="connsiteX10" fmla="*/ 10846594 w 12192000"/>
              <a:gd name="connsiteY10" fmla="*/ 765069 h 2237627"/>
              <a:gd name="connsiteX11" fmla="*/ 10739478 w 12192000"/>
              <a:gd name="connsiteY11" fmla="*/ 776841 h 2237627"/>
              <a:gd name="connsiteX12" fmla="*/ 10458762 w 12192000"/>
              <a:gd name="connsiteY12" fmla="*/ 755400 h 2237627"/>
              <a:gd name="connsiteX13" fmla="*/ 10211200 w 12192000"/>
              <a:gd name="connsiteY13" fmla="*/ 767513 h 2237627"/>
              <a:gd name="connsiteX14" fmla="*/ 10167995 w 12192000"/>
              <a:gd name="connsiteY14" fmla="*/ 760843 h 2237627"/>
              <a:gd name="connsiteX15" fmla="*/ 9997044 w 12192000"/>
              <a:gd name="connsiteY15" fmla="*/ 780129 h 2237627"/>
              <a:gd name="connsiteX16" fmla="*/ 9943887 w 12192000"/>
              <a:gd name="connsiteY16" fmla="*/ 804141 h 2237627"/>
              <a:gd name="connsiteX17" fmla="*/ 9918248 w 12192000"/>
              <a:gd name="connsiteY17" fmla="*/ 816628 h 2237627"/>
              <a:gd name="connsiteX18" fmla="*/ 9767091 w 12192000"/>
              <a:gd name="connsiteY18" fmla="*/ 870550 h 2237627"/>
              <a:gd name="connsiteX19" fmla="*/ 9683005 w 12192000"/>
              <a:gd name="connsiteY19" fmla="*/ 894128 h 2237627"/>
              <a:gd name="connsiteX20" fmla="*/ 9594438 w 12192000"/>
              <a:gd name="connsiteY20" fmla="*/ 919051 h 2237627"/>
              <a:gd name="connsiteX21" fmla="*/ 9544189 w 12192000"/>
              <a:gd name="connsiteY21" fmla="*/ 938966 h 2237627"/>
              <a:gd name="connsiteX22" fmla="*/ 9500499 w 12192000"/>
              <a:gd name="connsiteY22" fmla="*/ 954680 h 2237627"/>
              <a:gd name="connsiteX23" fmla="*/ 9410017 w 12192000"/>
              <a:gd name="connsiteY23" fmla="*/ 993931 h 2237627"/>
              <a:gd name="connsiteX24" fmla="*/ 9392919 w 12192000"/>
              <a:gd name="connsiteY24" fmla="*/ 994656 h 2237627"/>
              <a:gd name="connsiteX25" fmla="*/ 9268019 w 12192000"/>
              <a:gd name="connsiteY25" fmla="*/ 1007442 h 2237627"/>
              <a:gd name="connsiteX26" fmla="*/ 9188177 w 12192000"/>
              <a:gd name="connsiteY26" fmla="*/ 1035474 h 2237627"/>
              <a:gd name="connsiteX27" fmla="*/ 9155969 w 12192000"/>
              <a:gd name="connsiteY27" fmla="*/ 1046804 h 2237627"/>
              <a:gd name="connsiteX28" fmla="*/ 9133985 w 12192000"/>
              <a:gd name="connsiteY28" fmla="*/ 1046450 h 2237627"/>
              <a:gd name="connsiteX29" fmla="*/ 9003462 w 12192000"/>
              <a:gd name="connsiteY29" fmla="*/ 1042406 h 2237627"/>
              <a:gd name="connsiteX30" fmla="*/ 8968445 w 12192000"/>
              <a:gd name="connsiteY30" fmla="*/ 1052169 h 2237627"/>
              <a:gd name="connsiteX31" fmla="*/ 8886001 w 12192000"/>
              <a:gd name="connsiteY31" fmla="*/ 1067468 h 2237627"/>
              <a:gd name="connsiteX32" fmla="*/ 8838610 w 12192000"/>
              <a:gd name="connsiteY32" fmla="*/ 1075091 h 2237627"/>
              <a:gd name="connsiteX33" fmla="*/ 8750383 w 12192000"/>
              <a:gd name="connsiteY33" fmla="*/ 1097387 h 2237627"/>
              <a:gd name="connsiteX34" fmla="*/ 8665605 w 12192000"/>
              <a:gd name="connsiteY34" fmla="*/ 1110791 h 2237627"/>
              <a:gd name="connsiteX35" fmla="*/ 8584946 w 12192000"/>
              <a:gd name="connsiteY35" fmla="*/ 1135226 h 2237627"/>
              <a:gd name="connsiteX36" fmla="*/ 8419755 w 12192000"/>
              <a:gd name="connsiteY36" fmla="*/ 1216260 h 2237627"/>
              <a:gd name="connsiteX37" fmla="*/ 8411626 w 12192000"/>
              <a:gd name="connsiteY37" fmla="*/ 1214397 h 2237627"/>
              <a:gd name="connsiteX38" fmla="*/ 8363469 w 12192000"/>
              <a:gd name="connsiteY38" fmla="*/ 1246658 h 2237627"/>
              <a:gd name="connsiteX39" fmla="*/ 8275497 w 12192000"/>
              <a:gd name="connsiteY39" fmla="*/ 1264396 h 2237627"/>
              <a:gd name="connsiteX40" fmla="*/ 8074238 w 12192000"/>
              <a:gd name="connsiteY40" fmla="*/ 1301895 h 2237627"/>
              <a:gd name="connsiteX41" fmla="*/ 7942099 w 12192000"/>
              <a:gd name="connsiteY41" fmla="*/ 1336332 h 2237627"/>
              <a:gd name="connsiteX42" fmla="*/ 7902328 w 12192000"/>
              <a:gd name="connsiteY42" fmla="*/ 1345865 h 2237627"/>
              <a:gd name="connsiteX43" fmla="*/ 7840612 w 12192000"/>
              <a:gd name="connsiteY43" fmla="*/ 1369373 h 2237627"/>
              <a:gd name="connsiteX44" fmla="*/ 7786819 w 12192000"/>
              <a:gd name="connsiteY44" fmla="*/ 1378970 h 2237627"/>
              <a:gd name="connsiteX45" fmla="*/ 7548172 w 12192000"/>
              <a:gd name="connsiteY45" fmla="*/ 1417460 h 2237627"/>
              <a:gd name="connsiteX46" fmla="*/ 7483437 w 12192000"/>
              <a:gd name="connsiteY46" fmla="*/ 1478152 h 2237627"/>
              <a:gd name="connsiteX47" fmla="*/ 7377870 w 12192000"/>
              <a:gd name="connsiteY47" fmla="*/ 1523319 h 2237627"/>
              <a:gd name="connsiteX48" fmla="*/ 7230737 w 12192000"/>
              <a:gd name="connsiteY48" fmla="*/ 1562633 h 2237627"/>
              <a:gd name="connsiteX49" fmla="*/ 7224458 w 12192000"/>
              <a:gd name="connsiteY49" fmla="*/ 1573008 h 2237627"/>
              <a:gd name="connsiteX50" fmla="*/ 7183121 w 12192000"/>
              <a:gd name="connsiteY50" fmla="*/ 1595162 h 2237627"/>
              <a:gd name="connsiteX51" fmla="*/ 7164601 w 12192000"/>
              <a:gd name="connsiteY51" fmla="*/ 1606490 h 2237627"/>
              <a:gd name="connsiteX52" fmla="*/ 6900177 w 12192000"/>
              <a:gd name="connsiteY52" fmla="*/ 1636016 h 2237627"/>
              <a:gd name="connsiteX53" fmla="*/ 6795372 w 12192000"/>
              <a:gd name="connsiteY53" fmla="*/ 1644845 h 2237627"/>
              <a:gd name="connsiteX54" fmla="*/ 6692251 w 12192000"/>
              <a:gd name="connsiteY54" fmla="*/ 1656357 h 2237627"/>
              <a:gd name="connsiteX55" fmla="*/ 6655235 w 12192000"/>
              <a:gd name="connsiteY55" fmla="*/ 1661869 h 2237627"/>
              <a:gd name="connsiteX56" fmla="*/ 6554894 w 12192000"/>
              <a:gd name="connsiteY56" fmla="*/ 1664428 h 2237627"/>
              <a:gd name="connsiteX57" fmla="*/ 6516595 w 12192000"/>
              <a:gd name="connsiteY57" fmla="*/ 1667475 h 2237627"/>
              <a:gd name="connsiteX58" fmla="*/ 6508541 w 12192000"/>
              <a:gd name="connsiteY58" fmla="*/ 1668757 h 2237627"/>
              <a:gd name="connsiteX59" fmla="*/ 6471012 w 12192000"/>
              <a:gd name="connsiteY59" fmla="*/ 1678604 h 2237627"/>
              <a:gd name="connsiteX60" fmla="*/ 6364035 w 12192000"/>
              <a:gd name="connsiteY60" fmla="*/ 1667683 h 2237627"/>
              <a:gd name="connsiteX61" fmla="*/ 6280959 w 12192000"/>
              <a:gd name="connsiteY61" fmla="*/ 1689329 h 2237627"/>
              <a:gd name="connsiteX62" fmla="*/ 6243319 w 12192000"/>
              <a:gd name="connsiteY62" fmla="*/ 1695560 h 2237627"/>
              <a:gd name="connsiteX63" fmla="*/ 6098321 w 12192000"/>
              <a:gd name="connsiteY63" fmla="*/ 1721646 h 2237627"/>
              <a:gd name="connsiteX64" fmla="*/ 5880652 w 12192000"/>
              <a:gd name="connsiteY64" fmla="*/ 1779643 h 2237627"/>
              <a:gd name="connsiteX65" fmla="*/ 5785959 w 12192000"/>
              <a:gd name="connsiteY65" fmla="*/ 1775307 h 2237627"/>
              <a:gd name="connsiteX66" fmla="*/ 5643534 w 12192000"/>
              <a:gd name="connsiteY66" fmla="*/ 1802919 h 2237627"/>
              <a:gd name="connsiteX67" fmla="*/ 5518799 w 12192000"/>
              <a:gd name="connsiteY67" fmla="*/ 1818312 h 2237627"/>
              <a:gd name="connsiteX68" fmla="*/ 5505014 w 12192000"/>
              <a:gd name="connsiteY68" fmla="*/ 1819259 h 2237627"/>
              <a:gd name="connsiteX69" fmla="*/ 5453307 w 12192000"/>
              <a:gd name="connsiteY69" fmla="*/ 1815450 h 2237627"/>
              <a:gd name="connsiteX70" fmla="*/ 5221533 w 12192000"/>
              <a:gd name="connsiteY70" fmla="*/ 1846950 h 2237627"/>
              <a:gd name="connsiteX71" fmla="*/ 5149802 w 12192000"/>
              <a:gd name="connsiteY71" fmla="*/ 1844846 h 2237627"/>
              <a:gd name="connsiteX72" fmla="*/ 5114927 w 12192000"/>
              <a:gd name="connsiteY72" fmla="*/ 1847827 h 2237627"/>
              <a:gd name="connsiteX73" fmla="*/ 5108970 w 12192000"/>
              <a:gd name="connsiteY73" fmla="*/ 1847935 h 2237627"/>
              <a:gd name="connsiteX74" fmla="*/ 5067961 w 12192000"/>
              <a:gd name="connsiteY74" fmla="*/ 1845917 h 2237627"/>
              <a:gd name="connsiteX75" fmla="*/ 5007075 w 12192000"/>
              <a:gd name="connsiteY75" fmla="*/ 1838626 h 2237627"/>
              <a:gd name="connsiteX76" fmla="*/ 4944087 w 12192000"/>
              <a:gd name="connsiteY76" fmla="*/ 1823332 h 2237627"/>
              <a:gd name="connsiteX77" fmla="*/ 4907662 w 12192000"/>
              <a:gd name="connsiteY77" fmla="*/ 1816900 h 2237627"/>
              <a:gd name="connsiteX78" fmla="*/ 4882386 w 12192000"/>
              <a:gd name="connsiteY78" fmla="*/ 1809844 h 2237627"/>
              <a:gd name="connsiteX79" fmla="*/ 4811440 w 12192000"/>
              <a:gd name="connsiteY79" fmla="*/ 1804655 h 2237627"/>
              <a:gd name="connsiteX80" fmla="*/ 4691075 w 12192000"/>
              <a:gd name="connsiteY80" fmla="*/ 1801389 h 2237627"/>
              <a:gd name="connsiteX81" fmla="*/ 4640313 w 12192000"/>
              <a:gd name="connsiteY81" fmla="*/ 1784307 h 2237627"/>
              <a:gd name="connsiteX82" fmla="*/ 4536503 w 12192000"/>
              <a:gd name="connsiteY82" fmla="*/ 1785334 h 2237627"/>
              <a:gd name="connsiteX83" fmla="*/ 4513724 w 12192000"/>
              <a:gd name="connsiteY83" fmla="*/ 1791996 h 2237627"/>
              <a:gd name="connsiteX84" fmla="*/ 4459810 w 12192000"/>
              <a:gd name="connsiteY84" fmla="*/ 1797886 h 2237627"/>
              <a:gd name="connsiteX85" fmla="*/ 4379064 w 12192000"/>
              <a:gd name="connsiteY85" fmla="*/ 1817177 h 2237627"/>
              <a:gd name="connsiteX86" fmla="*/ 4290981 w 12192000"/>
              <a:gd name="connsiteY86" fmla="*/ 1839677 h 2237627"/>
              <a:gd name="connsiteX87" fmla="*/ 4238372 w 12192000"/>
              <a:gd name="connsiteY87" fmla="*/ 1851480 h 2237627"/>
              <a:gd name="connsiteX88" fmla="*/ 4232517 w 12192000"/>
              <a:gd name="connsiteY88" fmla="*/ 1852567 h 2237627"/>
              <a:gd name="connsiteX89" fmla="*/ 4191732 w 12192000"/>
              <a:gd name="connsiteY89" fmla="*/ 1857328 h 2237627"/>
              <a:gd name="connsiteX90" fmla="*/ 4065532 w 12192000"/>
              <a:gd name="connsiteY90" fmla="*/ 1855477 h 2237627"/>
              <a:gd name="connsiteX91" fmla="*/ 4028460 w 12192000"/>
              <a:gd name="connsiteY91" fmla="*/ 1855137 h 2237627"/>
              <a:gd name="connsiteX92" fmla="*/ 4002267 w 12192000"/>
              <a:gd name="connsiteY92" fmla="*/ 1852352 h 2237627"/>
              <a:gd name="connsiteX93" fmla="*/ 3931396 w 12192000"/>
              <a:gd name="connsiteY93" fmla="*/ 1858915 h 2237627"/>
              <a:gd name="connsiteX94" fmla="*/ 3812162 w 12192000"/>
              <a:gd name="connsiteY94" fmla="*/ 1875501 h 2237627"/>
              <a:gd name="connsiteX95" fmla="*/ 3758105 w 12192000"/>
              <a:gd name="connsiteY95" fmla="*/ 1871856 h 2237627"/>
              <a:gd name="connsiteX96" fmla="*/ 3567259 w 12192000"/>
              <a:gd name="connsiteY96" fmla="*/ 1893482 h 2237627"/>
              <a:gd name="connsiteX97" fmla="*/ 3405770 w 12192000"/>
              <a:gd name="connsiteY97" fmla="*/ 1904591 h 2237627"/>
              <a:gd name="connsiteX98" fmla="*/ 3280097 w 12192000"/>
              <a:gd name="connsiteY98" fmla="*/ 1919610 h 2237627"/>
              <a:gd name="connsiteX99" fmla="*/ 3009910 w 12192000"/>
              <a:gd name="connsiteY99" fmla="*/ 1957866 h 2237627"/>
              <a:gd name="connsiteX100" fmla="*/ 2995934 w 12192000"/>
              <a:gd name="connsiteY100" fmla="*/ 1967085 h 2237627"/>
              <a:gd name="connsiteX101" fmla="*/ 2942858 w 12192000"/>
              <a:gd name="connsiteY101" fmla="*/ 1981367 h 2237627"/>
              <a:gd name="connsiteX102" fmla="*/ 2875436 w 12192000"/>
              <a:gd name="connsiteY102" fmla="*/ 1996977 h 2237627"/>
              <a:gd name="connsiteX103" fmla="*/ 2874892 w 12192000"/>
              <a:gd name="connsiteY103" fmla="*/ 1996085 h 2237627"/>
              <a:gd name="connsiteX104" fmla="*/ 2843662 w 12192000"/>
              <a:gd name="connsiteY104" fmla="*/ 1992498 h 2237627"/>
              <a:gd name="connsiteX105" fmla="*/ 2718916 w 12192000"/>
              <a:gd name="connsiteY105" fmla="*/ 1990867 h 2237627"/>
              <a:gd name="connsiteX106" fmla="*/ 2713522 w 12192000"/>
              <a:gd name="connsiteY106" fmla="*/ 1990173 h 2237627"/>
              <a:gd name="connsiteX107" fmla="*/ 2476147 w 12192000"/>
              <a:gd name="connsiteY107" fmla="*/ 1998305 h 2237627"/>
              <a:gd name="connsiteX108" fmla="*/ 2373568 w 12192000"/>
              <a:gd name="connsiteY108" fmla="*/ 2003219 h 2237627"/>
              <a:gd name="connsiteX109" fmla="*/ 2287219 w 12192000"/>
              <a:gd name="connsiteY109" fmla="*/ 1998750 h 2237627"/>
              <a:gd name="connsiteX110" fmla="*/ 2243069 w 12192000"/>
              <a:gd name="connsiteY110" fmla="*/ 2005321 h 2237627"/>
              <a:gd name="connsiteX111" fmla="*/ 2164831 w 12192000"/>
              <a:gd name="connsiteY111" fmla="*/ 2010143 h 2237627"/>
              <a:gd name="connsiteX112" fmla="*/ 2085228 w 12192000"/>
              <a:gd name="connsiteY112" fmla="*/ 2046431 h 2237627"/>
              <a:gd name="connsiteX113" fmla="*/ 2058061 w 12192000"/>
              <a:gd name="connsiteY113" fmla="*/ 2047942 h 2237627"/>
              <a:gd name="connsiteX114" fmla="*/ 2042244 w 12192000"/>
              <a:gd name="connsiteY114" fmla="*/ 2055560 h 2237627"/>
              <a:gd name="connsiteX115" fmla="*/ 1877728 w 12192000"/>
              <a:gd name="connsiteY115" fmla="*/ 2101004 h 2237627"/>
              <a:gd name="connsiteX116" fmla="*/ 1759056 w 12192000"/>
              <a:gd name="connsiteY116" fmla="*/ 2125608 h 2237627"/>
              <a:gd name="connsiteX117" fmla="*/ 1637948 w 12192000"/>
              <a:gd name="connsiteY117" fmla="*/ 2172597 h 2237627"/>
              <a:gd name="connsiteX118" fmla="*/ 1434549 w 12192000"/>
              <a:gd name="connsiteY118" fmla="*/ 2234522 h 2237627"/>
              <a:gd name="connsiteX119" fmla="*/ 1398481 w 12192000"/>
              <a:gd name="connsiteY119" fmla="*/ 2237074 h 2237627"/>
              <a:gd name="connsiteX120" fmla="*/ 1370962 w 12192000"/>
              <a:gd name="connsiteY120" fmla="*/ 2237474 h 2237627"/>
              <a:gd name="connsiteX121" fmla="*/ 1356367 w 12192000"/>
              <a:gd name="connsiteY121" fmla="*/ 2235089 h 2237627"/>
              <a:gd name="connsiteX122" fmla="*/ 1279765 w 12192000"/>
              <a:gd name="connsiteY122" fmla="*/ 2229639 h 2237627"/>
              <a:gd name="connsiteX123" fmla="*/ 1195347 w 12192000"/>
              <a:gd name="connsiteY123" fmla="*/ 2212354 h 2237627"/>
              <a:gd name="connsiteX124" fmla="*/ 970251 w 12192000"/>
              <a:gd name="connsiteY124" fmla="*/ 2221029 h 2237627"/>
              <a:gd name="connsiteX125" fmla="*/ 812914 w 12192000"/>
              <a:gd name="connsiteY125" fmla="*/ 2210095 h 2237627"/>
              <a:gd name="connsiteX126" fmla="*/ 776382 w 12192000"/>
              <a:gd name="connsiteY126" fmla="*/ 2204512 h 2237627"/>
              <a:gd name="connsiteX127" fmla="*/ 597225 w 12192000"/>
              <a:gd name="connsiteY127" fmla="*/ 2180999 h 2237627"/>
              <a:gd name="connsiteX128" fmla="*/ 520671 w 12192000"/>
              <a:gd name="connsiteY128" fmla="*/ 2180980 h 2237627"/>
              <a:gd name="connsiteX129" fmla="*/ 515024 w 12192000"/>
              <a:gd name="connsiteY129" fmla="*/ 2179258 h 2237627"/>
              <a:gd name="connsiteX130" fmla="*/ 413835 w 12192000"/>
              <a:gd name="connsiteY130" fmla="*/ 2156783 h 2237627"/>
              <a:gd name="connsiteX131" fmla="*/ 376513 w 12192000"/>
              <a:gd name="connsiteY131" fmla="*/ 2154014 h 2237627"/>
              <a:gd name="connsiteX132" fmla="*/ 273386 w 12192000"/>
              <a:gd name="connsiteY132" fmla="*/ 2142551 h 2237627"/>
              <a:gd name="connsiteX133" fmla="*/ 77641 w 12192000"/>
              <a:gd name="connsiteY133" fmla="*/ 2126835 h 2237627"/>
              <a:gd name="connsiteX134" fmla="*/ 37645 w 12192000"/>
              <a:gd name="connsiteY134" fmla="*/ 2115401 h 2237627"/>
              <a:gd name="connsiteX135" fmla="*/ 4572 w 12192000"/>
              <a:gd name="connsiteY135" fmla="*/ 2111091 h 2237627"/>
              <a:gd name="connsiteX136" fmla="*/ 0 w 12192000"/>
              <a:gd name="connsiteY136" fmla="*/ 2110468 h 2237627"/>
              <a:gd name="connsiteX137" fmla="*/ 0 w 12192000"/>
              <a:gd name="connsiteY137" fmla="*/ 0 h 2237627"/>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80959 w 12192000"/>
              <a:gd name="connsiteY61" fmla="*/ 1689329 h 2240205"/>
              <a:gd name="connsiteX62" fmla="*/ 6243319 w 12192000"/>
              <a:gd name="connsiteY62" fmla="*/ 1695560 h 2240205"/>
              <a:gd name="connsiteX63" fmla="*/ 6098321 w 12192000"/>
              <a:gd name="connsiteY63" fmla="*/ 1721646 h 2240205"/>
              <a:gd name="connsiteX64" fmla="*/ 5880652 w 12192000"/>
              <a:gd name="connsiteY64" fmla="*/ 1779643 h 2240205"/>
              <a:gd name="connsiteX65" fmla="*/ 5785959 w 12192000"/>
              <a:gd name="connsiteY65" fmla="*/ 1775307 h 2240205"/>
              <a:gd name="connsiteX66" fmla="*/ 5643534 w 12192000"/>
              <a:gd name="connsiteY66" fmla="*/ 1802919 h 2240205"/>
              <a:gd name="connsiteX67" fmla="*/ 5518799 w 12192000"/>
              <a:gd name="connsiteY67" fmla="*/ 1818312 h 2240205"/>
              <a:gd name="connsiteX68" fmla="*/ 5505014 w 12192000"/>
              <a:gd name="connsiteY68" fmla="*/ 1819259 h 2240205"/>
              <a:gd name="connsiteX69" fmla="*/ 5453307 w 12192000"/>
              <a:gd name="connsiteY69" fmla="*/ 1815450 h 2240205"/>
              <a:gd name="connsiteX70" fmla="*/ 5221533 w 12192000"/>
              <a:gd name="connsiteY70" fmla="*/ 1846950 h 2240205"/>
              <a:gd name="connsiteX71" fmla="*/ 5149802 w 12192000"/>
              <a:gd name="connsiteY71" fmla="*/ 1844846 h 2240205"/>
              <a:gd name="connsiteX72" fmla="*/ 5114927 w 12192000"/>
              <a:gd name="connsiteY72" fmla="*/ 1847827 h 2240205"/>
              <a:gd name="connsiteX73" fmla="*/ 5108970 w 12192000"/>
              <a:gd name="connsiteY73" fmla="*/ 1847935 h 2240205"/>
              <a:gd name="connsiteX74" fmla="*/ 5067961 w 12192000"/>
              <a:gd name="connsiteY74" fmla="*/ 1845917 h 2240205"/>
              <a:gd name="connsiteX75" fmla="*/ 5007075 w 12192000"/>
              <a:gd name="connsiteY75" fmla="*/ 1838626 h 2240205"/>
              <a:gd name="connsiteX76" fmla="*/ 4944087 w 12192000"/>
              <a:gd name="connsiteY76" fmla="*/ 1823332 h 2240205"/>
              <a:gd name="connsiteX77" fmla="*/ 4907662 w 12192000"/>
              <a:gd name="connsiteY77" fmla="*/ 1816900 h 2240205"/>
              <a:gd name="connsiteX78" fmla="*/ 4882386 w 12192000"/>
              <a:gd name="connsiteY78" fmla="*/ 1809844 h 2240205"/>
              <a:gd name="connsiteX79" fmla="*/ 4811440 w 12192000"/>
              <a:gd name="connsiteY79" fmla="*/ 1804655 h 2240205"/>
              <a:gd name="connsiteX80" fmla="*/ 4691075 w 12192000"/>
              <a:gd name="connsiteY80" fmla="*/ 1801389 h 2240205"/>
              <a:gd name="connsiteX81" fmla="*/ 4640313 w 12192000"/>
              <a:gd name="connsiteY81" fmla="*/ 1784307 h 2240205"/>
              <a:gd name="connsiteX82" fmla="*/ 4536503 w 12192000"/>
              <a:gd name="connsiteY82" fmla="*/ 1785334 h 2240205"/>
              <a:gd name="connsiteX83" fmla="*/ 4513724 w 12192000"/>
              <a:gd name="connsiteY83" fmla="*/ 1791996 h 2240205"/>
              <a:gd name="connsiteX84" fmla="*/ 4459810 w 12192000"/>
              <a:gd name="connsiteY84" fmla="*/ 1797886 h 2240205"/>
              <a:gd name="connsiteX85" fmla="*/ 4379064 w 12192000"/>
              <a:gd name="connsiteY85" fmla="*/ 1817177 h 2240205"/>
              <a:gd name="connsiteX86" fmla="*/ 4290981 w 12192000"/>
              <a:gd name="connsiteY86" fmla="*/ 1839677 h 2240205"/>
              <a:gd name="connsiteX87" fmla="*/ 4238372 w 12192000"/>
              <a:gd name="connsiteY87" fmla="*/ 1851480 h 2240205"/>
              <a:gd name="connsiteX88" fmla="*/ 4232517 w 12192000"/>
              <a:gd name="connsiteY88" fmla="*/ 1852567 h 2240205"/>
              <a:gd name="connsiteX89" fmla="*/ 4191732 w 12192000"/>
              <a:gd name="connsiteY89" fmla="*/ 1857328 h 2240205"/>
              <a:gd name="connsiteX90" fmla="*/ 4065532 w 12192000"/>
              <a:gd name="connsiteY90" fmla="*/ 1855477 h 2240205"/>
              <a:gd name="connsiteX91" fmla="*/ 4028460 w 12192000"/>
              <a:gd name="connsiteY91" fmla="*/ 1855137 h 2240205"/>
              <a:gd name="connsiteX92" fmla="*/ 4002267 w 12192000"/>
              <a:gd name="connsiteY92" fmla="*/ 1852352 h 2240205"/>
              <a:gd name="connsiteX93" fmla="*/ 3931396 w 12192000"/>
              <a:gd name="connsiteY93" fmla="*/ 1858915 h 2240205"/>
              <a:gd name="connsiteX94" fmla="*/ 3812162 w 12192000"/>
              <a:gd name="connsiteY94" fmla="*/ 1875501 h 2240205"/>
              <a:gd name="connsiteX95" fmla="*/ 3758105 w 12192000"/>
              <a:gd name="connsiteY95" fmla="*/ 1871856 h 2240205"/>
              <a:gd name="connsiteX96" fmla="*/ 3567259 w 12192000"/>
              <a:gd name="connsiteY96" fmla="*/ 1893482 h 2240205"/>
              <a:gd name="connsiteX97" fmla="*/ 3405770 w 12192000"/>
              <a:gd name="connsiteY97" fmla="*/ 1904591 h 2240205"/>
              <a:gd name="connsiteX98" fmla="*/ 3280097 w 12192000"/>
              <a:gd name="connsiteY98" fmla="*/ 1919610 h 2240205"/>
              <a:gd name="connsiteX99" fmla="*/ 3009910 w 12192000"/>
              <a:gd name="connsiteY99" fmla="*/ 1957866 h 2240205"/>
              <a:gd name="connsiteX100" fmla="*/ 2995934 w 12192000"/>
              <a:gd name="connsiteY100" fmla="*/ 1967085 h 2240205"/>
              <a:gd name="connsiteX101" fmla="*/ 2942858 w 12192000"/>
              <a:gd name="connsiteY101" fmla="*/ 1981367 h 2240205"/>
              <a:gd name="connsiteX102" fmla="*/ 2875436 w 12192000"/>
              <a:gd name="connsiteY102" fmla="*/ 1996977 h 2240205"/>
              <a:gd name="connsiteX103" fmla="*/ 2874892 w 12192000"/>
              <a:gd name="connsiteY103" fmla="*/ 1996085 h 2240205"/>
              <a:gd name="connsiteX104" fmla="*/ 2843662 w 12192000"/>
              <a:gd name="connsiteY104" fmla="*/ 1992498 h 2240205"/>
              <a:gd name="connsiteX105" fmla="*/ 2718916 w 12192000"/>
              <a:gd name="connsiteY105" fmla="*/ 1990867 h 2240205"/>
              <a:gd name="connsiteX106" fmla="*/ 2713522 w 12192000"/>
              <a:gd name="connsiteY106" fmla="*/ 1990173 h 2240205"/>
              <a:gd name="connsiteX107" fmla="*/ 2476147 w 12192000"/>
              <a:gd name="connsiteY107" fmla="*/ 1998305 h 2240205"/>
              <a:gd name="connsiteX108" fmla="*/ 2373568 w 12192000"/>
              <a:gd name="connsiteY108" fmla="*/ 2003219 h 2240205"/>
              <a:gd name="connsiteX109" fmla="*/ 2287219 w 12192000"/>
              <a:gd name="connsiteY109" fmla="*/ 1998750 h 2240205"/>
              <a:gd name="connsiteX110" fmla="*/ 2243069 w 12192000"/>
              <a:gd name="connsiteY110" fmla="*/ 2005321 h 2240205"/>
              <a:gd name="connsiteX111" fmla="*/ 2164831 w 12192000"/>
              <a:gd name="connsiteY111" fmla="*/ 2010143 h 2240205"/>
              <a:gd name="connsiteX112" fmla="*/ 2085228 w 12192000"/>
              <a:gd name="connsiteY112" fmla="*/ 2046431 h 2240205"/>
              <a:gd name="connsiteX113" fmla="*/ 2058061 w 12192000"/>
              <a:gd name="connsiteY113" fmla="*/ 2047942 h 2240205"/>
              <a:gd name="connsiteX114" fmla="*/ 2042244 w 12192000"/>
              <a:gd name="connsiteY114" fmla="*/ 2055560 h 2240205"/>
              <a:gd name="connsiteX115" fmla="*/ 1877728 w 12192000"/>
              <a:gd name="connsiteY115" fmla="*/ 2101004 h 2240205"/>
              <a:gd name="connsiteX116" fmla="*/ 1759056 w 12192000"/>
              <a:gd name="connsiteY116" fmla="*/ 2125608 h 2240205"/>
              <a:gd name="connsiteX117" fmla="*/ 1637948 w 12192000"/>
              <a:gd name="connsiteY117" fmla="*/ 2172597 h 2240205"/>
              <a:gd name="connsiteX118" fmla="*/ 1434549 w 12192000"/>
              <a:gd name="connsiteY118" fmla="*/ 2234522 h 2240205"/>
              <a:gd name="connsiteX119" fmla="*/ 1370962 w 12192000"/>
              <a:gd name="connsiteY119" fmla="*/ 2237474 h 2240205"/>
              <a:gd name="connsiteX120" fmla="*/ 1356367 w 12192000"/>
              <a:gd name="connsiteY120" fmla="*/ 2235089 h 2240205"/>
              <a:gd name="connsiteX121" fmla="*/ 1279765 w 12192000"/>
              <a:gd name="connsiteY121" fmla="*/ 2229639 h 2240205"/>
              <a:gd name="connsiteX122" fmla="*/ 1195347 w 12192000"/>
              <a:gd name="connsiteY122" fmla="*/ 2212354 h 2240205"/>
              <a:gd name="connsiteX123" fmla="*/ 970251 w 12192000"/>
              <a:gd name="connsiteY123" fmla="*/ 2221029 h 2240205"/>
              <a:gd name="connsiteX124" fmla="*/ 812914 w 12192000"/>
              <a:gd name="connsiteY124" fmla="*/ 2210095 h 2240205"/>
              <a:gd name="connsiteX125" fmla="*/ 776382 w 12192000"/>
              <a:gd name="connsiteY125" fmla="*/ 2204512 h 2240205"/>
              <a:gd name="connsiteX126" fmla="*/ 597225 w 12192000"/>
              <a:gd name="connsiteY126" fmla="*/ 2180999 h 2240205"/>
              <a:gd name="connsiteX127" fmla="*/ 520671 w 12192000"/>
              <a:gd name="connsiteY127" fmla="*/ 2180980 h 2240205"/>
              <a:gd name="connsiteX128" fmla="*/ 515024 w 12192000"/>
              <a:gd name="connsiteY128" fmla="*/ 2179258 h 2240205"/>
              <a:gd name="connsiteX129" fmla="*/ 413835 w 12192000"/>
              <a:gd name="connsiteY129" fmla="*/ 2156783 h 2240205"/>
              <a:gd name="connsiteX130" fmla="*/ 376513 w 12192000"/>
              <a:gd name="connsiteY130" fmla="*/ 2154014 h 2240205"/>
              <a:gd name="connsiteX131" fmla="*/ 273386 w 12192000"/>
              <a:gd name="connsiteY131" fmla="*/ 2142551 h 2240205"/>
              <a:gd name="connsiteX132" fmla="*/ 77641 w 12192000"/>
              <a:gd name="connsiteY132" fmla="*/ 2126835 h 2240205"/>
              <a:gd name="connsiteX133" fmla="*/ 37645 w 12192000"/>
              <a:gd name="connsiteY133" fmla="*/ 2115401 h 2240205"/>
              <a:gd name="connsiteX134" fmla="*/ 4572 w 12192000"/>
              <a:gd name="connsiteY134" fmla="*/ 2111091 h 2240205"/>
              <a:gd name="connsiteX135" fmla="*/ 0 w 12192000"/>
              <a:gd name="connsiteY135" fmla="*/ 2110468 h 2240205"/>
              <a:gd name="connsiteX136" fmla="*/ 0 w 12192000"/>
              <a:gd name="connsiteY13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43319 w 12192000"/>
              <a:gd name="connsiteY61" fmla="*/ 1695560 h 2240205"/>
              <a:gd name="connsiteX62" fmla="*/ 6098321 w 12192000"/>
              <a:gd name="connsiteY62" fmla="*/ 1721646 h 2240205"/>
              <a:gd name="connsiteX63" fmla="*/ 5880652 w 12192000"/>
              <a:gd name="connsiteY63" fmla="*/ 1779643 h 2240205"/>
              <a:gd name="connsiteX64" fmla="*/ 5785959 w 12192000"/>
              <a:gd name="connsiteY64" fmla="*/ 1775307 h 2240205"/>
              <a:gd name="connsiteX65" fmla="*/ 5643534 w 12192000"/>
              <a:gd name="connsiteY65" fmla="*/ 1802919 h 2240205"/>
              <a:gd name="connsiteX66" fmla="*/ 5518799 w 12192000"/>
              <a:gd name="connsiteY66" fmla="*/ 1818312 h 2240205"/>
              <a:gd name="connsiteX67" fmla="*/ 5505014 w 12192000"/>
              <a:gd name="connsiteY67" fmla="*/ 1819259 h 2240205"/>
              <a:gd name="connsiteX68" fmla="*/ 5453307 w 12192000"/>
              <a:gd name="connsiteY68" fmla="*/ 1815450 h 2240205"/>
              <a:gd name="connsiteX69" fmla="*/ 5221533 w 12192000"/>
              <a:gd name="connsiteY69" fmla="*/ 1846950 h 2240205"/>
              <a:gd name="connsiteX70" fmla="*/ 5149802 w 12192000"/>
              <a:gd name="connsiteY70" fmla="*/ 1844846 h 2240205"/>
              <a:gd name="connsiteX71" fmla="*/ 5114927 w 12192000"/>
              <a:gd name="connsiteY71" fmla="*/ 1847827 h 2240205"/>
              <a:gd name="connsiteX72" fmla="*/ 5108970 w 12192000"/>
              <a:gd name="connsiteY72" fmla="*/ 1847935 h 2240205"/>
              <a:gd name="connsiteX73" fmla="*/ 5067961 w 12192000"/>
              <a:gd name="connsiteY73" fmla="*/ 1845917 h 2240205"/>
              <a:gd name="connsiteX74" fmla="*/ 5007075 w 12192000"/>
              <a:gd name="connsiteY74" fmla="*/ 1838626 h 2240205"/>
              <a:gd name="connsiteX75" fmla="*/ 4944087 w 12192000"/>
              <a:gd name="connsiteY75" fmla="*/ 1823332 h 2240205"/>
              <a:gd name="connsiteX76" fmla="*/ 4907662 w 12192000"/>
              <a:gd name="connsiteY76" fmla="*/ 1816900 h 2240205"/>
              <a:gd name="connsiteX77" fmla="*/ 4882386 w 12192000"/>
              <a:gd name="connsiteY77" fmla="*/ 1809844 h 2240205"/>
              <a:gd name="connsiteX78" fmla="*/ 4811440 w 12192000"/>
              <a:gd name="connsiteY78" fmla="*/ 1804655 h 2240205"/>
              <a:gd name="connsiteX79" fmla="*/ 4691075 w 12192000"/>
              <a:gd name="connsiteY79" fmla="*/ 1801389 h 2240205"/>
              <a:gd name="connsiteX80" fmla="*/ 4640313 w 12192000"/>
              <a:gd name="connsiteY80" fmla="*/ 1784307 h 2240205"/>
              <a:gd name="connsiteX81" fmla="*/ 4536503 w 12192000"/>
              <a:gd name="connsiteY81" fmla="*/ 1785334 h 2240205"/>
              <a:gd name="connsiteX82" fmla="*/ 4513724 w 12192000"/>
              <a:gd name="connsiteY82" fmla="*/ 1791996 h 2240205"/>
              <a:gd name="connsiteX83" fmla="*/ 4459810 w 12192000"/>
              <a:gd name="connsiteY83" fmla="*/ 1797886 h 2240205"/>
              <a:gd name="connsiteX84" fmla="*/ 4379064 w 12192000"/>
              <a:gd name="connsiteY84" fmla="*/ 1817177 h 2240205"/>
              <a:gd name="connsiteX85" fmla="*/ 4290981 w 12192000"/>
              <a:gd name="connsiteY85" fmla="*/ 1839677 h 2240205"/>
              <a:gd name="connsiteX86" fmla="*/ 4238372 w 12192000"/>
              <a:gd name="connsiteY86" fmla="*/ 1851480 h 2240205"/>
              <a:gd name="connsiteX87" fmla="*/ 4232517 w 12192000"/>
              <a:gd name="connsiteY87" fmla="*/ 1852567 h 2240205"/>
              <a:gd name="connsiteX88" fmla="*/ 4191732 w 12192000"/>
              <a:gd name="connsiteY88" fmla="*/ 1857328 h 2240205"/>
              <a:gd name="connsiteX89" fmla="*/ 4065532 w 12192000"/>
              <a:gd name="connsiteY89" fmla="*/ 1855477 h 2240205"/>
              <a:gd name="connsiteX90" fmla="*/ 4028460 w 12192000"/>
              <a:gd name="connsiteY90" fmla="*/ 1855137 h 2240205"/>
              <a:gd name="connsiteX91" fmla="*/ 4002267 w 12192000"/>
              <a:gd name="connsiteY91" fmla="*/ 1852352 h 2240205"/>
              <a:gd name="connsiteX92" fmla="*/ 3931396 w 12192000"/>
              <a:gd name="connsiteY92" fmla="*/ 1858915 h 2240205"/>
              <a:gd name="connsiteX93" fmla="*/ 3812162 w 12192000"/>
              <a:gd name="connsiteY93" fmla="*/ 1875501 h 2240205"/>
              <a:gd name="connsiteX94" fmla="*/ 3758105 w 12192000"/>
              <a:gd name="connsiteY94" fmla="*/ 1871856 h 2240205"/>
              <a:gd name="connsiteX95" fmla="*/ 3567259 w 12192000"/>
              <a:gd name="connsiteY95" fmla="*/ 1893482 h 2240205"/>
              <a:gd name="connsiteX96" fmla="*/ 3405770 w 12192000"/>
              <a:gd name="connsiteY96" fmla="*/ 1904591 h 2240205"/>
              <a:gd name="connsiteX97" fmla="*/ 3280097 w 12192000"/>
              <a:gd name="connsiteY97" fmla="*/ 1919610 h 2240205"/>
              <a:gd name="connsiteX98" fmla="*/ 3009910 w 12192000"/>
              <a:gd name="connsiteY98" fmla="*/ 1957866 h 2240205"/>
              <a:gd name="connsiteX99" fmla="*/ 2995934 w 12192000"/>
              <a:gd name="connsiteY99" fmla="*/ 1967085 h 2240205"/>
              <a:gd name="connsiteX100" fmla="*/ 2942858 w 12192000"/>
              <a:gd name="connsiteY100" fmla="*/ 1981367 h 2240205"/>
              <a:gd name="connsiteX101" fmla="*/ 2875436 w 12192000"/>
              <a:gd name="connsiteY101" fmla="*/ 1996977 h 2240205"/>
              <a:gd name="connsiteX102" fmla="*/ 2874892 w 12192000"/>
              <a:gd name="connsiteY102" fmla="*/ 1996085 h 2240205"/>
              <a:gd name="connsiteX103" fmla="*/ 2843662 w 12192000"/>
              <a:gd name="connsiteY103" fmla="*/ 1992498 h 2240205"/>
              <a:gd name="connsiteX104" fmla="*/ 2718916 w 12192000"/>
              <a:gd name="connsiteY104" fmla="*/ 1990867 h 2240205"/>
              <a:gd name="connsiteX105" fmla="*/ 2713522 w 12192000"/>
              <a:gd name="connsiteY105" fmla="*/ 1990173 h 2240205"/>
              <a:gd name="connsiteX106" fmla="*/ 2476147 w 12192000"/>
              <a:gd name="connsiteY106" fmla="*/ 1998305 h 2240205"/>
              <a:gd name="connsiteX107" fmla="*/ 2373568 w 12192000"/>
              <a:gd name="connsiteY107" fmla="*/ 2003219 h 2240205"/>
              <a:gd name="connsiteX108" fmla="*/ 2287219 w 12192000"/>
              <a:gd name="connsiteY108" fmla="*/ 1998750 h 2240205"/>
              <a:gd name="connsiteX109" fmla="*/ 2243069 w 12192000"/>
              <a:gd name="connsiteY109" fmla="*/ 2005321 h 2240205"/>
              <a:gd name="connsiteX110" fmla="*/ 2164831 w 12192000"/>
              <a:gd name="connsiteY110" fmla="*/ 2010143 h 2240205"/>
              <a:gd name="connsiteX111" fmla="*/ 2085228 w 12192000"/>
              <a:gd name="connsiteY111" fmla="*/ 2046431 h 2240205"/>
              <a:gd name="connsiteX112" fmla="*/ 2058061 w 12192000"/>
              <a:gd name="connsiteY112" fmla="*/ 2047942 h 2240205"/>
              <a:gd name="connsiteX113" fmla="*/ 2042244 w 12192000"/>
              <a:gd name="connsiteY113" fmla="*/ 2055560 h 2240205"/>
              <a:gd name="connsiteX114" fmla="*/ 1877728 w 12192000"/>
              <a:gd name="connsiteY114" fmla="*/ 2101004 h 2240205"/>
              <a:gd name="connsiteX115" fmla="*/ 1759056 w 12192000"/>
              <a:gd name="connsiteY115" fmla="*/ 2125608 h 2240205"/>
              <a:gd name="connsiteX116" fmla="*/ 1637948 w 12192000"/>
              <a:gd name="connsiteY116" fmla="*/ 2172597 h 2240205"/>
              <a:gd name="connsiteX117" fmla="*/ 1434549 w 12192000"/>
              <a:gd name="connsiteY117" fmla="*/ 2234522 h 2240205"/>
              <a:gd name="connsiteX118" fmla="*/ 1370962 w 12192000"/>
              <a:gd name="connsiteY118" fmla="*/ 2237474 h 2240205"/>
              <a:gd name="connsiteX119" fmla="*/ 1356367 w 12192000"/>
              <a:gd name="connsiteY119" fmla="*/ 2235089 h 2240205"/>
              <a:gd name="connsiteX120" fmla="*/ 1279765 w 12192000"/>
              <a:gd name="connsiteY120" fmla="*/ 2229639 h 2240205"/>
              <a:gd name="connsiteX121" fmla="*/ 1195347 w 12192000"/>
              <a:gd name="connsiteY121" fmla="*/ 2212354 h 2240205"/>
              <a:gd name="connsiteX122" fmla="*/ 970251 w 12192000"/>
              <a:gd name="connsiteY122" fmla="*/ 2221029 h 2240205"/>
              <a:gd name="connsiteX123" fmla="*/ 812914 w 12192000"/>
              <a:gd name="connsiteY123" fmla="*/ 2210095 h 2240205"/>
              <a:gd name="connsiteX124" fmla="*/ 776382 w 12192000"/>
              <a:gd name="connsiteY124" fmla="*/ 2204512 h 2240205"/>
              <a:gd name="connsiteX125" fmla="*/ 597225 w 12192000"/>
              <a:gd name="connsiteY125" fmla="*/ 2180999 h 2240205"/>
              <a:gd name="connsiteX126" fmla="*/ 520671 w 12192000"/>
              <a:gd name="connsiteY126" fmla="*/ 2180980 h 2240205"/>
              <a:gd name="connsiteX127" fmla="*/ 515024 w 12192000"/>
              <a:gd name="connsiteY127" fmla="*/ 2179258 h 2240205"/>
              <a:gd name="connsiteX128" fmla="*/ 413835 w 12192000"/>
              <a:gd name="connsiteY128" fmla="*/ 2156783 h 2240205"/>
              <a:gd name="connsiteX129" fmla="*/ 376513 w 12192000"/>
              <a:gd name="connsiteY129" fmla="*/ 2154014 h 2240205"/>
              <a:gd name="connsiteX130" fmla="*/ 273386 w 12192000"/>
              <a:gd name="connsiteY130" fmla="*/ 2142551 h 2240205"/>
              <a:gd name="connsiteX131" fmla="*/ 77641 w 12192000"/>
              <a:gd name="connsiteY131" fmla="*/ 2126835 h 2240205"/>
              <a:gd name="connsiteX132" fmla="*/ 37645 w 12192000"/>
              <a:gd name="connsiteY132" fmla="*/ 2115401 h 2240205"/>
              <a:gd name="connsiteX133" fmla="*/ 4572 w 12192000"/>
              <a:gd name="connsiteY133" fmla="*/ 2111091 h 2240205"/>
              <a:gd name="connsiteX134" fmla="*/ 0 w 12192000"/>
              <a:gd name="connsiteY134" fmla="*/ 2110468 h 2240205"/>
              <a:gd name="connsiteX135" fmla="*/ 0 w 12192000"/>
              <a:gd name="connsiteY13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44189 w 12192000"/>
              <a:gd name="connsiteY20" fmla="*/ 938966 h 2240205"/>
              <a:gd name="connsiteX21" fmla="*/ 9500499 w 12192000"/>
              <a:gd name="connsiteY21" fmla="*/ 954680 h 2240205"/>
              <a:gd name="connsiteX22" fmla="*/ 9410017 w 12192000"/>
              <a:gd name="connsiteY22" fmla="*/ 993931 h 2240205"/>
              <a:gd name="connsiteX23" fmla="*/ 9392919 w 12192000"/>
              <a:gd name="connsiteY23" fmla="*/ 994656 h 2240205"/>
              <a:gd name="connsiteX24" fmla="*/ 9268019 w 12192000"/>
              <a:gd name="connsiteY24" fmla="*/ 1007442 h 2240205"/>
              <a:gd name="connsiteX25" fmla="*/ 9188177 w 12192000"/>
              <a:gd name="connsiteY25" fmla="*/ 1035474 h 2240205"/>
              <a:gd name="connsiteX26" fmla="*/ 9155969 w 12192000"/>
              <a:gd name="connsiteY26" fmla="*/ 1046804 h 2240205"/>
              <a:gd name="connsiteX27" fmla="*/ 9133985 w 12192000"/>
              <a:gd name="connsiteY27" fmla="*/ 1046450 h 2240205"/>
              <a:gd name="connsiteX28" fmla="*/ 9003462 w 12192000"/>
              <a:gd name="connsiteY28" fmla="*/ 1042406 h 2240205"/>
              <a:gd name="connsiteX29" fmla="*/ 8968445 w 12192000"/>
              <a:gd name="connsiteY29" fmla="*/ 1052169 h 2240205"/>
              <a:gd name="connsiteX30" fmla="*/ 8886001 w 12192000"/>
              <a:gd name="connsiteY30" fmla="*/ 1067468 h 2240205"/>
              <a:gd name="connsiteX31" fmla="*/ 8838610 w 12192000"/>
              <a:gd name="connsiteY31" fmla="*/ 1075091 h 2240205"/>
              <a:gd name="connsiteX32" fmla="*/ 8665605 w 12192000"/>
              <a:gd name="connsiteY32" fmla="*/ 1110791 h 2240205"/>
              <a:gd name="connsiteX33" fmla="*/ 8584946 w 12192000"/>
              <a:gd name="connsiteY33" fmla="*/ 1135226 h 2240205"/>
              <a:gd name="connsiteX34" fmla="*/ 8419755 w 12192000"/>
              <a:gd name="connsiteY34" fmla="*/ 1216260 h 2240205"/>
              <a:gd name="connsiteX35" fmla="*/ 8411626 w 12192000"/>
              <a:gd name="connsiteY35" fmla="*/ 1214397 h 2240205"/>
              <a:gd name="connsiteX36" fmla="*/ 8363469 w 12192000"/>
              <a:gd name="connsiteY36" fmla="*/ 1246658 h 2240205"/>
              <a:gd name="connsiteX37" fmla="*/ 8275497 w 12192000"/>
              <a:gd name="connsiteY37" fmla="*/ 1264396 h 2240205"/>
              <a:gd name="connsiteX38" fmla="*/ 8074238 w 12192000"/>
              <a:gd name="connsiteY38" fmla="*/ 1301895 h 2240205"/>
              <a:gd name="connsiteX39" fmla="*/ 7902328 w 12192000"/>
              <a:gd name="connsiteY39" fmla="*/ 1345865 h 2240205"/>
              <a:gd name="connsiteX40" fmla="*/ 7840612 w 12192000"/>
              <a:gd name="connsiteY40" fmla="*/ 1369373 h 2240205"/>
              <a:gd name="connsiteX41" fmla="*/ 7786819 w 12192000"/>
              <a:gd name="connsiteY41" fmla="*/ 1378970 h 2240205"/>
              <a:gd name="connsiteX42" fmla="*/ 7548172 w 12192000"/>
              <a:gd name="connsiteY42" fmla="*/ 1417460 h 2240205"/>
              <a:gd name="connsiteX43" fmla="*/ 7483437 w 12192000"/>
              <a:gd name="connsiteY43" fmla="*/ 1478152 h 2240205"/>
              <a:gd name="connsiteX44" fmla="*/ 7377870 w 12192000"/>
              <a:gd name="connsiteY44" fmla="*/ 1523319 h 2240205"/>
              <a:gd name="connsiteX45" fmla="*/ 7230737 w 12192000"/>
              <a:gd name="connsiteY45" fmla="*/ 1562633 h 2240205"/>
              <a:gd name="connsiteX46" fmla="*/ 7224458 w 12192000"/>
              <a:gd name="connsiteY46" fmla="*/ 1573008 h 2240205"/>
              <a:gd name="connsiteX47" fmla="*/ 7183121 w 12192000"/>
              <a:gd name="connsiteY47" fmla="*/ 1595162 h 2240205"/>
              <a:gd name="connsiteX48" fmla="*/ 7164601 w 12192000"/>
              <a:gd name="connsiteY48" fmla="*/ 1606490 h 2240205"/>
              <a:gd name="connsiteX49" fmla="*/ 6900177 w 12192000"/>
              <a:gd name="connsiteY49" fmla="*/ 1636016 h 2240205"/>
              <a:gd name="connsiteX50" fmla="*/ 6795372 w 12192000"/>
              <a:gd name="connsiteY50" fmla="*/ 1644845 h 2240205"/>
              <a:gd name="connsiteX51" fmla="*/ 6692251 w 12192000"/>
              <a:gd name="connsiteY51" fmla="*/ 1656357 h 2240205"/>
              <a:gd name="connsiteX52" fmla="*/ 6655235 w 12192000"/>
              <a:gd name="connsiteY52" fmla="*/ 1661869 h 2240205"/>
              <a:gd name="connsiteX53" fmla="*/ 6554894 w 12192000"/>
              <a:gd name="connsiteY53" fmla="*/ 1664428 h 2240205"/>
              <a:gd name="connsiteX54" fmla="*/ 6516595 w 12192000"/>
              <a:gd name="connsiteY54" fmla="*/ 1667475 h 2240205"/>
              <a:gd name="connsiteX55" fmla="*/ 6508541 w 12192000"/>
              <a:gd name="connsiteY55" fmla="*/ 1668757 h 2240205"/>
              <a:gd name="connsiteX56" fmla="*/ 6471012 w 12192000"/>
              <a:gd name="connsiteY56" fmla="*/ 1678604 h 2240205"/>
              <a:gd name="connsiteX57" fmla="*/ 6364035 w 12192000"/>
              <a:gd name="connsiteY57" fmla="*/ 1667683 h 2240205"/>
              <a:gd name="connsiteX58" fmla="*/ 6243319 w 12192000"/>
              <a:gd name="connsiteY58" fmla="*/ 1695560 h 2240205"/>
              <a:gd name="connsiteX59" fmla="*/ 6098321 w 12192000"/>
              <a:gd name="connsiteY59" fmla="*/ 1721646 h 2240205"/>
              <a:gd name="connsiteX60" fmla="*/ 5880652 w 12192000"/>
              <a:gd name="connsiteY60" fmla="*/ 1779643 h 2240205"/>
              <a:gd name="connsiteX61" fmla="*/ 5785959 w 12192000"/>
              <a:gd name="connsiteY61" fmla="*/ 1775307 h 2240205"/>
              <a:gd name="connsiteX62" fmla="*/ 5643534 w 12192000"/>
              <a:gd name="connsiteY62" fmla="*/ 1802919 h 2240205"/>
              <a:gd name="connsiteX63" fmla="*/ 5518799 w 12192000"/>
              <a:gd name="connsiteY63" fmla="*/ 1818312 h 2240205"/>
              <a:gd name="connsiteX64" fmla="*/ 5505014 w 12192000"/>
              <a:gd name="connsiteY64" fmla="*/ 1819259 h 2240205"/>
              <a:gd name="connsiteX65" fmla="*/ 5453307 w 12192000"/>
              <a:gd name="connsiteY65" fmla="*/ 1815450 h 2240205"/>
              <a:gd name="connsiteX66" fmla="*/ 5221533 w 12192000"/>
              <a:gd name="connsiteY66" fmla="*/ 1846950 h 2240205"/>
              <a:gd name="connsiteX67" fmla="*/ 5149802 w 12192000"/>
              <a:gd name="connsiteY67" fmla="*/ 1844846 h 2240205"/>
              <a:gd name="connsiteX68" fmla="*/ 5114927 w 12192000"/>
              <a:gd name="connsiteY68" fmla="*/ 1847827 h 2240205"/>
              <a:gd name="connsiteX69" fmla="*/ 5108970 w 12192000"/>
              <a:gd name="connsiteY69" fmla="*/ 1847935 h 2240205"/>
              <a:gd name="connsiteX70" fmla="*/ 5067961 w 12192000"/>
              <a:gd name="connsiteY70" fmla="*/ 1845917 h 2240205"/>
              <a:gd name="connsiteX71" fmla="*/ 5007075 w 12192000"/>
              <a:gd name="connsiteY71" fmla="*/ 1838626 h 2240205"/>
              <a:gd name="connsiteX72" fmla="*/ 4944087 w 12192000"/>
              <a:gd name="connsiteY72" fmla="*/ 1823332 h 2240205"/>
              <a:gd name="connsiteX73" fmla="*/ 4907662 w 12192000"/>
              <a:gd name="connsiteY73" fmla="*/ 1816900 h 2240205"/>
              <a:gd name="connsiteX74" fmla="*/ 4882386 w 12192000"/>
              <a:gd name="connsiteY74" fmla="*/ 1809844 h 2240205"/>
              <a:gd name="connsiteX75" fmla="*/ 4811440 w 12192000"/>
              <a:gd name="connsiteY75" fmla="*/ 1804655 h 2240205"/>
              <a:gd name="connsiteX76" fmla="*/ 4691075 w 12192000"/>
              <a:gd name="connsiteY76" fmla="*/ 1801389 h 2240205"/>
              <a:gd name="connsiteX77" fmla="*/ 4640313 w 12192000"/>
              <a:gd name="connsiteY77" fmla="*/ 1784307 h 2240205"/>
              <a:gd name="connsiteX78" fmla="*/ 4536503 w 12192000"/>
              <a:gd name="connsiteY78" fmla="*/ 1785334 h 2240205"/>
              <a:gd name="connsiteX79" fmla="*/ 4513724 w 12192000"/>
              <a:gd name="connsiteY79" fmla="*/ 1791996 h 2240205"/>
              <a:gd name="connsiteX80" fmla="*/ 4459810 w 12192000"/>
              <a:gd name="connsiteY80" fmla="*/ 1797886 h 2240205"/>
              <a:gd name="connsiteX81" fmla="*/ 4379064 w 12192000"/>
              <a:gd name="connsiteY81" fmla="*/ 1817177 h 2240205"/>
              <a:gd name="connsiteX82" fmla="*/ 4290981 w 12192000"/>
              <a:gd name="connsiteY82" fmla="*/ 1839677 h 2240205"/>
              <a:gd name="connsiteX83" fmla="*/ 4238372 w 12192000"/>
              <a:gd name="connsiteY83" fmla="*/ 1851480 h 2240205"/>
              <a:gd name="connsiteX84" fmla="*/ 4232517 w 12192000"/>
              <a:gd name="connsiteY84" fmla="*/ 1852567 h 2240205"/>
              <a:gd name="connsiteX85" fmla="*/ 4191732 w 12192000"/>
              <a:gd name="connsiteY85" fmla="*/ 1857328 h 2240205"/>
              <a:gd name="connsiteX86" fmla="*/ 4065532 w 12192000"/>
              <a:gd name="connsiteY86" fmla="*/ 1855477 h 2240205"/>
              <a:gd name="connsiteX87" fmla="*/ 4028460 w 12192000"/>
              <a:gd name="connsiteY87" fmla="*/ 1855137 h 2240205"/>
              <a:gd name="connsiteX88" fmla="*/ 4002267 w 12192000"/>
              <a:gd name="connsiteY88" fmla="*/ 1852352 h 2240205"/>
              <a:gd name="connsiteX89" fmla="*/ 3931396 w 12192000"/>
              <a:gd name="connsiteY89" fmla="*/ 1858915 h 2240205"/>
              <a:gd name="connsiteX90" fmla="*/ 3812162 w 12192000"/>
              <a:gd name="connsiteY90" fmla="*/ 1875501 h 2240205"/>
              <a:gd name="connsiteX91" fmla="*/ 3758105 w 12192000"/>
              <a:gd name="connsiteY91" fmla="*/ 1871856 h 2240205"/>
              <a:gd name="connsiteX92" fmla="*/ 3567259 w 12192000"/>
              <a:gd name="connsiteY92" fmla="*/ 1893482 h 2240205"/>
              <a:gd name="connsiteX93" fmla="*/ 3405770 w 12192000"/>
              <a:gd name="connsiteY93" fmla="*/ 1904591 h 2240205"/>
              <a:gd name="connsiteX94" fmla="*/ 3280097 w 12192000"/>
              <a:gd name="connsiteY94" fmla="*/ 1919610 h 2240205"/>
              <a:gd name="connsiteX95" fmla="*/ 3009910 w 12192000"/>
              <a:gd name="connsiteY95" fmla="*/ 1957866 h 2240205"/>
              <a:gd name="connsiteX96" fmla="*/ 2995934 w 12192000"/>
              <a:gd name="connsiteY96" fmla="*/ 1967085 h 2240205"/>
              <a:gd name="connsiteX97" fmla="*/ 2942858 w 12192000"/>
              <a:gd name="connsiteY97" fmla="*/ 1981367 h 2240205"/>
              <a:gd name="connsiteX98" fmla="*/ 2875436 w 12192000"/>
              <a:gd name="connsiteY98" fmla="*/ 1996977 h 2240205"/>
              <a:gd name="connsiteX99" fmla="*/ 2874892 w 12192000"/>
              <a:gd name="connsiteY99" fmla="*/ 1996085 h 2240205"/>
              <a:gd name="connsiteX100" fmla="*/ 2843662 w 12192000"/>
              <a:gd name="connsiteY100" fmla="*/ 1992498 h 2240205"/>
              <a:gd name="connsiteX101" fmla="*/ 2718916 w 12192000"/>
              <a:gd name="connsiteY101" fmla="*/ 1990867 h 2240205"/>
              <a:gd name="connsiteX102" fmla="*/ 2713522 w 12192000"/>
              <a:gd name="connsiteY102" fmla="*/ 1990173 h 2240205"/>
              <a:gd name="connsiteX103" fmla="*/ 2476147 w 12192000"/>
              <a:gd name="connsiteY103" fmla="*/ 1998305 h 2240205"/>
              <a:gd name="connsiteX104" fmla="*/ 2373568 w 12192000"/>
              <a:gd name="connsiteY104" fmla="*/ 2003219 h 2240205"/>
              <a:gd name="connsiteX105" fmla="*/ 2287219 w 12192000"/>
              <a:gd name="connsiteY105" fmla="*/ 1998750 h 2240205"/>
              <a:gd name="connsiteX106" fmla="*/ 2243069 w 12192000"/>
              <a:gd name="connsiteY106" fmla="*/ 2005321 h 2240205"/>
              <a:gd name="connsiteX107" fmla="*/ 2164831 w 12192000"/>
              <a:gd name="connsiteY107" fmla="*/ 2010143 h 2240205"/>
              <a:gd name="connsiteX108" fmla="*/ 2085228 w 12192000"/>
              <a:gd name="connsiteY108" fmla="*/ 2046431 h 2240205"/>
              <a:gd name="connsiteX109" fmla="*/ 2058061 w 12192000"/>
              <a:gd name="connsiteY109" fmla="*/ 2047942 h 2240205"/>
              <a:gd name="connsiteX110" fmla="*/ 2042244 w 12192000"/>
              <a:gd name="connsiteY110" fmla="*/ 2055560 h 2240205"/>
              <a:gd name="connsiteX111" fmla="*/ 1877728 w 12192000"/>
              <a:gd name="connsiteY111" fmla="*/ 2101004 h 2240205"/>
              <a:gd name="connsiteX112" fmla="*/ 1759056 w 12192000"/>
              <a:gd name="connsiteY112" fmla="*/ 2125608 h 2240205"/>
              <a:gd name="connsiteX113" fmla="*/ 1637948 w 12192000"/>
              <a:gd name="connsiteY113" fmla="*/ 2172597 h 2240205"/>
              <a:gd name="connsiteX114" fmla="*/ 1434549 w 12192000"/>
              <a:gd name="connsiteY114" fmla="*/ 2234522 h 2240205"/>
              <a:gd name="connsiteX115" fmla="*/ 1370962 w 12192000"/>
              <a:gd name="connsiteY115" fmla="*/ 2237474 h 2240205"/>
              <a:gd name="connsiteX116" fmla="*/ 1356367 w 12192000"/>
              <a:gd name="connsiteY116" fmla="*/ 2235089 h 2240205"/>
              <a:gd name="connsiteX117" fmla="*/ 1279765 w 12192000"/>
              <a:gd name="connsiteY117" fmla="*/ 2229639 h 2240205"/>
              <a:gd name="connsiteX118" fmla="*/ 1195347 w 12192000"/>
              <a:gd name="connsiteY118" fmla="*/ 2212354 h 2240205"/>
              <a:gd name="connsiteX119" fmla="*/ 970251 w 12192000"/>
              <a:gd name="connsiteY119" fmla="*/ 2221029 h 2240205"/>
              <a:gd name="connsiteX120" fmla="*/ 812914 w 12192000"/>
              <a:gd name="connsiteY120" fmla="*/ 2210095 h 2240205"/>
              <a:gd name="connsiteX121" fmla="*/ 776382 w 12192000"/>
              <a:gd name="connsiteY121" fmla="*/ 2204512 h 2240205"/>
              <a:gd name="connsiteX122" fmla="*/ 597225 w 12192000"/>
              <a:gd name="connsiteY122" fmla="*/ 2180999 h 2240205"/>
              <a:gd name="connsiteX123" fmla="*/ 520671 w 12192000"/>
              <a:gd name="connsiteY123" fmla="*/ 2180980 h 2240205"/>
              <a:gd name="connsiteX124" fmla="*/ 515024 w 12192000"/>
              <a:gd name="connsiteY124" fmla="*/ 2179258 h 2240205"/>
              <a:gd name="connsiteX125" fmla="*/ 413835 w 12192000"/>
              <a:gd name="connsiteY125" fmla="*/ 2156783 h 2240205"/>
              <a:gd name="connsiteX126" fmla="*/ 376513 w 12192000"/>
              <a:gd name="connsiteY126" fmla="*/ 2154014 h 2240205"/>
              <a:gd name="connsiteX127" fmla="*/ 273386 w 12192000"/>
              <a:gd name="connsiteY127" fmla="*/ 2142551 h 2240205"/>
              <a:gd name="connsiteX128" fmla="*/ 77641 w 12192000"/>
              <a:gd name="connsiteY128" fmla="*/ 2126835 h 2240205"/>
              <a:gd name="connsiteX129" fmla="*/ 37645 w 12192000"/>
              <a:gd name="connsiteY129" fmla="*/ 2115401 h 2240205"/>
              <a:gd name="connsiteX130" fmla="*/ 4572 w 12192000"/>
              <a:gd name="connsiteY130" fmla="*/ 2111091 h 2240205"/>
              <a:gd name="connsiteX131" fmla="*/ 0 w 12192000"/>
              <a:gd name="connsiteY131" fmla="*/ 2110468 h 2240205"/>
              <a:gd name="connsiteX132" fmla="*/ 0 w 12192000"/>
              <a:gd name="connsiteY132"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46594 w 12192000"/>
              <a:gd name="connsiteY9" fmla="*/ 765069 h 2240205"/>
              <a:gd name="connsiteX10" fmla="*/ 10739478 w 12192000"/>
              <a:gd name="connsiteY10" fmla="*/ 776841 h 2240205"/>
              <a:gd name="connsiteX11" fmla="*/ 10458762 w 12192000"/>
              <a:gd name="connsiteY11" fmla="*/ 755400 h 2240205"/>
              <a:gd name="connsiteX12" fmla="*/ 10211200 w 12192000"/>
              <a:gd name="connsiteY12" fmla="*/ 767513 h 2240205"/>
              <a:gd name="connsiteX13" fmla="*/ 10167995 w 12192000"/>
              <a:gd name="connsiteY13" fmla="*/ 760843 h 2240205"/>
              <a:gd name="connsiteX14" fmla="*/ 9997044 w 12192000"/>
              <a:gd name="connsiteY14" fmla="*/ 780129 h 2240205"/>
              <a:gd name="connsiteX15" fmla="*/ 9943887 w 12192000"/>
              <a:gd name="connsiteY15" fmla="*/ 804141 h 2240205"/>
              <a:gd name="connsiteX16" fmla="*/ 9918248 w 12192000"/>
              <a:gd name="connsiteY16" fmla="*/ 816628 h 2240205"/>
              <a:gd name="connsiteX17" fmla="*/ 9767091 w 12192000"/>
              <a:gd name="connsiteY17" fmla="*/ 870550 h 2240205"/>
              <a:gd name="connsiteX18" fmla="*/ 9683005 w 12192000"/>
              <a:gd name="connsiteY18" fmla="*/ 894128 h 2240205"/>
              <a:gd name="connsiteX19" fmla="*/ 9500499 w 12192000"/>
              <a:gd name="connsiteY19" fmla="*/ 954680 h 2240205"/>
              <a:gd name="connsiteX20" fmla="*/ 9410017 w 12192000"/>
              <a:gd name="connsiteY20" fmla="*/ 993931 h 2240205"/>
              <a:gd name="connsiteX21" fmla="*/ 9392919 w 12192000"/>
              <a:gd name="connsiteY21" fmla="*/ 994656 h 2240205"/>
              <a:gd name="connsiteX22" fmla="*/ 9268019 w 12192000"/>
              <a:gd name="connsiteY22" fmla="*/ 1007442 h 2240205"/>
              <a:gd name="connsiteX23" fmla="*/ 9188177 w 12192000"/>
              <a:gd name="connsiteY23" fmla="*/ 1035474 h 2240205"/>
              <a:gd name="connsiteX24" fmla="*/ 9155969 w 12192000"/>
              <a:gd name="connsiteY24" fmla="*/ 1046804 h 2240205"/>
              <a:gd name="connsiteX25" fmla="*/ 9133985 w 12192000"/>
              <a:gd name="connsiteY25" fmla="*/ 1046450 h 2240205"/>
              <a:gd name="connsiteX26" fmla="*/ 9003462 w 12192000"/>
              <a:gd name="connsiteY26" fmla="*/ 1042406 h 2240205"/>
              <a:gd name="connsiteX27" fmla="*/ 8968445 w 12192000"/>
              <a:gd name="connsiteY27" fmla="*/ 1052169 h 2240205"/>
              <a:gd name="connsiteX28" fmla="*/ 8886001 w 12192000"/>
              <a:gd name="connsiteY28" fmla="*/ 1067468 h 2240205"/>
              <a:gd name="connsiteX29" fmla="*/ 8838610 w 12192000"/>
              <a:gd name="connsiteY29" fmla="*/ 1075091 h 2240205"/>
              <a:gd name="connsiteX30" fmla="*/ 8665605 w 12192000"/>
              <a:gd name="connsiteY30" fmla="*/ 1110791 h 2240205"/>
              <a:gd name="connsiteX31" fmla="*/ 8584946 w 12192000"/>
              <a:gd name="connsiteY31" fmla="*/ 1135226 h 2240205"/>
              <a:gd name="connsiteX32" fmla="*/ 8419755 w 12192000"/>
              <a:gd name="connsiteY32" fmla="*/ 1216260 h 2240205"/>
              <a:gd name="connsiteX33" fmla="*/ 8411626 w 12192000"/>
              <a:gd name="connsiteY33" fmla="*/ 1214397 h 2240205"/>
              <a:gd name="connsiteX34" fmla="*/ 8363469 w 12192000"/>
              <a:gd name="connsiteY34" fmla="*/ 1246658 h 2240205"/>
              <a:gd name="connsiteX35" fmla="*/ 8275497 w 12192000"/>
              <a:gd name="connsiteY35" fmla="*/ 1264396 h 2240205"/>
              <a:gd name="connsiteX36" fmla="*/ 8074238 w 12192000"/>
              <a:gd name="connsiteY36" fmla="*/ 1301895 h 2240205"/>
              <a:gd name="connsiteX37" fmla="*/ 7902328 w 12192000"/>
              <a:gd name="connsiteY37" fmla="*/ 1345865 h 2240205"/>
              <a:gd name="connsiteX38" fmla="*/ 7840612 w 12192000"/>
              <a:gd name="connsiteY38" fmla="*/ 1369373 h 2240205"/>
              <a:gd name="connsiteX39" fmla="*/ 7786819 w 12192000"/>
              <a:gd name="connsiteY39" fmla="*/ 1378970 h 2240205"/>
              <a:gd name="connsiteX40" fmla="*/ 7548172 w 12192000"/>
              <a:gd name="connsiteY40" fmla="*/ 1417460 h 2240205"/>
              <a:gd name="connsiteX41" fmla="*/ 7483437 w 12192000"/>
              <a:gd name="connsiteY41" fmla="*/ 1478152 h 2240205"/>
              <a:gd name="connsiteX42" fmla="*/ 7377870 w 12192000"/>
              <a:gd name="connsiteY42" fmla="*/ 1523319 h 2240205"/>
              <a:gd name="connsiteX43" fmla="*/ 7230737 w 12192000"/>
              <a:gd name="connsiteY43" fmla="*/ 1562633 h 2240205"/>
              <a:gd name="connsiteX44" fmla="*/ 7224458 w 12192000"/>
              <a:gd name="connsiteY44" fmla="*/ 1573008 h 2240205"/>
              <a:gd name="connsiteX45" fmla="*/ 7183121 w 12192000"/>
              <a:gd name="connsiteY45" fmla="*/ 1595162 h 2240205"/>
              <a:gd name="connsiteX46" fmla="*/ 7164601 w 12192000"/>
              <a:gd name="connsiteY46" fmla="*/ 1606490 h 2240205"/>
              <a:gd name="connsiteX47" fmla="*/ 6900177 w 12192000"/>
              <a:gd name="connsiteY47" fmla="*/ 1636016 h 2240205"/>
              <a:gd name="connsiteX48" fmla="*/ 6795372 w 12192000"/>
              <a:gd name="connsiteY48" fmla="*/ 1644845 h 2240205"/>
              <a:gd name="connsiteX49" fmla="*/ 6692251 w 12192000"/>
              <a:gd name="connsiteY49" fmla="*/ 1656357 h 2240205"/>
              <a:gd name="connsiteX50" fmla="*/ 6655235 w 12192000"/>
              <a:gd name="connsiteY50" fmla="*/ 1661869 h 2240205"/>
              <a:gd name="connsiteX51" fmla="*/ 6554894 w 12192000"/>
              <a:gd name="connsiteY51" fmla="*/ 1664428 h 2240205"/>
              <a:gd name="connsiteX52" fmla="*/ 6516595 w 12192000"/>
              <a:gd name="connsiteY52" fmla="*/ 1667475 h 2240205"/>
              <a:gd name="connsiteX53" fmla="*/ 6508541 w 12192000"/>
              <a:gd name="connsiteY53" fmla="*/ 1668757 h 2240205"/>
              <a:gd name="connsiteX54" fmla="*/ 6471012 w 12192000"/>
              <a:gd name="connsiteY54" fmla="*/ 1678604 h 2240205"/>
              <a:gd name="connsiteX55" fmla="*/ 6364035 w 12192000"/>
              <a:gd name="connsiteY55" fmla="*/ 1667683 h 2240205"/>
              <a:gd name="connsiteX56" fmla="*/ 6243319 w 12192000"/>
              <a:gd name="connsiteY56" fmla="*/ 1695560 h 2240205"/>
              <a:gd name="connsiteX57" fmla="*/ 6098321 w 12192000"/>
              <a:gd name="connsiteY57" fmla="*/ 1721646 h 2240205"/>
              <a:gd name="connsiteX58" fmla="*/ 5880652 w 12192000"/>
              <a:gd name="connsiteY58" fmla="*/ 1779643 h 2240205"/>
              <a:gd name="connsiteX59" fmla="*/ 5785959 w 12192000"/>
              <a:gd name="connsiteY59" fmla="*/ 1775307 h 2240205"/>
              <a:gd name="connsiteX60" fmla="*/ 5643534 w 12192000"/>
              <a:gd name="connsiteY60" fmla="*/ 1802919 h 2240205"/>
              <a:gd name="connsiteX61" fmla="*/ 5518799 w 12192000"/>
              <a:gd name="connsiteY61" fmla="*/ 1818312 h 2240205"/>
              <a:gd name="connsiteX62" fmla="*/ 5505014 w 12192000"/>
              <a:gd name="connsiteY62" fmla="*/ 1819259 h 2240205"/>
              <a:gd name="connsiteX63" fmla="*/ 5453307 w 12192000"/>
              <a:gd name="connsiteY63" fmla="*/ 1815450 h 2240205"/>
              <a:gd name="connsiteX64" fmla="*/ 5221533 w 12192000"/>
              <a:gd name="connsiteY64" fmla="*/ 1846950 h 2240205"/>
              <a:gd name="connsiteX65" fmla="*/ 5149802 w 12192000"/>
              <a:gd name="connsiteY65" fmla="*/ 1844846 h 2240205"/>
              <a:gd name="connsiteX66" fmla="*/ 5114927 w 12192000"/>
              <a:gd name="connsiteY66" fmla="*/ 1847827 h 2240205"/>
              <a:gd name="connsiteX67" fmla="*/ 5108970 w 12192000"/>
              <a:gd name="connsiteY67" fmla="*/ 1847935 h 2240205"/>
              <a:gd name="connsiteX68" fmla="*/ 5067961 w 12192000"/>
              <a:gd name="connsiteY68" fmla="*/ 1845917 h 2240205"/>
              <a:gd name="connsiteX69" fmla="*/ 5007075 w 12192000"/>
              <a:gd name="connsiteY69" fmla="*/ 1838626 h 2240205"/>
              <a:gd name="connsiteX70" fmla="*/ 4944087 w 12192000"/>
              <a:gd name="connsiteY70" fmla="*/ 1823332 h 2240205"/>
              <a:gd name="connsiteX71" fmla="*/ 4907662 w 12192000"/>
              <a:gd name="connsiteY71" fmla="*/ 1816900 h 2240205"/>
              <a:gd name="connsiteX72" fmla="*/ 4882386 w 12192000"/>
              <a:gd name="connsiteY72" fmla="*/ 1809844 h 2240205"/>
              <a:gd name="connsiteX73" fmla="*/ 4811440 w 12192000"/>
              <a:gd name="connsiteY73" fmla="*/ 1804655 h 2240205"/>
              <a:gd name="connsiteX74" fmla="*/ 4691075 w 12192000"/>
              <a:gd name="connsiteY74" fmla="*/ 1801389 h 2240205"/>
              <a:gd name="connsiteX75" fmla="*/ 4640313 w 12192000"/>
              <a:gd name="connsiteY75" fmla="*/ 1784307 h 2240205"/>
              <a:gd name="connsiteX76" fmla="*/ 4536503 w 12192000"/>
              <a:gd name="connsiteY76" fmla="*/ 1785334 h 2240205"/>
              <a:gd name="connsiteX77" fmla="*/ 4513724 w 12192000"/>
              <a:gd name="connsiteY77" fmla="*/ 1791996 h 2240205"/>
              <a:gd name="connsiteX78" fmla="*/ 4459810 w 12192000"/>
              <a:gd name="connsiteY78" fmla="*/ 1797886 h 2240205"/>
              <a:gd name="connsiteX79" fmla="*/ 4379064 w 12192000"/>
              <a:gd name="connsiteY79" fmla="*/ 1817177 h 2240205"/>
              <a:gd name="connsiteX80" fmla="*/ 4290981 w 12192000"/>
              <a:gd name="connsiteY80" fmla="*/ 1839677 h 2240205"/>
              <a:gd name="connsiteX81" fmla="*/ 4238372 w 12192000"/>
              <a:gd name="connsiteY81" fmla="*/ 1851480 h 2240205"/>
              <a:gd name="connsiteX82" fmla="*/ 4232517 w 12192000"/>
              <a:gd name="connsiteY82" fmla="*/ 1852567 h 2240205"/>
              <a:gd name="connsiteX83" fmla="*/ 4191732 w 12192000"/>
              <a:gd name="connsiteY83" fmla="*/ 1857328 h 2240205"/>
              <a:gd name="connsiteX84" fmla="*/ 4065532 w 12192000"/>
              <a:gd name="connsiteY84" fmla="*/ 1855477 h 2240205"/>
              <a:gd name="connsiteX85" fmla="*/ 4028460 w 12192000"/>
              <a:gd name="connsiteY85" fmla="*/ 1855137 h 2240205"/>
              <a:gd name="connsiteX86" fmla="*/ 4002267 w 12192000"/>
              <a:gd name="connsiteY86" fmla="*/ 1852352 h 2240205"/>
              <a:gd name="connsiteX87" fmla="*/ 3931396 w 12192000"/>
              <a:gd name="connsiteY87" fmla="*/ 1858915 h 2240205"/>
              <a:gd name="connsiteX88" fmla="*/ 3812162 w 12192000"/>
              <a:gd name="connsiteY88" fmla="*/ 1875501 h 2240205"/>
              <a:gd name="connsiteX89" fmla="*/ 3758105 w 12192000"/>
              <a:gd name="connsiteY89" fmla="*/ 1871856 h 2240205"/>
              <a:gd name="connsiteX90" fmla="*/ 3567259 w 12192000"/>
              <a:gd name="connsiteY90" fmla="*/ 1893482 h 2240205"/>
              <a:gd name="connsiteX91" fmla="*/ 3405770 w 12192000"/>
              <a:gd name="connsiteY91" fmla="*/ 1904591 h 2240205"/>
              <a:gd name="connsiteX92" fmla="*/ 3280097 w 12192000"/>
              <a:gd name="connsiteY92" fmla="*/ 1919610 h 2240205"/>
              <a:gd name="connsiteX93" fmla="*/ 3009910 w 12192000"/>
              <a:gd name="connsiteY93" fmla="*/ 1957866 h 2240205"/>
              <a:gd name="connsiteX94" fmla="*/ 2995934 w 12192000"/>
              <a:gd name="connsiteY94" fmla="*/ 1967085 h 2240205"/>
              <a:gd name="connsiteX95" fmla="*/ 2942858 w 12192000"/>
              <a:gd name="connsiteY95" fmla="*/ 1981367 h 2240205"/>
              <a:gd name="connsiteX96" fmla="*/ 2875436 w 12192000"/>
              <a:gd name="connsiteY96" fmla="*/ 1996977 h 2240205"/>
              <a:gd name="connsiteX97" fmla="*/ 2874892 w 12192000"/>
              <a:gd name="connsiteY97" fmla="*/ 1996085 h 2240205"/>
              <a:gd name="connsiteX98" fmla="*/ 2843662 w 12192000"/>
              <a:gd name="connsiteY98" fmla="*/ 1992498 h 2240205"/>
              <a:gd name="connsiteX99" fmla="*/ 2718916 w 12192000"/>
              <a:gd name="connsiteY99" fmla="*/ 1990867 h 2240205"/>
              <a:gd name="connsiteX100" fmla="*/ 2713522 w 12192000"/>
              <a:gd name="connsiteY100" fmla="*/ 1990173 h 2240205"/>
              <a:gd name="connsiteX101" fmla="*/ 2476147 w 12192000"/>
              <a:gd name="connsiteY101" fmla="*/ 1998305 h 2240205"/>
              <a:gd name="connsiteX102" fmla="*/ 2373568 w 12192000"/>
              <a:gd name="connsiteY102" fmla="*/ 2003219 h 2240205"/>
              <a:gd name="connsiteX103" fmla="*/ 2287219 w 12192000"/>
              <a:gd name="connsiteY103" fmla="*/ 1998750 h 2240205"/>
              <a:gd name="connsiteX104" fmla="*/ 2243069 w 12192000"/>
              <a:gd name="connsiteY104" fmla="*/ 2005321 h 2240205"/>
              <a:gd name="connsiteX105" fmla="*/ 2164831 w 12192000"/>
              <a:gd name="connsiteY105" fmla="*/ 2010143 h 2240205"/>
              <a:gd name="connsiteX106" fmla="*/ 2085228 w 12192000"/>
              <a:gd name="connsiteY106" fmla="*/ 2046431 h 2240205"/>
              <a:gd name="connsiteX107" fmla="*/ 2058061 w 12192000"/>
              <a:gd name="connsiteY107" fmla="*/ 2047942 h 2240205"/>
              <a:gd name="connsiteX108" fmla="*/ 2042244 w 12192000"/>
              <a:gd name="connsiteY108" fmla="*/ 2055560 h 2240205"/>
              <a:gd name="connsiteX109" fmla="*/ 1877728 w 12192000"/>
              <a:gd name="connsiteY109" fmla="*/ 2101004 h 2240205"/>
              <a:gd name="connsiteX110" fmla="*/ 1759056 w 12192000"/>
              <a:gd name="connsiteY110" fmla="*/ 2125608 h 2240205"/>
              <a:gd name="connsiteX111" fmla="*/ 1637948 w 12192000"/>
              <a:gd name="connsiteY111" fmla="*/ 2172597 h 2240205"/>
              <a:gd name="connsiteX112" fmla="*/ 1434549 w 12192000"/>
              <a:gd name="connsiteY112" fmla="*/ 2234522 h 2240205"/>
              <a:gd name="connsiteX113" fmla="*/ 1370962 w 12192000"/>
              <a:gd name="connsiteY113" fmla="*/ 2237474 h 2240205"/>
              <a:gd name="connsiteX114" fmla="*/ 1356367 w 12192000"/>
              <a:gd name="connsiteY114" fmla="*/ 2235089 h 2240205"/>
              <a:gd name="connsiteX115" fmla="*/ 1279765 w 12192000"/>
              <a:gd name="connsiteY115" fmla="*/ 2229639 h 2240205"/>
              <a:gd name="connsiteX116" fmla="*/ 1195347 w 12192000"/>
              <a:gd name="connsiteY116" fmla="*/ 2212354 h 2240205"/>
              <a:gd name="connsiteX117" fmla="*/ 970251 w 12192000"/>
              <a:gd name="connsiteY117" fmla="*/ 2221029 h 2240205"/>
              <a:gd name="connsiteX118" fmla="*/ 812914 w 12192000"/>
              <a:gd name="connsiteY118" fmla="*/ 2210095 h 2240205"/>
              <a:gd name="connsiteX119" fmla="*/ 776382 w 12192000"/>
              <a:gd name="connsiteY119" fmla="*/ 2204512 h 2240205"/>
              <a:gd name="connsiteX120" fmla="*/ 597225 w 12192000"/>
              <a:gd name="connsiteY120" fmla="*/ 2180999 h 2240205"/>
              <a:gd name="connsiteX121" fmla="*/ 520671 w 12192000"/>
              <a:gd name="connsiteY121" fmla="*/ 2180980 h 2240205"/>
              <a:gd name="connsiteX122" fmla="*/ 515024 w 12192000"/>
              <a:gd name="connsiteY122" fmla="*/ 2179258 h 2240205"/>
              <a:gd name="connsiteX123" fmla="*/ 413835 w 12192000"/>
              <a:gd name="connsiteY123" fmla="*/ 2156783 h 2240205"/>
              <a:gd name="connsiteX124" fmla="*/ 376513 w 12192000"/>
              <a:gd name="connsiteY124" fmla="*/ 2154014 h 2240205"/>
              <a:gd name="connsiteX125" fmla="*/ 273386 w 12192000"/>
              <a:gd name="connsiteY125" fmla="*/ 2142551 h 2240205"/>
              <a:gd name="connsiteX126" fmla="*/ 77641 w 12192000"/>
              <a:gd name="connsiteY126" fmla="*/ 2126835 h 2240205"/>
              <a:gd name="connsiteX127" fmla="*/ 37645 w 12192000"/>
              <a:gd name="connsiteY127" fmla="*/ 2115401 h 2240205"/>
              <a:gd name="connsiteX128" fmla="*/ 4572 w 12192000"/>
              <a:gd name="connsiteY128" fmla="*/ 2111091 h 2240205"/>
              <a:gd name="connsiteX129" fmla="*/ 0 w 12192000"/>
              <a:gd name="connsiteY129" fmla="*/ 2110468 h 2240205"/>
              <a:gd name="connsiteX130" fmla="*/ 0 w 12192000"/>
              <a:gd name="connsiteY130"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739478 w 12192000"/>
              <a:gd name="connsiteY9" fmla="*/ 776841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58061 w 12192000"/>
              <a:gd name="connsiteY104" fmla="*/ 2047942 h 2240205"/>
              <a:gd name="connsiteX105" fmla="*/ 2042244 w 12192000"/>
              <a:gd name="connsiteY105" fmla="*/ 2055560 h 2240205"/>
              <a:gd name="connsiteX106" fmla="*/ 1877728 w 12192000"/>
              <a:gd name="connsiteY106" fmla="*/ 2101004 h 2240205"/>
              <a:gd name="connsiteX107" fmla="*/ 1759056 w 12192000"/>
              <a:gd name="connsiteY107" fmla="*/ 2125608 h 2240205"/>
              <a:gd name="connsiteX108" fmla="*/ 1637948 w 12192000"/>
              <a:gd name="connsiteY108" fmla="*/ 2172597 h 2240205"/>
              <a:gd name="connsiteX109" fmla="*/ 1434549 w 12192000"/>
              <a:gd name="connsiteY109" fmla="*/ 2234522 h 2240205"/>
              <a:gd name="connsiteX110" fmla="*/ 1370962 w 12192000"/>
              <a:gd name="connsiteY110" fmla="*/ 2237474 h 2240205"/>
              <a:gd name="connsiteX111" fmla="*/ 1356367 w 12192000"/>
              <a:gd name="connsiteY111" fmla="*/ 2235089 h 2240205"/>
              <a:gd name="connsiteX112" fmla="*/ 1279765 w 12192000"/>
              <a:gd name="connsiteY112" fmla="*/ 2229639 h 2240205"/>
              <a:gd name="connsiteX113" fmla="*/ 1195347 w 12192000"/>
              <a:gd name="connsiteY113" fmla="*/ 2212354 h 2240205"/>
              <a:gd name="connsiteX114" fmla="*/ 970251 w 12192000"/>
              <a:gd name="connsiteY114" fmla="*/ 2221029 h 2240205"/>
              <a:gd name="connsiteX115" fmla="*/ 812914 w 12192000"/>
              <a:gd name="connsiteY115" fmla="*/ 2210095 h 2240205"/>
              <a:gd name="connsiteX116" fmla="*/ 776382 w 12192000"/>
              <a:gd name="connsiteY116" fmla="*/ 2204512 h 2240205"/>
              <a:gd name="connsiteX117" fmla="*/ 597225 w 12192000"/>
              <a:gd name="connsiteY117" fmla="*/ 2180999 h 2240205"/>
              <a:gd name="connsiteX118" fmla="*/ 520671 w 12192000"/>
              <a:gd name="connsiteY118" fmla="*/ 2180980 h 2240205"/>
              <a:gd name="connsiteX119" fmla="*/ 515024 w 12192000"/>
              <a:gd name="connsiteY119" fmla="*/ 2179258 h 2240205"/>
              <a:gd name="connsiteX120" fmla="*/ 413835 w 12192000"/>
              <a:gd name="connsiteY120" fmla="*/ 2156783 h 2240205"/>
              <a:gd name="connsiteX121" fmla="*/ 376513 w 12192000"/>
              <a:gd name="connsiteY121" fmla="*/ 2154014 h 2240205"/>
              <a:gd name="connsiteX122" fmla="*/ 273386 w 12192000"/>
              <a:gd name="connsiteY122" fmla="*/ 2142551 h 2240205"/>
              <a:gd name="connsiteX123" fmla="*/ 77641 w 12192000"/>
              <a:gd name="connsiteY123" fmla="*/ 2126835 h 2240205"/>
              <a:gd name="connsiteX124" fmla="*/ 37645 w 12192000"/>
              <a:gd name="connsiteY124" fmla="*/ 2115401 h 2240205"/>
              <a:gd name="connsiteX125" fmla="*/ 4572 w 12192000"/>
              <a:gd name="connsiteY125" fmla="*/ 2111091 h 2240205"/>
              <a:gd name="connsiteX126" fmla="*/ 0 w 12192000"/>
              <a:gd name="connsiteY126" fmla="*/ 2110468 h 2240205"/>
              <a:gd name="connsiteX127" fmla="*/ 0 w 12192000"/>
              <a:gd name="connsiteY127"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12192000" h="2240205">
                <a:moveTo>
                  <a:pt x="0" y="0"/>
                </a:moveTo>
                <a:lnTo>
                  <a:pt x="12192000" y="0"/>
                </a:lnTo>
                <a:lnTo>
                  <a:pt x="12192000" y="751299"/>
                </a:lnTo>
                <a:cubicBezTo>
                  <a:pt x="12034412" y="757358"/>
                  <a:pt x="11991124" y="738944"/>
                  <a:pt x="11890686" y="732766"/>
                </a:cubicBezTo>
                <a:cubicBezTo>
                  <a:pt x="11800345" y="732488"/>
                  <a:pt x="11704998" y="747086"/>
                  <a:pt x="11649954" y="749628"/>
                </a:cubicBezTo>
                <a:cubicBezTo>
                  <a:pt x="11613048" y="740951"/>
                  <a:pt x="11593031" y="740811"/>
                  <a:pt x="11560424" y="748017"/>
                </a:cubicBezTo>
                <a:cubicBezTo>
                  <a:pt x="11488916" y="747650"/>
                  <a:pt x="11449669" y="773362"/>
                  <a:pt x="11358455" y="747593"/>
                </a:cubicBezTo>
                <a:cubicBezTo>
                  <a:pt x="11316233" y="754756"/>
                  <a:pt x="11184875" y="735040"/>
                  <a:pt x="11165209" y="748852"/>
                </a:cubicBezTo>
                <a:cubicBezTo>
                  <a:pt x="11113345" y="753539"/>
                  <a:pt x="11140250" y="736122"/>
                  <a:pt x="11058755" y="749617"/>
                </a:cubicBezTo>
                <a:cubicBezTo>
                  <a:pt x="10973519" y="757854"/>
                  <a:pt x="10849163" y="781170"/>
                  <a:pt x="10803046" y="774328"/>
                </a:cubicBezTo>
                <a:cubicBezTo>
                  <a:pt x="10741852" y="776895"/>
                  <a:pt x="10540854" y="756546"/>
                  <a:pt x="10458762" y="755400"/>
                </a:cubicBezTo>
                <a:cubicBezTo>
                  <a:pt x="10426976" y="747433"/>
                  <a:pt x="10327242" y="773719"/>
                  <a:pt x="10211200" y="767513"/>
                </a:cubicBezTo>
                <a:cubicBezTo>
                  <a:pt x="10195912" y="761163"/>
                  <a:pt x="10172943" y="749095"/>
                  <a:pt x="10167995" y="760843"/>
                </a:cubicBezTo>
                <a:cubicBezTo>
                  <a:pt x="10131971" y="759999"/>
                  <a:pt x="10031208" y="777398"/>
                  <a:pt x="9997044" y="780129"/>
                </a:cubicBezTo>
                <a:cubicBezTo>
                  <a:pt x="9972443" y="801329"/>
                  <a:pt x="9951331" y="779975"/>
                  <a:pt x="9943887" y="804141"/>
                </a:cubicBezTo>
                <a:lnTo>
                  <a:pt x="9918248" y="816628"/>
                </a:lnTo>
                <a:cubicBezTo>
                  <a:pt x="9873419" y="812573"/>
                  <a:pt x="9807158" y="855024"/>
                  <a:pt x="9767091" y="870550"/>
                </a:cubicBezTo>
                <a:cubicBezTo>
                  <a:pt x="9728743" y="880857"/>
                  <a:pt x="9714210" y="859344"/>
                  <a:pt x="9683005" y="894128"/>
                </a:cubicBezTo>
                <a:cubicBezTo>
                  <a:pt x="9638573" y="908150"/>
                  <a:pt x="9553332" y="950611"/>
                  <a:pt x="9500499" y="954680"/>
                </a:cubicBezTo>
                <a:cubicBezTo>
                  <a:pt x="9451943" y="966288"/>
                  <a:pt x="9427947" y="987268"/>
                  <a:pt x="9410017" y="993931"/>
                </a:cubicBezTo>
                <a:cubicBezTo>
                  <a:pt x="9408360" y="990327"/>
                  <a:pt x="9395782" y="990863"/>
                  <a:pt x="9392919" y="994656"/>
                </a:cubicBezTo>
                <a:cubicBezTo>
                  <a:pt x="9369253" y="996908"/>
                  <a:pt x="9294395" y="1002709"/>
                  <a:pt x="9268019" y="1007442"/>
                </a:cubicBezTo>
                <a:lnTo>
                  <a:pt x="9188177" y="1035474"/>
                </a:lnTo>
                <a:cubicBezTo>
                  <a:pt x="9182118" y="1028476"/>
                  <a:pt x="9162516" y="1043719"/>
                  <a:pt x="9155969" y="1046804"/>
                </a:cubicBezTo>
                <a:cubicBezTo>
                  <a:pt x="9154734" y="1041866"/>
                  <a:pt x="9138567" y="1041606"/>
                  <a:pt x="9133985" y="1046450"/>
                </a:cubicBezTo>
                <a:cubicBezTo>
                  <a:pt x="9112169" y="1062778"/>
                  <a:pt x="9019227" y="1027247"/>
                  <a:pt x="9003462" y="1042406"/>
                </a:cubicBezTo>
                <a:lnTo>
                  <a:pt x="8968445" y="1052169"/>
                </a:lnTo>
                <a:lnTo>
                  <a:pt x="8886001" y="1067468"/>
                </a:lnTo>
                <a:cubicBezTo>
                  <a:pt x="8847384" y="1050046"/>
                  <a:pt x="8863283" y="1068286"/>
                  <a:pt x="8838610" y="1075091"/>
                </a:cubicBezTo>
                <a:cubicBezTo>
                  <a:pt x="8780942" y="1086991"/>
                  <a:pt x="8730608" y="1108943"/>
                  <a:pt x="8665605" y="1110791"/>
                </a:cubicBezTo>
                <a:cubicBezTo>
                  <a:pt x="8590906" y="1106676"/>
                  <a:pt x="8491424" y="1191452"/>
                  <a:pt x="8419755" y="1216260"/>
                </a:cubicBezTo>
                <a:cubicBezTo>
                  <a:pt x="8376553" y="1231214"/>
                  <a:pt x="8414124" y="1215234"/>
                  <a:pt x="8411626" y="1214397"/>
                </a:cubicBezTo>
                <a:cubicBezTo>
                  <a:pt x="8391326" y="1238641"/>
                  <a:pt x="8371389" y="1231045"/>
                  <a:pt x="8363469" y="1246658"/>
                </a:cubicBezTo>
                <a:cubicBezTo>
                  <a:pt x="8322316" y="1258746"/>
                  <a:pt x="8283162" y="1250600"/>
                  <a:pt x="8275497" y="1264396"/>
                </a:cubicBezTo>
                <a:cubicBezTo>
                  <a:pt x="8194123" y="1257316"/>
                  <a:pt x="8141324" y="1289395"/>
                  <a:pt x="8074238" y="1301895"/>
                </a:cubicBezTo>
                <a:cubicBezTo>
                  <a:pt x="8012043" y="1315473"/>
                  <a:pt x="7936376" y="1347185"/>
                  <a:pt x="7902328" y="1345865"/>
                </a:cubicBezTo>
                <a:cubicBezTo>
                  <a:pt x="7876994" y="1370833"/>
                  <a:pt x="7861184" y="1361537"/>
                  <a:pt x="7840612" y="1369373"/>
                </a:cubicBezTo>
                <a:cubicBezTo>
                  <a:pt x="7803208" y="1375918"/>
                  <a:pt x="7836041" y="1389289"/>
                  <a:pt x="7786819" y="1378970"/>
                </a:cubicBezTo>
                <a:cubicBezTo>
                  <a:pt x="7732613" y="1405648"/>
                  <a:pt x="7556449" y="1409729"/>
                  <a:pt x="7548172" y="1417460"/>
                </a:cubicBezTo>
                <a:cubicBezTo>
                  <a:pt x="7520370" y="1413173"/>
                  <a:pt x="7499280" y="1470447"/>
                  <a:pt x="7483437" y="1478152"/>
                </a:cubicBezTo>
                <a:cubicBezTo>
                  <a:pt x="7446517" y="1491067"/>
                  <a:pt x="7432754" y="1502351"/>
                  <a:pt x="7377870" y="1523319"/>
                </a:cubicBezTo>
                <a:cubicBezTo>
                  <a:pt x="7324166" y="1536168"/>
                  <a:pt x="7290459" y="1563749"/>
                  <a:pt x="7230737" y="1562633"/>
                </a:cubicBezTo>
                <a:cubicBezTo>
                  <a:pt x="7229794" y="1566487"/>
                  <a:pt x="7227568" y="1569908"/>
                  <a:pt x="7224458" y="1573008"/>
                </a:cubicBezTo>
                <a:lnTo>
                  <a:pt x="7183121" y="1595162"/>
                </a:lnTo>
                <a:lnTo>
                  <a:pt x="7164601" y="1606490"/>
                </a:lnTo>
                <a:cubicBezTo>
                  <a:pt x="7117444" y="1613299"/>
                  <a:pt x="6961715" y="1629624"/>
                  <a:pt x="6900177" y="1636016"/>
                </a:cubicBezTo>
                <a:cubicBezTo>
                  <a:pt x="6859708" y="1641136"/>
                  <a:pt x="6829973" y="1628753"/>
                  <a:pt x="6795372" y="1644845"/>
                </a:cubicBezTo>
                <a:cubicBezTo>
                  <a:pt x="6757466" y="1649571"/>
                  <a:pt x="6723150" y="1647290"/>
                  <a:pt x="6692251" y="1656357"/>
                </a:cubicBezTo>
                <a:cubicBezTo>
                  <a:pt x="6678032" y="1652894"/>
                  <a:pt x="6665282" y="1652445"/>
                  <a:pt x="6655235" y="1661869"/>
                </a:cubicBezTo>
                <a:cubicBezTo>
                  <a:pt x="6632342" y="1663214"/>
                  <a:pt x="6578001" y="1663494"/>
                  <a:pt x="6554894" y="1664428"/>
                </a:cubicBezTo>
                <a:lnTo>
                  <a:pt x="6516595" y="1667475"/>
                </a:lnTo>
                <a:lnTo>
                  <a:pt x="6508541" y="1668757"/>
                </a:lnTo>
                <a:cubicBezTo>
                  <a:pt x="6495493" y="1671715"/>
                  <a:pt x="6482908" y="1675051"/>
                  <a:pt x="6471012" y="1678604"/>
                </a:cubicBezTo>
                <a:cubicBezTo>
                  <a:pt x="6446928" y="1678425"/>
                  <a:pt x="6395710" y="1665896"/>
                  <a:pt x="6364035" y="1667683"/>
                </a:cubicBezTo>
                <a:lnTo>
                  <a:pt x="6243319" y="1695560"/>
                </a:lnTo>
                <a:cubicBezTo>
                  <a:pt x="6212879" y="1700946"/>
                  <a:pt x="6162673" y="1707632"/>
                  <a:pt x="6098321" y="1721646"/>
                </a:cubicBezTo>
                <a:cubicBezTo>
                  <a:pt x="6036511" y="1734126"/>
                  <a:pt x="5902526" y="1770074"/>
                  <a:pt x="5880652" y="1779643"/>
                </a:cubicBezTo>
                <a:cubicBezTo>
                  <a:pt x="5862008" y="1784877"/>
                  <a:pt x="5777344" y="1786304"/>
                  <a:pt x="5785959" y="1775307"/>
                </a:cubicBezTo>
                <a:cubicBezTo>
                  <a:pt x="5732223" y="1803618"/>
                  <a:pt x="5707481" y="1784706"/>
                  <a:pt x="5643534" y="1802919"/>
                </a:cubicBezTo>
                <a:lnTo>
                  <a:pt x="5518799" y="1818312"/>
                </a:lnTo>
                <a:lnTo>
                  <a:pt x="5505014" y="1819259"/>
                </a:lnTo>
                <a:lnTo>
                  <a:pt x="5453307" y="1815450"/>
                </a:lnTo>
                <a:cubicBezTo>
                  <a:pt x="5364785" y="1835567"/>
                  <a:pt x="5272117" y="1842051"/>
                  <a:pt x="5221533" y="1846950"/>
                </a:cubicBezTo>
                <a:lnTo>
                  <a:pt x="5149802" y="1844846"/>
                </a:lnTo>
                <a:cubicBezTo>
                  <a:pt x="5138262" y="1844584"/>
                  <a:pt x="5124907" y="1847312"/>
                  <a:pt x="5114927" y="1847827"/>
                </a:cubicBezTo>
                <a:lnTo>
                  <a:pt x="5108970" y="1847935"/>
                </a:lnTo>
                <a:lnTo>
                  <a:pt x="5067961" y="1845917"/>
                </a:lnTo>
                <a:lnTo>
                  <a:pt x="5007075" y="1838626"/>
                </a:lnTo>
                <a:cubicBezTo>
                  <a:pt x="4987003" y="1833546"/>
                  <a:pt x="4969259" y="1814096"/>
                  <a:pt x="4944087" y="1823332"/>
                </a:cubicBezTo>
                <a:cubicBezTo>
                  <a:pt x="4949882" y="1812650"/>
                  <a:pt x="4914396" y="1826154"/>
                  <a:pt x="4907662" y="1816900"/>
                </a:cubicBezTo>
                <a:cubicBezTo>
                  <a:pt x="4903760" y="1809237"/>
                  <a:pt x="4892087" y="1811549"/>
                  <a:pt x="4882386" y="1809844"/>
                </a:cubicBezTo>
                <a:cubicBezTo>
                  <a:pt x="4874062" y="1802609"/>
                  <a:pt x="4826962" y="1801349"/>
                  <a:pt x="4811440" y="1804655"/>
                </a:cubicBezTo>
                <a:cubicBezTo>
                  <a:pt x="4768806" y="1818748"/>
                  <a:pt x="4725356" y="1790961"/>
                  <a:pt x="4691075" y="1801389"/>
                </a:cubicBezTo>
                <a:cubicBezTo>
                  <a:pt x="4657791" y="1796774"/>
                  <a:pt x="4662147" y="1786932"/>
                  <a:pt x="4640313" y="1784307"/>
                </a:cubicBezTo>
                <a:cubicBezTo>
                  <a:pt x="4614551" y="1781631"/>
                  <a:pt x="4552839" y="1782829"/>
                  <a:pt x="4536503" y="1785334"/>
                </a:cubicBezTo>
                <a:lnTo>
                  <a:pt x="4513724" y="1791996"/>
                </a:lnTo>
                <a:lnTo>
                  <a:pt x="4459810" y="1797886"/>
                </a:lnTo>
                <a:lnTo>
                  <a:pt x="4379064" y="1817177"/>
                </a:lnTo>
                <a:cubicBezTo>
                  <a:pt x="4349703" y="1824677"/>
                  <a:pt x="4313198" y="1824834"/>
                  <a:pt x="4290981" y="1839677"/>
                </a:cubicBezTo>
                <a:cubicBezTo>
                  <a:pt x="4277508" y="1842452"/>
                  <a:pt x="4248116" y="1849332"/>
                  <a:pt x="4238372" y="1851480"/>
                </a:cubicBezTo>
                <a:lnTo>
                  <a:pt x="4232517" y="1852567"/>
                </a:lnTo>
                <a:lnTo>
                  <a:pt x="4191732" y="1857328"/>
                </a:lnTo>
                <a:lnTo>
                  <a:pt x="4065532" y="1855477"/>
                </a:lnTo>
                <a:cubicBezTo>
                  <a:pt x="4069305" y="1844009"/>
                  <a:pt x="4036780" y="1863138"/>
                  <a:pt x="4028460" y="1855137"/>
                </a:cubicBezTo>
                <a:cubicBezTo>
                  <a:pt x="4023224" y="1848238"/>
                  <a:pt x="4012138" y="1852433"/>
                  <a:pt x="4002267" y="1852352"/>
                </a:cubicBezTo>
                <a:cubicBezTo>
                  <a:pt x="3992749" y="1846600"/>
                  <a:pt x="3946095" y="1853107"/>
                  <a:pt x="3931396" y="1858915"/>
                </a:cubicBezTo>
                <a:cubicBezTo>
                  <a:pt x="3891932" y="1879798"/>
                  <a:pt x="3844059" y="1859600"/>
                  <a:pt x="3812162" y="1875501"/>
                </a:cubicBezTo>
                <a:cubicBezTo>
                  <a:pt x="3778518" y="1876434"/>
                  <a:pt x="3780102" y="1870848"/>
                  <a:pt x="3758105" y="1871856"/>
                </a:cubicBezTo>
                <a:cubicBezTo>
                  <a:pt x="3717288" y="1874853"/>
                  <a:pt x="3625982" y="1888026"/>
                  <a:pt x="3567259" y="1893482"/>
                </a:cubicBezTo>
                <a:cubicBezTo>
                  <a:pt x="3512865" y="1897927"/>
                  <a:pt x="3463644" y="1898121"/>
                  <a:pt x="3405770" y="1904591"/>
                </a:cubicBezTo>
                <a:cubicBezTo>
                  <a:pt x="3361027" y="1917619"/>
                  <a:pt x="3312439" y="1902759"/>
                  <a:pt x="3280097" y="1919610"/>
                </a:cubicBezTo>
                <a:cubicBezTo>
                  <a:pt x="3120979" y="1944600"/>
                  <a:pt x="3052347" y="1932877"/>
                  <a:pt x="3009910" y="1957866"/>
                </a:cubicBezTo>
                <a:cubicBezTo>
                  <a:pt x="3005875" y="1961558"/>
                  <a:pt x="3001138" y="1964570"/>
                  <a:pt x="2995934" y="1967085"/>
                </a:cubicBezTo>
                <a:lnTo>
                  <a:pt x="2942858" y="1981367"/>
                </a:lnTo>
                <a:lnTo>
                  <a:pt x="2875436" y="1996977"/>
                </a:lnTo>
                <a:lnTo>
                  <a:pt x="2874892" y="1996085"/>
                </a:lnTo>
                <a:cubicBezTo>
                  <a:pt x="2869596" y="1995339"/>
                  <a:pt x="2856789" y="1995778"/>
                  <a:pt x="2843662" y="1992498"/>
                </a:cubicBezTo>
                <a:lnTo>
                  <a:pt x="2718916" y="1990867"/>
                </a:lnTo>
                <a:lnTo>
                  <a:pt x="2713522" y="1990173"/>
                </a:lnTo>
                <a:lnTo>
                  <a:pt x="2476147" y="1998305"/>
                </a:lnTo>
                <a:cubicBezTo>
                  <a:pt x="2437134" y="2013637"/>
                  <a:pt x="2413847" y="1999542"/>
                  <a:pt x="2373568" y="2003219"/>
                </a:cubicBezTo>
                <a:cubicBezTo>
                  <a:pt x="2342080" y="2003293"/>
                  <a:pt x="2308969" y="1996768"/>
                  <a:pt x="2287219" y="1998750"/>
                </a:cubicBezTo>
                <a:cubicBezTo>
                  <a:pt x="2221974" y="2012601"/>
                  <a:pt x="2205627" y="2006345"/>
                  <a:pt x="2164831" y="2010143"/>
                </a:cubicBezTo>
                <a:cubicBezTo>
                  <a:pt x="2133996" y="2017246"/>
                  <a:pt x="2078492" y="2040373"/>
                  <a:pt x="2058061" y="2047942"/>
                </a:cubicBezTo>
                <a:lnTo>
                  <a:pt x="2042244" y="2055560"/>
                </a:lnTo>
                <a:cubicBezTo>
                  <a:pt x="2012576" y="2064443"/>
                  <a:pt x="1896351" y="2111357"/>
                  <a:pt x="1877728" y="2101004"/>
                </a:cubicBezTo>
                <a:cubicBezTo>
                  <a:pt x="1839146" y="2101989"/>
                  <a:pt x="1818769" y="2108983"/>
                  <a:pt x="1759056" y="2125608"/>
                </a:cubicBezTo>
                <a:cubicBezTo>
                  <a:pt x="1719091" y="2137539"/>
                  <a:pt x="1691494" y="2161097"/>
                  <a:pt x="1637948" y="2172597"/>
                </a:cubicBezTo>
                <a:cubicBezTo>
                  <a:pt x="1587306" y="2207053"/>
                  <a:pt x="1496241" y="2208973"/>
                  <a:pt x="1434549" y="2234522"/>
                </a:cubicBezTo>
                <a:cubicBezTo>
                  <a:pt x="1390051" y="2245335"/>
                  <a:pt x="1383992" y="2237380"/>
                  <a:pt x="1370962" y="2237474"/>
                </a:cubicBezTo>
                <a:lnTo>
                  <a:pt x="1356367" y="2235089"/>
                </a:lnTo>
                <a:cubicBezTo>
                  <a:pt x="1341168" y="2233783"/>
                  <a:pt x="1306602" y="2233428"/>
                  <a:pt x="1279765" y="2229639"/>
                </a:cubicBezTo>
                <a:cubicBezTo>
                  <a:pt x="1260110" y="2221111"/>
                  <a:pt x="1209850" y="2211602"/>
                  <a:pt x="1195347" y="2212354"/>
                </a:cubicBezTo>
                <a:cubicBezTo>
                  <a:pt x="1171903" y="2216875"/>
                  <a:pt x="1033292" y="2222456"/>
                  <a:pt x="970251" y="2221029"/>
                </a:cubicBezTo>
                <a:cubicBezTo>
                  <a:pt x="913858" y="2213074"/>
                  <a:pt x="857841" y="2217424"/>
                  <a:pt x="812914" y="2210095"/>
                </a:cubicBezTo>
                <a:cubicBezTo>
                  <a:pt x="762967" y="2180805"/>
                  <a:pt x="645932" y="2185851"/>
                  <a:pt x="597225" y="2180999"/>
                </a:cubicBezTo>
                <a:cubicBezTo>
                  <a:pt x="575890" y="2176791"/>
                  <a:pt x="534371" y="2181270"/>
                  <a:pt x="520671" y="2180980"/>
                </a:cubicBezTo>
                <a:cubicBezTo>
                  <a:pt x="455720" y="2175427"/>
                  <a:pt x="449447" y="2164849"/>
                  <a:pt x="413835" y="2156783"/>
                </a:cubicBezTo>
                <a:cubicBezTo>
                  <a:pt x="401959" y="2163765"/>
                  <a:pt x="389622" y="2160522"/>
                  <a:pt x="376513" y="2154014"/>
                </a:cubicBezTo>
                <a:cubicBezTo>
                  <a:pt x="344376" y="2156059"/>
                  <a:pt x="311403" y="2146283"/>
                  <a:pt x="273386" y="2142551"/>
                </a:cubicBezTo>
                <a:cubicBezTo>
                  <a:pt x="223574" y="2138021"/>
                  <a:pt x="116931" y="2131360"/>
                  <a:pt x="77641" y="2126835"/>
                </a:cubicBezTo>
                <a:lnTo>
                  <a:pt x="37645" y="2115401"/>
                </a:lnTo>
                <a:cubicBezTo>
                  <a:pt x="29688" y="2109582"/>
                  <a:pt x="16534" y="2111084"/>
                  <a:pt x="4572" y="2111091"/>
                </a:cubicBezTo>
                <a:lnTo>
                  <a:pt x="0" y="2110468"/>
                </a:lnTo>
                <a:lnTo>
                  <a:pt x="0" y="0"/>
                </a:ln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20405D95-2138-40A6-A919-9C9EB54B5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626" y="217714"/>
            <a:ext cx="7424357"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rgbClr val="EFEEE9"/>
          </a:solidFill>
          <a:ln w="12700" cap="flat" cmpd="sng" algn="ctr">
            <a:noFill/>
            <a:prstDash val="solid"/>
            <a:miter lim="800000"/>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Nitai Pada Kamala - ISKCON Blog">
            <a:extLst>
              <a:ext uri="{FF2B5EF4-FFF2-40B4-BE49-F238E27FC236}">
                <a16:creationId xmlns:a16="http://schemas.microsoft.com/office/drawing/2014/main" id="{7A97EDF7-00E1-E846-BFEA-4979117784B6}"/>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5846" r="6456" b="-2"/>
          <a:stretch/>
        </p:blipFill>
        <p:spPr bwMode="auto">
          <a:xfrm>
            <a:off x="356814" y="379444"/>
            <a:ext cx="7115470"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4F66590-8EBD-8A4B-94E9-ED3BE85EE2DD}"/>
              </a:ext>
            </a:extLst>
          </p:cNvPr>
          <p:cNvSpPr>
            <a:spLocks noGrp="1"/>
          </p:cNvSpPr>
          <p:nvPr>
            <p:ph type="title"/>
          </p:nvPr>
        </p:nvSpPr>
        <p:spPr>
          <a:xfrm>
            <a:off x="5849257" y="709450"/>
            <a:ext cx="5542642" cy="1725632"/>
          </a:xfrm>
        </p:spPr>
        <p:txBody>
          <a:bodyPr anchor="ctr">
            <a:normAutofit/>
          </a:bodyPr>
          <a:lstStyle/>
          <a:p>
            <a:r>
              <a:rPr lang="en-US" dirty="0"/>
              <a:t>Prayer unto  </a:t>
            </a:r>
            <a:r>
              <a:rPr lang="en-US" dirty="0" err="1"/>
              <a:t>Nitai</a:t>
            </a:r>
            <a:r>
              <a:rPr lang="en-US" dirty="0"/>
              <a:t> </a:t>
            </a:r>
            <a:r>
              <a:rPr lang="en-US" dirty="0" err="1"/>
              <a:t>padakamaala</a:t>
            </a:r>
            <a:endParaRPr lang="en-US" dirty="0"/>
          </a:p>
        </p:txBody>
      </p:sp>
      <p:sp>
        <p:nvSpPr>
          <p:cNvPr id="3" name="Content Placeholder 2">
            <a:extLst>
              <a:ext uri="{FF2B5EF4-FFF2-40B4-BE49-F238E27FC236}">
                <a16:creationId xmlns:a16="http://schemas.microsoft.com/office/drawing/2014/main" id="{76F0C34A-60B4-F947-9861-60D729B58A1F}"/>
              </a:ext>
            </a:extLst>
          </p:cNvPr>
          <p:cNvSpPr>
            <a:spLocks noGrp="1"/>
          </p:cNvSpPr>
          <p:nvPr>
            <p:ph idx="1"/>
          </p:nvPr>
        </p:nvSpPr>
        <p:spPr>
          <a:xfrm>
            <a:off x="7931021" y="2810013"/>
            <a:ext cx="3460880" cy="3531151"/>
          </a:xfrm>
        </p:spPr>
        <p:txBody>
          <a:bodyPr anchor="ctr">
            <a:normAutofit/>
          </a:bodyPr>
          <a:lstStyle/>
          <a:p>
            <a:pPr>
              <a:lnSpc>
                <a:spcPct val="110000"/>
              </a:lnSpc>
            </a:pPr>
            <a:r>
              <a:rPr lang="en-US" sz="1500"/>
              <a:t>Vaishnava acharyas emphatically state that people who try to understand Chaitanya </a:t>
            </a:r>
            <a:r>
              <a:rPr lang="en-US" sz="1500" err="1"/>
              <a:t>Mahaprabhu</a:t>
            </a:r>
            <a:r>
              <a:rPr lang="en-US" sz="1500"/>
              <a:t> without getting the mercy of </a:t>
            </a:r>
            <a:r>
              <a:rPr lang="en-US" sz="1500" err="1"/>
              <a:t>Nityananda</a:t>
            </a:r>
            <a:r>
              <a:rPr lang="en-US" sz="1500"/>
              <a:t> Prabhu will never succeed and one must pray very sincerely to Lord </a:t>
            </a:r>
            <a:r>
              <a:rPr lang="en-US" sz="1500" err="1"/>
              <a:t>Nityananda</a:t>
            </a:r>
            <a:r>
              <a:rPr lang="en-US" sz="1500"/>
              <a:t> Prabhu as the adi-guru (original spiritual master) to be delivered to the lotus feet of Sri Chaitanya </a:t>
            </a:r>
            <a:r>
              <a:rPr lang="en-US" sz="1500" err="1"/>
              <a:t>Mahaprabhu</a:t>
            </a:r>
            <a:r>
              <a:rPr lang="en-US" sz="1500"/>
              <a:t>.</a:t>
            </a:r>
          </a:p>
        </p:txBody>
      </p:sp>
    </p:spTree>
    <p:extLst>
      <p:ext uri="{BB962C8B-B14F-4D97-AF65-F5344CB8AC3E}">
        <p14:creationId xmlns:p14="http://schemas.microsoft.com/office/powerpoint/2010/main" val="793421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D8CBEF53-5E8C-4B43-BBC9-08804F19FC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id="{2164640F-5D78-40A4-80A2-1C18187DC1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256230"/>
            <a:ext cx="9835763" cy="1609717"/>
          </a:xfrm>
          <a:custGeom>
            <a:avLst/>
            <a:gdLst>
              <a:gd name="connsiteX0" fmla="*/ 0 w 9835763"/>
              <a:gd name="connsiteY0" fmla="*/ 0 h 1609717"/>
              <a:gd name="connsiteX1" fmla="*/ 1111 w 9835763"/>
              <a:gd name="connsiteY1" fmla="*/ 212 h 1609717"/>
              <a:gd name="connsiteX2" fmla="*/ 392257 w 9835763"/>
              <a:gd name="connsiteY2" fmla="*/ 134440 h 1609717"/>
              <a:gd name="connsiteX3" fmla="*/ 811197 w 9835763"/>
              <a:gd name="connsiteY3" fmla="*/ 249778 h 1609717"/>
              <a:gd name="connsiteX4" fmla="*/ 1028878 w 9835763"/>
              <a:gd name="connsiteY4" fmla="*/ 290782 h 1609717"/>
              <a:gd name="connsiteX5" fmla="*/ 1256602 w 9835763"/>
              <a:gd name="connsiteY5" fmla="*/ 291330 h 1609717"/>
              <a:gd name="connsiteX6" fmla="*/ 1417994 w 9835763"/>
              <a:gd name="connsiteY6" fmla="*/ 314834 h 1609717"/>
              <a:gd name="connsiteX7" fmla="*/ 1580407 w 9835763"/>
              <a:gd name="connsiteY7" fmla="*/ 293756 h 1609717"/>
              <a:gd name="connsiteX8" fmla="*/ 1699587 w 9835763"/>
              <a:gd name="connsiteY8" fmla="*/ 298487 h 1609717"/>
              <a:gd name="connsiteX9" fmla="*/ 1819153 w 9835763"/>
              <a:gd name="connsiteY9" fmla="*/ 312205 h 1609717"/>
              <a:gd name="connsiteX10" fmla="*/ 1899974 w 9835763"/>
              <a:gd name="connsiteY10" fmla="*/ 341168 h 1609717"/>
              <a:gd name="connsiteX11" fmla="*/ 2225645 w 9835763"/>
              <a:gd name="connsiteY11" fmla="*/ 388316 h 1609717"/>
              <a:gd name="connsiteX12" fmla="*/ 2377125 w 9835763"/>
              <a:gd name="connsiteY12" fmla="*/ 406826 h 1609717"/>
              <a:gd name="connsiteX13" fmla="*/ 2571776 w 9835763"/>
              <a:gd name="connsiteY13" fmla="*/ 420517 h 1609717"/>
              <a:gd name="connsiteX14" fmla="*/ 2801812 w 9835763"/>
              <a:gd name="connsiteY14" fmla="*/ 447169 h 1609717"/>
              <a:gd name="connsiteX15" fmla="*/ 2866970 w 9835763"/>
              <a:gd name="connsiteY15" fmla="*/ 442677 h 1609717"/>
              <a:gd name="connsiteX16" fmla="*/ 2890496 w 9835763"/>
              <a:gd name="connsiteY16" fmla="*/ 448445 h 1609717"/>
              <a:gd name="connsiteX17" fmla="*/ 2890496 w 9835763"/>
              <a:gd name="connsiteY17" fmla="*/ 432762 h 1609717"/>
              <a:gd name="connsiteX18" fmla="*/ 5957290 w 9835763"/>
              <a:gd name="connsiteY18" fmla="*/ 432762 h 1609717"/>
              <a:gd name="connsiteX19" fmla="*/ 5957290 w 9835763"/>
              <a:gd name="connsiteY19" fmla="*/ 699005 h 1609717"/>
              <a:gd name="connsiteX20" fmla="*/ 6038450 w 9835763"/>
              <a:gd name="connsiteY20" fmla="*/ 700183 h 1609717"/>
              <a:gd name="connsiteX21" fmla="*/ 6117053 w 9835763"/>
              <a:gd name="connsiteY21" fmla="*/ 697472 h 1609717"/>
              <a:gd name="connsiteX22" fmla="*/ 6126761 w 9835763"/>
              <a:gd name="connsiteY22" fmla="*/ 699052 h 1609717"/>
              <a:gd name="connsiteX23" fmla="*/ 6172925 w 9835763"/>
              <a:gd name="connsiteY23" fmla="*/ 702808 h 1609717"/>
              <a:gd name="connsiteX24" fmla="*/ 6293871 w 9835763"/>
              <a:gd name="connsiteY24" fmla="*/ 705962 h 1609717"/>
              <a:gd name="connsiteX25" fmla="*/ 6338488 w 9835763"/>
              <a:gd name="connsiteY25" fmla="*/ 712755 h 1609717"/>
              <a:gd name="connsiteX26" fmla="*/ 6462785 w 9835763"/>
              <a:gd name="connsiteY26" fmla="*/ 726942 h 1609717"/>
              <a:gd name="connsiteX27" fmla="*/ 6589112 w 9835763"/>
              <a:gd name="connsiteY27" fmla="*/ 756117 h 1609717"/>
              <a:gd name="connsiteX28" fmla="*/ 6987553 w 9835763"/>
              <a:gd name="connsiteY28" fmla="*/ 828262 h 1609717"/>
              <a:gd name="connsiteX29" fmla="*/ 7164900 w 9835763"/>
              <a:gd name="connsiteY29" fmla="*/ 876714 h 1609717"/>
              <a:gd name="connsiteX30" fmla="*/ 7292144 w 9835763"/>
              <a:gd name="connsiteY30" fmla="*/ 932378 h 1609717"/>
              <a:gd name="connsiteX31" fmla="*/ 7419370 w 9835763"/>
              <a:gd name="connsiteY31" fmla="*/ 1003518 h 1609717"/>
              <a:gd name="connsiteX32" fmla="*/ 7657827 w 9835763"/>
              <a:gd name="connsiteY32" fmla="*/ 1054612 h 1609717"/>
              <a:gd name="connsiteX33" fmla="*/ 7797055 w 9835763"/>
              <a:gd name="connsiteY33" fmla="*/ 1095411 h 1609717"/>
              <a:gd name="connsiteX34" fmla="*/ 8035575 w 9835763"/>
              <a:gd name="connsiteY34" fmla="*/ 1149601 h 1609717"/>
              <a:gd name="connsiteX35" fmla="*/ 8241403 w 9835763"/>
              <a:gd name="connsiteY35" fmla="*/ 1214740 h 1609717"/>
              <a:gd name="connsiteX36" fmla="*/ 8420736 w 9835763"/>
              <a:gd name="connsiteY36" fmla="*/ 1255139 h 1609717"/>
              <a:gd name="connsiteX37" fmla="*/ 8717072 w 9835763"/>
              <a:gd name="connsiteY37" fmla="*/ 1385121 h 1609717"/>
              <a:gd name="connsiteX38" fmla="*/ 8925604 w 9835763"/>
              <a:gd name="connsiteY38" fmla="*/ 1429119 h 1609717"/>
              <a:gd name="connsiteX39" fmla="*/ 9124308 w 9835763"/>
              <a:gd name="connsiteY39" fmla="*/ 1469400 h 1609717"/>
              <a:gd name="connsiteX40" fmla="*/ 9346955 w 9835763"/>
              <a:gd name="connsiteY40" fmla="*/ 1477944 h 1609717"/>
              <a:gd name="connsiteX41" fmla="*/ 9443192 w 9835763"/>
              <a:gd name="connsiteY41" fmla="*/ 1512491 h 1609717"/>
              <a:gd name="connsiteX42" fmla="*/ 9723412 w 9835763"/>
              <a:gd name="connsiteY42" fmla="*/ 1577516 h 1609717"/>
              <a:gd name="connsiteX43" fmla="*/ 9777119 w 9835763"/>
              <a:gd name="connsiteY43" fmla="*/ 1588862 h 1609717"/>
              <a:gd name="connsiteX44" fmla="*/ 9835763 w 9835763"/>
              <a:gd name="connsiteY44" fmla="*/ 1609717 h 1609717"/>
              <a:gd name="connsiteX45" fmla="*/ 0 w 9835763"/>
              <a:gd name="connsiteY45" fmla="*/ 1609717 h 1609717"/>
              <a:gd name="connsiteX0" fmla="*/ 0 w 9835763"/>
              <a:gd name="connsiteY0" fmla="*/ 0 h 1609717"/>
              <a:gd name="connsiteX1" fmla="*/ 1111 w 9835763"/>
              <a:gd name="connsiteY1" fmla="*/ 212 h 1609717"/>
              <a:gd name="connsiteX2" fmla="*/ 392257 w 9835763"/>
              <a:gd name="connsiteY2" fmla="*/ 134440 h 1609717"/>
              <a:gd name="connsiteX3" fmla="*/ 811197 w 9835763"/>
              <a:gd name="connsiteY3" fmla="*/ 249778 h 1609717"/>
              <a:gd name="connsiteX4" fmla="*/ 1028878 w 9835763"/>
              <a:gd name="connsiteY4" fmla="*/ 290782 h 1609717"/>
              <a:gd name="connsiteX5" fmla="*/ 1256602 w 9835763"/>
              <a:gd name="connsiteY5" fmla="*/ 291330 h 1609717"/>
              <a:gd name="connsiteX6" fmla="*/ 1417994 w 9835763"/>
              <a:gd name="connsiteY6" fmla="*/ 314834 h 1609717"/>
              <a:gd name="connsiteX7" fmla="*/ 1580407 w 9835763"/>
              <a:gd name="connsiteY7" fmla="*/ 293756 h 1609717"/>
              <a:gd name="connsiteX8" fmla="*/ 1699587 w 9835763"/>
              <a:gd name="connsiteY8" fmla="*/ 298487 h 1609717"/>
              <a:gd name="connsiteX9" fmla="*/ 1819153 w 9835763"/>
              <a:gd name="connsiteY9" fmla="*/ 312205 h 1609717"/>
              <a:gd name="connsiteX10" fmla="*/ 1899974 w 9835763"/>
              <a:gd name="connsiteY10" fmla="*/ 341168 h 1609717"/>
              <a:gd name="connsiteX11" fmla="*/ 2225645 w 9835763"/>
              <a:gd name="connsiteY11" fmla="*/ 388316 h 1609717"/>
              <a:gd name="connsiteX12" fmla="*/ 2377125 w 9835763"/>
              <a:gd name="connsiteY12" fmla="*/ 406826 h 1609717"/>
              <a:gd name="connsiteX13" fmla="*/ 2571776 w 9835763"/>
              <a:gd name="connsiteY13" fmla="*/ 420517 h 1609717"/>
              <a:gd name="connsiteX14" fmla="*/ 2801812 w 9835763"/>
              <a:gd name="connsiteY14" fmla="*/ 447169 h 1609717"/>
              <a:gd name="connsiteX15" fmla="*/ 2866970 w 9835763"/>
              <a:gd name="connsiteY15" fmla="*/ 442677 h 1609717"/>
              <a:gd name="connsiteX16" fmla="*/ 2890496 w 9835763"/>
              <a:gd name="connsiteY16" fmla="*/ 448445 h 1609717"/>
              <a:gd name="connsiteX17" fmla="*/ 2890496 w 9835763"/>
              <a:gd name="connsiteY17" fmla="*/ 432762 h 1609717"/>
              <a:gd name="connsiteX18" fmla="*/ 5223579 w 9835763"/>
              <a:gd name="connsiteY18" fmla="*/ 695584 h 1609717"/>
              <a:gd name="connsiteX19" fmla="*/ 5957290 w 9835763"/>
              <a:gd name="connsiteY19" fmla="*/ 699005 h 1609717"/>
              <a:gd name="connsiteX20" fmla="*/ 6038450 w 9835763"/>
              <a:gd name="connsiteY20" fmla="*/ 700183 h 1609717"/>
              <a:gd name="connsiteX21" fmla="*/ 6117053 w 9835763"/>
              <a:gd name="connsiteY21" fmla="*/ 697472 h 1609717"/>
              <a:gd name="connsiteX22" fmla="*/ 6126761 w 9835763"/>
              <a:gd name="connsiteY22" fmla="*/ 699052 h 1609717"/>
              <a:gd name="connsiteX23" fmla="*/ 6172925 w 9835763"/>
              <a:gd name="connsiteY23" fmla="*/ 702808 h 1609717"/>
              <a:gd name="connsiteX24" fmla="*/ 6293871 w 9835763"/>
              <a:gd name="connsiteY24" fmla="*/ 705962 h 1609717"/>
              <a:gd name="connsiteX25" fmla="*/ 6338488 w 9835763"/>
              <a:gd name="connsiteY25" fmla="*/ 712755 h 1609717"/>
              <a:gd name="connsiteX26" fmla="*/ 6462785 w 9835763"/>
              <a:gd name="connsiteY26" fmla="*/ 726942 h 1609717"/>
              <a:gd name="connsiteX27" fmla="*/ 6589112 w 9835763"/>
              <a:gd name="connsiteY27" fmla="*/ 756117 h 1609717"/>
              <a:gd name="connsiteX28" fmla="*/ 6987553 w 9835763"/>
              <a:gd name="connsiteY28" fmla="*/ 828262 h 1609717"/>
              <a:gd name="connsiteX29" fmla="*/ 7164900 w 9835763"/>
              <a:gd name="connsiteY29" fmla="*/ 876714 h 1609717"/>
              <a:gd name="connsiteX30" fmla="*/ 7292144 w 9835763"/>
              <a:gd name="connsiteY30" fmla="*/ 932378 h 1609717"/>
              <a:gd name="connsiteX31" fmla="*/ 7419370 w 9835763"/>
              <a:gd name="connsiteY31" fmla="*/ 1003518 h 1609717"/>
              <a:gd name="connsiteX32" fmla="*/ 7657827 w 9835763"/>
              <a:gd name="connsiteY32" fmla="*/ 1054612 h 1609717"/>
              <a:gd name="connsiteX33" fmla="*/ 7797055 w 9835763"/>
              <a:gd name="connsiteY33" fmla="*/ 1095411 h 1609717"/>
              <a:gd name="connsiteX34" fmla="*/ 8035575 w 9835763"/>
              <a:gd name="connsiteY34" fmla="*/ 1149601 h 1609717"/>
              <a:gd name="connsiteX35" fmla="*/ 8241403 w 9835763"/>
              <a:gd name="connsiteY35" fmla="*/ 1214740 h 1609717"/>
              <a:gd name="connsiteX36" fmla="*/ 8420736 w 9835763"/>
              <a:gd name="connsiteY36" fmla="*/ 1255139 h 1609717"/>
              <a:gd name="connsiteX37" fmla="*/ 8717072 w 9835763"/>
              <a:gd name="connsiteY37" fmla="*/ 1385121 h 1609717"/>
              <a:gd name="connsiteX38" fmla="*/ 8925604 w 9835763"/>
              <a:gd name="connsiteY38" fmla="*/ 1429119 h 1609717"/>
              <a:gd name="connsiteX39" fmla="*/ 9124308 w 9835763"/>
              <a:gd name="connsiteY39" fmla="*/ 1469400 h 1609717"/>
              <a:gd name="connsiteX40" fmla="*/ 9346955 w 9835763"/>
              <a:gd name="connsiteY40" fmla="*/ 1477944 h 1609717"/>
              <a:gd name="connsiteX41" fmla="*/ 9443192 w 9835763"/>
              <a:gd name="connsiteY41" fmla="*/ 1512491 h 1609717"/>
              <a:gd name="connsiteX42" fmla="*/ 9723412 w 9835763"/>
              <a:gd name="connsiteY42" fmla="*/ 1577516 h 1609717"/>
              <a:gd name="connsiteX43" fmla="*/ 9777119 w 9835763"/>
              <a:gd name="connsiteY43" fmla="*/ 1588862 h 1609717"/>
              <a:gd name="connsiteX44" fmla="*/ 9835763 w 9835763"/>
              <a:gd name="connsiteY44" fmla="*/ 1609717 h 1609717"/>
              <a:gd name="connsiteX45" fmla="*/ 0 w 9835763"/>
              <a:gd name="connsiteY45" fmla="*/ 1609717 h 1609717"/>
              <a:gd name="connsiteX46" fmla="*/ 0 w 9835763"/>
              <a:gd name="connsiteY46" fmla="*/ 0 h 1609717"/>
              <a:gd name="connsiteX0" fmla="*/ 0 w 9835763"/>
              <a:gd name="connsiteY0" fmla="*/ 0 h 1609717"/>
              <a:gd name="connsiteX1" fmla="*/ 1111 w 9835763"/>
              <a:gd name="connsiteY1" fmla="*/ 212 h 1609717"/>
              <a:gd name="connsiteX2" fmla="*/ 392257 w 9835763"/>
              <a:gd name="connsiteY2" fmla="*/ 134440 h 1609717"/>
              <a:gd name="connsiteX3" fmla="*/ 811197 w 9835763"/>
              <a:gd name="connsiteY3" fmla="*/ 249778 h 1609717"/>
              <a:gd name="connsiteX4" fmla="*/ 1028878 w 9835763"/>
              <a:gd name="connsiteY4" fmla="*/ 290782 h 1609717"/>
              <a:gd name="connsiteX5" fmla="*/ 1256602 w 9835763"/>
              <a:gd name="connsiteY5" fmla="*/ 291330 h 1609717"/>
              <a:gd name="connsiteX6" fmla="*/ 1417994 w 9835763"/>
              <a:gd name="connsiteY6" fmla="*/ 314834 h 1609717"/>
              <a:gd name="connsiteX7" fmla="*/ 1580407 w 9835763"/>
              <a:gd name="connsiteY7" fmla="*/ 293756 h 1609717"/>
              <a:gd name="connsiteX8" fmla="*/ 1699587 w 9835763"/>
              <a:gd name="connsiteY8" fmla="*/ 298487 h 1609717"/>
              <a:gd name="connsiteX9" fmla="*/ 1819153 w 9835763"/>
              <a:gd name="connsiteY9" fmla="*/ 312205 h 1609717"/>
              <a:gd name="connsiteX10" fmla="*/ 1899974 w 9835763"/>
              <a:gd name="connsiteY10" fmla="*/ 341168 h 1609717"/>
              <a:gd name="connsiteX11" fmla="*/ 2225645 w 9835763"/>
              <a:gd name="connsiteY11" fmla="*/ 388316 h 1609717"/>
              <a:gd name="connsiteX12" fmla="*/ 2377125 w 9835763"/>
              <a:gd name="connsiteY12" fmla="*/ 406826 h 1609717"/>
              <a:gd name="connsiteX13" fmla="*/ 2571776 w 9835763"/>
              <a:gd name="connsiteY13" fmla="*/ 420517 h 1609717"/>
              <a:gd name="connsiteX14" fmla="*/ 2801812 w 9835763"/>
              <a:gd name="connsiteY14" fmla="*/ 447169 h 1609717"/>
              <a:gd name="connsiteX15" fmla="*/ 2866970 w 9835763"/>
              <a:gd name="connsiteY15" fmla="*/ 442677 h 1609717"/>
              <a:gd name="connsiteX16" fmla="*/ 2890496 w 9835763"/>
              <a:gd name="connsiteY16" fmla="*/ 448445 h 1609717"/>
              <a:gd name="connsiteX17" fmla="*/ 5223579 w 9835763"/>
              <a:gd name="connsiteY17" fmla="*/ 695584 h 1609717"/>
              <a:gd name="connsiteX18" fmla="*/ 5957290 w 9835763"/>
              <a:gd name="connsiteY18" fmla="*/ 699005 h 1609717"/>
              <a:gd name="connsiteX19" fmla="*/ 6038450 w 9835763"/>
              <a:gd name="connsiteY19" fmla="*/ 700183 h 1609717"/>
              <a:gd name="connsiteX20" fmla="*/ 6117053 w 9835763"/>
              <a:gd name="connsiteY20" fmla="*/ 697472 h 1609717"/>
              <a:gd name="connsiteX21" fmla="*/ 6126761 w 9835763"/>
              <a:gd name="connsiteY21" fmla="*/ 699052 h 1609717"/>
              <a:gd name="connsiteX22" fmla="*/ 6172925 w 9835763"/>
              <a:gd name="connsiteY22" fmla="*/ 702808 h 1609717"/>
              <a:gd name="connsiteX23" fmla="*/ 6293871 w 9835763"/>
              <a:gd name="connsiteY23" fmla="*/ 705962 h 1609717"/>
              <a:gd name="connsiteX24" fmla="*/ 6338488 w 9835763"/>
              <a:gd name="connsiteY24" fmla="*/ 712755 h 1609717"/>
              <a:gd name="connsiteX25" fmla="*/ 6462785 w 9835763"/>
              <a:gd name="connsiteY25" fmla="*/ 726942 h 1609717"/>
              <a:gd name="connsiteX26" fmla="*/ 6589112 w 9835763"/>
              <a:gd name="connsiteY26" fmla="*/ 756117 h 1609717"/>
              <a:gd name="connsiteX27" fmla="*/ 6987553 w 9835763"/>
              <a:gd name="connsiteY27" fmla="*/ 828262 h 1609717"/>
              <a:gd name="connsiteX28" fmla="*/ 7164900 w 9835763"/>
              <a:gd name="connsiteY28" fmla="*/ 876714 h 1609717"/>
              <a:gd name="connsiteX29" fmla="*/ 7292144 w 9835763"/>
              <a:gd name="connsiteY29" fmla="*/ 932378 h 1609717"/>
              <a:gd name="connsiteX30" fmla="*/ 7419370 w 9835763"/>
              <a:gd name="connsiteY30" fmla="*/ 1003518 h 1609717"/>
              <a:gd name="connsiteX31" fmla="*/ 7657827 w 9835763"/>
              <a:gd name="connsiteY31" fmla="*/ 1054612 h 1609717"/>
              <a:gd name="connsiteX32" fmla="*/ 7797055 w 9835763"/>
              <a:gd name="connsiteY32" fmla="*/ 1095411 h 1609717"/>
              <a:gd name="connsiteX33" fmla="*/ 8035575 w 9835763"/>
              <a:gd name="connsiteY33" fmla="*/ 1149601 h 1609717"/>
              <a:gd name="connsiteX34" fmla="*/ 8241403 w 9835763"/>
              <a:gd name="connsiteY34" fmla="*/ 1214740 h 1609717"/>
              <a:gd name="connsiteX35" fmla="*/ 8420736 w 9835763"/>
              <a:gd name="connsiteY35" fmla="*/ 1255139 h 1609717"/>
              <a:gd name="connsiteX36" fmla="*/ 8717072 w 9835763"/>
              <a:gd name="connsiteY36" fmla="*/ 1385121 h 1609717"/>
              <a:gd name="connsiteX37" fmla="*/ 8925604 w 9835763"/>
              <a:gd name="connsiteY37" fmla="*/ 1429119 h 1609717"/>
              <a:gd name="connsiteX38" fmla="*/ 9124308 w 9835763"/>
              <a:gd name="connsiteY38" fmla="*/ 1469400 h 1609717"/>
              <a:gd name="connsiteX39" fmla="*/ 9346955 w 9835763"/>
              <a:gd name="connsiteY39" fmla="*/ 1477944 h 1609717"/>
              <a:gd name="connsiteX40" fmla="*/ 9443192 w 9835763"/>
              <a:gd name="connsiteY40" fmla="*/ 1512491 h 1609717"/>
              <a:gd name="connsiteX41" fmla="*/ 9723412 w 9835763"/>
              <a:gd name="connsiteY41" fmla="*/ 1577516 h 1609717"/>
              <a:gd name="connsiteX42" fmla="*/ 9777119 w 9835763"/>
              <a:gd name="connsiteY42" fmla="*/ 1588862 h 1609717"/>
              <a:gd name="connsiteX43" fmla="*/ 9835763 w 9835763"/>
              <a:gd name="connsiteY43" fmla="*/ 1609717 h 1609717"/>
              <a:gd name="connsiteX44" fmla="*/ 0 w 9835763"/>
              <a:gd name="connsiteY44" fmla="*/ 1609717 h 1609717"/>
              <a:gd name="connsiteX45" fmla="*/ 0 w 9835763"/>
              <a:gd name="connsiteY45" fmla="*/ 0 h 1609717"/>
              <a:gd name="connsiteX0" fmla="*/ 0 w 9835763"/>
              <a:gd name="connsiteY0" fmla="*/ 0 h 1609717"/>
              <a:gd name="connsiteX1" fmla="*/ 1111 w 9835763"/>
              <a:gd name="connsiteY1" fmla="*/ 212 h 1609717"/>
              <a:gd name="connsiteX2" fmla="*/ 392257 w 9835763"/>
              <a:gd name="connsiteY2" fmla="*/ 134440 h 1609717"/>
              <a:gd name="connsiteX3" fmla="*/ 811197 w 9835763"/>
              <a:gd name="connsiteY3" fmla="*/ 249778 h 1609717"/>
              <a:gd name="connsiteX4" fmla="*/ 1028878 w 9835763"/>
              <a:gd name="connsiteY4" fmla="*/ 290782 h 1609717"/>
              <a:gd name="connsiteX5" fmla="*/ 1256602 w 9835763"/>
              <a:gd name="connsiteY5" fmla="*/ 291330 h 1609717"/>
              <a:gd name="connsiteX6" fmla="*/ 1417994 w 9835763"/>
              <a:gd name="connsiteY6" fmla="*/ 314834 h 1609717"/>
              <a:gd name="connsiteX7" fmla="*/ 1580407 w 9835763"/>
              <a:gd name="connsiteY7" fmla="*/ 293756 h 1609717"/>
              <a:gd name="connsiteX8" fmla="*/ 1699587 w 9835763"/>
              <a:gd name="connsiteY8" fmla="*/ 298487 h 1609717"/>
              <a:gd name="connsiteX9" fmla="*/ 1819153 w 9835763"/>
              <a:gd name="connsiteY9" fmla="*/ 312205 h 1609717"/>
              <a:gd name="connsiteX10" fmla="*/ 1899974 w 9835763"/>
              <a:gd name="connsiteY10" fmla="*/ 341168 h 1609717"/>
              <a:gd name="connsiteX11" fmla="*/ 2225645 w 9835763"/>
              <a:gd name="connsiteY11" fmla="*/ 388316 h 1609717"/>
              <a:gd name="connsiteX12" fmla="*/ 2377125 w 9835763"/>
              <a:gd name="connsiteY12" fmla="*/ 406826 h 1609717"/>
              <a:gd name="connsiteX13" fmla="*/ 2571776 w 9835763"/>
              <a:gd name="connsiteY13" fmla="*/ 420517 h 1609717"/>
              <a:gd name="connsiteX14" fmla="*/ 2801812 w 9835763"/>
              <a:gd name="connsiteY14" fmla="*/ 447169 h 1609717"/>
              <a:gd name="connsiteX15" fmla="*/ 2866970 w 9835763"/>
              <a:gd name="connsiteY15" fmla="*/ 442677 h 1609717"/>
              <a:gd name="connsiteX16" fmla="*/ 3416139 w 9835763"/>
              <a:gd name="connsiteY16" fmla="*/ 579856 h 1609717"/>
              <a:gd name="connsiteX17" fmla="*/ 5223579 w 9835763"/>
              <a:gd name="connsiteY17" fmla="*/ 695584 h 1609717"/>
              <a:gd name="connsiteX18" fmla="*/ 5957290 w 9835763"/>
              <a:gd name="connsiteY18" fmla="*/ 699005 h 1609717"/>
              <a:gd name="connsiteX19" fmla="*/ 6038450 w 9835763"/>
              <a:gd name="connsiteY19" fmla="*/ 700183 h 1609717"/>
              <a:gd name="connsiteX20" fmla="*/ 6117053 w 9835763"/>
              <a:gd name="connsiteY20" fmla="*/ 697472 h 1609717"/>
              <a:gd name="connsiteX21" fmla="*/ 6126761 w 9835763"/>
              <a:gd name="connsiteY21" fmla="*/ 699052 h 1609717"/>
              <a:gd name="connsiteX22" fmla="*/ 6172925 w 9835763"/>
              <a:gd name="connsiteY22" fmla="*/ 702808 h 1609717"/>
              <a:gd name="connsiteX23" fmla="*/ 6293871 w 9835763"/>
              <a:gd name="connsiteY23" fmla="*/ 705962 h 1609717"/>
              <a:gd name="connsiteX24" fmla="*/ 6338488 w 9835763"/>
              <a:gd name="connsiteY24" fmla="*/ 712755 h 1609717"/>
              <a:gd name="connsiteX25" fmla="*/ 6462785 w 9835763"/>
              <a:gd name="connsiteY25" fmla="*/ 726942 h 1609717"/>
              <a:gd name="connsiteX26" fmla="*/ 6589112 w 9835763"/>
              <a:gd name="connsiteY26" fmla="*/ 756117 h 1609717"/>
              <a:gd name="connsiteX27" fmla="*/ 6987553 w 9835763"/>
              <a:gd name="connsiteY27" fmla="*/ 828262 h 1609717"/>
              <a:gd name="connsiteX28" fmla="*/ 7164900 w 9835763"/>
              <a:gd name="connsiteY28" fmla="*/ 876714 h 1609717"/>
              <a:gd name="connsiteX29" fmla="*/ 7292144 w 9835763"/>
              <a:gd name="connsiteY29" fmla="*/ 932378 h 1609717"/>
              <a:gd name="connsiteX30" fmla="*/ 7419370 w 9835763"/>
              <a:gd name="connsiteY30" fmla="*/ 1003518 h 1609717"/>
              <a:gd name="connsiteX31" fmla="*/ 7657827 w 9835763"/>
              <a:gd name="connsiteY31" fmla="*/ 1054612 h 1609717"/>
              <a:gd name="connsiteX32" fmla="*/ 7797055 w 9835763"/>
              <a:gd name="connsiteY32" fmla="*/ 1095411 h 1609717"/>
              <a:gd name="connsiteX33" fmla="*/ 8035575 w 9835763"/>
              <a:gd name="connsiteY33" fmla="*/ 1149601 h 1609717"/>
              <a:gd name="connsiteX34" fmla="*/ 8241403 w 9835763"/>
              <a:gd name="connsiteY34" fmla="*/ 1214740 h 1609717"/>
              <a:gd name="connsiteX35" fmla="*/ 8420736 w 9835763"/>
              <a:gd name="connsiteY35" fmla="*/ 1255139 h 1609717"/>
              <a:gd name="connsiteX36" fmla="*/ 8717072 w 9835763"/>
              <a:gd name="connsiteY36" fmla="*/ 1385121 h 1609717"/>
              <a:gd name="connsiteX37" fmla="*/ 8925604 w 9835763"/>
              <a:gd name="connsiteY37" fmla="*/ 1429119 h 1609717"/>
              <a:gd name="connsiteX38" fmla="*/ 9124308 w 9835763"/>
              <a:gd name="connsiteY38" fmla="*/ 1469400 h 1609717"/>
              <a:gd name="connsiteX39" fmla="*/ 9346955 w 9835763"/>
              <a:gd name="connsiteY39" fmla="*/ 1477944 h 1609717"/>
              <a:gd name="connsiteX40" fmla="*/ 9443192 w 9835763"/>
              <a:gd name="connsiteY40" fmla="*/ 1512491 h 1609717"/>
              <a:gd name="connsiteX41" fmla="*/ 9723412 w 9835763"/>
              <a:gd name="connsiteY41" fmla="*/ 1577516 h 1609717"/>
              <a:gd name="connsiteX42" fmla="*/ 9777119 w 9835763"/>
              <a:gd name="connsiteY42" fmla="*/ 1588862 h 1609717"/>
              <a:gd name="connsiteX43" fmla="*/ 9835763 w 9835763"/>
              <a:gd name="connsiteY43" fmla="*/ 1609717 h 1609717"/>
              <a:gd name="connsiteX44" fmla="*/ 0 w 9835763"/>
              <a:gd name="connsiteY44" fmla="*/ 1609717 h 1609717"/>
              <a:gd name="connsiteX45" fmla="*/ 0 w 9835763"/>
              <a:gd name="connsiteY45" fmla="*/ 0 h 1609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9835763" h="1609717">
                <a:moveTo>
                  <a:pt x="0" y="0"/>
                </a:moveTo>
                <a:lnTo>
                  <a:pt x="1111" y="212"/>
                </a:lnTo>
                <a:cubicBezTo>
                  <a:pt x="79076" y="23189"/>
                  <a:pt x="161253" y="100995"/>
                  <a:pt x="392257" y="134440"/>
                </a:cubicBezTo>
                <a:cubicBezTo>
                  <a:pt x="538964" y="180527"/>
                  <a:pt x="591382" y="220261"/>
                  <a:pt x="811197" y="249778"/>
                </a:cubicBezTo>
                <a:cubicBezTo>
                  <a:pt x="860371" y="254460"/>
                  <a:pt x="950235" y="273712"/>
                  <a:pt x="1028878" y="290782"/>
                </a:cubicBezTo>
                <a:cubicBezTo>
                  <a:pt x="1091419" y="293213"/>
                  <a:pt x="1162017" y="274933"/>
                  <a:pt x="1256602" y="291330"/>
                </a:cubicBezTo>
                <a:lnTo>
                  <a:pt x="1417994" y="314834"/>
                </a:lnTo>
                <a:lnTo>
                  <a:pt x="1580407" y="293756"/>
                </a:lnTo>
                <a:lnTo>
                  <a:pt x="1699587" y="298487"/>
                </a:lnTo>
                <a:lnTo>
                  <a:pt x="1819153" y="312205"/>
                </a:lnTo>
                <a:cubicBezTo>
                  <a:pt x="1846168" y="320239"/>
                  <a:pt x="1832227" y="328483"/>
                  <a:pt x="1899974" y="341168"/>
                </a:cubicBezTo>
                <a:cubicBezTo>
                  <a:pt x="1951126" y="371965"/>
                  <a:pt x="2033852" y="357518"/>
                  <a:pt x="2225645" y="388316"/>
                </a:cubicBezTo>
                <a:cubicBezTo>
                  <a:pt x="2264628" y="409084"/>
                  <a:pt x="2323193" y="390770"/>
                  <a:pt x="2377125" y="406826"/>
                </a:cubicBezTo>
                <a:cubicBezTo>
                  <a:pt x="2446883" y="414799"/>
                  <a:pt x="2506212" y="415038"/>
                  <a:pt x="2571776" y="420517"/>
                </a:cubicBezTo>
                <a:cubicBezTo>
                  <a:pt x="2642557" y="427240"/>
                  <a:pt x="2752613" y="443476"/>
                  <a:pt x="2801812" y="447169"/>
                </a:cubicBezTo>
                <a:cubicBezTo>
                  <a:pt x="2828326" y="448411"/>
                  <a:pt x="2826417" y="441527"/>
                  <a:pt x="2866970" y="442677"/>
                </a:cubicBezTo>
                <a:lnTo>
                  <a:pt x="3416139" y="579856"/>
                </a:lnTo>
                <a:lnTo>
                  <a:pt x="5223579" y="695584"/>
                </a:lnTo>
                <a:lnTo>
                  <a:pt x="5957290" y="699005"/>
                </a:lnTo>
                <a:lnTo>
                  <a:pt x="6038450" y="700183"/>
                </a:lnTo>
                <a:lnTo>
                  <a:pt x="6117053" y="697472"/>
                </a:lnTo>
                <a:lnTo>
                  <a:pt x="6126761" y="699052"/>
                </a:lnTo>
                <a:lnTo>
                  <a:pt x="6172925" y="702808"/>
                </a:lnTo>
                <a:cubicBezTo>
                  <a:pt x="6200777" y="703959"/>
                  <a:pt x="6266276" y="704304"/>
                  <a:pt x="6293871" y="705962"/>
                </a:cubicBezTo>
                <a:cubicBezTo>
                  <a:pt x="6305981" y="717576"/>
                  <a:pt x="6321349" y="717023"/>
                  <a:pt x="6338488" y="712755"/>
                </a:cubicBezTo>
                <a:cubicBezTo>
                  <a:pt x="6375732" y="723929"/>
                  <a:pt x="6417095" y="721118"/>
                  <a:pt x="6462785" y="726942"/>
                </a:cubicBezTo>
                <a:cubicBezTo>
                  <a:pt x="6504492" y="746774"/>
                  <a:pt x="6540333" y="749807"/>
                  <a:pt x="6589112" y="756117"/>
                </a:cubicBezTo>
                <a:cubicBezTo>
                  <a:pt x="6676574" y="773004"/>
                  <a:pt x="6766361" y="816089"/>
                  <a:pt x="6987553" y="828262"/>
                </a:cubicBezTo>
                <a:cubicBezTo>
                  <a:pt x="7090846" y="848840"/>
                  <a:pt x="7100167" y="860878"/>
                  <a:pt x="7164900" y="876714"/>
                </a:cubicBezTo>
                <a:cubicBezTo>
                  <a:pt x="7149179" y="895102"/>
                  <a:pt x="7247644" y="916461"/>
                  <a:pt x="7292144" y="932378"/>
                </a:cubicBezTo>
                <a:cubicBezTo>
                  <a:pt x="7311241" y="919518"/>
                  <a:pt x="7385859" y="1008800"/>
                  <a:pt x="7419370" y="1003518"/>
                </a:cubicBezTo>
                <a:cubicBezTo>
                  <a:pt x="7429346" y="1013045"/>
                  <a:pt x="7592490" y="1021733"/>
                  <a:pt x="7657827" y="1054612"/>
                </a:cubicBezTo>
                <a:cubicBezTo>
                  <a:pt x="7720774" y="1069927"/>
                  <a:pt x="7739316" y="1079579"/>
                  <a:pt x="7797055" y="1095411"/>
                </a:cubicBezTo>
                <a:cubicBezTo>
                  <a:pt x="7838095" y="1093785"/>
                  <a:pt x="7990773" y="1162677"/>
                  <a:pt x="8035575" y="1149601"/>
                </a:cubicBezTo>
                <a:cubicBezTo>
                  <a:pt x="8037093" y="1167005"/>
                  <a:pt x="8233229" y="1193424"/>
                  <a:pt x="8241403" y="1214740"/>
                </a:cubicBezTo>
                <a:cubicBezTo>
                  <a:pt x="8305596" y="1232331"/>
                  <a:pt x="8423334" y="1245374"/>
                  <a:pt x="8420736" y="1255139"/>
                </a:cubicBezTo>
                <a:cubicBezTo>
                  <a:pt x="8418138" y="1264905"/>
                  <a:pt x="8627033" y="1390193"/>
                  <a:pt x="8717072" y="1385121"/>
                </a:cubicBezTo>
                <a:cubicBezTo>
                  <a:pt x="8795424" y="1387399"/>
                  <a:pt x="8856093" y="1414453"/>
                  <a:pt x="8925604" y="1429119"/>
                </a:cubicBezTo>
                <a:cubicBezTo>
                  <a:pt x="8991839" y="1442546"/>
                  <a:pt x="8955206" y="1459633"/>
                  <a:pt x="9124308" y="1469400"/>
                </a:cubicBezTo>
                <a:cubicBezTo>
                  <a:pt x="9168451" y="1472829"/>
                  <a:pt x="9293807" y="1470762"/>
                  <a:pt x="9346955" y="1477944"/>
                </a:cubicBezTo>
                <a:lnTo>
                  <a:pt x="9443192" y="1512491"/>
                </a:lnTo>
                <a:cubicBezTo>
                  <a:pt x="9505936" y="1529086"/>
                  <a:pt x="9604265" y="1532287"/>
                  <a:pt x="9723412" y="1577516"/>
                </a:cubicBezTo>
                <a:cubicBezTo>
                  <a:pt x="9739333" y="1578770"/>
                  <a:pt x="9757695" y="1582981"/>
                  <a:pt x="9777119" y="1588862"/>
                </a:cubicBezTo>
                <a:lnTo>
                  <a:pt x="9835763" y="1609717"/>
                </a:lnTo>
                <a:lnTo>
                  <a:pt x="0" y="1609717"/>
                </a:lnTo>
                <a:lnTo>
                  <a:pt x="0" y="0"/>
                </a:lnTo>
                <a:close/>
              </a:path>
            </a:pathLst>
          </a:custGeom>
          <a:blipFill>
            <a:blip r:embed="rId2"/>
            <a:tile tx="0" ty="0" sx="70000" sy="7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3EAFE9D0-2821-42CE-ADF0-DDD8DAE3AA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9233"/>
            <a:ext cx="3295650" cy="4306239"/>
          </a:xfrm>
          <a:custGeom>
            <a:avLst/>
            <a:gdLst>
              <a:gd name="connsiteX0" fmla="*/ 3079123 w 3295650"/>
              <a:gd name="connsiteY0" fmla="*/ 0 h 4306239"/>
              <a:gd name="connsiteX1" fmla="*/ 3295650 w 3295650"/>
              <a:gd name="connsiteY1" fmla="*/ 4133606 h 4306239"/>
              <a:gd name="connsiteX2" fmla="*/ 0 w 3295650"/>
              <a:gd name="connsiteY2" fmla="*/ 4306239 h 4306239"/>
              <a:gd name="connsiteX3" fmla="*/ 0 w 3295650"/>
              <a:gd name="connsiteY3" fmla="*/ 161291 h 4306239"/>
            </a:gdLst>
            <a:ahLst/>
            <a:cxnLst>
              <a:cxn ang="0">
                <a:pos x="connsiteX0" y="connsiteY0"/>
              </a:cxn>
              <a:cxn ang="0">
                <a:pos x="connsiteX1" y="connsiteY1"/>
              </a:cxn>
              <a:cxn ang="0">
                <a:pos x="connsiteX2" y="connsiteY2"/>
              </a:cxn>
              <a:cxn ang="0">
                <a:pos x="connsiteX3" y="connsiteY3"/>
              </a:cxn>
            </a:cxnLst>
            <a:rect l="l" t="t" r="r" b="b"/>
            <a:pathLst>
              <a:path w="3295650" h="4306239">
                <a:moveTo>
                  <a:pt x="3079123" y="0"/>
                </a:moveTo>
                <a:lnTo>
                  <a:pt x="3295650" y="4133606"/>
                </a:lnTo>
                <a:lnTo>
                  <a:pt x="0" y="4306239"/>
                </a:lnTo>
                <a:lnTo>
                  <a:pt x="0" y="161291"/>
                </a:lnTo>
                <a:close/>
              </a:path>
            </a:pathLst>
          </a:custGeom>
          <a:solidFill>
            <a:srgbClr val="EFEEE9"/>
          </a:solidFill>
          <a:ln w="12700" cap="flat" cmpd="sng" algn="ctr">
            <a:noFill/>
            <a:prstDash val="solid"/>
            <a:miter lim="800000"/>
          </a:ln>
          <a:effectLst>
            <a:outerShdw blurRad="635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F2DEBB-7BAE-9A45-91B9-A1265F6A7190}"/>
              </a:ext>
            </a:extLst>
          </p:cNvPr>
          <p:cNvSpPr>
            <a:spLocks noGrp="1"/>
          </p:cNvSpPr>
          <p:nvPr>
            <p:ph type="title"/>
          </p:nvPr>
        </p:nvSpPr>
        <p:spPr>
          <a:xfrm>
            <a:off x="3739732" y="941776"/>
            <a:ext cx="7652168" cy="1280415"/>
          </a:xfrm>
        </p:spPr>
        <p:txBody>
          <a:bodyPr vert="horz" lIns="91440" tIns="45720" rIns="91440" bIns="45720" rtlCol="0" anchor="ctr">
            <a:normAutofit/>
          </a:bodyPr>
          <a:lstStyle/>
          <a:p>
            <a:pPr algn="r"/>
            <a:r>
              <a:rPr lang="en-US"/>
              <a:t>Nitai Pada Kamala</a:t>
            </a:r>
          </a:p>
        </p:txBody>
      </p:sp>
      <p:sp>
        <p:nvSpPr>
          <p:cNvPr id="5" name="TextBox 4">
            <a:extLst>
              <a:ext uri="{FF2B5EF4-FFF2-40B4-BE49-F238E27FC236}">
                <a16:creationId xmlns:a16="http://schemas.microsoft.com/office/drawing/2014/main" id="{C4886DDE-7E79-D847-85E4-792994D37943}"/>
              </a:ext>
            </a:extLst>
          </p:cNvPr>
          <p:cNvSpPr txBox="1"/>
          <p:nvPr/>
        </p:nvSpPr>
        <p:spPr>
          <a:xfrm>
            <a:off x="7005859" y="2755591"/>
            <a:ext cx="4370639" cy="3569010"/>
          </a:xfrm>
          <a:prstGeom prst="rect">
            <a:avLst/>
          </a:prstGeom>
        </p:spPr>
        <p:txBody>
          <a:bodyPr vert="horz" lIns="91440" tIns="45720" rIns="91440" bIns="45720" rtlCol="0" anchor="ctr">
            <a:normAutofit/>
          </a:bodyPr>
          <a:lstStyle/>
          <a:p>
            <a:pPr indent="-228600">
              <a:lnSpc>
                <a:spcPct val="110000"/>
              </a:lnSpc>
              <a:spcAft>
                <a:spcPts val="600"/>
              </a:spcAft>
            </a:pPr>
            <a:r>
              <a:rPr lang="en-US" sz="1000"/>
              <a:t>nitāi-pada-kamala, koṭi-candra-suśītala</a:t>
            </a:r>
            <a:br>
              <a:rPr lang="en-US" sz="1000"/>
            </a:br>
            <a:r>
              <a:rPr lang="en-US" sz="1000"/>
              <a:t>je chāyāy jagata jurāy</a:t>
            </a:r>
            <a:br>
              <a:rPr lang="en-US" sz="1000"/>
            </a:br>
            <a:r>
              <a:rPr lang="en-US" sz="1000"/>
              <a:t>heno nitāi bine bhāi, rādhā-kṛṣṇa pāite nāi</a:t>
            </a:r>
            <a:br>
              <a:rPr lang="en-US" sz="1000"/>
            </a:br>
            <a:r>
              <a:rPr lang="en-US" sz="1000"/>
              <a:t>dṛḍha kori' dharo nitāir pāy</a:t>
            </a:r>
          </a:p>
          <a:p>
            <a:pPr indent="-228600">
              <a:lnSpc>
                <a:spcPct val="110000"/>
              </a:lnSpc>
              <a:spcAft>
                <a:spcPts val="600"/>
              </a:spcAft>
            </a:pPr>
            <a:r>
              <a:rPr lang="en-US" sz="1000"/>
              <a:t> </a:t>
            </a:r>
            <a:br>
              <a:rPr lang="en-US" sz="1000"/>
            </a:br>
            <a:r>
              <a:rPr lang="en-US" sz="1000"/>
              <a:t>se sambandha nāhi jā'r, bṛthā janma gelo tā'r</a:t>
            </a:r>
            <a:br>
              <a:rPr lang="en-US" sz="1000"/>
            </a:br>
            <a:r>
              <a:rPr lang="en-US" sz="1000"/>
              <a:t>sei paśu boro durācār</a:t>
            </a:r>
            <a:br>
              <a:rPr lang="en-US" sz="1000"/>
            </a:br>
            <a:r>
              <a:rPr lang="en-US" sz="1000"/>
              <a:t>nitāi nā bolilo mukhe, majilo saḿsāra-sukhe</a:t>
            </a:r>
            <a:br>
              <a:rPr lang="en-US" sz="1000"/>
            </a:br>
            <a:r>
              <a:rPr lang="en-US" sz="1000"/>
              <a:t>vidyā-kule ki koribe tār</a:t>
            </a:r>
          </a:p>
          <a:p>
            <a:pPr indent="-228600">
              <a:lnSpc>
                <a:spcPct val="110000"/>
              </a:lnSpc>
              <a:spcAft>
                <a:spcPts val="600"/>
              </a:spcAft>
            </a:pPr>
            <a:r>
              <a:rPr lang="en-US" sz="1000"/>
              <a:t> </a:t>
            </a:r>
            <a:br>
              <a:rPr lang="en-US" sz="1000"/>
            </a:br>
            <a:r>
              <a:rPr lang="en-US" sz="1000"/>
              <a:t>ahańkāre matta hoiyā, nitāi-pada pāsariyā</a:t>
            </a:r>
            <a:br>
              <a:rPr lang="en-US" sz="1000"/>
            </a:br>
            <a:r>
              <a:rPr lang="en-US" sz="1000"/>
              <a:t>asatyere satya kori māni</a:t>
            </a:r>
            <a:br>
              <a:rPr lang="en-US" sz="1000"/>
            </a:br>
            <a:r>
              <a:rPr lang="en-US" sz="1000"/>
              <a:t>nitāiyer koruṇā habe, braje rādhā-kṛṣṇa pābe</a:t>
            </a:r>
            <a:br>
              <a:rPr lang="en-US" sz="1000"/>
            </a:br>
            <a:r>
              <a:rPr lang="en-US" sz="1000"/>
              <a:t>dharo nitāi-caraṇa du'khāni</a:t>
            </a:r>
          </a:p>
          <a:p>
            <a:pPr indent="-228600">
              <a:lnSpc>
                <a:spcPct val="110000"/>
              </a:lnSpc>
              <a:spcAft>
                <a:spcPts val="600"/>
              </a:spcAft>
            </a:pPr>
            <a:r>
              <a:rPr lang="en-US" sz="1000"/>
              <a:t> </a:t>
            </a:r>
            <a:br>
              <a:rPr lang="en-US" sz="1000"/>
            </a:br>
            <a:r>
              <a:rPr lang="en-US" sz="1000"/>
              <a:t>nitāiyer caraṇa satya, tāhāra sevaka nitya</a:t>
            </a:r>
            <a:br>
              <a:rPr lang="en-US" sz="1000"/>
            </a:br>
            <a:r>
              <a:rPr lang="en-US" sz="1000"/>
              <a:t>nitāi-pada sadā koro āśa</a:t>
            </a:r>
            <a:br>
              <a:rPr lang="en-US" sz="1000"/>
            </a:br>
            <a:r>
              <a:rPr lang="en-US" sz="1000"/>
              <a:t>narottama boro dukhī, nitāi more koro sukhī</a:t>
            </a:r>
            <a:br>
              <a:rPr lang="en-US" sz="1000"/>
            </a:br>
            <a:r>
              <a:rPr lang="en-US" sz="1000"/>
              <a:t>rākho rāńgā-caraṇera pāśa</a:t>
            </a:r>
          </a:p>
        </p:txBody>
      </p:sp>
      <p:pic>
        <p:nvPicPr>
          <p:cNvPr id="5122" name="Picture 2" descr="Nitai-pada-kamala – The Hare Krishna Movement">
            <a:extLst>
              <a:ext uri="{FF2B5EF4-FFF2-40B4-BE49-F238E27FC236}">
                <a16:creationId xmlns:a16="http://schemas.microsoft.com/office/drawing/2014/main" id="{32A300B7-BAE2-E84B-8826-61B1FC8F17BA}"/>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l="1062" r="1178"/>
          <a:stretch/>
        </p:blipFill>
        <p:spPr bwMode="auto">
          <a:xfrm>
            <a:off x="20" y="647065"/>
            <a:ext cx="3178986" cy="4097267"/>
          </a:xfrm>
          <a:custGeom>
            <a:avLst/>
            <a:gdLst/>
            <a:ahLst/>
            <a:cxnLst/>
            <a:rect l="l" t="t" r="r" b="b"/>
            <a:pathLst>
              <a:path w="3179006" h="4097267">
                <a:moveTo>
                  <a:pt x="2937579" y="58"/>
                </a:moveTo>
                <a:cubicBezTo>
                  <a:pt x="2953571" y="-729"/>
                  <a:pt x="2966924" y="6633"/>
                  <a:pt x="2967491" y="16556"/>
                </a:cubicBezTo>
                <a:lnTo>
                  <a:pt x="3010727" y="835823"/>
                </a:lnTo>
                <a:lnTo>
                  <a:pt x="3020288" y="862135"/>
                </a:lnTo>
                <a:cubicBezTo>
                  <a:pt x="3023989" y="932268"/>
                  <a:pt x="3030398" y="1182762"/>
                  <a:pt x="3032934" y="1256619"/>
                </a:cubicBezTo>
                <a:lnTo>
                  <a:pt x="3035502" y="1305273"/>
                </a:lnTo>
                <a:lnTo>
                  <a:pt x="3045620" y="1331989"/>
                </a:lnTo>
                <a:cubicBezTo>
                  <a:pt x="3039254" y="1343289"/>
                  <a:pt x="3053254" y="1350568"/>
                  <a:pt x="3057040" y="1359249"/>
                </a:cubicBezTo>
                <a:cubicBezTo>
                  <a:pt x="3057948" y="1382259"/>
                  <a:pt x="3058855" y="1405269"/>
                  <a:pt x="3059764" y="1428278"/>
                </a:cubicBezTo>
                <a:cubicBezTo>
                  <a:pt x="3059512" y="1434338"/>
                  <a:pt x="3063252" y="1435739"/>
                  <a:pt x="3062977" y="1442726"/>
                </a:cubicBezTo>
                <a:lnTo>
                  <a:pt x="3058116" y="1470208"/>
                </a:lnTo>
                <a:lnTo>
                  <a:pt x="3054413" y="1510227"/>
                </a:lnTo>
                <a:lnTo>
                  <a:pt x="3048062" y="1543264"/>
                </a:lnTo>
                <a:lnTo>
                  <a:pt x="3057502" y="1722152"/>
                </a:lnTo>
                <a:lnTo>
                  <a:pt x="3060315" y="1735238"/>
                </a:lnTo>
                <a:cubicBezTo>
                  <a:pt x="3060393" y="1750116"/>
                  <a:pt x="3060470" y="1764992"/>
                  <a:pt x="3060548" y="1779870"/>
                </a:cubicBezTo>
                <a:cubicBezTo>
                  <a:pt x="3063083" y="1812386"/>
                  <a:pt x="3065616" y="1844904"/>
                  <a:pt x="3068151" y="1877420"/>
                </a:cubicBezTo>
                <a:lnTo>
                  <a:pt x="3074915" y="1880634"/>
                </a:lnTo>
                <a:lnTo>
                  <a:pt x="3076045" y="1891062"/>
                </a:lnTo>
                <a:cubicBezTo>
                  <a:pt x="3075582" y="1891854"/>
                  <a:pt x="3076798" y="1906910"/>
                  <a:pt x="3076789" y="1907535"/>
                </a:cubicBezTo>
                <a:lnTo>
                  <a:pt x="3071832" y="1944779"/>
                </a:lnTo>
                <a:cubicBezTo>
                  <a:pt x="3107557" y="2606847"/>
                  <a:pt x="3143281" y="3268914"/>
                  <a:pt x="3179006" y="3930982"/>
                </a:cubicBezTo>
                <a:lnTo>
                  <a:pt x="29024" y="4097221"/>
                </a:lnTo>
                <a:cubicBezTo>
                  <a:pt x="19763" y="4097686"/>
                  <a:pt x="11201" y="4094662"/>
                  <a:pt x="4836" y="4089390"/>
                </a:cubicBezTo>
                <a:lnTo>
                  <a:pt x="0" y="4080025"/>
                </a:lnTo>
                <a:lnTo>
                  <a:pt x="0" y="155087"/>
                </a:lnTo>
                <a:close/>
              </a:path>
            </a:pathLst>
          </a:custGeom>
          <a:noFill/>
          <a:extLst>
            <a:ext uri="{909E8E84-426E-40DD-AFC4-6F175D3DCCD1}">
              <a14:hiddenFill xmlns:a14="http://schemas.microsoft.com/office/drawing/2010/main">
                <a:solidFill>
                  <a:srgbClr val="FFFFFF"/>
                </a:solidFill>
              </a14:hiddenFill>
            </a:ext>
          </a:extLst>
        </p:spPr>
      </p:pic>
      <p:sp>
        <p:nvSpPr>
          <p:cNvPr id="5134" name="Rectangle 76">
            <a:extLst>
              <a:ext uri="{FF2B5EF4-FFF2-40B4-BE49-F238E27FC236}">
                <a16:creationId xmlns:a16="http://schemas.microsoft.com/office/drawing/2014/main" id="{B90AE50C-1C0F-45CA-B1B4-09773E3EE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320000">
            <a:off x="2479554" y="2737727"/>
            <a:ext cx="4139273" cy="3421997"/>
          </a:xfrm>
          <a:prstGeom prst="rect">
            <a:avLst/>
          </a:prstGeom>
          <a:solidFill>
            <a:srgbClr val="EFEEE9"/>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descr="Stream Jahnavi Harrison &amp;amp; Tulasi Nadia Sutaria — Nitai Pada Kamala by  Nikhil Gohil | Listen online for free on SoundCloud">
            <a:extLst>
              <a:ext uri="{FF2B5EF4-FFF2-40B4-BE49-F238E27FC236}">
                <a16:creationId xmlns:a16="http://schemas.microsoft.com/office/drawing/2014/main" id="{01FC1D0A-87C5-8840-B91C-D7E4EA02427F}"/>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7397" r="10648" b="1"/>
          <a:stretch/>
        </p:blipFill>
        <p:spPr bwMode="auto">
          <a:xfrm>
            <a:off x="2890495" y="2434008"/>
            <a:ext cx="3316862" cy="4047170"/>
          </a:xfrm>
          <a:custGeom>
            <a:avLst/>
            <a:gdLst/>
            <a:ahLst/>
            <a:cxnLst/>
            <a:rect l="l" t="t" r="r" b="b"/>
            <a:pathLst>
              <a:path w="3689267" h="4501572">
                <a:moveTo>
                  <a:pt x="146701" y="0"/>
                </a:moveTo>
                <a:lnTo>
                  <a:pt x="3653091" y="122446"/>
                </a:lnTo>
                <a:cubicBezTo>
                  <a:pt x="3673703" y="123220"/>
                  <a:pt x="3689862" y="139182"/>
                  <a:pt x="3689251" y="158172"/>
                </a:cubicBezTo>
                <a:cubicBezTo>
                  <a:pt x="3669521" y="845943"/>
                  <a:pt x="3597888" y="2935567"/>
                  <a:pt x="3541672" y="4499349"/>
                </a:cubicBezTo>
                <a:cubicBezTo>
                  <a:pt x="3541645" y="4500090"/>
                  <a:pt x="3541619" y="4500831"/>
                  <a:pt x="3541592" y="4501572"/>
                </a:cubicBezTo>
                <a:lnTo>
                  <a:pt x="31542" y="4378998"/>
                </a:lnTo>
                <a:cubicBezTo>
                  <a:pt x="13746" y="4378313"/>
                  <a:pt x="-333" y="4368855"/>
                  <a:pt x="7" y="4357805"/>
                </a:cubicBezTo>
                <a:lnTo>
                  <a:pt x="50101" y="2923277"/>
                </a:lnTo>
                <a:lnTo>
                  <a:pt x="41490" y="2892689"/>
                </a:lnTo>
                <a:cubicBezTo>
                  <a:pt x="41323" y="2854533"/>
                  <a:pt x="46506" y="2732434"/>
                  <a:pt x="49099" y="2694345"/>
                </a:cubicBezTo>
                <a:lnTo>
                  <a:pt x="57042" y="2664152"/>
                </a:lnTo>
                <a:lnTo>
                  <a:pt x="59353" y="2658358"/>
                </a:lnTo>
                <a:lnTo>
                  <a:pt x="66306" y="2459229"/>
                </a:lnTo>
                <a:lnTo>
                  <a:pt x="68550" y="2394981"/>
                </a:lnTo>
                <a:cubicBezTo>
                  <a:pt x="68907" y="2358706"/>
                  <a:pt x="69266" y="2322429"/>
                  <a:pt x="69623" y="2286154"/>
                </a:cubicBezTo>
                <a:lnTo>
                  <a:pt x="62441" y="2281935"/>
                </a:lnTo>
                <a:lnTo>
                  <a:pt x="72101" y="2211161"/>
                </a:lnTo>
                <a:cubicBezTo>
                  <a:pt x="96968" y="1474108"/>
                  <a:pt x="121835" y="737053"/>
                  <a:pt x="146701"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11852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088384E2-E97D-4501-9C2A-56EF3B2D7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id="{4D512D5C-43CA-46BC-BEDB-6E81722212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11171" y="0"/>
            <a:ext cx="4880829" cy="6858000"/>
          </a:xfrm>
          <a:custGeom>
            <a:avLst/>
            <a:gdLst>
              <a:gd name="connsiteX0" fmla="*/ 479118 w 4897254"/>
              <a:gd name="connsiteY0" fmla="*/ 0 h 6858000"/>
              <a:gd name="connsiteX1" fmla="*/ 4897254 w 4897254"/>
              <a:gd name="connsiteY1" fmla="*/ 0 h 6858000"/>
              <a:gd name="connsiteX2" fmla="*/ 4897254 w 4897254"/>
              <a:gd name="connsiteY2" fmla="*/ 6858000 h 6858000"/>
              <a:gd name="connsiteX3" fmla="*/ 0 w 48972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897254" h="6858000">
                <a:moveTo>
                  <a:pt x="479118" y="0"/>
                </a:moveTo>
                <a:lnTo>
                  <a:pt x="4897254" y="0"/>
                </a:lnTo>
                <a:lnTo>
                  <a:pt x="4897254" y="6858000"/>
                </a:lnTo>
                <a:lnTo>
                  <a:pt x="0" y="6858000"/>
                </a:lnTo>
                <a:close/>
              </a:path>
            </a:pathLst>
          </a:custGeom>
          <a:solidFill>
            <a:srgbClr val="EFEEE9"/>
          </a:solidFill>
          <a:ln w="12700" cap="flat" cmpd="sng" algn="ctr">
            <a:noFill/>
            <a:prstDash val="solid"/>
            <a:miter lim="800000"/>
          </a:ln>
          <a:effectLst>
            <a:outerShdw blurRad="635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98" name="Picture 2" descr="Stream Jahnavi Harrison &amp;amp; Tulasi Nadia Sutaria — Nitai Pada Kamala by  Nikhil Gohil | Listen online for free on SoundCloud">
            <a:extLst>
              <a:ext uri="{FF2B5EF4-FFF2-40B4-BE49-F238E27FC236}">
                <a16:creationId xmlns:a16="http://schemas.microsoft.com/office/drawing/2014/main" id="{1FE435F4-105E-2F45-912E-AA9E88A97D9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619" r="16869"/>
          <a:stretch/>
        </p:blipFill>
        <p:spPr bwMode="auto">
          <a:xfrm>
            <a:off x="7424900" y="-4"/>
            <a:ext cx="4767096" cy="6858000"/>
          </a:xfrm>
          <a:custGeom>
            <a:avLst/>
            <a:gdLst/>
            <a:ahLst/>
            <a:cxnLst/>
            <a:rect l="l" t="t" r="r" b="b"/>
            <a:pathLst>
              <a:path w="4767096" h="6858000">
                <a:moveTo>
                  <a:pt x="478528" y="0"/>
                </a:moveTo>
                <a:lnTo>
                  <a:pt x="4767096" y="0"/>
                </a:lnTo>
                <a:lnTo>
                  <a:pt x="4767096"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4584AB5B-2202-4235-97B4-79DA9FA644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340000">
            <a:off x="5700479" y="3222068"/>
            <a:ext cx="2939428" cy="2467309"/>
          </a:xfrm>
          <a:prstGeom prst="rect">
            <a:avLst/>
          </a:prstGeom>
          <a:solidFill>
            <a:srgbClr val="EFEEE9"/>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Remembering Srila Prabhupada for his unique contribution to the world -  Mayapur Voice">
            <a:extLst>
              <a:ext uri="{FF2B5EF4-FFF2-40B4-BE49-F238E27FC236}">
                <a16:creationId xmlns:a16="http://schemas.microsoft.com/office/drawing/2014/main" id="{FD781612-FA2C-3D4D-8EBF-AAE2B354B2C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 b="11059"/>
          <a:stretch/>
        </p:blipFill>
        <p:spPr bwMode="auto">
          <a:xfrm rot="21360000">
            <a:off x="5961789" y="3045559"/>
            <a:ext cx="2416809" cy="2818587"/>
          </a:xfrm>
          <a:custGeom>
            <a:avLst/>
            <a:gdLst/>
            <a:ahLst/>
            <a:cxnLst/>
            <a:rect l="l" t="t" r="r" b="b"/>
            <a:pathLst>
              <a:path w="2639539" h="3338667">
                <a:moveTo>
                  <a:pt x="178608" y="0"/>
                </a:moveTo>
                <a:lnTo>
                  <a:pt x="2617961" y="139443"/>
                </a:lnTo>
                <a:cubicBezTo>
                  <a:pt x="2630328" y="140197"/>
                  <a:pt x="2639955" y="147310"/>
                  <a:pt x="2639526" y="155382"/>
                </a:cubicBezTo>
                <a:lnTo>
                  <a:pt x="2601446" y="821535"/>
                </a:lnTo>
                <a:lnTo>
                  <a:pt x="2606507" y="843640"/>
                </a:lnTo>
                <a:cubicBezTo>
                  <a:pt x="2605532" y="855827"/>
                  <a:pt x="2601451" y="858310"/>
                  <a:pt x="2598925" y="865645"/>
                </a:cubicBezTo>
                <a:lnTo>
                  <a:pt x="2581887" y="1163688"/>
                </a:lnTo>
                <a:lnTo>
                  <a:pt x="2579626" y="1203249"/>
                </a:lnTo>
                <a:lnTo>
                  <a:pt x="2585081" y="1225730"/>
                </a:lnTo>
                <a:cubicBezTo>
                  <a:pt x="2579201" y="1234312"/>
                  <a:pt x="2589334" y="1241414"/>
                  <a:pt x="2591490" y="1248762"/>
                </a:cubicBezTo>
                <a:lnTo>
                  <a:pt x="2593565" y="1270722"/>
                </a:lnTo>
                <a:lnTo>
                  <a:pt x="2593122" y="1287512"/>
                </a:lnTo>
                <a:lnTo>
                  <a:pt x="2587574" y="1304811"/>
                </a:lnTo>
                <a:cubicBezTo>
                  <a:pt x="2586852" y="1309688"/>
                  <a:pt x="2589607" y="1311145"/>
                  <a:pt x="2588787" y="1316771"/>
                </a:cubicBezTo>
                <a:lnTo>
                  <a:pt x="2582656" y="1338568"/>
                </a:lnTo>
                <a:lnTo>
                  <a:pt x="2576325" y="1370603"/>
                </a:lnTo>
                <a:lnTo>
                  <a:pt x="2570272" y="1392560"/>
                </a:lnTo>
                <a:lnTo>
                  <a:pt x="2568564" y="1396762"/>
                </a:lnTo>
                <a:lnTo>
                  <a:pt x="2560249" y="1542218"/>
                </a:lnTo>
                <a:lnTo>
                  <a:pt x="2561272" y="1553042"/>
                </a:lnTo>
                <a:lnTo>
                  <a:pt x="2557566" y="1589149"/>
                </a:lnTo>
                <a:lnTo>
                  <a:pt x="2559495" y="1594533"/>
                </a:lnTo>
                <a:lnTo>
                  <a:pt x="2555243" y="1629796"/>
                </a:lnTo>
                <a:cubicBezTo>
                  <a:pt x="2554888" y="1641535"/>
                  <a:pt x="2553229" y="1661815"/>
                  <a:pt x="2554919" y="1668681"/>
                </a:cubicBezTo>
                <a:lnTo>
                  <a:pt x="2559841" y="1671867"/>
                </a:lnTo>
                <a:lnTo>
                  <a:pt x="2559803" y="1680397"/>
                </a:lnTo>
                <a:cubicBezTo>
                  <a:pt x="2559377" y="1680997"/>
                  <a:pt x="2559001" y="1693276"/>
                  <a:pt x="2558940" y="1693780"/>
                </a:cubicBezTo>
                <a:lnTo>
                  <a:pt x="2551885" y="1723463"/>
                </a:lnTo>
                <a:lnTo>
                  <a:pt x="2461375" y="3338667"/>
                </a:lnTo>
                <a:lnTo>
                  <a:pt x="24565" y="3199369"/>
                </a:lnTo>
                <a:cubicBezTo>
                  <a:pt x="10242" y="3198510"/>
                  <a:pt x="-719" y="3186614"/>
                  <a:pt x="37" y="3172741"/>
                </a:cubicBezTo>
                <a:cubicBezTo>
                  <a:pt x="25774" y="2670291"/>
                  <a:pt x="112098" y="1143882"/>
                  <a:pt x="178513" y="1623"/>
                </a:cubicBez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9CA7257-F2A8-CD47-BE63-AA5BC80CACBE}"/>
              </a:ext>
            </a:extLst>
          </p:cNvPr>
          <p:cNvSpPr>
            <a:spLocks noGrp="1"/>
          </p:cNvSpPr>
          <p:nvPr>
            <p:ph type="title"/>
          </p:nvPr>
        </p:nvSpPr>
        <p:spPr>
          <a:xfrm>
            <a:off x="685800" y="721742"/>
            <a:ext cx="7788161" cy="1700929"/>
          </a:xfrm>
        </p:spPr>
        <p:txBody>
          <a:bodyPr anchor="ctr">
            <a:normAutofit/>
          </a:bodyPr>
          <a:lstStyle/>
          <a:p>
            <a:r>
              <a:rPr lang="en-US" dirty="0"/>
              <a:t>Take Home</a:t>
            </a:r>
          </a:p>
        </p:txBody>
      </p:sp>
      <p:sp>
        <p:nvSpPr>
          <p:cNvPr id="3" name="Content Placeholder 2">
            <a:extLst>
              <a:ext uri="{FF2B5EF4-FFF2-40B4-BE49-F238E27FC236}">
                <a16:creationId xmlns:a16="http://schemas.microsoft.com/office/drawing/2014/main" id="{9F0A3FD7-A97C-9D4D-935D-B5AC77875D3E}"/>
              </a:ext>
            </a:extLst>
          </p:cNvPr>
          <p:cNvSpPr>
            <a:spLocks noGrp="1"/>
          </p:cNvSpPr>
          <p:nvPr>
            <p:ph idx="1"/>
          </p:nvPr>
        </p:nvSpPr>
        <p:spPr>
          <a:xfrm>
            <a:off x="685800" y="2819394"/>
            <a:ext cx="4669118" cy="3505206"/>
          </a:xfrm>
        </p:spPr>
        <p:txBody>
          <a:bodyPr anchor="ctr">
            <a:normAutofit/>
          </a:bodyPr>
          <a:lstStyle/>
          <a:p>
            <a:r>
              <a:rPr lang="en-US" dirty="0"/>
              <a:t>Pray unto Lord </a:t>
            </a:r>
            <a:r>
              <a:rPr lang="en-US" dirty="0" err="1"/>
              <a:t>Nityananda</a:t>
            </a:r>
            <a:r>
              <a:rPr lang="en-US" dirty="0"/>
              <a:t> for constant service unto the lotus feet of His devotees under the footsteps of </a:t>
            </a:r>
            <a:r>
              <a:rPr lang="en-US" dirty="0" err="1"/>
              <a:t>Goswamis</a:t>
            </a:r>
            <a:r>
              <a:rPr lang="en-US" dirty="0"/>
              <a:t> of </a:t>
            </a:r>
            <a:r>
              <a:rPr lang="en-US" dirty="0" err="1"/>
              <a:t>Vrindavana</a:t>
            </a:r>
            <a:endParaRPr lang="en-US" dirty="0"/>
          </a:p>
        </p:txBody>
      </p:sp>
    </p:spTree>
    <p:extLst>
      <p:ext uri="{BB962C8B-B14F-4D97-AF65-F5344CB8AC3E}">
        <p14:creationId xmlns:p14="http://schemas.microsoft.com/office/powerpoint/2010/main" val="2870447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5D27EB0-8BE0-48A7-8570-9A138605F2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id="{E7A55D5B-D482-4672-82D9-7C01DF001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0" y="0"/>
            <a:ext cx="12192000" cy="2179475"/>
          </a:xfrm>
          <a:custGeom>
            <a:avLst/>
            <a:gdLst>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076 w 12192000"/>
              <a:gd name="connsiteY144" fmla="*/ 1813003 h 2237474"/>
              <a:gd name="connsiteX145" fmla="*/ 4459810 w 12192000"/>
              <a:gd name="connsiteY145" fmla="*/ 1797886 h 2237474"/>
              <a:gd name="connsiteX146" fmla="*/ 4379064 w 12192000"/>
              <a:gd name="connsiteY146" fmla="*/ 1817177 h 2237474"/>
              <a:gd name="connsiteX147" fmla="*/ 4319209 w 12192000"/>
              <a:gd name="connsiteY147" fmla="*/ 1834833 h 2237474"/>
              <a:gd name="connsiteX148" fmla="*/ 4306907 w 12192000"/>
              <a:gd name="connsiteY148" fmla="*/ 1841641 h 2237474"/>
              <a:gd name="connsiteX149" fmla="*/ 4290981 w 12192000"/>
              <a:gd name="connsiteY149" fmla="*/ 1839677 h 2237474"/>
              <a:gd name="connsiteX150" fmla="*/ 4285792 w 12192000"/>
              <a:gd name="connsiteY150" fmla="*/ 1836231 h 2237474"/>
              <a:gd name="connsiteX151" fmla="*/ 4238372 w 12192000"/>
              <a:gd name="connsiteY151" fmla="*/ 1851480 h 2237474"/>
              <a:gd name="connsiteX152" fmla="*/ 4232517 w 12192000"/>
              <a:gd name="connsiteY152" fmla="*/ 1852567 h 2237474"/>
              <a:gd name="connsiteX153" fmla="*/ 4191732 w 12192000"/>
              <a:gd name="connsiteY153" fmla="*/ 1857328 h 2237474"/>
              <a:gd name="connsiteX154" fmla="*/ 4065532 w 12192000"/>
              <a:gd name="connsiteY154" fmla="*/ 1855477 h 2237474"/>
              <a:gd name="connsiteX155" fmla="*/ 4028460 w 12192000"/>
              <a:gd name="connsiteY155" fmla="*/ 1855137 h 2237474"/>
              <a:gd name="connsiteX156" fmla="*/ 4002267 w 12192000"/>
              <a:gd name="connsiteY156" fmla="*/ 1852352 h 2237474"/>
              <a:gd name="connsiteX157" fmla="*/ 3931396 w 12192000"/>
              <a:gd name="connsiteY157" fmla="*/ 1858915 h 2237474"/>
              <a:gd name="connsiteX158" fmla="*/ 3812162 w 12192000"/>
              <a:gd name="connsiteY158" fmla="*/ 1875501 h 2237474"/>
              <a:gd name="connsiteX159" fmla="*/ 3767672 w 12192000"/>
              <a:gd name="connsiteY159" fmla="*/ 1874600 h 2237474"/>
              <a:gd name="connsiteX160" fmla="*/ 3764741 w 12192000"/>
              <a:gd name="connsiteY160" fmla="*/ 1869433 h 2237474"/>
              <a:gd name="connsiteX161" fmla="*/ 3751332 w 12192000"/>
              <a:gd name="connsiteY161" fmla="*/ 1869854 h 2237474"/>
              <a:gd name="connsiteX162" fmla="*/ 3748155 w 12192000"/>
              <a:gd name="connsiteY162" fmla="*/ 1868903 h 2237474"/>
              <a:gd name="connsiteX163" fmla="*/ 3729530 w 12192000"/>
              <a:gd name="connsiteY163" fmla="*/ 1864513 h 2237474"/>
              <a:gd name="connsiteX164" fmla="*/ 3680177 w 12192000"/>
              <a:gd name="connsiteY164" fmla="*/ 1881552 h 2237474"/>
              <a:gd name="connsiteX165" fmla="*/ 3567259 w 12192000"/>
              <a:gd name="connsiteY165" fmla="*/ 1893482 h 2237474"/>
              <a:gd name="connsiteX166" fmla="*/ 3405770 w 12192000"/>
              <a:gd name="connsiteY166" fmla="*/ 1904591 h 2237474"/>
              <a:gd name="connsiteX167" fmla="*/ 3280097 w 12192000"/>
              <a:gd name="connsiteY167" fmla="*/ 1919610 h 2237474"/>
              <a:gd name="connsiteX168" fmla="*/ 3123424 w 12192000"/>
              <a:gd name="connsiteY168" fmla="*/ 1952930 h 2237474"/>
              <a:gd name="connsiteX169" fmla="*/ 3009910 w 12192000"/>
              <a:gd name="connsiteY169" fmla="*/ 1957866 h 2237474"/>
              <a:gd name="connsiteX170" fmla="*/ 2995934 w 12192000"/>
              <a:gd name="connsiteY170" fmla="*/ 1967085 h 2237474"/>
              <a:gd name="connsiteX171" fmla="*/ 2980071 w 12192000"/>
              <a:gd name="connsiteY171" fmla="*/ 1972988 h 2237474"/>
              <a:gd name="connsiteX172" fmla="*/ 2978094 w 12192000"/>
              <a:gd name="connsiteY172" fmla="*/ 1972369 h 2237474"/>
              <a:gd name="connsiteX173" fmla="*/ 2942858 w 12192000"/>
              <a:gd name="connsiteY173" fmla="*/ 1981367 h 2237474"/>
              <a:gd name="connsiteX174" fmla="*/ 2875436 w 12192000"/>
              <a:gd name="connsiteY174" fmla="*/ 1996977 h 2237474"/>
              <a:gd name="connsiteX175" fmla="*/ 2874892 w 12192000"/>
              <a:gd name="connsiteY175" fmla="*/ 1996085 h 2237474"/>
              <a:gd name="connsiteX176" fmla="*/ 2864145 w 12192000"/>
              <a:gd name="connsiteY176" fmla="*/ 1994061 h 2237474"/>
              <a:gd name="connsiteX177" fmla="*/ 2843662 w 12192000"/>
              <a:gd name="connsiteY177" fmla="*/ 1992498 h 2237474"/>
              <a:gd name="connsiteX178" fmla="*/ 2796128 w 12192000"/>
              <a:gd name="connsiteY178" fmla="*/ 1976403 h 2237474"/>
              <a:gd name="connsiteX179" fmla="*/ 2756784 w 12192000"/>
              <a:gd name="connsiteY179" fmla="*/ 1985116 h 2237474"/>
              <a:gd name="connsiteX180" fmla="*/ 2748833 w 12192000"/>
              <a:gd name="connsiteY180" fmla="*/ 1986323 h 2237474"/>
              <a:gd name="connsiteX181" fmla="*/ 2748661 w 12192000"/>
              <a:gd name="connsiteY181" fmla="*/ 1986122 h 2237474"/>
              <a:gd name="connsiteX182" fmla="*/ 2740251 w 12192000"/>
              <a:gd name="connsiteY182" fmla="*/ 1986946 h 2237474"/>
              <a:gd name="connsiteX183" fmla="*/ 2718916 w 12192000"/>
              <a:gd name="connsiteY183" fmla="*/ 1990867 h 2237474"/>
              <a:gd name="connsiteX184" fmla="*/ 2713522 w 12192000"/>
              <a:gd name="connsiteY184" fmla="*/ 1990173 h 2237474"/>
              <a:gd name="connsiteX185" fmla="*/ 2680597 w 12192000"/>
              <a:gd name="connsiteY185" fmla="*/ 1984996 h 2237474"/>
              <a:gd name="connsiteX186" fmla="*/ 2578178 w 12192000"/>
              <a:gd name="connsiteY186" fmla="*/ 1990531 h 2237474"/>
              <a:gd name="connsiteX187" fmla="*/ 2476147 w 12192000"/>
              <a:gd name="connsiteY187" fmla="*/ 1998305 h 2237474"/>
              <a:gd name="connsiteX188" fmla="*/ 2373568 w 12192000"/>
              <a:gd name="connsiteY188" fmla="*/ 2003219 h 2237474"/>
              <a:gd name="connsiteX189" fmla="*/ 2321399 w 12192000"/>
              <a:gd name="connsiteY189" fmla="*/ 1989467 h 2237474"/>
              <a:gd name="connsiteX190" fmla="*/ 2315525 w 12192000"/>
              <a:gd name="connsiteY190" fmla="*/ 1989708 h 2237474"/>
              <a:gd name="connsiteX191" fmla="*/ 2300792 w 12192000"/>
              <a:gd name="connsiteY191" fmla="*/ 1994290 h 2237474"/>
              <a:gd name="connsiteX192" fmla="*/ 2295469 w 12192000"/>
              <a:gd name="connsiteY192" fmla="*/ 1996659 h 2237474"/>
              <a:gd name="connsiteX193" fmla="*/ 2287219 w 12192000"/>
              <a:gd name="connsiteY193" fmla="*/ 1998750 h 2237474"/>
              <a:gd name="connsiteX194" fmla="*/ 2286948 w 12192000"/>
              <a:gd name="connsiteY194" fmla="*/ 1998596 h 2237474"/>
              <a:gd name="connsiteX195" fmla="*/ 2243069 w 12192000"/>
              <a:gd name="connsiteY195" fmla="*/ 2015111 h 2237474"/>
              <a:gd name="connsiteX196" fmla="*/ 2186609 w 12192000"/>
              <a:gd name="connsiteY196" fmla="*/ 2008263 h 2237474"/>
              <a:gd name="connsiteX197" fmla="*/ 2164831 w 12192000"/>
              <a:gd name="connsiteY197" fmla="*/ 2010143 h 2237474"/>
              <a:gd name="connsiteX198" fmla="*/ 2152836 w 12192000"/>
              <a:gd name="connsiteY198" fmla="*/ 2010048 h 2237474"/>
              <a:gd name="connsiteX199" fmla="*/ 2117102 w 12192000"/>
              <a:gd name="connsiteY199" fmla="*/ 2023004 h 2237474"/>
              <a:gd name="connsiteX200" fmla="*/ 2111935 w 12192000"/>
              <a:gd name="connsiteY200" fmla="*/ 2023163 h 2237474"/>
              <a:gd name="connsiteX201" fmla="*/ 2089991 w 12192000"/>
              <a:gd name="connsiteY201" fmla="*/ 2034193 h 2237474"/>
              <a:gd name="connsiteX202" fmla="*/ 2058061 w 12192000"/>
              <a:gd name="connsiteY202" fmla="*/ 2047942 h 2237474"/>
              <a:gd name="connsiteX203" fmla="*/ 2055737 w 12192000"/>
              <a:gd name="connsiteY203" fmla="*/ 2047704 h 2237474"/>
              <a:gd name="connsiteX204" fmla="*/ 2042244 w 12192000"/>
              <a:gd name="connsiteY204" fmla="*/ 2055560 h 2237474"/>
              <a:gd name="connsiteX205" fmla="*/ 1976224 w 12192000"/>
              <a:gd name="connsiteY205" fmla="*/ 2074257 h 2237474"/>
              <a:gd name="connsiteX206" fmla="*/ 1877728 w 12192000"/>
              <a:gd name="connsiteY206" fmla="*/ 2101004 h 2237474"/>
              <a:gd name="connsiteX207" fmla="*/ 1759056 w 12192000"/>
              <a:gd name="connsiteY207" fmla="*/ 2125608 h 2237474"/>
              <a:gd name="connsiteX208" fmla="*/ 1637948 w 12192000"/>
              <a:gd name="connsiteY208" fmla="*/ 2172597 h 2237474"/>
              <a:gd name="connsiteX209" fmla="*/ 1434549 w 12192000"/>
              <a:gd name="connsiteY209" fmla="*/ 2234522 h 2237474"/>
              <a:gd name="connsiteX210" fmla="*/ 1398481 w 12192000"/>
              <a:gd name="connsiteY210" fmla="*/ 2237074 h 2237474"/>
              <a:gd name="connsiteX211" fmla="*/ 1398407 w 12192000"/>
              <a:gd name="connsiteY211" fmla="*/ 2237095 h 2237474"/>
              <a:gd name="connsiteX212" fmla="*/ 1370962 w 12192000"/>
              <a:gd name="connsiteY212" fmla="*/ 2237474 h 2237474"/>
              <a:gd name="connsiteX213" fmla="*/ 1356367 w 12192000"/>
              <a:gd name="connsiteY213" fmla="*/ 2235089 h 2237474"/>
              <a:gd name="connsiteX214" fmla="*/ 1324828 w 12192000"/>
              <a:gd name="connsiteY214" fmla="*/ 2231968 h 2237474"/>
              <a:gd name="connsiteX215" fmla="*/ 1297744 w 12192000"/>
              <a:gd name="connsiteY215" fmla="*/ 2235849 h 2237474"/>
              <a:gd name="connsiteX216" fmla="*/ 1286236 w 12192000"/>
              <a:gd name="connsiteY216" fmla="*/ 2233135 h 2237474"/>
              <a:gd name="connsiteX217" fmla="*/ 1283504 w 12192000"/>
              <a:gd name="connsiteY217" fmla="*/ 2233797 h 2237474"/>
              <a:gd name="connsiteX218" fmla="*/ 1279765 w 12192000"/>
              <a:gd name="connsiteY218" fmla="*/ 2229639 h 2237474"/>
              <a:gd name="connsiteX219" fmla="*/ 1195347 w 12192000"/>
              <a:gd name="connsiteY219" fmla="*/ 2212354 h 2237474"/>
              <a:gd name="connsiteX220" fmla="*/ 970251 w 12192000"/>
              <a:gd name="connsiteY220" fmla="*/ 2221029 h 2237474"/>
              <a:gd name="connsiteX221" fmla="*/ 812914 w 12192000"/>
              <a:gd name="connsiteY221" fmla="*/ 2202752 h 2237474"/>
              <a:gd name="connsiteX222" fmla="*/ 800195 w 12192000"/>
              <a:gd name="connsiteY222" fmla="*/ 2209407 h 2237474"/>
              <a:gd name="connsiteX223" fmla="*/ 784978 w 12192000"/>
              <a:gd name="connsiteY223" fmla="*/ 2212360 h 2237474"/>
              <a:gd name="connsiteX224" fmla="*/ 681987 w 12192000"/>
              <a:gd name="connsiteY224" fmla="*/ 2216757 h 2237474"/>
              <a:gd name="connsiteX225" fmla="*/ 669923 w 12192000"/>
              <a:gd name="connsiteY225" fmla="*/ 2211682 h 2237474"/>
              <a:gd name="connsiteX226" fmla="*/ 648680 w 12192000"/>
              <a:gd name="connsiteY226" fmla="*/ 2206229 h 2237474"/>
              <a:gd name="connsiteX227" fmla="*/ 597225 w 12192000"/>
              <a:gd name="connsiteY227" fmla="*/ 2180999 h 2237474"/>
              <a:gd name="connsiteX228" fmla="*/ 558449 w 12192000"/>
              <a:gd name="connsiteY228" fmla="*/ 2182346 h 2237474"/>
              <a:gd name="connsiteX229" fmla="*/ 550517 w 12192000"/>
              <a:gd name="connsiteY229" fmla="*/ 2182060 h 2237474"/>
              <a:gd name="connsiteX230" fmla="*/ 550309 w 12192000"/>
              <a:gd name="connsiteY230" fmla="*/ 2181825 h 2237474"/>
              <a:gd name="connsiteX231" fmla="*/ 541836 w 12192000"/>
              <a:gd name="connsiteY231" fmla="*/ 2181063 h 2237474"/>
              <a:gd name="connsiteX232" fmla="*/ 536057 w 12192000"/>
              <a:gd name="connsiteY232" fmla="*/ 2181537 h 2237474"/>
              <a:gd name="connsiteX233" fmla="*/ 520671 w 12192000"/>
              <a:gd name="connsiteY233" fmla="*/ 2180980 h 2237474"/>
              <a:gd name="connsiteX234" fmla="*/ 515024 w 12192000"/>
              <a:gd name="connsiteY234" fmla="*/ 2179258 h 2237474"/>
              <a:gd name="connsiteX235" fmla="*/ 512278 w 12192000"/>
              <a:gd name="connsiteY235" fmla="*/ 2176369 h 2237474"/>
              <a:gd name="connsiteX236" fmla="*/ 480419 w 12192000"/>
              <a:gd name="connsiteY236" fmla="*/ 2167807 h 2237474"/>
              <a:gd name="connsiteX237" fmla="*/ 413835 w 12192000"/>
              <a:gd name="connsiteY237" fmla="*/ 2156783 h 2237474"/>
              <a:gd name="connsiteX238" fmla="*/ 376513 w 12192000"/>
              <a:gd name="connsiteY238" fmla="*/ 2154014 h 2237474"/>
              <a:gd name="connsiteX239" fmla="*/ 273386 w 12192000"/>
              <a:gd name="connsiteY239" fmla="*/ 2142551 h 2237474"/>
              <a:gd name="connsiteX240" fmla="*/ 169207 w 12192000"/>
              <a:gd name="connsiteY240" fmla="*/ 2128100 h 2237474"/>
              <a:gd name="connsiteX241" fmla="*/ 93149 w 12192000"/>
              <a:gd name="connsiteY241" fmla="*/ 2105324 h 2237474"/>
              <a:gd name="connsiteX242" fmla="*/ 88109 w 12192000"/>
              <a:gd name="connsiteY242" fmla="*/ 2106704 h 2237474"/>
              <a:gd name="connsiteX243" fmla="*/ 80022 w 12192000"/>
              <a:gd name="connsiteY243" fmla="*/ 2107254 h 2237474"/>
              <a:gd name="connsiteX244" fmla="*/ 79717 w 12192000"/>
              <a:gd name="connsiteY244" fmla="*/ 2107046 h 2237474"/>
              <a:gd name="connsiteX245" fmla="*/ 72352 w 12192000"/>
              <a:gd name="connsiteY245" fmla="*/ 2107991 h 2237474"/>
              <a:gd name="connsiteX246" fmla="*/ 37645 w 12192000"/>
              <a:gd name="connsiteY246" fmla="*/ 2115401 h 2237474"/>
              <a:gd name="connsiteX247" fmla="*/ 4572 w 12192000"/>
              <a:gd name="connsiteY247" fmla="*/ 2111091 h 2237474"/>
              <a:gd name="connsiteX248" fmla="*/ 0 w 12192000"/>
              <a:gd name="connsiteY248" fmla="*/ 2110468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810 w 12192000"/>
              <a:gd name="connsiteY144" fmla="*/ 1797886 h 2237474"/>
              <a:gd name="connsiteX145" fmla="*/ 4379064 w 12192000"/>
              <a:gd name="connsiteY145" fmla="*/ 1817177 h 2237474"/>
              <a:gd name="connsiteX146" fmla="*/ 4319209 w 12192000"/>
              <a:gd name="connsiteY146" fmla="*/ 1834833 h 2237474"/>
              <a:gd name="connsiteX147" fmla="*/ 4306907 w 12192000"/>
              <a:gd name="connsiteY147" fmla="*/ 1841641 h 2237474"/>
              <a:gd name="connsiteX148" fmla="*/ 4290981 w 12192000"/>
              <a:gd name="connsiteY148" fmla="*/ 1839677 h 2237474"/>
              <a:gd name="connsiteX149" fmla="*/ 4285792 w 12192000"/>
              <a:gd name="connsiteY149" fmla="*/ 1836231 h 2237474"/>
              <a:gd name="connsiteX150" fmla="*/ 4238372 w 12192000"/>
              <a:gd name="connsiteY150" fmla="*/ 1851480 h 2237474"/>
              <a:gd name="connsiteX151" fmla="*/ 4232517 w 12192000"/>
              <a:gd name="connsiteY151" fmla="*/ 1852567 h 2237474"/>
              <a:gd name="connsiteX152" fmla="*/ 4191732 w 12192000"/>
              <a:gd name="connsiteY152" fmla="*/ 1857328 h 2237474"/>
              <a:gd name="connsiteX153" fmla="*/ 4065532 w 12192000"/>
              <a:gd name="connsiteY153" fmla="*/ 1855477 h 2237474"/>
              <a:gd name="connsiteX154" fmla="*/ 4028460 w 12192000"/>
              <a:gd name="connsiteY154" fmla="*/ 1855137 h 2237474"/>
              <a:gd name="connsiteX155" fmla="*/ 4002267 w 12192000"/>
              <a:gd name="connsiteY155" fmla="*/ 1852352 h 2237474"/>
              <a:gd name="connsiteX156" fmla="*/ 3931396 w 12192000"/>
              <a:gd name="connsiteY156" fmla="*/ 1858915 h 2237474"/>
              <a:gd name="connsiteX157" fmla="*/ 3812162 w 12192000"/>
              <a:gd name="connsiteY157" fmla="*/ 1875501 h 2237474"/>
              <a:gd name="connsiteX158" fmla="*/ 3767672 w 12192000"/>
              <a:gd name="connsiteY158" fmla="*/ 1874600 h 2237474"/>
              <a:gd name="connsiteX159" fmla="*/ 3764741 w 12192000"/>
              <a:gd name="connsiteY159" fmla="*/ 1869433 h 2237474"/>
              <a:gd name="connsiteX160" fmla="*/ 3751332 w 12192000"/>
              <a:gd name="connsiteY160" fmla="*/ 1869854 h 2237474"/>
              <a:gd name="connsiteX161" fmla="*/ 3748155 w 12192000"/>
              <a:gd name="connsiteY161" fmla="*/ 1868903 h 2237474"/>
              <a:gd name="connsiteX162" fmla="*/ 3729530 w 12192000"/>
              <a:gd name="connsiteY162" fmla="*/ 1864513 h 2237474"/>
              <a:gd name="connsiteX163" fmla="*/ 3680177 w 12192000"/>
              <a:gd name="connsiteY163" fmla="*/ 1881552 h 2237474"/>
              <a:gd name="connsiteX164" fmla="*/ 3567259 w 12192000"/>
              <a:gd name="connsiteY164" fmla="*/ 1893482 h 2237474"/>
              <a:gd name="connsiteX165" fmla="*/ 3405770 w 12192000"/>
              <a:gd name="connsiteY165" fmla="*/ 1904591 h 2237474"/>
              <a:gd name="connsiteX166" fmla="*/ 3280097 w 12192000"/>
              <a:gd name="connsiteY166" fmla="*/ 1919610 h 2237474"/>
              <a:gd name="connsiteX167" fmla="*/ 3123424 w 12192000"/>
              <a:gd name="connsiteY167" fmla="*/ 1952930 h 2237474"/>
              <a:gd name="connsiteX168" fmla="*/ 3009910 w 12192000"/>
              <a:gd name="connsiteY168" fmla="*/ 1957866 h 2237474"/>
              <a:gd name="connsiteX169" fmla="*/ 2995934 w 12192000"/>
              <a:gd name="connsiteY169" fmla="*/ 1967085 h 2237474"/>
              <a:gd name="connsiteX170" fmla="*/ 2980071 w 12192000"/>
              <a:gd name="connsiteY170" fmla="*/ 1972988 h 2237474"/>
              <a:gd name="connsiteX171" fmla="*/ 2978094 w 12192000"/>
              <a:gd name="connsiteY171" fmla="*/ 1972369 h 2237474"/>
              <a:gd name="connsiteX172" fmla="*/ 2942858 w 12192000"/>
              <a:gd name="connsiteY172" fmla="*/ 1981367 h 2237474"/>
              <a:gd name="connsiteX173" fmla="*/ 2875436 w 12192000"/>
              <a:gd name="connsiteY173" fmla="*/ 1996977 h 2237474"/>
              <a:gd name="connsiteX174" fmla="*/ 2874892 w 12192000"/>
              <a:gd name="connsiteY174" fmla="*/ 1996085 h 2237474"/>
              <a:gd name="connsiteX175" fmla="*/ 2864145 w 12192000"/>
              <a:gd name="connsiteY175" fmla="*/ 1994061 h 2237474"/>
              <a:gd name="connsiteX176" fmla="*/ 2843662 w 12192000"/>
              <a:gd name="connsiteY176" fmla="*/ 1992498 h 2237474"/>
              <a:gd name="connsiteX177" fmla="*/ 2796128 w 12192000"/>
              <a:gd name="connsiteY177" fmla="*/ 1976403 h 2237474"/>
              <a:gd name="connsiteX178" fmla="*/ 2756784 w 12192000"/>
              <a:gd name="connsiteY178" fmla="*/ 1985116 h 2237474"/>
              <a:gd name="connsiteX179" fmla="*/ 2748833 w 12192000"/>
              <a:gd name="connsiteY179" fmla="*/ 1986323 h 2237474"/>
              <a:gd name="connsiteX180" fmla="*/ 2748661 w 12192000"/>
              <a:gd name="connsiteY180" fmla="*/ 1986122 h 2237474"/>
              <a:gd name="connsiteX181" fmla="*/ 2740251 w 12192000"/>
              <a:gd name="connsiteY181" fmla="*/ 1986946 h 2237474"/>
              <a:gd name="connsiteX182" fmla="*/ 2718916 w 12192000"/>
              <a:gd name="connsiteY182" fmla="*/ 1990867 h 2237474"/>
              <a:gd name="connsiteX183" fmla="*/ 2713522 w 12192000"/>
              <a:gd name="connsiteY183" fmla="*/ 1990173 h 2237474"/>
              <a:gd name="connsiteX184" fmla="*/ 2680597 w 12192000"/>
              <a:gd name="connsiteY184" fmla="*/ 1984996 h 2237474"/>
              <a:gd name="connsiteX185" fmla="*/ 2578178 w 12192000"/>
              <a:gd name="connsiteY185" fmla="*/ 1990531 h 2237474"/>
              <a:gd name="connsiteX186" fmla="*/ 2476147 w 12192000"/>
              <a:gd name="connsiteY186" fmla="*/ 1998305 h 2237474"/>
              <a:gd name="connsiteX187" fmla="*/ 2373568 w 12192000"/>
              <a:gd name="connsiteY187" fmla="*/ 2003219 h 2237474"/>
              <a:gd name="connsiteX188" fmla="*/ 2321399 w 12192000"/>
              <a:gd name="connsiteY188" fmla="*/ 1989467 h 2237474"/>
              <a:gd name="connsiteX189" fmla="*/ 2315525 w 12192000"/>
              <a:gd name="connsiteY189" fmla="*/ 1989708 h 2237474"/>
              <a:gd name="connsiteX190" fmla="*/ 2300792 w 12192000"/>
              <a:gd name="connsiteY190" fmla="*/ 1994290 h 2237474"/>
              <a:gd name="connsiteX191" fmla="*/ 2295469 w 12192000"/>
              <a:gd name="connsiteY191" fmla="*/ 1996659 h 2237474"/>
              <a:gd name="connsiteX192" fmla="*/ 2287219 w 12192000"/>
              <a:gd name="connsiteY192" fmla="*/ 1998750 h 2237474"/>
              <a:gd name="connsiteX193" fmla="*/ 2286948 w 12192000"/>
              <a:gd name="connsiteY193" fmla="*/ 1998596 h 2237474"/>
              <a:gd name="connsiteX194" fmla="*/ 2243069 w 12192000"/>
              <a:gd name="connsiteY194" fmla="*/ 2015111 h 2237474"/>
              <a:gd name="connsiteX195" fmla="*/ 2186609 w 12192000"/>
              <a:gd name="connsiteY195" fmla="*/ 2008263 h 2237474"/>
              <a:gd name="connsiteX196" fmla="*/ 2164831 w 12192000"/>
              <a:gd name="connsiteY196" fmla="*/ 2010143 h 2237474"/>
              <a:gd name="connsiteX197" fmla="*/ 2152836 w 12192000"/>
              <a:gd name="connsiteY197" fmla="*/ 2010048 h 2237474"/>
              <a:gd name="connsiteX198" fmla="*/ 2117102 w 12192000"/>
              <a:gd name="connsiteY198" fmla="*/ 2023004 h 2237474"/>
              <a:gd name="connsiteX199" fmla="*/ 2111935 w 12192000"/>
              <a:gd name="connsiteY199" fmla="*/ 2023163 h 2237474"/>
              <a:gd name="connsiteX200" fmla="*/ 2089991 w 12192000"/>
              <a:gd name="connsiteY200" fmla="*/ 2034193 h 2237474"/>
              <a:gd name="connsiteX201" fmla="*/ 2058061 w 12192000"/>
              <a:gd name="connsiteY201" fmla="*/ 2047942 h 2237474"/>
              <a:gd name="connsiteX202" fmla="*/ 2055737 w 12192000"/>
              <a:gd name="connsiteY202" fmla="*/ 2047704 h 2237474"/>
              <a:gd name="connsiteX203" fmla="*/ 2042244 w 12192000"/>
              <a:gd name="connsiteY203" fmla="*/ 2055560 h 2237474"/>
              <a:gd name="connsiteX204" fmla="*/ 1976224 w 12192000"/>
              <a:gd name="connsiteY204" fmla="*/ 2074257 h 2237474"/>
              <a:gd name="connsiteX205" fmla="*/ 1877728 w 12192000"/>
              <a:gd name="connsiteY205" fmla="*/ 2101004 h 2237474"/>
              <a:gd name="connsiteX206" fmla="*/ 1759056 w 12192000"/>
              <a:gd name="connsiteY206" fmla="*/ 2125608 h 2237474"/>
              <a:gd name="connsiteX207" fmla="*/ 1637948 w 12192000"/>
              <a:gd name="connsiteY207" fmla="*/ 2172597 h 2237474"/>
              <a:gd name="connsiteX208" fmla="*/ 1434549 w 12192000"/>
              <a:gd name="connsiteY208" fmla="*/ 2234522 h 2237474"/>
              <a:gd name="connsiteX209" fmla="*/ 1398481 w 12192000"/>
              <a:gd name="connsiteY209" fmla="*/ 2237074 h 2237474"/>
              <a:gd name="connsiteX210" fmla="*/ 1398407 w 12192000"/>
              <a:gd name="connsiteY210" fmla="*/ 2237095 h 2237474"/>
              <a:gd name="connsiteX211" fmla="*/ 1370962 w 12192000"/>
              <a:gd name="connsiteY211" fmla="*/ 2237474 h 2237474"/>
              <a:gd name="connsiteX212" fmla="*/ 1356367 w 12192000"/>
              <a:gd name="connsiteY212" fmla="*/ 2235089 h 2237474"/>
              <a:gd name="connsiteX213" fmla="*/ 1324828 w 12192000"/>
              <a:gd name="connsiteY213" fmla="*/ 2231968 h 2237474"/>
              <a:gd name="connsiteX214" fmla="*/ 1297744 w 12192000"/>
              <a:gd name="connsiteY214" fmla="*/ 2235849 h 2237474"/>
              <a:gd name="connsiteX215" fmla="*/ 1286236 w 12192000"/>
              <a:gd name="connsiteY215" fmla="*/ 2233135 h 2237474"/>
              <a:gd name="connsiteX216" fmla="*/ 1283504 w 12192000"/>
              <a:gd name="connsiteY216" fmla="*/ 2233797 h 2237474"/>
              <a:gd name="connsiteX217" fmla="*/ 1279765 w 12192000"/>
              <a:gd name="connsiteY217" fmla="*/ 2229639 h 2237474"/>
              <a:gd name="connsiteX218" fmla="*/ 1195347 w 12192000"/>
              <a:gd name="connsiteY218" fmla="*/ 2212354 h 2237474"/>
              <a:gd name="connsiteX219" fmla="*/ 970251 w 12192000"/>
              <a:gd name="connsiteY219" fmla="*/ 2221029 h 2237474"/>
              <a:gd name="connsiteX220" fmla="*/ 812914 w 12192000"/>
              <a:gd name="connsiteY220" fmla="*/ 2202752 h 2237474"/>
              <a:gd name="connsiteX221" fmla="*/ 800195 w 12192000"/>
              <a:gd name="connsiteY221" fmla="*/ 2209407 h 2237474"/>
              <a:gd name="connsiteX222" fmla="*/ 784978 w 12192000"/>
              <a:gd name="connsiteY222" fmla="*/ 2212360 h 2237474"/>
              <a:gd name="connsiteX223" fmla="*/ 681987 w 12192000"/>
              <a:gd name="connsiteY223" fmla="*/ 2216757 h 2237474"/>
              <a:gd name="connsiteX224" fmla="*/ 669923 w 12192000"/>
              <a:gd name="connsiteY224" fmla="*/ 2211682 h 2237474"/>
              <a:gd name="connsiteX225" fmla="*/ 648680 w 12192000"/>
              <a:gd name="connsiteY225" fmla="*/ 2206229 h 2237474"/>
              <a:gd name="connsiteX226" fmla="*/ 597225 w 12192000"/>
              <a:gd name="connsiteY226" fmla="*/ 2180999 h 2237474"/>
              <a:gd name="connsiteX227" fmla="*/ 558449 w 12192000"/>
              <a:gd name="connsiteY227" fmla="*/ 2182346 h 2237474"/>
              <a:gd name="connsiteX228" fmla="*/ 550517 w 12192000"/>
              <a:gd name="connsiteY228" fmla="*/ 2182060 h 2237474"/>
              <a:gd name="connsiteX229" fmla="*/ 550309 w 12192000"/>
              <a:gd name="connsiteY229" fmla="*/ 2181825 h 2237474"/>
              <a:gd name="connsiteX230" fmla="*/ 541836 w 12192000"/>
              <a:gd name="connsiteY230" fmla="*/ 2181063 h 2237474"/>
              <a:gd name="connsiteX231" fmla="*/ 536057 w 12192000"/>
              <a:gd name="connsiteY231" fmla="*/ 2181537 h 2237474"/>
              <a:gd name="connsiteX232" fmla="*/ 520671 w 12192000"/>
              <a:gd name="connsiteY232" fmla="*/ 2180980 h 2237474"/>
              <a:gd name="connsiteX233" fmla="*/ 515024 w 12192000"/>
              <a:gd name="connsiteY233" fmla="*/ 2179258 h 2237474"/>
              <a:gd name="connsiteX234" fmla="*/ 512278 w 12192000"/>
              <a:gd name="connsiteY234" fmla="*/ 2176369 h 2237474"/>
              <a:gd name="connsiteX235" fmla="*/ 480419 w 12192000"/>
              <a:gd name="connsiteY235" fmla="*/ 2167807 h 2237474"/>
              <a:gd name="connsiteX236" fmla="*/ 413835 w 12192000"/>
              <a:gd name="connsiteY236" fmla="*/ 2156783 h 2237474"/>
              <a:gd name="connsiteX237" fmla="*/ 376513 w 12192000"/>
              <a:gd name="connsiteY237" fmla="*/ 2154014 h 2237474"/>
              <a:gd name="connsiteX238" fmla="*/ 273386 w 12192000"/>
              <a:gd name="connsiteY238" fmla="*/ 2142551 h 2237474"/>
              <a:gd name="connsiteX239" fmla="*/ 169207 w 12192000"/>
              <a:gd name="connsiteY239" fmla="*/ 2128100 h 2237474"/>
              <a:gd name="connsiteX240" fmla="*/ 93149 w 12192000"/>
              <a:gd name="connsiteY240" fmla="*/ 2105324 h 2237474"/>
              <a:gd name="connsiteX241" fmla="*/ 88109 w 12192000"/>
              <a:gd name="connsiteY241" fmla="*/ 2106704 h 2237474"/>
              <a:gd name="connsiteX242" fmla="*/ 80022 w 12192000"/>
              <a:gd name="connsiteY242" fmla="*/ 2107254 h 2237474"/>
              <a:gd name="connsiteX243" fmla="*/ 79717 w 12192000"/>
              <a:gd name="connsiteY243" fmla="*/ 2107046 h 2237474"/>
              <a:gd name="connsiteX244" fmla="*/ 72352 w 12192000"/>
              <a:gd name="connsiteY244" fmla="*/ 2107991 h 2237474"/>
              <a:gd name="connsiteX245" fmla="*/ 37645 w 12192000"/>
              <a:gd name="connsiteY245" fmla="*/ 2115401 h 2237474"/>
              <a:gd name="connsiteX246" fmla="*/ 4572 w 12192000"/>
              <a:gd name="connsiteY246" fmla="*/ 2111091 h 2237474"/>
              <a:gd name="connsiteX247" fmla="*/ 0 w 12192000"/>
              <a:gd name="connsiteY247" fmla="*/ 2110468 h 2237474"/>
              <a:gd name="connsiteX248" fmla="*/ 0 w 12192000"/>
              <a:gd name="connsiteY2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459810 w 12192000"/>
              <a:gd name="connsiteY143" fmla="*/ 1797886 h 2237474"/>
              <a:gd name="connsiteX144" fmla="*/ 4379064 w 12192000"/>
              <a:gd name="connsiteY144" fmla="*/ 1817177 h 2237474"/>
              <a:gd name="connsiteX145" fmla="*/ 4319209 w 12192000"/>
              <a:gd name="connsiteY145" fmla="*/ 1834833 h 2237474"/>
              <a:gd name="connsiteX146" fmla="*/ 4306907 w 12192000"/>
              <a:gd name="connsiteY146" fmla="*/ 1841641 h 2237474"/>
              <a:gd name="connsiteX147" fmla="*/ 4290981 w 12192000"/>
              <a:gd name="connsiteY147" fmla="*/ 1839677 h 2237474"/>
              <a:gd name="connsiteX148" fmla="*/ 4285792 w 12192000"/>
              <a:gd name="connsiteY148" fmla="*/ 1836231 h 2237474"/>
              <a:gd name="connsiteX149" fmla="*/ 4238372 w 12192000"/>
              <a:gd name="connsiteY149" fmla="*/ 1851480 h 2237474"/>
              <a:gd name="connsiteX150" fmla="*/ 4232517 w 12192000"/>
              <a:gd name="connsiteY150" fmla="*/ 1852567 h 2237474"/>
              <a:gd name="connsiteX151" fmla="*/ 4191732 w 12192000"/>
              <a:gd name="connsiteY151" fmla="*/ 1857328 h 2237474"/>
              <a:gd name="connsiteX152" fmla="*/ 4065532 w 12192000"/>
              <a:gd name="connsiteY152" fmla="*/ 1855477 h 2237474"/>
              <a:gd name="connsiteX153" fmla="*/ 4028460 w 12192000"/>
              <a:gd name="connsiteY153" fmla="*/ 1855137 h 2237474"/>
              <a:gd name="connsiteX154" fmla="*/ 4002267 w 12192000"/>
              <a:gd name="connsiteY154" fmla="*/ 1852352 h 2237474"/>
              <a:gd name="connsiteX155" fmla="*/ 3931396 w 12192000"/>
              <a:gd name="connsiteY155" fmla="*/ 1858915 h 2237474"/>
              <a:gd name="connsiteX156" fmla="*/ 3812162 w 12192000"/>
              <a:gd name="connsiteY156" fmla="*/ 1875501 h 2237474"/>
              <a:gd name="connsiteX157" fmla="*/ 3767672 w 12192000"/>
              <a:gd name="connsiteY157" fmla="*/ 1874600 h 2237474"/>
              <a:gd name="connsiteX158" fmla="*/ 3764741 w 12192000"/>
              <a:gd name="connsiteY158" fmla="*/ 1869433 h 2237474"/>
              <a:gd name="connsiteX159" fmla="*/ 3751332 w 12192000"/>
              <a:gd name="connsiteY159" fmla="*/ 1869854 h 2237474"/>
              <a:gd name="connsiteX160" fmla="*/ 3748155 w 12192000"/>
              <a:gd name="connsiteY160" fmla="*/ 1868903 h 2237474"/>
              <a:gd name="connsiteX161" fmla="*/ 3729530 w 12192000"/>
              <a:gd name="connsiteY161" fmla="*/ 1864513 h 2237474"/>
              <a:gd name="connsiteX162" fmla="*/ 3680177 w 12192000"/>
              <a:gd name="connsiteY162" fmla="*/ 1881552 h 2237474"/>
              <a:gd name="connsiteX163" fmla="*/ 3567259 w 12192000"/>
              <a:gd name="connsiteY163" fmla="*/ 1893482 h 2237474"/>
              <a:gd name="connsiteX164" fmla="*/ 3405770 w 12192000"/>
              <a:gd name="connsiteY164" fmla="*/ 1904591 h 2237474"/>
              <a:gd name="connsiteX165" fmla="*/ 3280097 w 12192000"/>
              <a:gd name="connsiteY165" fmla="*/ 1919610 h 2237474"/>
              <a:gd name="connsiteX166" fmla="*/ 3123424 w 12192000"/>
              <a:gd name="connsiteY166" fmla="*/ 1952930 h 2237474"/>
              <a:gd name="connsiteX167" fmla="*/ 3009910 w 12192000"/>
              <a:gd name="connsiteY167" fmla="*/ 1957866 h 2237474"/>
              <a:gd name="connsiteX168" fmla="*/ 2995934 w 12192000"/>
              <a:gd name="connsiteY168" fmla="*/ 1967085 h 2237474"/>
              <a:gd name="connsiteX169" fmla="*/ 2980071 w 12192000"/>
              <a:gd name="connsiteY169" fmla="*/ 1972988 h 2237474"/>
              <a:gd name="connsiteX170" fmla="*/ 2978094 w 12192000"/>
              <a:gd name="connsiteY170" fmla="*/ 1972369 h 2237474"/>
              <a:gd name="connsiteX171" fmla="*/ 2942858 w 12192000"/>
              <a:gd name="connsiteY171" fmla="*/ 1981367 h 2237474"/>
              <a:gd name="connsiteX172" fmla="*/ 2875436 w 12192000"/>
              <a:gd name="connsiteY172" fmla="*/ 1996977 h 2237474"/>
              <a:gd name="connsiteX173" fmla="*/ 2874892 w 12192000"/>
              <a:gd name="connsiteY173" fmla="*/ 1996085 h 2237474"/>
              <a:gd name="connsiteX174" fmla="*/ 2864145 w 12192000"/>
              <a:gd name="connsiteY174" fmla="*/ 1994061 h 2237474"/>
              <a:gd name="connsiteX175" fmla="*/ 2843662 w 12192000"/>
              <a:gd name="connsiteY175" fmla="*/ 1992498 h 2237474"/>
              <a:gd name="connsiteX176" fmla="*/ 2796128 w 12192000"/>
              <a:gd name="connsiteY176" fmla="*/ 1976403 h 2237474"/>
              <a:gd name="connsiteX177" fmla="*/ 2756784 w 12192000"/>
              <a:gd name="connsiteY177" fmla="*/ 1985116 h 2237474"/>
              <a:gd name="connsiteX178" fmla="*/ 2748833 w 12192000"/>
              <a:gd name="connsiteY178" fmla="*/ 1986323 h 2237474"/>
              <a:gd name="connsiteX179" fmla="*/ 2748661 w 12192000"/>
              <a:gd name="connsiteY179" fmla="*/ 1986122 h 2237474"/>
              <a:gd name="connsiteX180" fmla="*/ 2740251 w 12192000"/>
              <a:gd name="connsiteY180" fmla="*/ 1986946 h 2237474"/>
              <a:gd name="connsiteX181" fmla="*/ 2718916 w 12192000"/>
              <a:gd name="connsiteY181" fmla="*/ 1990867 h 2237474"/>
              <a:gd name="connsiteX182" fmla="*/ 2713522 w 12192000"/>
              <a:gd name="connsiteY182" fmla="*/ 1990173 h 2237474"/>
              <a:gd name="connsiteX183" fmla="*/ 2680597 w 12192000"/>
              <a:gd name="connsiteY183" fmla="*/ 1984996 h 2237474"/>
              <a:gd name="connsiteX184" fmla="*/ 2578178 w 12192000"/>
              <a:gd name="connsiteY184" fmla="*/ 1990531 h 2237474"/>
              <a:gd name="connsiteX185" fmla="*/ 2476147 w 12192000"/>
              <a:gd name="connsiteY185" fmla="*/ 1998305 h 2237474"/>
              <a:gd name="connsiteX186" fmla="*/ 2373568 w 12192000"/>
              <a:gd name="connsiteY186" fmla="*/ 2003219 h 2237474"/>
              <a:gd name="connsiteX187" fmla="*/ 2321399 w 12192000"/>
              <a:gd name="connsiteY187" fmla="*/ 1989467 h 2237474"/>
              <a:gd name="connsiteX188" fmla="*/ 2315525 w 12192000"/>
              <a:gd name="connsiteY188" fmla="*/ 1989708 h 2237474"/>
              <a:gd name="connsiteX189" fmla="*/ 2300792 w 12192000"/>
              <a:gd name="connsiteY189" fmla="*/ 1994290 h 2237474"/>
              <a:gd name="connsiteX190" fmla="*/ 2295469 w 12192000"/>
              <a:gd name="connsiteY190" fmla="*/ 1996659 h 2237474"/>
              <a:gd name="connsiteX191" fmla="*/ 2287219 w 12192000"/>
              <a:gd name="connsiteY191" fmla="*/ 1998750 h 2237474"/>
              <a:gd name="connsiteX192" fmla="*/ 2286948 w 12192000"/>
              <a:gd name="connsiteY192" fmla="*/ 1998596 h 2237474"/>
              <a:gd name="connsiteX193" fmla="*/ 2243069 w 12192000"/>
              <a:gd name="connsiteY193" fmla="*/ 2015111 h 2237474"/>
              <a:gd name="connsiteX194" fmla="*/ 2186609 w 12192000"/>
              <a:gd name="connsiteY194" fmla="*/ 2008263 h 2237474"/>
              <a:gd name="connsiteX195" fmla="*/ 2164831 w 12192000"/>
              <a:gd name="connsiteY195" fmla="*/ 2010143 h 2237474"/>
              <a:gd name="connsiteX196" fmla="*/ 2152836 w 12192000"/>
              <a:gd name="connsiteY196" fmla="*/ 2010048 h 2237474"/>
              <a:gd name="connsiteX197" fmla="*/ 2117102 w 12192000"/>
              <a:gd name="connsiteY197" fmla="*/ 2023004 h 2237474"/>
              <a:gd name="connsiteX198" fmla="*/ 2111935 w 12192000"/>
              <a:gd name="connsiteY198" fmla="*/ 2023163 h 2237474"/>
              <a:gd name="connsiteX199" fmla="*/ 2089991 w 12192000"/>
              <a:gd name="connsiteY199" fmla="*/ 2034193 h 2237474"/>
              <a:gd name="connsiteX200" fmla="*/ 2058061 w 12192000"/>
              <a:gd name="connsiteY200" fmla="*/ 2047942 h 2237474"/>
              <a:gd name="connsiteX201" fmla="*/ 2055737 w 12192000"/>
              <a:gd name="connsiteY201" fmla="*/ 2047704 h 2237474"/>
              <a:gd name="connsiteX202" fmla="*/ 2042244 w 12192000"/>
              <a:gd name="connsiteY202" fmla="*/ 2055560 h 2237474"/>
              <a:gd name="connsiteX203" fmla="*/ 1976224 w 12192000"/>
              <a:gd name="connsiteY203" fmla="*/ 2074257 h 2237474"/>
              <a:gd name="connsiteX204" fmla="*/ 1877728 w 12192000"/>
              <a:gd name="connsiteY204" fmla="*/ 2101004 h 2237474"/>
              <a:gd name="connsiteX205" fmla="*/ 1759056 w 12192000"/>
              <a:gd name="connsiteY205" fmla="*/ 2125608 h 2237474"/>
              <a:gd name="connsiteX206" fmla="*/ 1637948 w 12192000"/>
              <a:gd name="connsiteY206" fmla="*/ 2172597 h 2237474"/>
              <a:gd name="connsiteX207" fmla="*/ 1434549 w 12192000"/>
              <a:gd name="connsiteY207" fmla="*/ 2234522 h 2237474"/>
              <a:gd name="connsiteX208" fmla="*/ 1398481 w 12192000"/>
              <a:gd name="connsiteY208" fmla="*/ 2237074 h 2237474"/>
              <a:gd name="connsiteX209" fmla="*/ 1398407 w 12192000"/>
              <a:gd name="connsiteY209" fmla="*/ 2237095 h 2237474"/>
              <a:gd name="connsiteX210" fmla="*/ 1370962 w 12192000"/>
              <a:gd name="connsiteY210" fmla="*/ 2237474 h 2237474"/>
              <a:gd name="connsiteX211" fmla="*/ 1356367 w 12192000"/>
              <a:gd name="connsiteY211" fmla="*/ 2235089 h 2237474"/>
              <a:gd name="connsiteX212" fmla="*/ 1324828 w 12192000"/>
              <a:gd name="connsiteY212" fmla="*/ 2231968 h 2237474"/>
              <a:gd name="connsiteX213" fmla="*/ 1297744 w 12192000"/>
              <a:gd name="connsiteY213" fmla="*/ 2235849 h 2237474"/>
              <a:gd name="connsiteX214" fmla="*/ 1286236 w 12192000"/>
              <a:gd name="connsiteY214" fmla="*/ 2233135 h 2237474"/>
              <a:gd name="connsiteX215" fmla="*/ 1283504 w 12192000"/>
              <a:gd name="connsiteY215" fmla="*/ 2233797 h 2237474"/>
              <a:gd name="connsiteX216" fmla="*/ 1279765 w 12192000"/>
              <a:gd name="connsiteY216" fmla="*/ 2229639 h 2237474"/>
              <a:gd name="connsiteX217" fmla="*/ 1195347 w 12192000"/>
              <a:gd name="connsiteY217" fmla="*/ 2212354 h 2237474"/>
              <a:gd name="connsiteX218" fmla="*/ 970251 w 12192000"/>
              <a:gd name="connsiteY218" fmla="*/ 2221029 h 2237474"/>
              <a:gd name="connsiteX219" fmla="*/ 812914 w 12192000"/>
              <a:gd name="connsiteY219" fmla="*/ 2202752 h 2237474"/>
              <a:gd name="connsiteX220" fmla="*/ 800195 w 12192000"/>
              <a:gd name="connsiteY220" fmla="*/ 2209407 h 2237474"/>
              <a:gd name="connsiteX221" fmla="*/ 784978 w 12192000"/>
              <a:gd name="connsiteY221" fmla="*/ 2212360 h 2237474"/>
              <a:gd name="connsiteX222" fmla="*/ 681987 w 12192000"/>
              <a:gd name="connsiteY222" fmla="*/ 2216757 h 2237474"/>
              <a:gd name="connsiteX223" fmla="*/ 669923 w 12192000"/>
              <a:gd name="connsiteY223" fmla="*/ 2211682 h 2237474"/>
              <a:gd name="connsiteX224" fmla="*/ 648680 w 12192000"/>
              <a:gd name="connsiteY224" fmla="*/ 2206229 h 2237474"/>
              <a:gd name="connsiteX225" fmla="*/ 597225 w 12192000"/>
              <a:gd name="connsiteY225" fmla="*/ 2180999 h 2237474"/>
              <a:gd name="connsiteX226" fmla="*/ 558449 w 12192000"/>
              <a:gd name="connsiteY226" fmla="*/ 2182346 h 2237474"/>
              <a:gd name="connsiteX227" fmla="*/ 550517 w 12192000"/>
              <a:gd name="connsiteY227" fmla="*/ 2182060 h 2237474"/>
              <a:gd name="connsiteX228" fmla="*/ 550309 w 12192000"/>
              <a:gd name="connsiteY228" fmla="*/ 2181825 h 2237474"/>
              <a:gd name="connsiteX229" fmla="*/ 541836 w 12192000"/>
              <a:gd name="connsiteY229" fmla="*/ 2181063 h 2237474"/>
              <a:gd name="connsiteX230" fmla="*/ 536057 w 12192000"/>
              <a:gd name="connsiteY230" fmla="*/ 2181537 h 2237474"/>
              <a:gd name="connsiteX231" fmla="*/ 520671 w 12192000"/>
              <a:gd name="connsiteY231" fmla="*/ 2180980 h 2237474"/>
              <a:gd name="connsiteX232" fmla="*/ 515024 w 12192000"/>
              <a:gd name="connsiteY232" fmla="*/ 2179258 h 2237474"/>
              <a:gd name="connsiteX233" fmla="*/ 512278 w 12192000"/>
              <a:gd name="connsiteY233" fmla="*/ 2176369 h 2237474"/>
              <a:gd name="connsiteX234" fmla="*/ 480419 w 12192000"/>
              <a:gd name="connsiteY234" fmla="*/ 2167807 h 2237474"/>
              <a:gd name="connsiteX235" fmla="*/ 413835 w 12192000"/>
              <a:gd name="connsiteY235" fmla="*/ 2156783 h 2237474"/>
              <a:gd name="connsiteX236" fmla="*/ 376513 w 12192000"/>
              <a:gd name="connsiteY236" fmla="*/ 2154014 h 2237474"/>
              <a:gd name="connsiteX237" fmla="*/ 273386 w 12192000"/>
              <a:gd name="connsiteY237" fmla="*/ 2142551 h 2237474"/>
              <a:gd name="connsiteX238" fmla="*/ 169207 w 12192000"/>
              <a:gd name="connsiteY238" fmla="*/ 2128100 h 2237474"/>
              <a:gd name="connsiteX239" fmla="*/ 93149 w 12192000"/>
              <a:gd name="connsiteY239" fmla="*/ 2105324 h 2237474"/>
              <a:gd name="connsiteX240" fmla="*/ 88109 w 12192000"/>
              <a:gd name="connsiteY240" fmla="*/ 2106704 h 2237474"/>
              <a:gd name="connsiteX241" fmla="*/ 80022 w 12192000"/>
              <a:gd name="connsiteY241" fmla="*/ 2107254 h 2237474"/>
              <a:gd name="connsiteX242" fmla="*/ 79717 w 12192000"/>
              <a:gd name="connsiteY242" fmla="*/ 2107046 h 2237474"/>
              <a:gd name="connsiteX243" fmla="*/ 72352 w 12192000"/>
              <a:gd name="connsiteY243" fmla="*/ 2107991 h 2237474"/>
              <a:gd name="connsiteX244" fmla="*/ 37645 w 12192000"/>
              <a:gd name="connsiteY244" fmla="*/ 2115401 h 2237474"/>
              <a:gd name="connsiteX245" fmla="*/ 4572 w 12192000"/>
              <a:gd name="connsiteY245" fmla="*/ 2111091 h 2237474"/>
              <a:gd name="connsiteX246" fmla="*/ 0 w 12192000"/>
              <a:gd name="connsiteY246" fmla="*/ 2110468 h 2237474"/>
              <a:gd name="connsiteX247" fmla="*/ 0 w 12192000"/>
              <a:gd name="connsiteY2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53307 w 12192000"/>
              <a:gd name="connsiteY117" fmla="*/ 1815450 h 2237474"/>
              <a:gd name="connsiteX118" fmla="*/ 5364192 w 12192000"/>
              <a:gd name="connsiteY118" fmla="*/ 1826074 h 2237474"/>
              <a:gd name="connsiteX119" fmla="*/ 5350380 w 12192000"/>
              <a:gd name="connsiteY119" fmla="*/ 1830891 h 2237474"/>
              <a:gd name="connsiteX120" fmla="*/ 5259633 w 12192000"/>
              <a:gd name="connsiteY120" fmla="*/ 1837160 h 2237474"/>
              <a:gd name="connsiteX121" fmla="*/ 5197513 w 12192000"/>
              <a:gd name="connsiteY121" fmla="*/ 1844718 h 2237474"/>
              <a:gd name="connsiteX122" fmla="*/ 5184170 w 12192000"/>
              <a:gd name="connsiteY122" fmla="*/ 1849402 h 2237474"/>
              <a:gd name="connsiteX123" fmla="*/ 5168852 w 12192000"/>
              <a:gd name="connsiteY123" fmla="*/ 1844846 h 2237474"/>
              <a:gd name="connsiteX124" fmla="*/ 5164370 w 12192000"/>
              <a:gd name="connsiteY124" fmla="*/ 1840597 h 2237474"/>
              <a:gd name="connsiteX125" fmla="*/ 5114927 w 12192000"/>
              <a:gd name="connsiteY125" fmla="*/ 1847827 h 2237474"/>
              <a:gd name="connsiteX126" fmla="*/ 5108970 w 12192000"/>
              <a:gd name="connsiteY126" fmla="*/ 1847935 h 2237474"/>
              <a:gd name="connsiteX127" fmla="*/ 5067961 w 12192000"/>
              <a:gd name="connsiteY127" fmla="*/ 1845917 h 2237474"/>
              <a:gd name="connsiteX128" fmla="*/ 5007075 w 12192000"/>
              <a:gd name="connsiteY128" fmla="*/ 1838626 h 2237474"/>
              <a:gd name="connsiteX129" fmla="*/ 4944087 w 12192000"/>
              <a:gd name="connsiteY129" fmla="*/ 1823332 h 2237474"/>
              <a:gd name="connsiteX130" fmla="*/ 4907662 w 12192000"/>
              <a:gd name="connsiteY130" fmla="*/ 1816900 h 2237474"/>
              <a:gd name="connsiteX131" fmla="*/ 4882386 w 12192000"/>
              <a:gd name="connsiteY131" fmla="*/ 1809844 h 2237474"/>
              <a:gd name="connsiteX132" fmla="*/ 4811440 w 12192000"/>
              <a:gd name="connsiteY132" fmla="*/ 1804655 h 2237474"/>
              <a:gd name="connsiteX133" fmla="*/ 4691075 w 12192000"/>
              <a:gd name="connsiteY133" fmla="*/ 1801389 h 2237474"/>
              <a:gd name="connsiteX134" fmla="*/ 4647449 w 12192000"/>
              <a:gd name="connsiteY134" fmla="*/ 1793181 h 2237474"/>
              <a:gd name="connsiteX135" fmla="*/ 4645504 w 12192000"/>
              <a:gd name="connsiteY135" fmla="*/ 1787606 h 2237474"/>
              <a:gd name="connsiteX136" fmla="*/ 4632229 w 12192000"/>
              <a:gd name="connsiteY136" fmla="*/ 1785815 h 2237474"/>
              <a:gd name="connsiteX137" fmla="*/ 4629273 w 12192000"/>
              <a:gd name="connsiteY137" fmla="*/ 1784355 h 2237474"/>
              <a:gd name="connsiteX138" fmla="*/ 4611738 w 12192000"/>
              <a:gd name="connsiteY138" fmla="*/ 1776964 h 2237474"/>
              <a:gd name="connsiteX139" fmla="*/ 4560070 w 12192000"/>
              <a:gd name="connsiteY139" fmla="*/ 1785640 h 2237474"/>
              <a:gd name="connsiteX140" fmla="*/ 4536503 w 12192000"/>
              <a:gd name="connsiteY140" fmla="*/ 1785334 h 2237474"/>
              <a:gd name="connsiteX141" fmla="*/ 4513724 w 12192000"/>
              <a:gd name="connsiteY141" fmla="*/ 1791996 h 2237474"/>
              <a:gd name="connsiteX142" fmla="*/ 4459810 w 12192000"/>
              <a:gd name="connsiteY142" fmla="*/ 1797886 h 2237474"/>
              <a:gd name="connsiteX143" fmla="*/ 4379064 w 12192000"/>
              <a:gd name="connsiteY143" fmla="*/ 1817177 h 2237474"/>
              <a:gd name="connsiteX144" fmla="*/ 4319209 w 12192000"/>
              <a:gd name="connsiteY144" fmla="*/ 1834833 h 2237474"/>
              <a:gd name="connsiteX145" fmla="*/ 4306907 w 12192000"/>
              <a:gd name="connsiteY145" fmla="*/ 1841641 h 2237474"/>
              <a:gd name="connsiteX146" fmla="*/ 4290981 w 12192000"/>
              <a:gd name="connsiteY146" fmla="*/ 1839677 h 2237474"/>
              <a:gd name="connsiteX147" fmla="*/ 4285792 w 12192000"/>
              <a:gd name="connsiteY147" fmla="*/ 1836231 h 2237474"/>
              <a:gd name="connsiteX148" fmla="*/ 4238372 w 12192000"/>
              <a:gd name="connsiteY148" fmla="*/ 1851480 h 2237474"/>
              <a:gd name="connsiteX149" fmla="*/ 4232517 w 12192000"/>
              <a:gd name="connsiteY149" fmla="*/ 1852567 h 2237474"/>
              <a:gd name="connsiteX150" fmla="*/ 4191732 w 12192000"/>
              <a:gd name="connsiteY150" fmla="*/ 1857328 h 2237474"/>
              <a:gd name="connsiteX151" fmla="*/ 4065532 w 12192000"/>
              <a:gd name="connsiteY151" fmla="*/ 1855477 h 2237474"/>
              <a:gd name="connsiteX152" fmla="*/ 4028460 w 12192000"/>
              <a:gd name="connsiteY152" fmla="*/ 1855137 h 2237474"/>
              <a:gd name="connsiteX153" fmla="*/ 4002267 w 12192000"/>
              <a:gd name="connsiteY153" fmla="*/ 1852352 h 2237474"/>
              <a:gd name="connsiteX154" fmla="*/ 3931396 w 12192000"/>
              <a:gd name="connsiteY154" fmla="*/ 1858915 h 2237474"/>
              <a:gd name="connsiteX155" fmla="*/ 3812162 w 12192000"/>
              <a:gd name="connsiteY155" fmla="*/ 1875501 h 2237474"/>
              <a:gd name="connsiteX156" fmla="*/ 3767672 w 12192000"/>
              <a:gd name="connsiteY156" fmla="*/ 1874600 h 2237474"/>
              <a:gd name="connsiteX157" fmla="*/ 3764741 w 12192000"/>
              <a:gd name="connsiteY157" fmla="*/ 1869433 h 2237474"/>
              <a:gd name="connsiteX158" fmla="*/ 3751332 w 12192000"/>
              <a:gd name="connsiteY158" fmla="*/ 1869854 h 2237474"/>
              <a:gd name="connsiteX159" fmla="*/ 3748155 w 12192000"/>
              <a:gd name="connsiteY159" fmla="*/ 1868903 h 2237474"/>
              <a:gd name="connsiteX160" fmla="*/ 3729530 w 12192000"/>
              <a:gd name="connsiteY160" fmla="*/ 1864513 h 2237474"/>
              <a:gd name="connsiteX161" fmla="*/ 3680177 w 12192000"/>
              <a:gd name="connsiteY161" fmla="*/ 1881552 h 2237474"/>
              <a:gd name="connsiteX162" fmla="*/ 3567259 w 12192000"/>
              <a:gd name="connsiteY162" fmla="*/ 1893482 h 2237474"/>
              <a:gd name="connsiteX163" fmla="*/ 3405770 w 12192000"/>
              <a:gd name="connsiteY163" fmla="*/ 1904591 h 2237474"/>
              <a:gd name="connsiteX164" fmla="*/ 3280097 w 12192000"/>
              <a:gd name="connsiteY164" fmla="*/ 1919610 h 2237474"/>
              <a:gd name="connsiteX165" fmla="*/ 3123424 w 12192000"/>
              <a:gd name="connsiteY165" fmla="*/ 1952930 h 2237474"/>
              <a:gd name="connsiteX166" fmla="*/ 3009910 w 12192000"/>
              <a:gd name="connsiteY166" fmla="*/ 1957866 h 2237474"/>
              <a:gd name="connsiteX167" fmla="*/ 2995934 w 12192000"/>
              <a:gd name="connsiteY167" fmla="*/ 1967085 h 2237474"/>
              <a:gd name="connsiteX168" fmla="*/ 2980071 w 12192000"/>
              <a:gd name="connsiteY168" fmla="*/ 1972988 h 2237474"/>
              <a:gd name="connsiteX169" fmla="*/ 2978094 w 12192000"/>
              <a:gd name="connsiteY169" fmla="*/ 1972369 h 2237474"/>
              <a:gd name="connsiteX170" fmla="*/ 2942858 w 12192000"/>
              <a:gd name="connsiteY170" fmla="*/ 1981367 h 2237474"/>
              <a:gd name="connsiteX171" fmla="*/ 2875436 w 12192000"/>
              <a:gd name="connsiteY171" fmla="*/ 1996977 h 2237474"/>
              <a:gd name="connsiteX172" fmla="*/ 2874892 w 12192000"/>
              <a:gd name="connsiteY172" fmla="*/ 1996085 h 2237474"/>
              <a:gd name="connsiteX173" fmla="*/ 2864145 w 12192000"/>
              <a:gd name="connsiteY173" fmla="*/ 1994061 h 2237474"/>
              <a:gd name="connsiteX174" fmla="*/ 2843662 w 12192000"/>
              <a:gd name="connsiteY174" fmla="*/ 1992498 h 2237474"/>
              <a:gd name="connsiteX175" fmla="*/ 2796128 w 12192000"/>
              <a:gd name="connsiteY175" fmla="*/ 1976403 h 2237474"/>
              <a:gd name="connsiteX176" fmla="*/ 2756784 w 12192000"/>
              <a:gd name="connsiteY176" fmla="*/ 1985116 h 2237474"/>
              <a:gd name="connsiteX177" fmla="*/ 2748833 w 12192000"/>
              <a:gd name="connsiteY177" fmla="*/ 1986323 h 2237474"/>
              <a:gd name="connsiteX178" fmla="*/ 2748661 w 12192000"/>
              <a:gd name="connsiteY178" fmla="*/ 1986122 h 2237474"/>
              <a:gd name="connsiteX179" fmla="*/ 2740251 w 12192000"/>
              <a:gd name="connsiteY179" fmla="*/ 1986946 h 2237474"/>
              <a:gd name="connsiteX180" fmla="*/ 2718916 w 12192000"/>
              <a:gd name="connsiteY180" fmla="*/ 1990867 h 2237474"/>
              <a:gd name="connsiteX181" fmla="*/ 2713522 w 12192000"/>
              <a:gd name="connsiteY181" fmla="*/ 1990173 h 2237474"/>
              <a:gd name="connsiteX182" fmla="*/ 2680597 w 12192000"/>
              <a:gd name="connsiteY182" fmla="*/ 1984996 h 2237474"/>
              <a:gd name="connsiteX183" fmla="*/ 2578178 w 12192000"/>
              <a:gd name="connsiteY183" fmla="*/ 1990531 h 2237474"/>
              <a:gd name="connsiteX184" fmla="*/ 2476147 w 12192000"/>
              <a:gd name="connsiteY184" fmla="*/ 1998305 h 2237474"/>
              <a:gd name="connsiteX185" fmla="*/ 2373568 w 12192000"/>
              <a:gd name="connsiteY185" fmla="*/ 2003219 h 2237474"/>
              <a:gd name="connsiteX186" fmla="*/ 2321399 w 12192000"/>
              <a:gd name="connsiteY186" fmla="*/ 1989467 h 2237474"/>
              <a:gd name="connsiteX187" fmla="*/ 2315525 w 12192000"/>
              <a:gd name="connsiteY187" fmla="*/ 1989708 h 2237474"/>
              <a:gd name="connsiteX188" fmla="*/ 2300792 w 12192000"/>
              <a:gd name="connsiteY188" fmla="*/ 1994290 h 2237474"/>
              <a:gd name="connsiteX189" fmla="*/ 2295469 w 12192000"/>
              <a:gd name="connsiteY189" fmla="*/ 1996659 h 2237474"/>
              <a:gd name="connsiteX190" fmla="*/ 2287219 w 12192000"/>
              <a:gd name="connsiteY190" fmla="*/ 1998750 h 2237474"/>
              <a:gd name="connsiteX191" fmla="*/ 2286948 w 12192000"/>
              <a:gd name="connsiteY191" fmla="*/ 1998596 h 2237474"/>
              <a:gd name="connsiteX192" fmla="*/ 2243069 w 12192000"/>
              <a:gd name="connsiteY192" fmla="*/ 2015111 h 2237474"/>
              <a:gd name="connsiteX193" fmla="*/ 2186609 w 12192000"/>
              <a:gd name="connsiteY193" fmla="*/ 2008263 h 2237474"/>
              <a:gd name="connsiteX194" fmla="*/ 2164831 w 12192000"/>
              <a:gd name="connsiteY194" fmla="*/ 2010143 h 2237474"/>
              <a:gd name="connsiteX195" fmla="*/ 2152836 w 12192000"/>
              <a:gd name="connsiteY195" fmla="*/ 2010048 h 2237474"/>
              <a:gd name="connsiteX196" fmla="*/ 2117102 w 12192000"/>
              <a:gd name="connsiteY196" fmla="*/ 2023004 h 2237474"/>
              <a:gd name="connsiteX197" fmla="*/ 2111935 w 12192000"/>
              <a:gd name="connsiteY197" fmla="*/ 2023163 h 2237474"/>
              <a:gd name="connsiteX198" fmla="*/ 2089991 w 12192000"/>
              <a:gd name="connsiteY198" fmla="*/ 2034193 h 2237474"/>
              <a:gd name="connsiteX199" fmla="*/ 2058061 w 12192000"/>
              <a:gd name="connsiteY199" fmla="*/ 2047942 h 2237474"/>
              <a:gd name="connsiteX200" fmla="*/ 2055737 w 12192000"/>
              <a:gd name="connsiteY200" fmla="*/ 2047704 h 2237474"/>
              <a:gd name="connsiteX201" fmla="*/ 2042244 w 12192000"/>
              <a:gd name="connsiteY201" fmla="*/ 2055560 h 2237474"/>
              <a:gd name="connsiteX202" fmla="*/ 1976224 w 12192000"/>
              <a:gd name="connsiteY202" fmla="*/ 2074257 h 2237474"/>
              <a:gd name="connsiteX203" fmla="*/ 1877728 w 12192000"/>
              <a:gd name="connsiteY203" fmla="*/ 2101004 h 2237474"/>
              <a:gd name="connsiteX204" fmla="*/ 1759056 w 12192000"/>
              <a:gd name="connsiteY204" fmla="*/ 2125608 h 2237474"/>
              <a:gd name="connsiteX205" fmla="*/ 1637948 w 12192000"/>
              <a:gd name="connsiteY205" fmla="*/ 2172597 h 2237474"/>
              <a:gd name="connsiteX206" fmla="*/ 1434549 w 12192000"/>
              <a:gd name="connsiteY206" fmla="*/ 2234522 h 2237474"/>
              <a:gd name="connsiteX207" fmla="*/ 1398481 w 12192000"/>
              <a:gd name="connsiteY207" fmla="*/ 2237074 h 2237474"/>
              <a:gd name="connsiteX208" fmla="*/ 1398407 w 12192000"/>
              <a:gd name="connsiteY208" fmla="*/ 2237095 h 2237474"/>
              <a:gd name="connsiteX209" fmla="*/ 1370962 w 12192000"/>
              <a:gd name="connsiteY209" fmla="*/ 2237474 h 2237474"/>
              <a:gd name="connsiteX210" fmla="*/ 1356367 w 12192000"/>
              <a:gd name="connsiteY210" fmla="*/ 2235089 h 2237474"/>
              <a:gd name="connsiteX211" fmla="*/ 1324828 w 12192000"/>
              <a:gd name="connsiteY211" fmla="*/ 2231968 h 2237474"/>
              <a:gd name="connsiteX212" fmla="*/ 1297744 w 12192000"/>
              <a:gd name="connsiteY212" fmla="*/ 2235849 h 2237474"/>
              <a:gd name="connsiteX213" fmla="*/ 1286236 w 12192000"/>
              <a:gd name="connsiteY213" fmla="*/ 2233135 h 2237474"/>
              <a:gd name="connsiteX214" fmla="*/ 1283504 w 12192000"/>
              <a:gd name="connsiteY214" fmla="*/ 2233797 h 2237474"/>
              <a:gd name="connsiteX215" fmla="*/ 1279765 w 12192000"/>
              <a:gd name="connsiteY215" fmla="*/ 2229639 h 2237474"/>
              <a:gd name="connsiteX216" fmla="*/ 1195347 w 12192000"/>
              <a:gd name="connsiteY216" fmla="*/ 2212354 h 2237474"/>
              <a:gd name="connsiteX217" fmla="*/ 970251 w 12192000"/>
              <a:gd name="connsiteY217" fmla="*/ 2221029 h 2237474"/>
              <a:gd name="connsiteX218" fmla="*/ 812914 w 12192000"/>
              <a:gd name="connsiteY218" fmla="*/ 2202752 h 2237474"/>
              <a:gd name="connsiteX219" fmla="*/ 800195 w 12192000"/>
              <a:gd name="connsiteY219" fmla="*/ 2209407 h 2237474"/>
              <a:gd name="connsiteX220" fmla="*/ 784978 w 12192000"/>
              <a:gd name="connsiteY220" fmla="*/ 2212360 h 2237474"/>
              <a:gd name="connsiteX221" fmla="*/ 681987 w 12192000"/>
              <a:gd name="connsiteY221" fmla="*/ 2216757 h 2237474"/>
              <a:gd name="connsiteX222" fmla="*/ 669923 w 12192000"/>
              <a:gd name="connsiteY222" fmla="*/ 2211682 h 2237474"/>
              <a:gd name="connsiteX223" fmla="*/ 648680 w 12192000"/>
              <a:gd name="connsiteY223" fmla="*/ 2206229 h 2237474"/>
              <a:gd name="connsiteX224" fmla="*/ 597225 w 12192000"/>
              <a:gd name="connsiteY224" fmla="*/ 2180999 h 2237474"/>
              <a:gd name="connsiteX225" fmla="*/ 558449 w 12192000"/>
              <a:gd name="connsiteY225" fmla="*/ 2182346 h 2237474"/>
              <a:gd name="connsiteX226" fmla="*/ 550517 w 12192000"/>
              <a:gd name="connsiteY226" fmla="*/ 2182060 h 2237474"/>
              <a:gd name="connsiteX227" fmla="*/ 550309 w 12192000"/>
              <a:gd name="connsiteY227" fmla="*/ 2181825 h 2237474"/>
              <a:gd name="connsiteX228" fmla="*/ 541836 w 12192000"/>
              <a:gd name="connsiteY228" fmla="*/ 2181063 h 2237474"/>
              <a:gd name="connsiteX229" fmla="*/ 536057 w 12192000"/>
              <a:gd name="connsiteY229" fmla="*/ 2181537 h 2237474"/>
              <a:gd name="connsiteX230" fmla="*/ 520671 w 12192000"/>
              <a:gd name="connsiteY230" fmla="*/ 2180980 h 2237474"/>
              <a:gd name="connsiteX231" fmla="*/ 515024 w 12192000"/>
              <a:gd name="connsiteY231" fmla="*/ 2179258 h 2237474"/>
              <a:gd name="connsiteX232" fmla="*/ 512278 w 12192000"/>
              <a:gd name="connsiteY232" fmla="*/ 2176369 h 2237474"/>
              <a:gd name="connsiteX233" fmla="*/ 480419 w 12192000"/>
              <a:gd name="connsiteY233" fmla="*/ 2167807 h 2237474"/>
              <a:gd name="connsiteX234" fmla="*/ 413835 w 12192000"/>
              <a:gd name="connsiteY234" fmla="*/ 2156783 h 2237474"/>
              <a:gd name="connsiteX235" fmla="*/ 376513 w 12192000"/>
              <a:gd name="connsiteY235" fmla="*/ 2154014 h 2237474"/>
              <a:gd name="connsiteX236" fmla="*/ 273386 w 12192000"/>
              <a:gd name="connsiteY236" fmla="*/ 2142551 h 2237474"/>
              <a:gd name="connsiteX237" fmla="*/ 169207 w 12192000"/>
              <a:gd name="connsiteY237" fmla="*/ 2128100 h 2237474"/>
              <a:gd name="connsiteX238" fmla="*/ 93149 w 12192000"/>
              <a:gd name="connsiteY238" fmla="*/ 2105324 h 2237474"/>
              <a:gd name="connsiteX239" fmla="*/ 88109 w 12192000"/>
              <a:gd name="connsiteY239" fmla="*/ 2106704 h 2237474"/>
              <a:gd name="connsiteX240" fmla="*/ 80022 w 12192000"/>
              <a:gd name="connsiteY240" fmla="*/ 2107254 h 2237474"/>
              <a:gd name="connsiteX241" fmla="*/ 79717 w 12192000"/>
              <a:gd name="connsiteY241" fmla="*/ 2107046 h 2237474"/>
              <a:gd name="connsiteX242" fmla="*/ 72352 w 12192000"/>
              <a:gd name="connsiteY242" fmla="*/ 2107991 h 2237474"/>
              <a:gd name="connsiteX243" fmla="*/ 37645 w 12192000"/>
              <a:gd name="connsiteY243" fmla="*/ 2115401 h 2237474"/>
              <a:gd name="connsiteX244" fmla="*/ 4572 w 12192000"/>
              <a:gd name="connsiteY244" fmla="*/ 2111091 h 2237474"/>
              <a:gd name="connsiteX245" fmla="*/ 0 w 12192000"/>
              <a:gd name="connsiteY245" fmla="*/ 2110468 h 2237474"/>
              <a:gd name="connsiteX246" fmla="*/ 0 w 12192000"/>
              <a:gd name="connsiteY2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29273 w 12192000"/>
              <a:gd name="connsiteY136" fmla="*/ 1784355 h 2237474"/>
              <a:gd name="connsiteX137" fmla="*/ 4611738 w 12192000"/>
              <a:gd name="connsiteY137" fmla="*/ 1776964 h 2237474"/>
              <a:gd name="connsiteX138" fmla="*/ 4560070 w 12192000"/>
              <a:gd name="connsiteY138" fmla="*/ 1785640 h 2237474"/>
              <a:gd name="connsiteX139" fmla="*/ 4536503 w 12192000"/>
              <a:gd name="connsiteY139" fmla="*/ 1785334 h 2237474"/>
              <a:gd name="connsiteX140" fmla="*/ 4513724 w 12192000"/>
              <a:gd name="connsiteY140" fmla="*/ 1791996 h 2237474"/>
              <a:gd name="connsiteX141" fmla="*/ 4459810 w 12192000"/>
              <a:gd name="connsiteY141" fmla="*/ 1797886 h 2237474"/>
              <a:gd name="connsiteX142" fmla="*/ 4379064 w 12192000"/>
              <a:gd name="connsiteY142" fmla="*/ 1817177 h 2237474"/>
              <a:gd name="connsiteX143" fmla="*/ 4319209 w 12192000"/>
              <a:gd name="connsiteY143" fmla="*/ 1834833 h 2237474"/>
              <a:gd name="connsiteX144" fmla="*/ 4306907 w 12192000"/>
              <a:gd name="connsiteY144" fmla="*/ 1841641 h 2237474"/>
              <a:gd name="connsiteX145" fmla="*/ 4290981 w 12192000"/>
              <a:gd name="connsiteY145" fmla="*/ 1839677 h 2237474"/>
              <a:gd name="connsiteX146" fmla="*/ 4285792 w 12192000"/>
              <a:gd name="connsiteY146" fmla="*/ 1836231 h 2237474"/>
              <a:gd name="connsiteX147" fmla="*/ 4238372 w 12192000"/>
              <a:gd name="connsiteY147" fmla="*/ 1851480 h 2237474"/>
              <a:gd name="connsiteX148" fmla="*/ 4232517 w 12192000"/>
              <a:gd name="connsiteY148" fmla="*/ 1852567 h 2237474"/>
              <a:gd name="connsiteX149" fmla="*/ 4191732 w 12192000"/>
              <a:gd name="connsiteY149" fmla="*/ 1857328 h 2237474"/>
              <a:gd name="connsiteX150" fmla="*/ 4065532 w 12192000"/>
              <a:gd name="connsiteY150" fmla="*/ 1855477 h 2237474"/>
              <a:gd name="connsiteX151" fmla="*/ 4028460 w 12192000"/>
              <a:gd name="connsiteY151" fmla="*/ 1855137 h 2237474"/>
              <a:gd name="connsiteX152" fmla="*/ 4002267 w 12192000"/>
              <a:gd name="connsiteY152" fmla="*/ 1852352 h 2237474"/>
              <a:gd name="connsiteX153" fmla="*/ 3931396 w 12192000"/>
              <a:gd name="connsiteY153" fmla="*/ 1858915 h 2237474"/>
              <a:gd name="connsiteX154" fmla="*/ 3812162 w 12192000"/>
              <a:gd name="connsiteY154" fmla="*/ 1875501 h 2237474"/>
              <a:gd name="connsiteX155" fmla="*/ 3767672 w 12192000"/>
              <a:gd name="connsiteY155" fmla="*/ 1874600 h 2237474"/>
              <a:gd name="connsiteX156" fmla="*/ 3764741 w 12192000"/>
              <a:gd name="connsiteY156" fmla="*/ 1869433 h 2237474"/>
              <a:gd name="connsiteX157" fmla="*/ 3751332 w 12192000"/>
              <a:gd name="connsiteY157" fmla="*/ 1869854 h 2237474"/>
              <a:gd name="connsiteX158" fmla="*/ 3748155 w 12192000"/>
              <a:gd name="connsiteY158" fmla="*/ 1868903 h 2237474"/>
              <a:gd name="connsiteX159" fmla="*/ 3729530 w 12192000"/>
              <a:gd name="connsiteY159" fmla="*/ 1864513 h 2237474"/>
              <a:gd name="connsiteX160" fmla="*/ 3680177 w 12192000"/>
              <a:gd name="connsiteY160" fmla="*/ 1881552 h 2237474"/>
              <a:gd name="connsiteX161" fmla="*/ 3567259 w 12192000"/>
              <a:gd name="connsiteY161" fmla="*/ 1893482 h 2237474"/>
              <a:gd name="connsiteX162" fmla="*/ 3405770 w 12192000"/>
              <a:gd name="connsiteY162" fmla="*/ 1904591 h 2237474"/>
              <a:gd name="connsiteX163" fmla="*/ 3280097 w 12192000"/>
              <a:gd name="connsiteY163" fmla="*/ 1919610 h 2237474"/>
              <a:gd name="connsiteX164" fmla="*/ 3123424 w 12192000"/>
              <a:gd name="connsiteY164" fmla="*/ 1952930 h 2237474"/>
              <a:gd name="connsiteX165" fmla="*/ 3009910 w 12192000"/>
              <a:gd name="connsiteY165" fmla="*/ 1957866 h 2237474"/>
              <a:gd name="connsiteX166" fmla="*/ 2995934 w 12192000"/>
              <a:gd name="connsiteY166" fmla="*/ 1967085 h 2237474"/>
              <a:gd name="connsiteX167" fmla="*/ 2980071 w 12192000"/>
              <a:gd name="connsiteY167" fmla="*/ 1972988 h 2237474"/>
              <a:gd name="connsiteX168" fmla="*/ 2978094 w 12192000"/>
              <a:gd name="connsiteY168" fmla="*/ 1972369 h 2237474"/>
              <a:gd name="connsiteX169" fmla="*/ 2942858 w 12192000"/>
              <a:gd name="connsiteY169" fmla="*/ 1981367 h 2237474"/>
              <a:gd name="connsiteX170" fmla="*/ 2875436 w 12192000"/>
              <a:gd name="connsiteY170" fmla="*/ 1996977 h 2237474"/>
              <a:gd name="connsiteX171" fmla="*/ 2874892 w 12192000"/>
              <a:gd name="connsiteY171" fmla="*/ 1996085 h 2237474"/>
              <a:gd name="connsiteX172" fmla="*/ 2864145 w 12192000"/>
              <a:gd name="connsiteY172" fmla="*/ 1994061 h 2237474"/>
              <a:gd name="connsiteX173" fmla="*/ 2843662 w 12192000"/>
              <a:gd name="connsiteY173" fmla="*/ 1992498 h 2237474"/>
              <a:gd name="connsiteX174" fmla="*/ 2796128 w 12192000"/>
              <a:gd name="connsiteY174" fmla="*/ 1976403 h 2237474"/>
              <a:gd name="connsiteX175" fmla="*/ 2756784 w 12192000"/>
              <a:gd name="connsiteY175" fmla="*/ 1985116 h 2237474"/>
              <a:gd name="connsiteX176" fmla="*/ 2748833 w 12192000"/>
              <a:gd name="connsiteY176" fmla="*/ 1986323 h 2237474"/>
              <a:gd name="connsiteX177" fmla="*/ 2748661 w 12192000"/>
              <a:gd name="connsiteY177" fmla="*/ 1986122 h 2237474"/>
              <a:gd name="connsiteX178" fmla="*/ 2740251 w 12192000"/>
              <a:gd name="connsiteY178" fmla="*/ 1986946 h 2237474"/>
              <a:gd name="connsiteX179" fmla="*/ 2718916 w 12192000"/>
              <a:gd name="connsiteY179" fmla="*/ 1990867 h 2237474"/>
              <a:gd name="connsiteX180" fmla="*/ 2713522 w 12192000"/>
              <a:gd name="connsiteY180" fmla="*/ 1990173 h 2237474"/>
              <a:gd name="connsiteX181" fmla="*/ 2680597 w 12192000"/>
              <a:gd name="connsiteY181" fmla="*/ 1984996 h 2237474"/>
              <a:gd name="connsiteX182" fmla="*/ 2578178 w 12192000"/>
              <a:gd name="connsiteY182" fmla="*/ 1990531 h 2237474"/>
              <a:gd name="connsiteX183" fmla="*/ 2476147 w 12192000"/>
              <a:gd name="connsiteY183" fmla="*/ 1998305 h 2237474"/>
              <a:gd name="connsiteX184" fmla="*/ 2373568 w 12192000"/>
              <a:gd name="connsiteY184" fmla="*/ 2003219 h 2237474"/>
              <a:gd name="connsiteX185" fmla="*/ 2321399 w 12192000"/>
              <a:gd name="connsiteY185" fmla="*/ 1989467 h 2237474"/>
              <a:gd name="connsiteX186" fmla="*/ 2315525 w 12192000"/>
              <a:gd name="connsiteY186" fmla="*/ 1989708 h 2237474"/>
              <a:gd name="connsiteX187" fmla="*/ 2300792 w 12192000"/>
              <a:gd name="connsiteY187" fmla="*/ 1994290 h 2237474"/>
              <a:gd name="connsiteX188" fmla="*/ 2295469 w 12192000"/>
              <a:gd name="connsiteY188" fmla="*/ 1996659 h 2237474"/>
              <a:gd name="connsiteX189" fmla="*/ 2287219 w 12192000"/>
              <a:gd name="connsiteY189" fmla="*/ 1998750 h 2237474"/>
              <a:gd name="connsiteX190" fmla="*/ 2286948 w 12192000"/>
              <a:gd name="connsiteY190" fmla="*/ 1998596 h 2237474"/>
              <a:gd name="connsiteX191" fmla="*/ 2243069 w 12192000"/>
              <a:gd name="connsiteY191" fmla="*/ 2015111 h 2237474"/>
              <a:gd name="connsiteX192" fmla="*/ 2186609 w 12192000"/>
              <a:gd name="connsiteY192" fmla="*/ 2008263 h 2237474"/>
              <a:gd name="connsiteX193" fmla="*/ 2164831 w 12192000"/>
              <a:gd name="connsiteY193" fmla="*/ 2010143 h 2237474"/>
              <a:gd name="connsiteX194" fmla="*/ 2152836 w 12192000"/>
              <a:gd name="connsiteY194" fmla="*/ 2010048 h 2237474"/>
              <a:gd name="connsiteX195" fmla="*/ 2117102 w 12192000"/>
              <a:gd name="connsiteY195" fmla="*/ 2023004 h 2237474"/>
              <a:gd name="connsiteX196" fmla="*/ 2111935 w 12192000"/>
              <a:gd name="connsiteY196" fmla="*/ 2023163 h 2237474"/>
              <a:gd name="connsiteX197" fmla="*/ 2089991 w 12192000"/>
              <a:gd name="connsiteY197" fmla="*/ 2034193 h 2237474"/>
              <a:gd name="connsiteX198" fmla="*/ 2058061 w 12192000"/>
              <a:gd name="connsiteY198" fmla="*/ 2047942 h 2237474"/>
              <a:gd name="connsiteX199" fmla="*/ 2055737 w 12192000"/>
              <a:gd name="connsiteY199" fmla="*/ 2047704 h 2237474"/>
              <a:gd name="connsiteX200" fmla="*/ 2042244 w 12192000"/>
              <a:gd name="connsiteY200" fmla="*/ 2055560 h 2237474"/>
              <a:gd name="connsiteX201" fmla="*/ 1976224 w 12192000"/>
              <a:gd name="connsiteY201" fmla="*/ 2074257 h 2237474"/>
              <a:gd name="connsiteX202" fmla="*/ 1877728 w 12192000"/>
              <a:gd name="connsiteY202" fmla="*/ 2101004 h 2237474"/>
              <a:gd name="connsiteX203" fmla="*/ 1759056 w 12192000"/>
              <a:gd name="connsiteY203" fmla="*/ 2125608 h 2237474"/>
              <a:gd name="connsiteX204" fmla="*/ 1637948 w 12192000"/>
              <a:gd name="connsiteY204" fmla="*/ 2172597 h 2237474"/>
              <a:gd name="connsiteX205" fmla="*/ 1434549 w 12192000"/>
              <a:gd name="connsiteY205" fmla="*/ 2234522 h 2237474"/>
              <a:gd name="connsiteX206" fmla="*/ 1398481 w 12192000"/>
              <a:gd name="connsiteY206" fmla="*/ 2237074 h 2237474"/>
              <a:gd name="connsiteX207" fmla="*/ 1398407 w 12192000"/>
              <a:gd name="connsiteY207" fmla="*/ 2237095 h 2237474"/>
              <a:gd name="connsiteX208" fmla="*/ 1370962 w 12192000"/>
              <a:gd name="connsiteY208" fmla="*/ 2237474 h 2237474"/>
              <a:gd name="connsiteX209" fmla="*/ 1356367 w 12192000"/>
              <a:gd name="connsiteY209" fmla="*/ 2235089 h 2237474"/>
              <a:gd name="connsiteX210" fmla="*/ 1324828 w 12192000"/>
              <a:gd name="connsiteY210" fmla="*/ 2231968 h 2237474"/>
              <a:gd name="connsiteX211" fmla="*/ 1297744 w 12192000"/>
              <a:gd name="connsiteY211" fmla="*/ 2235849 h 2237474"/>
              <a:gd name="connsiteX212" fmla="*/ 1286236 w 12192000"/>
              <a:gd name="connsiteY212" fmla="*/ 2233135 h 2237474"/>
              <a:gd name="connsiteX213" fmla="*/ 1283504 w 12192000"/>
              <a:gd name="connsiteY213" fmla="*/ 2233797 h 2237474"/>
              <a:gd name="connsiteX214" fmla="*/ 1279765 w 12192000"/>
              <a:gd name="connsiteY214" fmla="*/ 2229639 h 2237474"/>
              <a:gd name="connsiteX215" fmla="*/ 1195347 w 12192000"/>
              <a:gd name="connsiteY215" fmla="*/ 2212354 h 2237474"/>
              <a:gd name="connsiteX216" fmla="*/ 970251 w 12192000"/>
              <a:gd name="connsiteY216" fmla="*/ 2221029 h 2237474"/>
              <a:gd name="connsiteX217" fmla="*/ 812914 w 12192000"/>
              <a:gd name="connsiteY217" fmla="*/ 2202752 h 2237474"/>
              <a:gd name="connsiteX218" fmla="*/ 800195 w 12192000"/>
              <a:gd name="connsiteY218" fmla="*/ 2209407 h 2237474"/>
              <a:gd name="connsiteX219" fmla="*/ 784978 w 12192000"/>
              <a:gd name="connsiteY219" fmla="*/ 2212360 h 2237474"/>
              <a:gd name="connsiteX220" fmla="*/ 681987 w 12192000"/>
              <a:gd name="connsiteY220" fmla="*/ 2216757 h 2237474"/>
              <a:gd name="connsiteX221" fmla="*/ 669923 w 12192000"/>
              <a:gd name="connsiteY221" fmla="*/ 2211682 h 2237474"/>
              <a:gd name="connsiteX222" fmla="*/ 648680 w 12192000"/>
              <a:gd name="connsiteY222" fmla="*/ 2206229 h 2237474"/>
              <a:gd name="connsiteX223" fmla="*/ 597225 w 12192000"/>
              <a:gd name="connsiteY223" fmla="*/ 2180999 h 2237474"/>
              <a:gd name="connsiteX224" fmla="*/ 558449 w 12192000"/>
              <a:gd name="connsiteY224" fmla="*/ 2182346 h 2237474"/>
              <a:gd name="connsiteX225" fmla="*/ 550517 w 12192000"/>
              <a:gd name="connsiteY225" fmla="*/ 2182060 h 2237474"/>
              <a:gd name="connsiteX226" fmla="*/ 550309 w 12192000"/>
              <a:gd name="connsiteY226" fmla="*/ 2181825 h 2237474"/>
              <a:gd name="connsiteX227" fmla="*/ 541836 w 12192000"/>
              <a:gd name="connsiteY227" fmla="*/ 2181063 h 2237474"/>
              <a:gd name="connsiteX228" fmla="*/ 536057 w 12192000"/>
              <a:gd name="connsiteY228" fmla="*/ 2181537 h 2237474"/>
              <a:gd name="connsiteX229" fmla="*/ 520671 w 12192000"/>
              <a:gd name="connsiteY229" fmla="*/ 2180980 h 2237474"/>
              <a:gd name="connsiteX230" fmla="*/ 515024 w 12192000"/>
              <a:gd name="connsiteY230" fmla="*/ 2179258 h 2237474"/>
              <a:gd name="connsiteX231" fmla="*/ 512278 w 12192000"/>
              <a:gd name="connsiteY231" fmla="*/ 2176369 h 2237474"/>
              <a:gd name="connsiteX232" fmla="*/ 480419 w 12192000"/>
              <a:gd name="connsiteY232" fmla="*/ 2167807 h 2237474"/>
              <a:gd name="connsiteX233" fmla="*/ 413835 w 12192000"/>
              <a:gd name="connsiteY233" fmla="*/ 2156783 h 2237474"/>
              <a:gd name="connsiteX234" fmla="*/ 376513 w 12192000"/>
              <a:gd name="connsiteY234" fmla="*/ 2154014 h 2237474"/>
              <a:gd name="connsiteX235" fmla="*/ 273386 w 12192000"/>
              <a:gd name="connsiteY235" fmla="*/ 2142551 h 2237474"/>
              <a:gd name="connsiteX236" fmla="*/ 169207 w 12192000"/>
              <a:gd name="connsiteY236" fmla="*/ 2128100 h 2237474"/>
              <a:gd name="connsiteX237" fmla="*/ 93149 w 12192000"/>
              <a:gd name="connsiteY237" fmla="*/ 2105324 h 2237474"/>
              <a:gd name="connsiteX238" fmla="*/ 88109 w 12192000"/>
              <a:gd name="connsiteY238" fmla="*/ 2106704 h 2237474"/>
              <a:gd name="connsiteX239" fmla="*/ 80022 w 12192000"/>
              <a:gd name="connsiteY239" fmla="*/ 2107254 h 2237474"/>
              <a:gd name="connsiteX240" fmla="*/ 79717 w 12192000"/>
              <a:gd name="connsiteY240" fmla="*/ 2107046 h 2237474"/>
              <a:gd name="connsiteX241" fmla="*/ 72352 w 12192000"/>
              <a:gd name="connsiteY241" fmla="*/ 2107991 h 2237474"/>
              <a:gd name="connsiteX242" fmla="*/ 37645 w 12192000"/>
              <a:gd name="connsiteY242" fmla="*/ 2115401 h 2237474"/>
              <a:gd name="connsiteX243" fmla="*/ 4572 w 12192000"/>
              <a:gd name="connsiteY243" fmla="*/ 2111091 h 2237474"/>
              <a:gd name="connsiteX244" fmla="*/ 0 w 12192000"/>
              <a:gd name="connsiteY244" fmla="*/ 2110468 h 2237474"/>
              <a:gd name="connsiteX245" fmla="*/ 0 w 12192000"/>
              <a:gd name="connsiteY2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11738 w 12192000"/>
              <a:gd name="connsiteY136" fmla="*/ 1776964 h 2237474"/>
              <a:gd name="connsiteX137" fmla="*/ 4560070 w 12192000"/>
              <a:gd name="connsiteY137" fmla="*/ 1785640 h 2237474"/>
              <a:gd name="connsiteX138" fmla="*/ 4536503 w 12192000"/>
              <a:gd name="connsiteY138" fmla="*/ 1785334 h 2237474"/>
              <a:gd name="connsiteX139" fmla="*/ 4513724 w 12192000"/>
              <a:gd name="connsiteY139" fmla="*/ 1791996 h 2237474"/>
              <a:gd name="connsiteX140" fmla="*/ 4459810 w 12192000"/>
              <a:gd name="connsiteY140" fmla="*/ 1797886 h 2237474"/>
              <a:gd name="connsiteX141" fmla="*/ 4379064 w 12192000"/>
              <a:gd name="connsiteY141" fmla="*/ 1817177 h 2237474"/>
              <a:gd name="connsiteX142" fmla="*/ 4319209 w 12192000"/>
              <a:gd name="connsiteY142" fmla="*/ 1834833 h 2237474"/>
              <a:gd name="connsiteX143" fmla="*/ 4306907 w 12192000"/>
              <a:gd name="connsiteY143" fmla="*/ 1841641 h 2237474"/>
              <a:gd name="connsiteX144" fmla="*/ 4290981 w 12192000"/>
              <a:gd name="connsiteY144" fmla="*/ 1839677 h 2237474"/>
              <a:gd name="connsiteX145" fmla="*/ 4285792 w 12192000"/>
              <a:gd name="connsiteY145" fmla="*/ 1836231 h 2237474"/>
              <a:gd name="connsiteX146" fmla="*/ 4238372 w 12192000"/>
              <a:gd name="connsiteY146" fmla="*/ 1851480 h 2237474"/>
              <a:gd name="connsiteX147" fmla="*/ 4232517 w 12192000"/>
              <a:gd name="connsiteY147" fmla="*/ 1852567 h 2237474"/>
              <a:gd name="connsiteX148" fmla="*/ 4191732 w 12192000"/>
              <a:gd name="connsiteY148" fmla="*/ 1857328 h 2237474"/>
              <a:gd name="connsiteX149" fmla="*/ 4065532 w 12192000"/>
              <a:gd name="connsiteY149" fmla="*/ 1855477 h 2237474"/>
              <a:gd name="connsiteX150" fmla="*/ 4028460 w 12192000"/>
              <a:gd name="connsiteY150" fmla="*/ 1855137 h 2237474"/>
              <a:gd name="connsiteX151" fmla="*/ 4002267 w 12192000"/>
              <a:gd name="connsiteY151" fmla="*/ 1852352 h 2237474"/>
              <a:gd name="connsiteX152" fmla="*/ 3931396 w 12192000"/>
              <a:gd name="connsiteY152" fmla="*/ 1858915 h 2237474"/>
              <a:gd name="connsiteX153" fmla="*/ 3812162 w 12192000"/>
              <a:gd name="connsiteY153" fmla="*/ 1875501 h 2237474"/>
              <a:gd name="connsiteX154" fmla="*/ 3767672 w 12192000"/>
              <a:gd name="connsiteY154" fmla="*/ 1874600 h 2237474"/>
              <a:gd name="connsiteX155" fmla="*/ 3764741 w 12192000"/>
              <a:gd name="connsiteY155" fmla="*/ 1869433 h 2237474"/>
              <a:gd name="connsiteX156" fmla="*/ 3751332 w 12192000"/>
              <a:gd name="connsiteY156" fmla="*/ 1869854 h 2237474"/>
              <a:gd name="connsiteX157" fmla="*/ 3748155 w 12192000"/>
              <a:gd name="connsiteY157" fmla="*/ 1868903 h 2237474"/>
              <a:gd name="connsiteX158" fmla="*/ 3729530 w 12192000"/>
              <a:gd name="connsiteY158" fmla="*/ 1864513 h 2237474"/>
              <a:gd name="connsiteX159" fmla="*/ 3680177 w 12192000"/>
              <a:gd name="connsiteY159" fmla="*/ 1881552 h 2237474"/>
              <a:gd name="connsiteX160" fmla="*/ 3567259 w 12192000"/>
              <a:gd name="connsiteY160" fmla="*/ 1893482 h 2237474"/>
              <a:gd name="connsiteX161" fmla="*/ 3405770 w 12192000"/>
              <a:gd name="connsiteY161" fmla="*/ 1904591 h 2237474"/>
              <a:gd name="connsiteX162" fmla="*/ 3280097 w 12192000"/>
              <a:gd name="connsiteY162" fmla="*/ 1919610 h 2237474"/>
              <a:gd name="connsiteX163" fmla="*/ 3123424 w 12192000"/>
              <a:gd name="connsiteY163" fmla="*/ 1952930 h 2237474"/>
              <a:gd name="connsiteX164" fmla="*/ 3009910 w 12192000"/>
              <a:gd name="connsiteY164" fmla="*/ 1957866 h 2237474"/>
              <a:gd name="connsiteX165" fmla="*/ 2995934 w 12192000"/>
              <a:gd name="connsiteY165" fmla="*/ 1967085 h 2237474"/>
              <a:gd name="connsiteX166" fmla="*/ 2980071 w 12192000"/>
              <a:gd name="connsiteY166" fmla="*/ 1972988 h 2237474"/>
              <a:gd name="connsiteX167" fmla="*/ 2978094 w 12192000"/>
              <a:gd name="connsiteY167" fmla="*/ 1972369 h 2237474"/>
              <a:gd name="connsiteX168" fmla="*/ 2942858 w 12192000"/>
              <a:gd name="connsiteY168" fmla="*/ 1981367 h 2237474"/>
              <a:gd name="connsiteX169" fmla="*/ 2875436 w 12192000"/>
              <a:gd name="connsiteY169" fmla="*/ 1996977 h 2237474"/>
              <a:gd name="connsiteX170" fmla="*/ 2874892 w 12192000"/>
              <a:gd name="connsiteY170" fmla="*/ 1996085 h 2237474"/>
              <a:gd name="connsiteX171" fmla="*/ 2864145 w 12192000"/>
              <a:gd name="connsiteY171" fmla="*/ 1994061 h 2237474"/>
              <a:gd name="connsiteX172" fmla="*/ 2843662 w 12192000"/>
              <a:gd name="connsiteY172" fmla="*/ 1992498 h 2237474"/>
              <a:gd name="connsiteX173" fmla="*/ 2796128 w 12192000"/>
              <a:gd name="connsiteY173" fmla="*/ 1976403 h 2237474"/>
              <a:gd name="connsiteX174" fmla="*/ 2756784 w 12192000"/>
              <a:gd name="connsiteY174" fmla="*/ 1985116 h 2237474"/>
              <a:gd name="connsiteX175" fmla="*/ 2748833 w 12192000"/>
              <a:gd name="connsiteY175" fmla="*/ 1986323 h 2237474"/>
              <a:gd name="connsiteX176" fmla="*/ 2748661 w 12192000"/>
              <a:gd name="connsiteY176" fmla="*/ 1986122 h 2237474"/>
              <a:gd name="connsiteX177" fmla="*/ 2740251 w 12192000"/>
              <a:gd name="connsiteY177" fmla="*/ 1986946 h 2237474"/>
              <a:gd name="connsiteX178" fmla="*/ 2718916 w 12192000"/>
              <a:gd name="connsiteY178" fmla="*/ 1990867 h 2237474"/>
              <a:gd name="connsiteX179" fmla="*/ 2713522 w 12192000"/>
              <a:gd name="connsiteY179" fmla="*/ 1990173 h 2237474"/>
              <a:gd name="connsiteX180" fmla="*/ 2680597 w 12192000"/>
              <a:gd name="connsiteY180" fmla="*/ 1984996 h 2237474"/>
              <a:gd name="connsiteX181" fmla="*/ 2578178 w 12192000"/>
              <a:gd name="connsiteY181" fmla="*/ 1990531 h 2237474"/>
              <a:gd name="connsiteX182" fmla="*/ 2476147 w 12192000"/>
              <a:gd name="connsiteY182" fmla="*/ 1998305 h 2237474"/>
              <a:gd name="connsiteX183" fmla="*/ 2373568 w 12192000"/>
              <a:gd name="connsiteY183" fmla="*/ 2003219 h 2237474"/>
              <a:gd name="connsiteX184" fmla="*/ 2321399 w 12192000"/>
              <a:gd name="connsiteY184" fmla="*/ 1989467 h 2237474"/>
              <a:gd name="connsiteX185" fmla="*/ 2315525 w 12192000"/>
              <a:gd name="connsiteY185" fmla="*/ 1989708 h 2237474"/>
              <a:gd name="connsiteX186" fmla="*/ 2300792 w 12192000"/>
              <a:gd name="connsiteY186" fmla="*/ 1994290 h 2237474"/>
              <a:gd name="connsiteX187" fmla="*/ 2295469 w 12192000"/>
              <a:gd name="connsiteY187" fmla="*/ 1996659 h 2237474"/>
              <a:gd name="connsiteX188" fmla="*/ 2287219 w 12192000"/>
              <a:gd name="connsiteY188" fmla="*/ 1998750 h 2237474"/>
              <a:gd name="connsiteX189" fmla="*/ 2286948 w 12192000"/>
              <a:gd name="connsiteY189" fmla="*/ 1998596 h 2237474"/>
              <a:gd name="connsiteX190" fmla="*/ 2243069 w 12192000"/>
              <a:gd name="connsiteY190" fmla="*/ 2015111 h 2237474"/>
              <a:gd name="connsiteX191" fmla="*/ 2186609 w 12192000"/>
              <a:gd name="connsiteY191" fmla="*/ 2008263 h 2237474"/>
              <a:gd name="connsiteX192" fmla="*/ 2164831 w 12192000"/>
              <a:gd name="connsiteY192" fmla="*/ 2010143 h 2237474"/>
              <a:gd name="connsiteX193" fmla="*/ 2152836 w 12192000"/>
              <a:gd name="connsiteY193" fmla="*/ 2010048 h 2237474"/>
              <a:gd name="connsiteX194" fmla="*/ 2117102 w 12192000"/>
              <a:gd name="connsiteY194" fmla="*/ 2023004 h 2237474"/>
              <a:gd name="connsiteX195" fmla="*/ 2111935 w 12192000"/>
              <a:gd name="connsiteY195" fmla="*/ 2023163 h 2237474"/>
              <a:gd name="connsiteX196" fmla="*/ 2089991 w 12192000"/>
              <a:gd name="connsiteY196" fmla="*/ 2034193 h 2237474"/>
              <a:gd name="connsiteX197" fmla="*/ 2058061 w 12192000"/>
              <a:gd name="connsiteY197" fmla="*/ 2047942 h 2237474"/>
              <a:gd name="connsiteX198" fmla="*/ 2055737 w 12192000"/>
              <a:gd name="connsiteY198" fmla="*/ 2047704 h 2237474"/>
              <a:gd name="connsiteX199" fmla="*/ 2042244 w 12192000"/>
              <a:gd name="connsiteY199" fmla="*/ 2055560 h 2237474"/>
              <a:gd name="connsiteX200" fmla="*/ 1976224 w 12192000"/>
              <a:gd name="connsiteY200" fmla="*/ 2074257 h 2237474"/>
              <a:gd name="connsiteX201" fmla="*/ 1877728 w 12192000"/>
              <a:gd name="connsiteY201" fmla="*/ 2101004 h 2237474"/>
              <a:gd name="connsiteX202" fmla="*/ 1759056 w 12192000"/>
              <a:gd name="connsiteY202" fmla="*/ 2125608 h 2237474"/>
              <a:gd name="connsiteX203" fmla="*/ 1637948 w 12192000"/>
              <a:gd name="connsiteY203" fmla="*/ 2172597 h 2237474"/>
              <a:gd name="connsiteX204" fmla="*/ 1434549 w 12192000"/>
              <a:gd name="connsiteY204" fmla="*/ 2234522 h 2237474"/>
              <a:gd name="connsiteX205" fmla="*/ 1398481 w 12192000"/>
              <a:gd name="connsiteY205" fmla="*/ 2237074 h 2237474"/>
              <a:gd name="connsiteX206" fmla="*/ 1398407 w 12192000"/>
              <a:gd name="connsiteY206" fmla="*/ 2237095 h 2237474"/>
              <a:gd name="connsiteX207" fmla="*/ 1370962 w 12192000"/>
              <a:gd name="connsiteY207" fmla="*/ 2237474 h 2237474"/>
              <a:gd name="connsiteX208" fmla="*/ 1356367 w 12192000"/>
              <a:gd name="connsiteY208" fmla="*/ 2235089 h 2237474"/>
              <a:gd name="connsiteX209" fmla="*/ 1324828 w 12192000"/>
              <a:gd name="connsiteY209" fmla="*/ 2231968 h 2237474"/>
              <a:gd name="connsiteX210" fmla="*/ 1297744 w 12192000"/>
              <a:gd name="connsiteY210" fmla="*/ 2235849 h 2237474"/>
              <a:gd name="connsiteX211" fmla="*/ 1286236 w 12192000"/>
              <a:gd name="connsiteY211" fmla="*/ 2233135 h 2237474"/>
              <a:gd name="connsiteX212" fmla="*/ 1283504 w 12192000"/>
              <a:gd name="connsiteY212" fmla="*/ 2233797 h 2237474"/>
              <a:gd name="connsiteX213" fmla="*/ 1279765 w 12192000"/>
              <a:gd name="connsiteY213" fmla="*/ 2229639 h 2237474"/>
              <a:gd name="connsiteX214" fmla="*/ 1195347 w 12192000"/>
              <a:gd name="connsiteY214" fmla="*/ 2212354 h 2237474"/>
              <a:gd name="connsiteX215" fmla="*/ 970251 w 12192000"/>
              <a:gd name="connsiteY215" fmla="*/ 2221029 h 2237474"/>
              <a:gd name="connsiteX216" fmla="*/ 812914 w 12192000"/>
              <a:gd name="connsiteY216" fmla="*/ 2202752 h 2237474"/>
              <a:gd name="connsiteX217" fmla="*/ 800195 w 12192000"/>
              <a:gd name="connsiteY217" fmla="*/ 2209407 h 2237474"/>
              <a:gd name="connsiteX218" fmla="*/ 784978 w 12192000"/>
              <a:gd name="connsiteY218" fmla="*/ 2212360 h 2237474"/>
              <a:gd name="connsiteX219" fmla="*/ 681987 w 12192000"/>
              <a:gd name="connsiteY219" fmla="*/ 2216757 h 2237474"/>
              <a:gd name="connsiteX220" fmla="*/ 669923 w 12192000"/>
              <a:gd name="connsiteY220" fmla="*/ 2211682 h 2237474"/>
              <a:gd name="connsiteX221" fmla="*/ 648680 w 12192000"/>
              <a:gd name="connsiteY221" fmla="*/ 2206229 h 2237474"/>
              <a:gd name="connsiteX222" fmla="*/ 597225 w 12192000"/>
              <a:gd name="connsiteY222" fmla="*/ 2180999 h 2237474"/>
              <a:gd name="connsiteX223" fmla="*/ 558449 w 12192000"/>
              <a:gd name="connsiteY223" fmla="*/ 2182346 h 2237474"/>
              <a:gd name="connsiteX224" fmla="*/ 550517 w 12192000"/>
              <a:gd name="connsiteY224" fmla="*/ 2182060 h 2237474"/>
              <a:gd name="connsiteX225" fmla="*/ 550309 w 12192000"/>
              <a:gd name="connsiteY225" fmla="*/ 2181825 h 2237474"/>
              <a:gd name="connsiteX226" fmla="*/ 541836 w 12192000"/>
              <a:gd name="connsiteY226" fmla="*/ 2181063 h 2237474"/>
              <a:gd name="connsiteX227" fmla="*/ 536057 w 12192000"/>
              <a:gd name="connsiteY227" fmla="*/ 2181537 h 2237474"/>
              <a:gd name="connsiteX228" fmla="*/ 520671 w 12192000"/>
              <a:gd name="connsiteY228" fmla="*/ 2180980 h 2237474"/>
              <a:gd name="connsiteX229" fmla="*/ 515024 w 12192000"/>
              <a:gd name="connsiteY229" fmla="*/ 2179258 h 2237474"/>
              <a:gd name="connsiteX230" fmla="*/ 512278 w 12192000"/>
              <a:gd name="connsiteY230" fmla="*/ 2176369 h 2237474"/>
              <a:gd name="connsiteX231" fmla="*/ 480419 w 12192000"/>
              <a:gd name="connsiteY231" fmla="*/ 2167807 h 2237474"/>
              <a:gd name="connsiteX232" fmla="*/ 413835 w 12192000"/>
              <a:gd name="connsiteY232" fmla="*/ 2156783 h 2237474"/>
              <a:gd name="connsiteX233" fmla="*/ 376513 w 12192000"/>
              <a:gd name="connsiteY233" fmla="*/ 2154014 h 2237474"/>
              <a:gd name="connsiteX234" fmla="*/ 273386 w 12192000"/>
              <a:gd name="connsiteY234" fmla="*/ 2142551 h 2237474"/>
              <a:gd name="connsiteX235" fmla="*/ 169207 w 12192000"/>
              <a:gd name="connsiteY235" fmla="*/ 2128100 h 2237474"/>
              <a:gd name="connsiteX236" fmla="*/ 93149 w 12192000"/>
              <a:gd name="connsiteY236" fmla="*/ 2105324 h 2237474"/>
              <a:gd name="connsiteX237" fmla="*/ 88109 w 12192000"/>
              <a:gd name="connsiteY237" fmla="*/ 2106704 h 2237474"/>
              <a:gd name="connsiteX238" fmla="*/ 80022 w 12192000"/>
              <a:gd name="connsiteY238" fmla="*/ 2107254 h 2237474"/>
              <a:gd name="connsiteX239" fmla="*/ 79717 w 12192000"/>
              <a:gd name="connsiteY239" fmla="*/ 2107046 h 2237474"/>
              <a:gd name="connsiteX240" fmla="*/ 72352 w 12192000"/>
              <a:gd name="connsiteY240" fmla="*/ 2107991 h 2237474"/>
              <a:gd name="connsiteX241" fmla="*/ 37645 w 12192000"/>
              <a:gd name="connsiteY241" fmla="*/ 2115401 h 2237474"/>
              <a:gd name="connsiteX242" fmla="*/ 4572 w 12192000"/>
              <a:gd name="connsiteY242" fmla="*/ 2111091 h 2237474"/>
              <a:gd name="connsiteX243" fmla="*/ 0 w 12192000"/>
              <a:gd name="connsiteY243" fmla="*/ 2110468 h 2237474"/>
              <a:gd name="connsiteX244" fmla="*/ 0 w 12192000"/>
              <a:gd name="connsiteY2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11738 w 12192000"/>
              <a:gd name="connsiteY135" fmla="*/ 1776964 h 2237474"/>
              <a:gd name="connsiteX136" fmla="*/ 4560070 w 12192000"/>
              <a:gd name="connsiteY136" fmla="*/ 1785640 h 2237474"/>
              <a:gd name="connsiteX137" fmla="*/ 4536503 w 12192000"/>
              <a:gd name="connsiteY137" fmla="*/ 1785334 h 2237474"/>
              <a:gd name="connsiteX138" fmla="*/ 4513724 w 12192000"/>
              <a:gd name="connsiteY138" fmla="*/ 1791996 h 2237474"/>
              <a:gd name="connsiteX139" fmla="*/ 4459810 w 12192000"/>
              <a:gd name="connsiteY139" fmla="*/ 1797886 h 2237474"/>
              <a:gd name="connsiteX140" fmla="*/ 4379064 w 12192000"/>
              <a:gd name="connsiteY140" fmla="*/ 1817177 h 2237474"/>
              <a:gd name="connsiteX141" fmla="*/ 4319209 w 12192000"/>
              <a:gd name="connsiteY141" fmla="*/ 1834833 h 2237474"/>
              <a:gd name="connsiteX142" fmla="*/ 4306907 w 12192000"/>
              <a:gd name="connsiteY142" fmla="*/ 1841641 h 2237474"/>
              <a:gd name="connsiteX143" fmla="*/ 4290981 w 12192000"/>
              <a:gd name="connsiteY143" fmla="*/ 1839677 h 2237474"/>
              <a:gd name="connsiteX144" fmla="*/ 4285792 w 12192000"/>
              <a:gd name="connsiteY144" fmla="*/ 1836231 h 2237474"/>
              <a:gd name="connsiteX145" fmla="*/ 4238372 w 12192000"/>
              <a:gd name="connsiteY145" fmla="*/ 1851480 h 2237474"/>
              <a:gd name="connsiteX146" fmla="*/ 4232517 w 12192000"/>
              <a:gd name="connsiteY146" fmla="*/ 1852567 h 2237474"/>
              <a:gd name="connsiteX147" fmla="*/ 4191732 w 12192000"/>
              <a:gd name="connsiteY147" fmla="*/ 1857328 h 2237474"/>
              <a:gd name="connsiteX148" fmla="*/ 4065532 w 12192000"/>
              <a:gd name="connsiteY148" fmla="*/ 1855477 h 2237474"/>
              <a:gd name="connsiteX149" fmla="*/ 4028460 w 12192000"/>
              <a:gd name="connsiteY149" fmla="*/ 1855137 h 2237474"/>
              <a:gd name="connsiteX150" fmla="*/ 4002267 w 12192000"/>
              <a:gd name="connsiteY150" fmla="*/ 1852352 h 2237474"/>
              <a:gd name="connsiteX151" fmla="*/ 3931396 w 12192000"/>
              <a:gd name="connsiteY151" fmla="*/ 1858915 h 2237474"/>
              <a:gd name="connsiteX152" fmla="*/ 3812162 w 12192000"/>
              <a:gd name="connsiteY152" fmla="*/ 1875501 h 2237474"/>
              <a:gd name="connsiteX153" fmla="*/ 3767672 w 12192000"/>
              <a:gd name="connsiteY153" fmla="*/ 1874600 h 2237474"/>
              <a:gd name="connsiteX154" fmla="*/ 3764741 w 12192000"/>
              <a:gd name="connsiteY154" fmla="*/ 1869433 h 2237474"/>
              <a:gd name="connsiteX155" fmla="*/ 3751332 w 12192000"/>
              <a:gd name="connsiteY155" fmla="*/ 1869854 h 2237474"/>
              <a:gd name="connsiteX156" fmla="*/ 3748155 w 12192000"/>
              <a:gd name="connsiteY156" fmla="*/ 1868903 h 2237474"/>
              <a:gd name="connsiteX157" fmla="*/ 3729530 w 12192000"/>
              <a:gd name="connsiteY157" fmla="*/ 1864513 h 2237474"/>
              <a:gd name="connsiteX158" fmla="*/ 3680177 w 12192000"/>
              <a:gd name="connsiteY158" fmla="*/ 1881552 h 2237474"/>
              <a:gd name="connsiteX159" fmla="*/ 3567259 w 12192000"/>
              <a:gd name="connsiteY159" fmla="*/ 1893482 h 2237474"/>
              <a:gd name="connsiteX160" fmla="*/ 3405770 w 12192000"/>
              <a:gd name="connsiteY160" fmla="*/ 1904591 h 2237474"/>
              <a:gd name="connsiteX161" fmla="*/ 3280097 w 12192000"/>
              <a:gd name="connsiteY161" fmla="*/ 1919610 h 2237474"/>
              <a:gd name="connsiteX162" fmla="*/ 3123424 w 12192000"/>
              <a:gd name="connsiteY162" fmla="*/ 1952930 h 2237474"/>
              <a:gd name="connsiteX163" fmla="*/ 3009910 w 12192000"/>
              <a:gd name="connsiteY163" fmla="*/ 1957866 h 2237474"/>
              <a:gd name="connsiteX164" fmla="*/ 2995934 w 12192000"/>
              <a:gd name="connsiteY164" fmla="*/ 1967085 h 2237474"/>
              <a:gd name="connsiteX165" fmla="*/ 2980071 w 12192000"/>
              <a:gd name="connsiteY165" fmla="*/ 1972988 h 2237474"/>
              <a:gd name="connsiteX166" fmla="*/ 2978094 w 12192000"/>
              <a:gd name="connsiteY166" fmla="*/ 1972369 h 2237474"/>
              <a:gd name="connsiteX167" fmla="*/ 2942858 w 12192000"/>
              <a:gd name="connsiteY167" fmla="*/ 1981367 h 2237474"/>
              <a:gd name="connsiteX168" fmla="*/ 2875436 w 12192000"/>
              <a:gd name="connsiteY168" fmla="*/ 1996977 h 2237474"/>
              <a:gd name="connsiteX169" fmla="*/ 2874892 w 12192000"/>
              <a:gd name="connsiteY169" fmla="*/ 1996085 h 2237474"/>
              <a:gd name="connsiteX170" fmla="*/ 2864145 w 12192000"/>
              <a:gd name="connsiteY170" fmla="*/ 1994061 h 2237474"/>
              <a:gd name="connsiteX171" fmla="*/ 2843662 w 12192000"/>
              <a:gd name="connsiteY171" fmla="*/ 1992498 h 2237474"/>
              <a:gd name="connsiteX172" fmla="*/ 2796128 w 12192000"/>
              <a:gd name="connsiteY172" fmla="*/ 1976403 h 2237474"/>
              <a:gd name="connsiteX173" fmla="*/ 2756784 w 12192000"/>
              <a:gd name="connsiteY173" fmla="*/ 1985116 h 2237474"/>
              <a:gd name="connsiteX174" fmla="*/ 2748833 w 12192000"/>
              <a:gd name="connsiteY174" fmla="*/ 1986323 h 2237474"/>
              <a:gd name="connsiteX175" fmla="*/ 2748661 w 12192000"/>
              <a:gd name="connsiteY175" fmla="*/ 1986122 h 2237474"/>
              <a:gd name="connsiteX176" fmla="*/ 2740251 w 12192000"/>
              <a:gd name="connsiteY176" fmla="*/ 1986946 h 2237474"/>
              <a:gd name="connsiteX177" fmla="*/ 2718916 w 12192000"/>
              <a:gd name="connsiteY177" fmla="*/ 1990867 h 2237474"/>
              <a:gd name="connsiteX178" fmla="*/ 2713522 w 12192000"/>
              <a:gd name="connsiteY178" fmla="*/ 1990173 h 2237474"/>
              <a:gd name="connsiteX179" fmla="*/ 2680597 w 12192000"/>
              <a:gd name="connsiteY179" fmla="*/ 1984996 h 2237474"/>
              <a:gd name="connsiteX180" fmla="*/ 2578178 w 12192000"/>
              <a:gd name="connsiteY180" fmla="*/ 1990531 h 2237474"/>
              <a:gd name="connsiteX181" fmla="*/ 2476147 w 12192000"/>
              <a:gd name="connsiteY181" fmla="*/ 1998305 h 2237474"/>
              <a:gd name="connsiteX182" fmla="*/ 2373568 w 12192000"/>
              <a:gd name="connsiteY182" fmla="*/ 2003219 h 2237474"/>
              <a:gd name="connsiteX183" fmla="*/ 2321399 w 12192000"/>
              <a:gd name="connsiteY183" fmla="*/ 1989467 h 2237474"/>
              <a:gd name="connsiteX184" fmla="*/ 2315525 w 12192000"/>
              <a:gd name="connsiteY184" fmla="*/ 1989708 h 2237474"/>
              <a:gd name="connsiteX185" fmla="*/ 2300792 w 12192000"/>
              <a:gd name="connsiteY185" fmla="*/ 1994290 h 2237474"/>
              <a:gd name="connsiteX186" fmla="*/ 2295469 w 12192000"/>
              <a:gd name="connsiteY186" fmla="*/ 1996659 h 2237474"/>
              <a:gd name="connsiteX187" fmla="*/ 2287219 w 12192000"/>
              <a:gd name="connsiteY187" fmla="*/ 1998750 h 2237474"/>
              <a:gd name="connsiteX188" fmla="*/ 2286948 w 12192000"/>
              <a:gd name="connsiteY188" fmla="*/ 1998596 h 2237474"/>
              <a:gd name="connsiteX189" fmla="*/ 2243069 w 12192000"/>
              <a:gd name="connsiteY189" fmla="*/ 2015111 h 2237474"/>
              <a:gd name="connsiteX190" fmla="*/ 2186609 w 12192000"/>
              <a:gd name="connsiteY190" fmla="*/ 2008263 h 2237474"/>
              <a:gd name="connsiteX191" fmla="*/ 2164831 w 12192000"/>
              <a:gd name="connsiteY191" fmla="*/ 2010143 h 2237474"/>
              <a:gd name="connsiteX192" fmla="*/ 2152836 w 12192000"/>
              <a:gd name="connsiteY192" fmla="*/ 2010048 h 2237474"/>
              <a:gd name="connsiteX193" fmla="*/ 2117102 w 12192000"/>
              <a:gd name="connsiteY193" fmla="*/ 2023004 h 2237474"/>
              <a:gd name="connsiteX194" fmla="*/ 2111935 w 12192000"/>
              <a:gd name="connsiteY194" fmla="*/ 2023163 h 2237474"/>
              <a:gd name="connsiteX195" fmla="*/ 2089991 w 12192000"/>
              <a:gd name="connsiteY195" fmla="*/ 2034193 h 2237474"/>
              <a:gd name="connsiteX196" fmla="*/ 2058061 w 12192000"/>
              <a:gd name="connsiteY196" fmla="*/ 2047942 h 2237474"/>
              <a:gd name="connsiteX197" fmla="*/ 2055737 w 12192000"/>
              <a:gd name="connsiteY197" fmla="*/ 2047704 h 2237474"/>
              <a:gd name="connsiteX198" fmla="*/ 2042244 w 12192000"/>
              <a:gd name="connsiteY198" fmla="*/ 2055560 h 2237474"/>
              <a:gd name="connsiteX199" fmla="*/ 1976224 w 12192000"/>
              <a:gd name="connsiteY199" fmla="*/ 2074257 h 2237474"/>
              <a:gd name="connsiteX200" fmla="*/ 1877728 w 12192000"/>
              <a:gd name="connsiteY200" fmla="*/ 2101004 h 2237474"/>
              <a:gd name="connsiteX201" fmla="*/ 1759056 w 12192000"/>
              <a:gd name="connsiteY201" fmla="*/ 2125608 h 2237474"/>
              <a:gd name="connsiteX202" fmla="*/ 1637948 w 12192000"/>
              <a:gd name="connsiteY202" fmla="*/ 2172597 h 2237474"/>
              <a:gd name="connsiteX203" fmla="*/ 1434549 w 12192000"/>
              <a:gd name="connsiteY203" fmla="*/ 2234522 h 2237474"/>
              <a:gd name="connsiteX204" fmla="*/ 1398481 w 12192000"/>
              <a:gd name="connsiteY204" fmla="*/ 2237074 h 2237474"/>
              <a:gd name="connsiteX205" fmla="*/ 1398407 w 12192000"/>
              <a:gd name="connsiteY205" fmla="*/ 2237095 h 2237474"/>
              <a:gd name="connsiteX206" fmla="*/ 1370962 w 12192000"/>
              <a:gd name="connsiteY206" fmla="*/ 2237474 h 2237474"/>
              <a:gd name="connsiteX207" fmla="*/ 1356367 w 12192000"/>
              <a:gd name="connsiteY207" fmla="*/ 2235089 h 2237474"/>
              <a:gd name="connsiteX208" fmla="*/ 1324828 w 12192000"/>
              <a:gd name="connsiteY208" fmla="*/ 2231968 h 2237474"/>
              <a:gd name="connsiteX209" fmla="*/ 1297744 w 12192000"/>
              <a:gd name="connsiteY209" fmla="*/ 2235849 h 2237474"/>
              <a:gd name="connsiteX210" fmla="*/ 1286236 w 12192000"/>
              <a:gd name="connsiteY210" fmla="*/ 2233135 h 2237474"/>
              <a:gd name="connsiteX211" fmla="*/ 1283504 w 12192000"/>
              <a:gd name="connsiteY211" fmla="*/ 2233797 h 2237474"/>
              <a:gd name="connsiteX212" fmla="*/ 1279765 w 12192000"/>
              <a:gd name="connsiteY212" fmla="*/ 2229639 h 2237474"/>
              <a:gd name="connsiteX213" fmla="*/ 1195347 w 12192000"/>
              <a:gd name="connsiteY213" fmla="*/ 2212354 h 2237474"/>
              <a:gd name="connsiteX214" fmla="*/ 970251 w 12192000"/>
              <a:gd name="connsiteY214" fmla="*/ 2221029 h 2237474"/>
              <a:gd name="connsiteX215" fmla="*/ 812914 w 12192000"/>
              <a:gd name="connsiteY215" fmla="*/ 2202752 h 2237474"/>
              <a:gd name="connsiteX216" fmla="*/ 800195 w 12192000"/>
              <a:gd name="connsiteY216" fmla="*/ 2209407 h 2237474"/>
              <a:gd name="connsiteX217" fmla="*/ 784978 w 12192000"/>
              <a:gd name="connsiteY217" fmla="*/ 2212360 h 2237474"/>
              <a:gd name="connsiteX218" fmla="*/ 681987 w 12192000"/>
              <a:gd name="connsiteY218" fmla="*/ 2216757 h 2237474"/>
              <a:gd name="connsiteX219" fmla="*/ 669923 w 12192000"/>
              <a:gd name="connsiteY219" fmla="*/ 2211682 h 2237474"/>
              <a:gd name="connsiteX220" fmla="*/ 648680 w 12192000"/>
              <a:gd name="connsiteY220" fmla="*/ 2206229 h 2237474"/>
              <a:gd name="connsiteX221" fmla="*/ 597225 w 12192000"/>
              <a:gd name="connsiteY221" fmla="*/ 2180999 h 2237474"/>
              <a:gd name="connsiteX222" fmla="*/ 558449 w 12192000"/>
              <a:gd name="connsiteY222" fmla="*/ 2182346 h 2237474"/>
              <a:gd name="connsiteX223" fmla="*/ 550517 w 12192000"/>
              <a:gd name="connsiteY223" fmla="*/ 2182060 h 2237474"/>
              <a:gd name="connsiteX224" fmla="*/ 550309 w 12192000"/>
              <a:gd name="connsiteY224" fmla="*/ 2181825 h 2237474"/>
              <a:gd name="connsiteX225" fmla="*/ 541836 w 12192000"/>
              <a:gd name="connsiteY225" fmla="*/ 2181063 h 2237474"/>
              <a:gd name="connsiteX226" fmla="*/ 536057 w 12192000"/>
              <a:gd name="connsiteY226" fmla="*/ 2181537 h 2237474"/>
              <a:gd name="connsiteX227" fmla="*/ 520671 w 12192000"/>
              <a:gd name="connsiteY227" fmla="*/ 2180980 h 2237474"/>
              <a:gd name="connsiteX228" fmla="*/ 515024 w 12192000"/>
              <a:gd name="connsiteY228" fmla="*/ 2179258 h 2237474"/>
              <a:gd name="connsiteX229" fmla="*/ 512278 w 12192000"/>
              <a:gd name="connsiteY229" fmla="*/ 2176369 h 2237474"/>
              <a:gd name="connsiteX230" fmla="*/ 480419 w 12192000"/>
              <a:gd name="connsiteY230" fmla="*/ 2167807 h 2237474"/>
              <a:gd name="connsiteX231" fmla="*/ 413835 w 12192000"/>
              <a:gd name="connsiteY231" fmla="*/ 2156783 h 2237474"/>
              <a:gd name="connsiteX232" fmla="*/ 376513 w 12192000"/>
              <a:gd name="connsiteY232" fmla="*/ 2154014 h 2237474"/>
              <a:gd name="connsiteX233" fmla="*/ 273386 w 12192000"/>
              <a:gd name="connsiteY233" fmla="*/ 2142551 h 2237474"/>
              <a:gd name="connsiteX234" fmla="*/ 169207 w 12192000"/>
              <a:gd name="connsiteY234" fmla="*/ 2128100 h 2237474"/>
              <a:gd name="connsiteX235" fmla="*/ 93149 w 12192000"/>
              <a:gd name="connsiteY235" fmla="*/ 2105324 h 2237474"/>
              <a:gd name="connsiteX236" fmla="*/ 88109 w 12192000"/>
              <a:gd name="connsiteY236" fmla="*/ 2106704 h 2237474"/>
              <a:gd name="connsiteX237" fmla="*/ 80022 w 12192000"/>
              <a:gd name="connsiteY237" fmla="*/ 2107254 h 2237474"/>
              <a:gd name="connsiteX238" fmla="*/ 79717 w 12192000"/>
              <a:gd name="connsiteY238" fmla="*/ 2107046 h 2237474"/>
              <a:gd name="connsiteX239" fmla="*/ 72352 w 12192000"/>
              <a:gd name="connsiteY239" fmla="*/ 2107991 h 2237474"/>
              <a:gd name="connsiteX240" fmla="*/ 37645 w 12192000"/>
              <a:gd name="connsiteY240" fmla="*/ 2115401 h 2237474"/>
              <a:gd name="connsiteX241" fmla="*/ 4572 w 12192000"/>
              <a:gd name="connsiteY241" fmla="*/ 2111091 h 2237474"/>
              <a:gd name="connsiteX242" fmla="*/ 0 w 12192000"/>
              <a:gd name="connsiteY242" fmla="*/ 2110468 h 2237474"/>
              <a:gd name="connsiteX243" fmla="*/ 0 w 12192000"/>
              <a:gd name="connsiteY2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11738 w 12192000"/>
              <a:gd name="connsiteY134" fmla="*/ 1776964 h 2237474"/>
              <a:gd name="connsiteX135" fmla="*/ 4560070 w 12192000"/>
              <a:gd name="connsiteY135" fmla="*/ 1785640 h 2237474"/>
              <a:gd name="connsiteX136" fmla="*/ 4536503 w 12192000"/>
              <a:gd name="connsiteY136" fmla="*/ 1785334 h 2237474"/>
              <a:gd name="connsiteX137" fmla="*/ 4513724 w 12192000"/>
              <a:gd name="connsiteY137" fmla="*/ 1791996 h 2237474"/>
              <a:gd name="connsiteX138" fmla="*/ 4459810 w 12192000"/>
              <a:gd name="connsiteY138" fmla="*/ 1797886 h 2237474"/>
              <a:gd name="connsiteX139" fmla="*/ 4379064 w 12192000"/>
              <a:gd name="connsiteY139" fmla="*/ 1817177 h 2237474"/>
              <a:gd name="connsiteX140" fmla="*/ 4319209 w 12192000"/>
              <a:gd name="connsiteY140" fmla="*/ 1834833 h 2237474"/>
              <a:gd name="connsiteX141" fmla="*/ 4306907 w 12192000"/>
              <a:gd name="connsiteY141" fmla="*/ 1841641 h 2237474"/>
              <a:gd name="connsiteX142" fmla="*/ 4290981 w 12192000"/>
              <a:gd name="connsiteY142" fmla="*/ 1839677 h 2237474"/>
              <a:gd name="connsiteX143" fmla="*/ 4285792 w 12192000"/>
              <a:gd name="connsiteY143" fmla="*/ 1836231 h 2237474"/>
              <a:gd name="connsiteX144" fmla="*/ 4238372 w 12192000"/>
              <a:gd name="connsiteY144" fmla="*/ 1851480 h 2237474"/>
              <a:gd name="connsiteX145" fmla="*/ 4232517 w 12192000"/>
              <a:gd name="connsiteY145" fmla="*/ 1852567 h 2237474"/>
              <a:gd name="connsiteX146" fmla="*/ 4191732 w 12192000"/>
              <a:gd name="connsiteY146" fmla="*/ 1857328 h 2237474"/>
              <a:gd name="connsiteX147" fmla="*/ 4065532 w 12192000"/>
              <a:gd name="connsiteY147" fmla="*/ 1855477 h 2237474"/>
              <a:gd name="connsiteX148" fmla="*/ 4028460 w 12192000"/>
              <a:gd name="connsiteY148" fmla="*/ 1855137 h 2237474"/>
              <a:gd name="connsiteX149" fmla="*/ 4002267 w 12192000"/>
              <a:gd name="connsiteY149" fmla="*/ 1852352 h 2237474"/>
              <a:gd name="connsiteX150" fmla="*/ 3931396 w 12192000"/>
              <a:gd name="connsiteY150" fmla="*/ 1858915 h 2237474"/>
              <a:gd name="connsiteX151" fmla="*/ 3812162 w 12192000"/>
              <a:gd name="connsiteY151" fmla="*/ 1875501 h 2237474"/>
              <a:gd name="connsiteX152" fmla="*/ 3767672 w 12192000"/>
              <a:gd name="connsiteY152" fmla="*/ 1874600 h 2237474"/>
              <a:gd name="connsiteX153" fmla="*/ 3764741 w 12192000"/>
              <a:gd name="connsiteY153" fmla="*/ 1869433 h 2237474"/>
              <a:gd name="connsiteX154" fmla="*/ 3751332 w 12192000"/>
              <a:gd name="connsiteY154" fmla="*/ 1869854 h 2237474"/>
              <a:gd name="connsiteX155" fmla="*/ 3748155 w 12192000"/>
              <a:gd name="connsiteY155" fmla="*/ 1868903 h 2237474"/>
              <a:gd name="connsiteX156" fmla="*/ 3729530 w 12192000"/>
              <a:gd name="connsiteY156" fmla="*/ 1864513 h 2237474"/>
              <a:gd name="connsiteX157" fmla="*/ 3680177 w 12192000"/>
              <a:gd name="connsiteY157" fmla="*/ 1881552 h 2237474"/>
              <a:gd name="connsiteX158" fmla="*/ 3567259 w 12192000"/>
              <a:gd name="connsiteY158" fmla="*/ 1893482 h 2237474"/>
              <a:gd name="connsiteX159" fmla="*/ 3405770 w 12192000"/>
              <a:gd name="connsiteY159" fmla="*/ 1904591 h 2237474"/>
              <a:gd name="connsiteX160" fmla="*/ 3280097 w 12192000"/>
              <a:gd name="connsiteY160" fmla="*/ 1919610 h 2237474"/>
              <a:gd name="connsiteX161" fmla="*/ 3123424 w 12192000"/>
              <a:gd name="connsiteY161" fmla="*/ 1952930 h 2237474"/>
              <a:gd name="connsiteX162" fmla="*/ 3009910 w 12192000"/>
              <a:gd name="connsiteY162" fmla="*/ 1957866 h 2237474"/>
              <a:gd name="connsiteX163" fmla="*/ 2995934 w 12192000"/>
              <a:gd name="connsiteY163" fmla="*/ 1967085 h 2237474"/>
              <a:gd name="connsiteX164" fmla="*/ 2980071 w 12192000"/>
              <a:gd name="connsiteY164" fmla="*/ 1972988 h 2237474"/>
              <a:gd name="connsiteX165" fmla="*/ 2978094 w 12192000"/>
              <a:gd name="connsiteY165" fmla="*/ 1972369 h 2237474"/>
              <a:gd name="connsiteX166" fmla="*/ 2942858 w 12192000"/>
              <a:gd name="connsiteY166" fmla="*/ 1981367 h 2237474"/>
              <a:gd name="connsiteX167" fmla="*/ 2875436 w 12192000"/>
              <a:gd name="connsiteY167" fmla="*/ 1996977 h 2237474"/>
              <a:gd name="connsiteX168" fmla="*/ 2874892 w 12192000"/>
              <a:gd name="connsiteY168" fmla="*/ 1996085 h 2237474"/>
              <a:gd name="connsiteX169" fmla="*/ 2864145 w 12192000"/>
              <a:gd name="connsiteY169" fmla="*/ 1994061 h 2237474"/>
              <a:gd name="connsiteX170" fmla="*/ 2843662 w 12192000"/>
              <a:gd name="connsiteY170" fmla="*/ 1992498 h 2237474"/>
              <a:gd name="connsiteX171" fmla="*/ 2796128 w 12192000"/>
              <a:gd name="connsiteY171" fmla="*/ 1976403 h 2237474"/>
              <a:gd name="connsiteX172" fmla="*/ 2756784 w 12192000"/>
              <a:gd name="connsiteY172" fmla="*/ 1985116 h 2237474"/>
              <a:gd name="connsiteX173" fmla="*/ 2748833 w 12192000"/>
              <a:gd name="connsiteY173" fmla="*/ 1986323 h 2237474"/>
              <a:gd name="connsiteX174" fmla="*/ 2748661 w 12192000"/>
              <a:gd name="connsiteY174" fmla="*/ 1986122 h 2237474"/>
              <a:gd name="connsiteX175" fmla="*/ 2740251 w 12192000"/>
              <a:gd name="connsiteY175" fmla="*/ 1986946 h 2237474"/>
              <a:gd name="connsiteX176" fmla="*/ 2718916 w 12192000"/>
              <a:gd name="connsiteY176" fmla="*/ 1990867 h 2237474"/>
              <a:gd name="connsiteX177" fmla="*/ 2713522 w 12192000"/>
              <a:gd name="connsiteY177" fmla="*/ 1990173 h 2237474"/>
              <a:gd name="connsiteX178" fmla="*/ 2680597 w 12192000"/>
              <a:gd name="connsiteY178" fmla="*/ 1984996 h 2237474"/>
              <a:gd name="connsiteX179" fmla="*/ 2578178 w 12192000"/>
              <a:gd name="connsiteY179" fmla="*/ 1990531 h 2237474"/>
              <a:gd name="connsiteX180" fmla="*/ 2476147 w 12192000"/>
              <a:gd name="connsiteY180" fmla="*/ 1998305 h 2237474"/>
              <a:gd name="connsiteX181" fmla="*/ 2373568 w 12192000"/>
              <a:gd name="connsiteY181" fmla="*/ 2003219 h 2237474"/>
              <a:gd name="connsiteX182" fmla="*/ 2321399 w 12192000"/>
              <a:gd name="connsiteY182" fmla="*/ 1989467 h 2237474"/>
              <a:gd name="connsiteX183" fmla="*/ 2315525 w 12192000"/>
              <a:gd name="connsiteY183" fmla="*/ 1989708 h 2237474"/>
              <a:gd name="connsiteX184" fmla="*/ 2300792 w 12192000"/>
              <a:gd name="connsiteY184" fmla="*/ 1994290 h 2237474"/>
              <a:gd name="connsiteX185" fmla="*/ 2295469 w 12192000"/>
              <a:gd name="connsiteY185" fmla="*/ 1996659 h 2237474"/>
              <a:gd name="connsiteX186" fmla="*/ 2287219 w 12192000"/>
              <a:gd name="connsiteY186" fmla="*/ 1998750 h 2237474"/>
              <a:gd name="connsiteX187" fmla="*/ 2286948 w 12192000"/>
              <a:gd name="connsiteY187" fmla="*/ 1998596 h 2237474"/>
              <a:gd name="connsiteX188" fmla="*/ 2243069 w 12192000"/>
              <a:gd name="connsiteY188" fmla="*/ 2015111 h 2237474"/>
              <a:gd name="connsiteX189" fmla="*/ 2186609 w 12192000"/>
              <a:gd name="connsiteY189" fmla="*/ 2008263 h 2237474"/>
              <a:gd name="connsiteX190" fmla="*/ 2164831 w 12192000"/>
              <a:gd name="connsiteY190" fmla="*/ 2010143 h 2237474"/>
              <a:gd name="connsiteX191" fmla="*/ 2152836 w 12192000"/>
              <a:gd name="connsiteY191" fmla="*/ 2010048 h 2237474"/>
              <a:gd name="connsiteX192" fmla="*/ 2117102 w 12192000"/>
              <a:gd name="connsiteY192" fmla="*/ 2023004 h 2237474"/>
              <a:gd name="connsiteX193" fmla="*/ 2111935 w 12192000"/>
              <a:gd name="connsiteY193" fmla="*/ 2023163 h 2237474"/>
              <a:gd name="connsiteX194" fmla="*/ 2089991 w 12192000"/>
              <a:gd name="connsiteY194" fmla="*/ 2034193 h 2237474"/>
              <a:gd name="connsiteX195" fmla="*/ 2058061 w 12192000"/>
              <a:gd name="connsiteY195" fmla="*/ 2047942 h 2237474"/>
              <a:gd name="connsiteX196" fmla="*/ 2055737 w 12192000"/>
              <a:gd name="connsiteY196" fmla="*/ 2047704 h 2237474"/>
              <a:gd name="connsiteX197" fmla="*/ 2042244 w 12192000"/>
              <a:gd name="connsiteY197" fmla="*/ 2055560 h 2237474"/>
              <a:gd name="connsiteX198" fmla="*/ 1976224 w 12192000"/>
              <a:gd name="connsiteY198" fmla="*/ 2074257 h 2237474"/>
              <a:gd name="connsiteX199" fmla="*/ 1877728 w 12192000"/>
              <a:gd name="connsiteY199" fmla="*/ 2101004 h 2237474"/>
              <a:gd name="connsiteX200" fmla="*/ 1759056 w 12192000"/>
              <a:gd name="connsiteY200" fmla="*/ 2125608 h 2237474"/>
              <a:gd name="connsiteX201" fmla="*/ 1637948 w 12192000"/>
              <a:gd name="connsiteY201" fmla="*/ 2172597 h 2237474"/>
              <a:gd name="connsiteX202" fmla="*/ 1434549 w 12192000"/>
              <a:gd name="connsiteY202" fmla="*/ 2234522 h 2237474"/>
              <a:gd name="connsiteX203" fmla="*/ 1398481 w 12192000"/>
              <a:gd name="connsiteY203" fmla="*/ 2237074 h 2237474"/>
              <a:gd name="connsiteX204" fmla="*/ 1398407 w 12192000"/>
              <a:gd name="connsiteY204" fmla="*/ 2237095 h 2237474"/>
              <a:gd name="connsiteX205" fmla="*/ 1370962 w 12192000"/>
              <a:gd name="connsiteY205" fmla="*/ 2237474 h 2237474"/>
              <a:gd name="connsiteX206" fmla="*/ 1356367 w 12192000"/>
              <a:gd name="connsiteY206" fmla="*/ 2235089 h 2237474"/>
              <a:gd name="connsiteX207" fmla="*/ 1324828 w 12192000"/>
              <a:gd name="connsiteY207" fmla="*/ 2231968 h 2237474"/>
              <a:gd name="connsiteX208" fmla="*/ 1297744 w 12192000"/>
              <a:gd name="connsiteY208" fmla="*/ 2235849 h 2237474"/>
              <a:gd name="connsiteX209" fmla="*/ 1286236 w 12192000"/>
              <a:gd name="connsiteY209" fmla="*/ 2233135 h 2237474"/>
              <a:gd name="connsiteX210" fmla="*/ 1283504 w 12192000"/>
              <a:gd name="connsiteY210" fmla="*/ 2233797 h 2237474"/>
              <a:gd name="connsiteX211" fmla="*/ 1279765 w 12192000"/>
              <a:gd name="connsiteY211" fmla="*/ 2229639 h 2237474"/>
              <a:gd name="connsiteX212" fmla="*/ 1195347 w 12192000"/>
              <a:gd name="connsiteY212" fmla="*/ 2212354 h 2237474"/>
              <a:gd name="connsiteX213" fmla="*/ 970251 w 12192000"/>
              <a:gd name="connsiteY213" fmla="*/ 2221029 h 2237474"/>
              <a:gd name="connsiteX214" fmla="*/ 812914 w 12192000"/>
              <a:gd name="connsiteY214" fmla="*/ 2202752 h 2237474"/>
              <a:gd name="connsiteX215" fmla="*/ 800195 w 12192000"/>
              <a:gd name="connsiteY215" fmla="*/ 2209407 h 2237474"/>
              <a:gd name="connsiteX216" fmla="*/ 784978 w 12192000"/>
              <a:gd name="connsiteY216" fmla="*/ 2212360 h 2237474"/>
              <a:gd name="connsiteX217" fmla="*/ 681987 w 12192000"/>
              <a:gd name="connsiteY217" fmla="*/ 2216757 h 2237474"/>
              <a:gd name="connsiteX218" fmla="*/ 669923 w 12192000"/>
              <a:gd name="connsiteY218" fmla="*/ 2211682 h 2237474"/>
              <a:gd name="connsiteX219" fmla="*/ 648680 w 12192000"/>
              <a:gd name="connsiteY219" fmla="*/ 2206229 h 2237474"/>
              <a:gd name="connsiteX220" fmla="*/ 597225 w 12192000"/>
              <a:gd name="connsiteY220" fmla="*/ 2180999 h 2237474"/>
              <a:gd name="connsiteX221" fmla="*/ 558449 w 12192000"/>
              <a:gd name="connsiteY221" fmla="*/ 2182346 h 2237474"/>
              <a:gd name="connsiteX222" fmla="*/ 550517 w 12192000"/>
              <a:gd name="connsiteY222" fmla="*/ 2182060 h 2237474"/>
              <a:gd name="connsiteX223" fmla="*/ 550309 w 12192000"/>
              <a:gd name="connsiteY223" fmla="*/ 2181825 h 2237474"/>
              <a:gd name="connsiteX224" fmla="*/ 541836 w 12192000"/>
              <a:gd name="connsiteY224" fmla="*/ 2181063 h 2237474"/>
              <a:gd name="connsiteX225" fmla="*/ 536057 w 12192000"/>
              <a:gd name="connsiteY225" fmla="*/ 2181537 h 2237474"/>
              <a:gd name="connsiteX226" fmla="*/ 520671 w 12192000"/>
              <a:gd name="connsiteY226" fmla="*/ 2180980 h 2237474"/>
              <a:gd name="connsiteX227" fmla="*/ 515024 w 12192000"/>
              <a:gd name="connsiteY227" fmla="*/ 2179258 h 2237474"/>
              <a:gd name="connsiteX228" fmla="*/ 512278 w 12192000"/>
              <a:gd name="connsiteY228" fmla="*/ 2176369 h 2237474"/>
              <a:gd name="connsiteX229" fmla="*/ 480419 w 12192000"/>
              <a:gd name="connsiteY229" fmla="*/ 2167807 h 2237474"/>
              <a:gd name="connsiteX230" fmla="*/ 413835 w 12192000"/>
              <a:gd name="connsiteY230" fmla="*/ 2156783 h 2237474"/>
              <a:gd name="connsiteX231" fmla="*/ 376513 w 12192000"/>
              <a:gd name="connsiteY231" fmla="*/ 2154014 h 2237474"/>
              <a:gd name="connsiteX232" fmla="*/ 273386 w 12192000"/>
              <a:gd name="connsiteY232" fmla="*/ 2142551 h 2237474"/>
              <a:gd name="connsiteX233" fmla="*/ 169207 w 12192000"/>
              <a:gd name="connsiteY233" fmla="*/ 2128100 h 2237474"/>
              <a:gd name="connsiteX234" fmla="*/ 93149 w 12192000"/>
              <a:gd name="connsiteY234" fmla="*/ 2105324 h 2237474"/>
              <a:gd name="connsiteX235" fmla="*/ 88109 w 12192000"/>
              <a:gd name="connsiteY235" fmla="*/ 2106704 h 2237474"/>
              <a:gd name="connsiteX236" fmla="*/ 80022 w 12192000"/>
              <a:gd name="connsiteY236" fmla="*/ 2107254 h 2237474"/>
              <a:gd name="connsiteX237" fmla="*/ 79717 w 12192000"/>
              <a:gd name="connsiteY237" fmla="*/ 2107046 h 2237474"/>
              <a:gd name="connsiteX238" fmla="*/ 72352 w 12192000"/>
              <a:gd name="connsiteY238" fmla="*/ 2107991 h 2237474"/>
              <a:gd name="connsiteX239" fmla="*/ 37645 w 12192000"/>
              <a:gd name="connsiteY239" fmla="*/ 2115401 h 2237474"/>
              <a:gd name="connsiteX240" fmla="*/ 4572 w 12192000"/>
              <a:gd name="connsiteY240" fmla="*/ 2111091 h 2237474"/>
              <a:gd name="connsiteX241" fmla="*/ 0 w 12192000"/>
              <a:gd name="connsiteY241" fmla="*/ 2110468 h 2237474"/>
              <a:gd name="connsiteX242" fmla="*/ 0 w 12192000"/>
              <a:gd name="connsiteY2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306907 w 12192000"/>
              <a:gd name="connsiteY140" fmla="*/ 1841641 h 2237474"/>
              <a:gd name="connsiteX141" fmla="*/ 4290981 w 12192000"/>
              <a:gd name="connsiteY141" fmla="*/ 1839677 h 2237474"/>
              <a:gd name="connsiteX142" fmla="*/ 4285792 w 12192000"/>
              <a:gd name="connsiteY142" fmla="*/ 1836231 h 2237474"/>
              <a:gd name="connsiteX143" fmla="*/ 4238372 w 12192000"/>
              <a:gd name="connsiteY143" fmla="*/ 1851480 h 2237474"/>
              <a:gd name="connsiteX144" fmla="*/ 4232517 w 12192000"/>
              <a:gd name="connsiteY144" fmla="*/ 1852567 h 2237474"/>
              <a:gd name="connsiteX145" fmla="*/ 4191732 w 12192000"/>
              <a:gd name="connsiteY145" fmla="*/ 1857328 h 2237474"/>
              <a:gd name="connsiteX146" fmla="*/ 4065532 w 12192000"/>
              <a:gd name="connsiteY146" fmla="*/ 1855477 h 2237474"/>
              <a:gd name="connsiteX147" fmla="*/ 4028460 w 12192000"/>
              <a:gd name="connsiteY147" fmla="*/ 1855137 h 2237474"/>
              <a:gd name="connsiteX148" fmla="*/ 4002267 w 12192000"/>
              <a:gd name="connsiteY148" fmla="*/ 1852352 h 2237474"/>
              <a:gd name="connsiteX149" fmla="*/ 3931396 w 12192000"/>
              <a:gd name="connsiteY149" fmla="*/ 1858915 h 2237474"/>
              <a:gd name="connsiteX150" fmla="*/ 3812162 w 12192000"/>
              <a:gd name="connsiteY150" fmla="*/ 1875501 h 2237474"/>
              <a:gd name="connsiteX151" fmla="*/ 3767672 w 12192000"/>
              <a:gd name="connsiteY151" fmla="*/ 1874600 h 2237474"/>
              <a:gd name="connsiteX152" fmla="*/ 3764741 w 12192000"/>
              <a:gd name="connsiteY152" fmla="*/ 1869433 h 2237474"/>
              <a:gd name="connsiteX153" fmla="*/ 3751332 w 12192000"/>
              <a:gd name="connsiteY153" fmla="*/ 1869854 h 2237474"/>
              <a:gd name="connsiteX154" fmla="*/ 3748155 w 12192000"/>
              <a:gd name="connsiteY154" fmla="*/ 1868903 h 2237474"/>
              <a:gd name="connsiteX155" fmla="*/ 3729530 w 12192000"/>
              <a:gd name="connsiteY155" fmla="*/ 1864513 h 2237474"/>
              <a:gd name="connsiteX156" fmla="*/ 3680177 w 12192000"/>
              <a:gd name="connsiteY156" fmla="*/ 1881552 h 2237474"/>
              <a:gd name="connsiteX157" fmla="*/ 3567259 w 12192000"/>
              <a:gd name="connsiteY157" fmla="*/ 1893482 h 2237474"/>
              <a:gd name="connsiteX158" fmla="*/ 3405770 w 12192000"/>
              <a:gd name="connsiteY158" fmla="*/ 1904591 h 2237474"/>
              <a:gd name="connsiteX159" fmla="*/ 3280097 w 12192000"/>
              <a:gd name="connsiteY159" fmla="*/ 1919610 h 2237474"/>
              <a:gd name="connsiteX160" fmla="*/ 3123424 w 12192000"/>
              <a:gd name="connsiteY160" fmla="*/ 1952930 h 2237474"/>
              <a:gd name="connsiteX161" fmla="*/ 3009910 w 12192000"/>
              <a:gd name="connsiteY161" fmla="*/ 1957866 h 2237474"/>
              <a:gd name="connsiteX162" fmla="*/ 2995934 w 12192000"/>
              <a:gd name="connsiteY162" fmla="*/ 1967085 h 2237474"/>
              <a:gd name="connsiteX163" fmla="*/ 2980071 w 12192000"/>
              <a:gd name="connsiteY163" fmla="*/ 1972988 h 2237474"/>
              <a:gd name="connsiteX164" fmla="*/ 2978094 w 12192000"/>
              <a:gd name="connsiteY164" fmla="*/ 1972369 h 2237474"/>
              <a:gd name="connsiteX165" fmla="*/ 2942858 w 12192000"/>
              <a:gd name="connsiteY165" fmla="*/ 1981367 h 2237474"/>
              <a:gd name="connsiteX166" fmla="*/ 2875436 w 12192000"/>
              <a:gd name="connsiteY166" fmla="*/ 1996977 h 2237474"/>
              <a:gd name="connsiteX167" fmla="*/ 2874892 w 12192000"/>
              <a:gd name="connsiteY167" fmla="*/ 1996085 h 2237474"/>
              <a:gd name="connsiteX168" fmla="*/ 2864145 w 12192000"/>
              <a:gd name="connsiteY168" fmla="*/ 1994061 h 2237474"/>
              <a:gd name="connsiteX169" fmla="*/ 2843662 w 12192000"/>
              <a:gd name="connsiteY169" fmla="*/ 1992498 h 2237474"/>
              <a:gd name="connsiteX170" fmla="*/ 2796128 w 12192000"/>
              <a:gd name="connsiteY170" fmla="*/ 1976403 h 2237474"/>
              <a:gd name="connsiteX171" fmla="*/ 2756784 w 12192000"/>
              <a:gd name="connsiteY171" fmla="*/ 1985116 h 2237474"/>
              <a:gd name="connsiteX172" fmla="*/ 2748833 w 12192000"/>
              <a:gd name="connsiteY172" fmla="*/ 1986323 h 2237474"/>
              <a:gd name="connsiteX173" fmla="*/ 2748661 w 12192000"/>
              <a:gd name="connsiteY173" fmla="*/ 1986122 h 2237474"/>
              <a:gd name="connsiteX174" fmla="*/ 2740251 w 12192000"/>
              <a:gd name="connsiteY174" fmla="*/ 1986946 h 2237474"/>
              <a:gd name="connsiteX175" fmla="*/ 2718916 w 12192000"/>
              <a:gd name="connsiteY175" fmla="*/ 1990867 h 2237474"/>
              <a:gd name="connsiteX176" fmla="*/ 2713522 w 12192000"/>
              <a:gd name="connsiteY176" fmla="*/ 1990173 h 2237474"/>
              <a:gd name="connsiteX177" fmla="*/ 2680597 w 12192000"/>
              <a:gd name="connsiteY177" fmla="*/ 1984996 h 2237474"/>
              <a:gd name="connsiteX178" fmla="*/ 2578178 w 12192000"/>
              <a:gd name="connsiteY178" fmla="*/ 1990531 h 2237474"/>
              <a:gd name="connsiteX179" fmla="*/ 2476147 w 12192000"/>
              <a:gd name="connsiteY179" fmla="*/ 1998305 h 2237474"/>
              <a:gd name="connsiteX180" fmla="*/ 2373568 w 12192000"/>
              <a:gd name="connsiteY180" fmla="*/ 2003219 h 2237474"/>
              <a:gd name="connsiteX181" fmla="*/ 2321399 w 12192000"/>
              <a:gd name="connsiteY181" fmla="*/ 1989467 h 2237474"/>
              <a:gd name="connsiteX182" fmla="*/ 2315525 w 12192000"/>
              <a:gd name="connsiteY182" fmla="*/ 1989708 h 2237474"/>
              <a:gd name="connsiteX183" fmla="*/ 2300792 w 12192000"/>
              <a:gd name="connsiteY183" fmla="*/ 1994290 h 2237474"/>
              <a:gd name="connsiteX184" fmla="*/ 2295469 w 12192000"/>
              <a:gd name="connsiteY184" fmla="*/ 1996659 h 2237474"/>
              <a:gd name="connsiteX185" fmla="*/ 2287219 w 12192000"/>
              <a:gd name="connsiteY185" fmla="*/ 1998750 h 2237474"/>
              <a:gd name="connsiteX186" fmla="*/ 2286948 w 12192000"/>
              <a:gd name="connsiteY186" fmla="*/ 1998596 h 2237474"/>
              <a:gd name="connsiteX187" fmla="*/ 2243069 w 12192000"/>
              <a:gd name="connsiteY187" fmla="*/ 2015111 h 2237474"/>
              <a:gd name="connsiteX188" fmla="*/ 2186609 w 12192000"/>
              <a:gd name="connsiteY188" fmla="*/ 2008263 h 2237474"/>
              <a:gd name="connsiteX189" fmla="*/ 2164831 w 12192000"/>
              <a:gd name="connsiteY189" fmla="*/ 2010143 h 2237474"/>
              <a:gd name="connsiteX190" fmla="*/ 2152836 w 12192000"/>
              <a:gd name="connsiteY190" fmla="*/ 2010048 h 2237474"/>
              <a:gd name="connsiteX191" fmla="*/ 2117102 w 12192000"/>
              <a:gd name="connsiteY191" fmla="*/ 2023004 h 2237474"/>
              <a:gd name="connsiteX192" fmla="*/ 2111935 w 12192000"/>
              <a:gd name="connsiteY192" fmla="*/ 2023163 h 2237474"/>
              <a:gd name="connsiteX193" fmla="*/ 2089991 w 12192000"/>
              <a:gd name="connsiteY193" fmla="*/ 2034193 h 2237474"/>
              <a:gd name="connsiteX194" fmla="*/ 2058061 w 12192000"/>
              <a:gd name="connsiteY194" fmla="*/ 2047942 h 2237474"/>
              <a:gd name="connsiteX195" fmla="*/ 2055737 w 12192000"/>
              <a:gd name="connsiteY195" fmla="*/ 2047704 h 2237474"/>
              <a:gd name="connsiteX196" fmla="*/ 2042244 w 12192000"/>
              <a:gd name="connsiteY196" fmla="*/ 2055560 h 2237474"/>
              <a:gd name="connsiteX197" fmla="*/ 1976224 w 12192000"/>
              <a:gd name="connsiteY197" fmla="*/ 2074257 h 2237474"/>
              <a:gd name="connsiteX198" fmla="*/ 1877728 w 12192000"/>
              <a:gd name="connsiteY198" fmla="*/ 2101004 h 2237474"/>
              <a:gd name="connsiteX199" fmla="*/ 1759056 w 12192000"/>
              <a:gd name="connsiteY199" fmla="*/ 2125608 h 2237474"/>
              <a:gd name="connsiteX200" fmla="*/ 1637948 w 12192000"/>
              <a:gd name="connsiteY200" fmla="*/ 2172597 h 2237474"/>
              <a:gd name="connsiteX201" fmla="*/ 1434549 w 12192000"/>
              <a:gd name="connsiteY201" fmla="*/ 2234522 h 2237474"/>
              <a:gd name="connsiteX202" fmla="*/ 1398481 w 12192000"/>
              <a:gd name="connsiteY202" fmla="*/ 2237074 h 2237474"/>
              <a:gd name="connsiteX203" fmla="*/ 1398407 w 12192000"/>
              <a:gd name="connsiteY203" fmla="*/ 2237095 h 2237474"/>
              <a:gd name="connsiteX204" fmla="*/ 1370962 w 12192000"/>
              <a:gd name="connsiteY204" fmla="*/ 2237474 h 2237474"/>
              <a:gd name="connsiteX205" fmla="*/ 1356367 w 12192000"/>
              <a:gd name="connsiteY205" fmla="*/ 2235089 h 2237474"/>
              <a:gd name="connsiteX206" fmla="*/ 1324828 w 12192000"/>
              <a:gd name="connsiteY206" fmla="*/ 2231968 h 2237474"/>
              <a:gd name="connsiteX207" fmla="*/ 1297744 w 12192000"/>
              <a:gd name="connsiteY207" fmla="*/ 2235849 h 2237474"/>
              <a:gd name="connsiteX208" fmla="*/ 1286236 w 12192000"/>
              <a:gd name="connsiteY208" fmla="*/ 2233135 h 2237474"/>
              <a:gd name="connsiteX209" fmla="*/ 1283504 w 12192000"/>
              <a:gd name="connsiteY209" fmla="*/ 2233797 h 2237474"/>
              <a:gd name="connsiteX210" fmla="*/ 1279765 w 12192000"/>
              <a:gd name="connsiteY210" fmla="*/ 2229639 h 2237474"/>
              <a:gd name="connsiteX211" fmla="*/ 1195347 w 12192000"/>
              <a:gd name="connsiteY211" fmla="*/ 2212354 h 2237474"/>
              <a:gd name="connsiteX212" fmla="*/ 970251 w 12192000"/>
              <a:gd name="connsiteY212" fmla="*/ 2221029 h 2237474"/>
              <a:gd name="connsiteX213" fmla="*/ 812914 w 12192000"/>
              <a:gd name="connsiteY213" fmla="*/ 2202752 h 2237474"/>
              <a:gd name="connsiteX214" fmla="*/ 800195 w 12192000"/>
              <a:gd name="connsiteY214" fmla="*/ 2209407 h 2237474"/>
              <a:gd name="connsiteX215" fmla="*/ 784978 w 12192000"/>
              <a:gd name="connsiteY215" fmla="*/ 2212360 h 2237474"/>
              <a:gd name="connsiteX216" fmla="*/ 681987 w 12192000"/>
              <a:gd name="connsiteY216" fmla="*/ 2216757 h 2237474"/>
              <a:gd name="connsiteX217" fmla="*/ 669923 w 12192000"/>
              <a:gd name="connsiteY217" fmla="*/ 2211682 h 2237474"/>
              <a:gd name="connsiteX218" fmla="*/ 648680 w 12192000"/>
              <a:gd name="connsiteY218" fmla="*/ 2206229 h 2237474"/>
              <a:gd name="connsiteX219" fmla="*/ 597225 w 12192000"/>
              <a:gd name="connsiteY219" fmla="*/ 2180999 h 2237474"/>
              <a:gd name="connsiteX220" fmla="*/ 558449 w 12192000"/>
              <a:gd name="connsiteY220" fmla="*/ 2182346 h 2237474"/>
              <a:gd name="connsiteX221" fmla="*/ 550517 w 12192000"/>
              <a:gd name="connsiteY221" fmla="*/ 2182060 h 2237474"/>
              <a:gd name="connsiteX222" fmla="*/ 550309 w 12192000"/>
              <a:gd name="connsiteY222" fmla="*/ 2181825 h 2237474"/>
              <a:gd name="connsiteX223" fmla="*/ 541836 w 12192000"/>
              <a:gd name="connsiteY223" fmla="*/ 2181063 h 2237474"/>
              <a:gd name="connsiteX224" fmla="*/ 536057 w 12192000"/>
              <a:gd name="connsiteY224" fmla="*/ 2181537 h 2237474"/>
              <a:gd name="connsiteX225" fmla="*/ 520671 w 12192000"/>
              <a:gd name="connsiteY225" fmla="*/ 2180980 h 2237474"/>
              <a:gd name="connsiteX226" fmla="*/ 515024 w 12192000"/>
              <a:gd name="connsiteY226" fmla="*/ 2179258 h 2237474"/>
              <a:gd name="connsiteX227" fmla="*/ 512278 w 12192000"/>
              <a:gd name="connsiteY227" fmla="*/ 2176369 h 2237474"/>
              <a:gd name="connsiteX228" fmla="*/ 480419 w 12192000"/>
              <a:gd name="connsiteY228" fmla="*/ 2167807 h 2237474"/>
              <a:gd name="connsiteX229" fmla="*/ 413835 w 12192000"/>
              <a:gd name="connsiteY229" fmla="*/ 2156783 h 2237474"/>
              <a:gd name="connsiteX230" fmla="*/ 376513 w 12192000"/>
              <a:gd name="connsiteY230" fmla="*/ 2154014 h 2237474"/>
              <a:gd name="connsiteX231" fmla="*/ 273386 w 12192000"/>
              <a:gd name="connsiteY231" fmla="*/ 2142551 h 2237474"/>
              <a:gd name="connsiteX232" fmla="*/ 169207 w 12192000"/>
              <a:gd name="connsiteY232" fmla="*/ 2128100 h 2237474"/>
              <a:gd name="connsiteX233" fmla="*/ 93149 w 12192000"/>
              <a:gd name="connsiteY233" fmla="*/ 2105324 h 2237474"/>
              <a:gd name="connsiteX234" fmla="*/ 88109 w 12192000"/>
              <a:gd name="connsiteY234" fmla="*/ 2106704 h 2237474"/>
              <a:gd name="connsiteX235" fmla="*/ 80022 w 12192000"/>
              <a:gd name="connsiteY235" fmla="*/ 2107254 h 2237474"/>
              <a:gd name="connsiteX236" fmla="*/ 79717 w 12192000"/>
              <a:gd name="connsiteY236" fmla="*/ 2107046 h 2237474"/>
              <a:gd name="connsiteX237" fmla="*/ 72352 w 12192000"/>
              <a:gd name="connsiteY237" fmla="*/ 2107991 h 2237474"/>
              <a:gd name="connsiteX238" fmla="*/ 37645 w 12192000"/>
              <a:gd name="connsiteY238" fmla="*/ 2115401 h 2237474"/>
              <a:gd name="connsiteX239" fmla="*/ 4572 w 12192000"/>
              <a:gd name="connsiteY239" fmla="*/ 2111091 h 2237474"/>
              <a:gd name="connsiteX240" fmla="*/ 0 w 12192000"/>
              <a:gd name="connsiteY240" fmla="*/ 2110468 h 2237474"/>
              <a:gd name="connsiteX241" fmla="*/ 0 w 12192000"/>
              <a:gd name="connsiteY2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64741 w 12192000"/>
              <a:gd name="connsiteY151" fmla="*/ 1869433 h 2237474"/>
              <a:gd name="connsiteX152" fmla="*/ 3751332 w 12192000"/>
              <a:gd name="connsiteY152" fmla="*/ 1869854 h 2237474"/>
              <a:gd name="connsiteX153" fmla="*/ 3748155 w 12192000"/>
              <a:gd name="connsiteY153" fmla="*/ 1868903 h 2237474"/>
              <a:gd name="connsiteX154" fmla="*/ 3729530 w 12192000"/>
              <a:gd name="connsiteY154" fmla="*/ 1864513 h 2237474"/>
              <a:gd name="connsiteX155" fmla="*/ 3680177 w 12192000"/>
              <a:gd name="connsiteY155" fmla="*/ 1881552 h 2237474"/>
              <a:gd name="connsiteX156" fmla="*/ 3567259 w 12192000"/>
              <a:gd name="connsiteY156" fmla="*/ 1893482 h 2237474"/>
              <a:gd name="connsiteX157" fmla="*/ 3405770 w 12192000"/>
              <a:gd name="connsiteY157" fmla="*/ 1904591 h 2237474"/>
              <a:gd name="connsiteX158" fmla="*/ 3280097 w 12192000"/>
              <a:gd name="connsiteY158" fmla="*/ 1919610 h 2237474"/>
              <a:gd name="connsiteX159" fmla="*/ 3123424 w 12192000"/>
              <a:gd name="connsiteY159" fmla="*/ 1952930 h 2237474"/>
              <a:gd name="connsiteX160" fmla="*/ 3009910 w 12192000"/>
              <a:gd name="connsiteY160" fmla="*/ 1957866 h 2237474"/>
              <a:gd name="connsiteX161" fmla="*/ 2995934 w 12192000"/>
              <a:gd name="connsiteY161" fmla="*/ 1967085 h 2237474"/>
              <a:gd name="connsiteX162" fmla="*/ 2980071 w 12192000"/>
              <a:gd name="connsiteY162" fmla="*/ 1972988 h 2237474"/>
              <a:gd name="connsiteX163" fmla="*/ 2978094 w 12192000"/>
              <a:gd name="connsiteY163" fmla="*/ 1972369 h 2237474"/>
              <a:gd name="connsiteX164" fmla="*/ 2942858 w 12192000"/>
              <a:gd name="connsiteY164" fmla="*/ 1981367 h 2237474"/>
              <a:gd name="connsiteX165" fmla="*/ 2875436 w 12192000"/>
              <a:gd name="connsiteY165" fmla="*/ 1996977 h 2237474"/>
              <a:gd name="connsiteX166" fmla="*/ 2874892 w 12192000"/>
              <a:gd name="connsiteY166" fmla="*/ 1996085 h 2237474"/>
              <a:gd name="connsiteX167" fmla="*/ 2864145 w 12192000"/>
              <a:gd name="connsiteY167" fmla="*/ 1994061 h 2237474"/>
              <a:gd name="connsiteX168" fmla="*/ 2843662 w 12192000"/>
              <a:gd name="connsiteY168" fmla="*/ 1992498 h 2237474"/>
              <a:gd name="connsiteX169" fmla="*/ 2796128 w 12192000"/>
              <a:gd name="connsiteY169" fmla="*/ 1976403 h 2237474"/>
              <a:gd name="connsiteX170" fmla="*/ 2756784 w 12192000"/>
              <a:gd name="connsiteY170" fmla="*/ 1985116 h 2237474"/>
              <a:gd name="connsiteX171" fmla="*/ 2748833 w 12192000"/>
              <a:gd name="connsiteY171" fmla="*/ 1986323 h 2237474"/>
              <a:gd name="connsiteX172" fmla="*/ 2748661 w 12192000"/>
              <a:gd name="connsiteY172" fmla="*/ 1986122 h 2237474"/>
              <a:gd name="connsiteX173" fmla="*/ 2740251 w 12192000"/>
              <a:gd name="connsiteY173" fmla="*/ 1986946 h 2237474"/>
              <a:gd name="connsiteX174" fmla="*/ 2718916 w 12192000"/>
              <a:gd name="connsiteY174" fmla="*/ 1990867 h 2237474"/>
              <a:gd name="connsiteX175" fmla="*/ 2713522 w 12192000"/>
              <a:gd name="connsiteY175" fmla="*/ 1990173 h 2237474"/>
              <a:gd name="connsiteX176" fmla="*/ 2680597 w 12192000"/>
              <a:gd name="connsiteY176" fmla="*/ 1984996 h 2237474"/>
              <a:gd name="connsiteX177" fmla="*/ 2578178 w 12192000"/>
              <a:gd name="connsiteY177" fmla="*/ 1990531 h 2237474"/>
              <a:gd name="connsiteX178" fmla="*/ 2476147 w 12192000"/>
              <a:gd name="connsiteY178" fmla="*/ 1998305 h 2237474"/>
              <a:gd name="connsiteX179" fmla="*/ 2373568 w 12192000"/>
              <a:gd name="connsiteY179" fmla="*/ 2003219 h 2237474"/>
              <a:gd name="connsiteX180" fmla="*/ 2321399 w 12192000"/>
              <a:gd name="connsiteY180" fmla="*/ 1989467 h 2237474"/>
              <a:gd name="connsiteX181" fmla="*/ 2315525 w 12192000"/>
              <a:gd name="connsiteY181" fmla="*/ 1989708 h 2237474"/>
              <a:gd name="connsiteX182" fmla="*/ 2300792 w 12192000"/>
              <a:gd name="connsiteY182" fmla="*/ 1994290 h 2237474"/>
              <a:gd name="connsiteX183" fmla="*/ 2295469 w 12192000"/>
              <a:gd name="connsiteY183" fmla="*/ 1996659 h 2237474"/>
              <a:gd name="connsiteX184" fmla="*/ 2287219 w 12192000"/>
              <a:gd name="connsiteY184" fmla="*/ 1998750 h 2237474"/>
              <a:gd name="connsiteX185" fmla="*/ 2286948 w 12192000"/>
              <a:gd name="connsiteY185" fmla="*/ 1998596 h 2237474"/>
              <a:gd name="connsiteX186" fmla="*/ 2243069 w 12192000"/>
              <a:gd name="connsiteY186" fmla="*/ 2015111 h 2237474"/>
              <a:gd name="connsiteX187" fmla="*/ 2186609 w 12192000"/>
              <a:gd name="connsiteY187" fmla="*/ 2008263 h 2237474"/>
              <a:gd name="connsiteX188" fmla="*/ 2164831 w 12192000"/>
              <a:gd name="connsiteY188" fmla="*/ 2010143 h 2237474"/>
              <a:gd name="connsiteX189" fmla="*/ 2152836 w 12192000"/>
              <a:gd name="connsiteY189" fmla="*/ 2010048 h 2237474"/>
              <a:gd name="connsiteX190" fmla="*/ 2117102 w 12192000"/>
              <a:gd name="connsiteY190" fmla="*/ 2023004 h 2237474"/>
              <a:gd name="connsiteX191" fmla="*/ 2111935 w 12192000"/>
              <a:gd name="connsiteY191" fmla="*/ 2023163 h 2237474"/>
              <a:gd name="connsiteX192" fmla="*/ 2089991 w 12192000"/>
              <a:gd name="connsiteY192" fmla="*/ 2034193 h 2237474"/>
              <a:gd name="connsiteX193" fmla="*/ 2058061 w 12192000"/>
              <a:gd name="connsiteY193" fmla="*/ 2047942 h 2237474"/>
              <a:gd name="connsiteX194" fmla="*/ 2055737 w 12192000"/>
              <a:gd name="connsiteY194" fmla="*/ 2047704 h 2237474"/>
              <a:gd name="connsiteX195" fmla="*/ 2042244 w 12192000"/>
              <a:gd name="connsiteY195" fmla="*/ 2055560 h 2237474"/>
              <a:gd name="connsiteX196" fmla="*/ 1976224 w 12192000"/>
              <a:gd name="connsiteY196" fmla="*/ 2074257 h 2237474"/>
              <a:gd name="connsiteX197" fmla="*/ 1877728 w 12192000"/>
              <a:gd name="connsiteY197" fmla="*/ 2101004 h 2237474"/>
              <a:gd name="connsiteX198" fmla="*/ 1759056 w 12192000"/>
              <a:gd name="connsiteY198" fmla="*/ 2125608 h 2237474"/>
              <a:gd name="connsiteX199" fmla="*/ 1637948 w 12192000"/>
              <a:gd name="connsiteY199" fmla="*/ 2172597 h 2237474"/>
              <a:gd name="connsiteX200" fmla="*/ 1434549 w 12192000"/>
              <a:gd name="connsiteY200" fmla="*/ 2234522 h 2237474"/>
              <a:gd name="connsiteX201" fmla="*/ 1398481 w 12192000"/>
              <a:gd name="connsiteY201" fmla="*/ 2237074 h 2237474"/>
              <a:gd name="connsiteX202" fmla="*/ 1398407 w 12192000"/>
              <a:gd name="connsiteY202" fmla="*/ 2237095 h 2237474"/>
              <a:gd name="connsiteX203" fmla="*/ 1370962 w 12192000"/>
              <a:gd name="connsiteY203" fmla="*/ 2237474 h 2237474"/>
              <a:gd name="connsiteX204" fmla="*/ 1356367 w 12192000"/>
              <a:gd name="connsiteY204" fmla="*/ 2235089 h 2237474"/>
              <a:gd name="connsiteX205" fmla="*/ 1324828 w 12192000"/>
              <a:gd name="connsiteY205" fmla="*/ 2231968 h 2237474"/>
              <a:gd name="connsiteX206" fmla="*/ 1297744 w 12192000"/>
              <a:gd name="connsiteY206" fmla="*/ 2235849 h 2237474"/>
              <a:gd name="connsiteX207" fmla="*/ 1286236 w 12192000"/>
              <a:gd name="connsiteY207" fmla="*/ 2233135 h 2237474"/>
              <a:gd name="connsiteX208" fmla="*/ 1283504 w 12192000"/>
              <a:gd name="connsiteY208" fmla="*/ 2233797 h 2237474"/>
              <a:gd name="connsiteX209" fmla="*/ 1279765 w 12192000"/>
              <a:gd name="connsiteY209" fmla="*/ 2229639 h 2237474"/>
              <a:gd name="connsiteX210" fmla="*/ 1195347 w 12192000"/>
              <a:gd name="connsiteY210" fmla="*/ 2212354 h 2237474"/>
              <a:gd name="connsiteX211" fmla="*/ 970251 w 12192000"/>
              <a:gd name="connsiteY211" fmla="*/ 2221029 h 2237474"/>
              <a:gd name="connsiteX212" fmla="*/ 812914 w 12192000"/>
              <a:gd name="connsiteY212" fmla="*/ 2202752 h 2237474"/>
              <a:gd name="connsiteX213" fmla="*/ 800195 w 12192000"/>
              <a:gd name="connsiteY213" fmla="*/ 2209407 h 2237474"/>
              <a:gd name="connsiteX214" fmla="*/ 784978 w 12192000"/>
              <a:gd name="connsiteY214" fmla="*/ 2212360 h 2237474"/>
              <a:gd name="connsiteX215" fmla="*/ 681987 w 12192000"/>
              <a:gd name="connsiteY215" fmla="*/ 2216757 h 2237474"/>
              <a:gd name="connsiteX216" fmla="*/ 669923 w 12192000"/>
              <a:gd name="connsiteY216" fmla="*/ 2211682 h 2237474"/>
              <a:gd name="connsiteX217" fmla="*/ 648680 w 12192000"/>
              <a:gd name="connsiteY217" fmla="*/ 2206229 h 2237474"/>
              <a:gd name="connsiteX218" fmla="*/ 597225 w 12192000"/>
              <a:gd name="connsiteY218" fmla="*/ 2180999 h 2237474"/>
              <a:gd name="connsiteX219" fmla="*/ 558449 w 12192000"/>
              <a:gd name="connsiteY219" fmla="*/ 2182346 h 2237474"/>
              <a:gd name="connsiteX220" fmla="*/ 550517 w 12192000"/>
              <a:gd name="connsiteY220" fmla="*/ 2182060 h 2237474"/>
              <a:gd name="connsiteX221" fmla="*/ 550309 w 12192000"/>
              <a:gd name="connsiteY221" fmla="*/ 2181825 h 2237474"/>
              <a:gd name="connsiteX222" fmla="*/ 541836 w 12192000"/>
              <a:gd name="connsiteY222" fmla="*/ 2181063 h 2237474"/>
              <a:gd name="connsiteX223" fmla="*/ 536057 w 12192000"/>
              <a:gd name="connsiteY223" fmla="*/ 2181537 h 2237474"/>
              <a:gd name="connsiteX224" fmla="*/ 520671 w 12192000"/>
              <a:gd name="connsiteY224" fmla="*/ 2180980 h 2237474"/>
              <a:gd name="connsiteX225" fmla="*/ 515024 w 12192000"/>
              <a:gd name="connsiteY225" fmla="*/ 2179258 h 2237474"/>
              <a:gd name="connsiteX226" fmla="*/ 512278 w 12192000"/>
              <a:gd name="connsiteY226" fmla="*/ 2176369 h 2237474"/>
              <a:gd name="connsiteX227" fmla="*/ 480419 w 12192000"/>
              <a:gd name="connsiteY227" fmla="*/ 2167807 h 2237474"/>
              <a:gd name="connsiteX228" fmla="*/ 413835 w 12192000"/>
              <a:gd name="connsiteY228" fmla="*/ 2156783 h 2237474"/>
              <a:gd name="connsiteX229" fmla="*/ 376513 w 12192000"/>
              <a:gd name="connsiteY229" fmla="*/ 2154014 h 2237474"/>
              <a:gd name="connsiteX230" fmla="*/ 273386 w 12192000"/>
              <a:gd name="connsiteY230" fmla="*/ 2142551 h 2237474"/>
              <a:gd name="connsiteX231" fmla="*/ 169207 w 12192000"/>
              <a:gd name="connsiteY231" fmla="*/ 2128100 h 2237474"/>
              <a:gd name="connsiteX232" fmla="*/ 93149 w 12192000"/>
              <a:gd name="connsiteY232" fmla="*/ 2105324 h 2237474"/>
              <a:gd name="connsiteX233" fmla="*/ 88109 w 12192000"/>
              <a:gd name="connsiteY233" fmla="*/ 2106704 h 2237474"/>
              <a:gd name="connsiteX234" fmla="*/ 80022 w 12192000"/>
              <a:gd name="connsiteY234" fmla="*/ 2107254 h 2237474"/>
              <a:gd name="connsiteX235" fmla="*/ 79717 w 12192000"/>
              <a:gd name="connsiteY235" fmla="*/ 2107046 h 2237474"/>
              <a:gd name="connsiteX236" fmla="*/ 72352 w 12192000"/>
              <a:gd name="connsiteY236" fmla="*/ 2107991 h 2237474"/>
              <a:gd name="connsiteX237" fmla="*/ 37645 w 12192000"/>
              <a:gd name="connsiteY237" fmla="*/ 2115401 h 2237474"/>
              <a:gd name="connsiteX238" fmla="*/ 4572 w 12192000"/>
              <a:gd name="connsiteY238" fmla="*/ 2111091 h 2237474"/>
              <a:gd name="connsiteX239" fmla="*/ 0 w 12192000"/>
              <a:gd name="connsiteY239" fmla="*/ 2110468 h 2237474"/>
              <a:gd name="connsiteX240" fmla="*/ 0 w 12192000"/>
              <a:gd name="connsiteY2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48155 w 12192000"/>
              <a:gd name="connsiteY152" fmla="*/ 1868903 h 2237474"/>
              <a:gd name="connsiteX153" fmla="*/ 3729530 w 12192000"/>
              <a:gd name="connsiteY153" fmla="*/ 1864513 h 2237474"/>
              <a:gd name="connsiteX154" fmla="*/ 3680177 w 12192000"/>
              <a:gd name="connsiteY154" fmla="*/ 1881552 h 2237474"/>
              <a:gd name="connsiteX155" fmla="*/ 3567259 w 12192000"/>
              <a:gd name="connsiteY155" fmla="*/ 1893482 h 2237474"/>
              <a:gd name="connsiteX156" fmla="*/ 3405770 w 12192000"/>
              <a:gd name="connsiteY156" fmla="*/ 1904591 h 2237474"/>
              <a:gd name="connsiteX157" fmla="*/ 3280097 w 12192000"/>
              <a:gd name="connsiteY157" fmla="*/ 1919610 h 2237474"/>
              <a:gd name="connsiteX158" fmla="*/ 3123424 w 12192000"/>
              <a:gd name="connsiteY158" fmla="*/ 1952930 h 2237474"/>
              <a:gd name="connsiteX159" fmla="*/ 3009910 w 12192000"/>
              <a:gd name="connsiteY159" fmla="*/ 1957866 h 2237474"/>
              <a:gd name="connsiteX160" fmla="*/ 2995934 w 12192000"/>
              <a:gd name="connsiteY160" fmla="*/ 1967085 h 2237474"/>
              <a:gd name="connsiteX161" fmla="*/ 2980071 w 12192000"/>
              <a:gd name="connsiteY161" fmla="*/ 1972988 h 2237474"/>
              <a:gd name="connsiteX162" fmla="*/ 2978094 w 12192000"/>
              <a:gd name="connsiteY162" fmla="*/ 1972369 h 2237474"/>
              <a:gd name="connsiteX163" fmla="*/ 2942858 w 12192000"/>
              <a:gd name="connsiteY163" fmla="*/ 1981367 h 2237474"/>
              <a:gd name="connsiteX164" fmla="*/ 2875436 w 12192000"/>
              <a:gd name="connsiteY164" fmla="*/ 1996977 h 2237474"/>
              <a:gd name="connsiteX165" fmla="*/ 2874892 w 12192000"/>
              <a:gd name="connsiteY165" fmla="*/ 1996085 h 2237474"/>
              <a:gd name="connsiteX166" fmla="*/ 2864145 w 12192000"/>
              <a:gd name="connsiteY166" fmla="*/ 1994061 h 2237474"/>
              <a:gd name="connsiteX167" fmla="*/ 2843662 w 12192000"/>
              <a:gd name="connsiteY167" fmla="*/ 1992498 h 2237474"/>
              <a:gd name="connsiteX168" fmla="*/ 2796128 w 12192000"/>
              <a:gd name="connsiteY168" fmla="*/ 1976403 h 2237474"/>
              <a:gd name="connsiteX169" fmla="*/ 2756784 w 12192000"/>
              <a:gd name="connsiteY169" fmla="*/ 1985116 h 2237474"/>
              <a:gd name="connsiteX170" fmla="*/ 2748833 w 12192000"/>
              <a:gd name="connsiteY170" fmla="*/ 1986323 h 2237474"/>
              <a:gd name="connsiteX171" fmla="*/ 2748661 w 12192000"/>
              <a:gd name="connsiteY171" fmla="*/ 1986122 h 2237474"/>
              <a:gd name="connsiteX172" fmla="*/ 2740251 w 12192000"/>
              <a:gd name="connsiteY172" fmla="*/ 1986946 h 2237474"/>
              <a:gd name="connsiteX173" fmla="*/ 2718916 w 12192000"/>
              <a:gd name="connsiteY173" fmla="*/ 1990867 h 2237474"/>
              <a:gd name="connsiteX174" fmla="*/ 2713522 w 12192000"/>
              <a:gd name="connsiteY174" fmla="*/ 1990173 h 2237474"/>
              <a:gd name="connsiteX175" fmla="*/ 2680597 w 12192000"/>
              <a:gd name="connsiteY175" fmla="*/ 1984996 h 2237474"/>
              <a:gd name="connsiteX176" fmla="*/ 2578178 w 12192000"/>
              <a:gd name="connsiteY176" fmla="*/ 1990531 h 2237474"/>
              <a:gd name="connsiteX177" fmla="*/ 2476147 w 12192000"/>
              <a:gd name="connsiteY177" fmla="*/ 1998305 h 2237474"/>
              <a:gd name="connsiteX178" fmla="*/ 2373568 w 12192000"/>
              <a:gd name="connsiteY178" fmla="*/ 2003219 h 2237474"/>
              <a:gd name="connsiteX179" fmla="*/ 2321399 w 12192000"/>
              <a:gd name="connsiteY179" fmla="*/ 1989467 h 2237474"/>
              <a:gd name="connsiteX180" fmla="*/ 2315525 w 12192000"/>
              <a:gd name="connsiteY180" fmla="*/ 1989708 h 2237474"/>
              <a:gd name="connsiteX181" fmla="*/ 2300792 w 12192000"/>
              <a:gd name="connsiteY181" fmla="*/ 1994290 h 2237474"/>
              <a:gd name="connsiteX182" fmla="*/ 2295469 w 12192000"/>
              <a:gd name="connsiteY182" fmla="*/ 1996659 h 2237474"/>
              <a:gd name="connsiteX183" fmla="*/ 2287219 w 12192000"/>
              <a:gd name="connsiteY183" fmla="*/ 1998750 h 2237474"/>
              <a:gd name="connsiteX184" fmla="*/ 2286948 w 12192000"/>
              <a:gd name="connsiteY184" fmla="*/ 1998596 h 2237474"/>
              <a:gd name="connsiteX185" fmla="*/ 2243069 w 12192000"/>
              <a:gd name="connsiteY185" fmla="*/ 2015111 h 2237474"/>
              <a:gd name="connsiteX186" fmla="*/ 2186609 w 12192000"/>
              <a:gd name="connsiteY186" fmla="*/ 2008263 h 2237474"/>
              <a:gd name="connsiteX187" fmla="*/ 2164831 w 12192000"/>
              <a:gd name="connsiteY187" fmla="*/ 2010143 h 2237474"/>
              <a:gd name="connsiteX188" fmla="*/ 2152836 w 12192000"/>
              <a:gd name="connsiteY188" fmla="*/ 2010048 h 2237474"/>
              <a:gd name="connsiteX189" fmla="*/ 2117102 w 12192000"/>
              <a:gd name="connsiteY189" fmla="*/ 2023004 h 2237474"/>
              <a:gd name="connsiteX190" fmla="*/ 2111935 w 12192000"/>
              <a:gd name="connsiteY190" fmla="*/ 2023163 h 2237474"/>
              <a:gd name="connsiteX191" fmla="*/ 2089991 w 12192000"/>
              <a:gd name="connsiteY191" fmla="*/ 2034193 h 2237474"/>
              <a:gd name="connsiteX192" fmla="*/ 2058061 w 12192000"/>
              <a:gd name="connsiteY192" fmla="*/ 2047942 h 2237474"/>
              <a:gd name="connsiteX193" fmla="*/ 2055737 w 12192000"/>
              <a:gd name="connsiteY193" fmla="*/ 2047704 h 2237474"/>
              <a:gd name="connsiteX194" fmla="*/ 2042244 w 12192000"/>
              <a:gd name="connsiteY194" fmla="*/ 2055560 h 2237474"/>
              <a:gd name="connsiteX195" fmla="*/ 1976224 w 12192000"/>
              <a:gd name="connsiteY195" fmla="*/ 2074257 h 2237474"/>
              <a:gd name="connsiteX196" fmla="*/ 1877728 w 12192000"/>
              <a:gd name="connsiteY196" fmla="*/ 2101004 h 2237474"/>
              <a:gd name="connsiteX197" fmla="*/ 1759056 w 12192000"/>
              <a:gd name="connsiteY197" fmla="*/ 2125608 h 2237474"/>
              <a:gd name="connsiteX198" fmla="*/ 1637948 w 12192000"/>
              <a:gd name="connsiteY198" fmla="*/ 2172597 h 2237474"/>
              <a:gd name="connsiteX199" fmla="*/ 1434549 w 12192000"/>
              <a:gd name="connsiteY199" fmla="*/ 2234522 h 2237474"/>
              <a:gd name="connsiteX200" fmla="*/ 1398481 w 12192000"/>
              <a:gd name="connsiteY200" fmla="*/ 2237074 h 2237474"/>
              <a:gd name="connsiteX201" fmla="*/ 1398407 w 12192000"/>
              <a:gd name="connsiteY201" fmla="*/ 2237095 h 2237474"/>
              <a:gd name="connsiteX202" fmla="*/ 1370962 w 12192000"/>
              <a:gd name="connsiteY202" fmla="*/ 2237474 h 2237474"/>
              <a:gd name="connsiteX203" fmla="*/ 1356367 w 12192000"/>
              <a:gd name="connsiteY203" fmla="*/ 2235089 h 2237474"/>
              <a:gd name="connsiteX204" fmla="*/ 1324828 w 12192000"/>
              <a:gd name="connsiteY204" fmla="*/ 2231968 h 2237474"/>
              <a:gd name="connsiteX205" fmla="*/ 1297744 w 12192000"/>
              <a:gd name="connsiteY205" fmla="*/ 2235849 h 2237474"/>
              <a:gd name="connsiteX206" fmla="*/ 1286236 w 12192000"/>
              <a:gd name="connsiteY206" fmla="*/ 2233135 h 2237474"/>
              <a:gd name="connsiteX207" fmla="*/ 1283504 w 12192000"/>
              <a:gd name="connsiteY207" fmla="*/ 2233797 h 2237474"/>
              <a:gd name="connsiteX208" fmla="*/ 1279765 w 12192000"/>
              <a:gd name="connsiteY208" fmla="*/ 2229639 h 2237474"/>
              <a:gd name="connsiteX209" fmla="*/ 1195347 w 12192000"/>
              <a:gd name="connsiteY209" fmla="*/ 2212354 h 2237474"/>
              <a:gd name="connsiteX210" fmla="*/ 970251 w 12192000"/>
              <a:gd name="connsiteY210" fmla="*/ 2221029 h 2237474"/>
              <a:gd name="connsiteX211" fmla="*/ 812914 w 12192000"/>
              <a:gd name="connsiteY211" fmla="*/ 2202752 h 2237474"/>
              <a:gd name="connsiteX212" fmla="*/ 800195 w 12192000"/>
              <a:gd name="connsiteY212" fmla="*/ 2209407 h 2237474"/>
              <a:gd name="connsiteX213" fmla="*/ 784978 w 12192000"/>
              <a:gd name="connsiteY213" fmla="*/ 2212360 h 2237474"/>
              <a:gd name="connsiteX214" fmla="*/ 681987 w 12192000"/>
              <a:gd name="connsiteY214" fmla="*/ 2216757 h 2237474"/>
              <a:gd name="connsiteX215" fmla="*/ 669923 w 12192000"/>
              <a:gd name="connsiteY215" fmla="*/ 2211682 h 2237474"/>
              <a:gd name="connsiteX216" fmla="*/ 648680 w 12192000"/>
              <a:gd name="connsiteY216" fmla="*/ 2206229 h 2237474"/>
              <a:gd name="connsiteX217" fmla="*/ 597225 w 12192000"/>
              <a:gd name="connsiteY217" fmla="*/ 2180999 h 2237474"/>
              <a:gd name="connsiteX218" fmla="*/ 558449 w 12192000"/>
              <a:gd name="connsiteY218" fmla="*/ 2182346 h 2237474"/>
              <a:gd name="connsiteX219" fmla="*/ 550517 w 12192000"/>
              <a:gd name="connsiteY219" fmla="*/ 2182060 h 2237474"/>
              <a:gd name="connsiteX220" fmla="*/ 550309 w 12192000"/>
              <a:gd name="connsiteY220" fmla="*/ 2181825 h 2237474"/>
              <a:gd name="connsiteX221" fmla="*/ 541836 w 12192000"/>
              <a:gd name="connsiteY221" fmla="*/ 2181063 h 2237474"/>
              <a:gd name="connsiteX222" fmla="*/ 536057 w 12192000"/>
              <a:gd name="connsiteY222" fmla="*/ 2181537 h 2237474"/>
              <a:gd name="connsiteX223" fmla="*/ 520671 w 12192000"/>
              <a:gd name="connsiteY223" fmla="*/ 2180980 h 2237474"/>
              <a:gd name="connsiteX224" fmla="*/ 515024 w 12192000"/>
              <a:gd name="connsiteY224" fmla="*/ 2179258 h 2237474"/>
              <a:gd name="connsiteX225" fmla="*/ 512278 w 12192000"/>
              <a:gd name="connsiteY225" fmla="*/ 2176369 h 2237474"/>
              <a:gd name="connsiteX226" fmla="*/ 480419 w 12192000"/>
              <a:gd name="connsiteY226" fmla="*/ 2167807 h 2237474"/>
              <a:gd name="connsiteX227" fmla="*/ 413835 w 12192000"/>
              <a:gd name="connsiteY227" fmla="*/ 2156783 h 2237474"/>
              <a:gd name="connsiteX228" fmla="*/ 376513 w 12192000"/>
              <a:gd name="connsiteY228" fmla="*/ 2154014 h 2237474"/>
              <a:gd name="connsiteX229" fmla="*/ 273386 w 12192000"/>
              <a:gd name="connsiteY229" fmla="*/ 2142551 h 2237474"/>
              <a:gd name="connsiteX230" fmla="*/ 169207 w 12192000"/>
              <a:gd name="connsiteY230" fmla="*/ 2128100 h 2237474"/>
              <a:gd name="connsiteX231" fmla="*/ 93149 w 12192000"/>
              <a:gd name="connsiteY231" fmla="*/ 2105324 h 2237474"/>
              <a:gd name="connsiteX232" fmla="*/ 88109 w 12192000"/>
              <a:gd name="connsiteY232" fmla="*/ 2106704 h 2237474"/>
              <a:gd name="connsiteX233" fmla="*/ 80022 w 12192000"/>
              <a:gd name="connsiteY233" fmla="*/ 2107254 h 2237474"/>
              <a:gd name="connsiteX234" fmla="*/ 79717 w 12192000"/>
              <a:gd name="connsiteY234" fmla="*/ 2107046 h 2237474"/>
              <a:gd name="connsiteX235" fmla="*/ 72352 w 12192000"/>
              <a:gd name="connsiteY235" fmla="*/ 2107991 h 2237474"/>
              <a:gd name="connsiteX236" fmla="*/ 37645 w 12192000"/>
              <a:gd name="connsiteY236" fmla="*/ 2115401 h 2237474"/>
              <a:gd name="connsiteX237" fmla="*/ 4572 w 12192000"/>
              <a:gd name="connsiteY237" fmla="*/ 2111091 h 2237474"/>
              <a:gd name="connsiteX238" fmla="*/ 0 w 12192000"/>
              <a:gd name="connsiteY238" fmla="*/ 2110468 h 2237474"/>
              <a:gd name="connsiteX239" fmla="*/ 0 w 12192000"/>
              <a:gd name="connsiteY2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29530 w 12192000"/>
              <a:gd name="connsiteY152" fmla="*/ 1864513 h 2237474"/>
              <a:gd name="connsiteX153" fmla="*/ 3680177 w 12192000"/>
              <a:gd name="connsiteY153" fmla="*/ 1881552 h 2237474"/>
              <a:gd name="connsiteX154" fmla="*/ 3567259 w 12192000"/>
              <a:gd name="connsiteY154" fmla="*/ 1893482 h 2237474"/>
              <a:gd name="connsiteX155" fmla="*/ 3405770 w 12192000"/>
              <a:gd name="connsiteY155" fmla="*/ 1904591 h 2237474"/>
              <a:gd name="connsiteX156" fmla="*/ 3280097 w 12192000"/>
              <a:gd name="connsiteY156" fmla="*/ 1919610 h 2237474"/>
              <a:gd name="connsiteX157" fmla="*/ 3123424 w 12192000"/>
              <a:gd name="connsiteY157" fmla="*/ 1952930 h 2237474"/>
              <a:gd name="connsiteX158" fmla="*/ 3009910 w 12192000"/>
              <a:gd name="connsiteY158" fmla="*/ 1957866 h 2237474"/>
              <a:gd name="connsiteX159" fmla="*/ 2995934 w 12192000"/>
              <a:gd name="connsiteY159" fmla="*/ 1967085 h 2237474"/>
              <a:gd name="connsiteX160" fmla="*/ 2980071 w 12192000"/>
              <a:gd name="connsiteY160" fmla="*/ 1972988 h 2237474"/>
              <a:gd name="connsiteX161" fmla="*/ 2978094 w 12192000"/>
              <a:gd name="connsiteY161" fmla="*/ 1972369 h 2237474"/>
              <a:gd name="connsiteX162" fmla="*/ 2942858 w 12192000"/>
              <a:gd name="connsiteY162" fmla="*/ 1981367 h 2237474"/>
              <a:gd name="connsiteX163" fmla="*/ 2875436 w 12192000"/>
              <a:gd name="connsiteY163" fmla="*/ 1996977 h 2237474"/>
              <a:gd name="connsiteX164" fmla="*/ 2874892 w 12192000"/>
              <a:gd name="connsiteY164" fmla="*/ 1996085 h 2237474"/>
              <a:gd name="connsiteX165" fmla="*/ 2864145 w 12192000"/>
              <a:gd name="connsiteY165" fmla="*/ 1994061 h 2237474"/>
              <a:gd name="connsiteX166" fmla="*/ 2843662 w 12192000"/>
              <a:gd name="connsiteY166" fmla="*/ 1992498 h 2237474"/>
              <a:gd name="connsiteX167" fmla="*/ 2796128 w 12192000"/>
              <a:gd name="connsiteY167" fmla="*/ 1976403 h 2237474"/>
              <a:gd name="connsiteX168" fmla="*/ 2756784 w 12192000"/>
              <a:gd name="connsiteY168" fmla="*/ 1985116 h 2237474"/>
              <a:gd name="connsiteX169" fmla="*/ 2748833 w 12192000"/>
              <a:gd name="connsiteY169" fmla="*/ 1986323 h 2237474"/>
              <a:gd name="connsiteX170" fmla="*/ 2748661 w 12192000"/>
              <a:gd name="connsiteY170" fmla="*/ 1986122 h 2237474"/>
              <a:gd name="connsiteX171" fmla="*/ 2740251 w 12192000"/>
              <a:gd name="connsiteY171" fmla="*/ 1986946 h 2237474"/>
              <a:gd name="connsiteX172" fmla="*/ 2718916 w 12192000"/>
              <a:gd name="connsiteY172" fmla="*/ 1990867 h 2237474"/>
              <a:gd name="connsiteX173" fmla="*/ 2713522 w 12192000"/>
              <a:gd name="connsiteY173" fmla="*/ 1990173 h 2237474"/>
              <a:gd name="connsiteX174" fmla="*/ 2680597 w 12192000"/>
              <a:gd name="connsiteY174" fmla="*/ 1984996 h 2237474"/>
              <a:gd name="connsiteX175" fmla="*/ 2578178 w 12192000"/>
              <a:gd name="connsiteY175" fmla="*/ 1990531 h 2237474"/>
              <a:gd name="connsiteX176" fmla="*/ 2476147 w 12192000"/>
              <a:gd name="connsiteY176" fmla="*/ 1998305 h 2237474"/>
              <a:gd name="connsiteX177" fmla="*/ 2373568 w 12192000"/>
              <a:gd name="connsiteY177" fmla="*/ 2003219 h 2237474"/>
              <a:gd name="connsiteX178" fmla="*/ 2321399 w 12192000"/>
              <a:gd name="connsiteY178" fmla="*/ 1989467 h 2237474"/>
              <a:gd name="connsiteX179" fmla="*/ 2315525 w 12192000"/>
              <a:gd name="connsiteY179" fmla="*/ 1989708 h 2237474"/>
              <a:gd name="connsiteX180" fmla="*/ 2300792 w 12192000"/>
              <a:gd name="connsiteY180" fmla="*/ 1994290 h 2237474"/>
              <a:gd name="connsiteX181" fmla="*/ 2295469 w 12192000"/>
              <a:gd name="connsiteY181" fmla="*/ 1996659 h 2237474"/>
              <a:gd name="connsiteX182" fmla="*/ 2287219 w 12192000"/>
              <a:gd name="connsiteY182" fmla="*/ 1998750 h 2237474"/>
              <a:gd name="connsiteX183" fmla="*/ 2286948 w 12192000"/>
              <a:gd name="connsiteY183" fmla="*/ 1998596 h 2237474"/>
              <a:gd name="connsiteX184" fmla="*/ 2243069 w 12192000"/>
              <a:gd name="connsiteY184" fmla="*/ 2015111 h 2237474"/>
              <a:gd name="connsiteX185" fmla="*/ 2186609 w 12192000"/>
              <a:gd name="connsiteY185" fmla="*/ 2008263 h 2237474"/>
              <a:gd name="connsiteX186" fmla="*/ 2164831 w 12192000"/>
              <a:gd name="connsiteY186" fmla="*/ 2010143 h 2237474"/>
              <a:gd name="connsiteX187" fmla="*/ 2152836 w 12192000"/>
              <a:gd name="connsiteY187" fmla="*/ 2010048 h 2237474"/>
              <a:gd name="connsiteX188" fmla="*/ 2117102 w 12192000"/>
              <a:gd name="connsiteY188" fmla="*/ 2023004 h 2237474"/>
              <a:gd name="connsiteX189" fmla="*/ 2111935 w 12192000"/>
              <a:gd name="connsiteY189" fmla="*/ 2023163 h 2237474"/>
              <a:gd name="connsiteX190" fmla="*/ 2089991 w 12192000"/>
              <a:gd name="connsiteY190" fmla="*/ 2034193 h 2237474"/>
              <a:gd name="connsiteX191" fmla="*/ 2058061 w 12192000"/>
              <a:gd name="connsiteY191" fmla="*/ 2047942 h 2237474"/>
              <a:gd name="connsiteX192" fmla="*/ 2055737 w 12192000"/>
              <a:gd name="connsiteY192" fmla="*/ 2047704 h 2237474"/>
              <a:gd name="connsiteX193" fmla="*/ 2042244 w 12192000"/>
              <a:gd name="connsiteY193" fmla="*/ 2055560 h 2237474"/>
              <a:gd name="connsiteX194" fmla="*/ 1976224 w 12192000"/>
              <a:gd name="connsiteY194" fmla="*/ 2074257 h 2237474"/>
              <a:gd name="connsiteX195" fmla="*/ 1877728 w 12192000"/>
              <a:gd name="connsiteY195" fmla="*/ 2101004 h 2237474"/>
              <a:gd name="connsiteX196" fmla="*/ 1759056 w 12192000"/>
              <a:gd name="connsiteY196" fmla="*/ 2125608 h 2237474"/>
              <a:gd name="connsiteX197" fmla="*/ 1637948 w 12192000"/>
              <a:gd name="connsiteY197" fmla="*/ 2172597 h 2237474"/>
              <a:gd name="connsiteX198" fmla="*/ 1434549 w 12192000"/>
              <a:gd name="connsiteY198" fmla="*/ 2234522 h 2237474"/>
              <a:gd name="connsiteX199" fmla="*/ 1398481 w 12192000"/>
              <a:gd name="connsiteY199" fmla="*/ 2237074 h 2237474"/>
              <a:gd name="connsiteX200" fmla="*/ 1398407 w 12192000"/>
              <a:gd name="connsiteY200" fmla="*/ 2237095 h 2237474"/>
              <a:gd name="connsiteX201" fmla="*/ 1370962 w 12192000"/>
              <a:gd name="connsiteY201" fmla="*/ 2237474 h 2237474"/>
              <a:gd name="connsiteX202" fmla="*/ 1356367 w 12192000"/>
              <a:gd name="connsiteY202" fmla="*/ 2235089 h 2237474"/>
              <a:gd name="connsiteX203" fmla="*/ 1324828 w 12192000"/>
              <a:gd name="connsiteY203" fmla="*/ 2231968 h 2237474"/>
              <a:gd name="connsiteX204" fmla="*/ 1297744 w 12192000"/>
              <a:gd name="connsiteY204" fmla="*/ 2235849 h 2237474"/>
              <a:gd name="connsiteX205" fmla="*/ 1286236 w 12192000"/>
              <a:gd name="connsiteY205" fmla="*/ 2233135 h 2237474"/>
              <a:gd name="connsiteX206" fmla="*/ 1283504 w 12192000"/>
              <a:gd name="connsiteY206" fmla="*/ 2233797 h 2237474"/>
              <a:gd name="connsiteX207" fmla="*/ 1279765 w 12192000"/>
              <a:gd name="connsiteY207" fmla="*/ 2229639 h 2237474"/>
              <a:gd name="connsiteX208" fmla="*/ 1195347 w 12192000"/>
              <a:gd name="connsiteY208" fmla="*/ 2212354 h 2237474"/>
              <a:gd name="connsiteX209" fmla="*/ 970251 w 12192000"/>
              <a:gd name="connsiteY209" fmla="*/ 2221029 h 2237474"/>
              <a:gd name="connsiteX210" fmla="*/ 812914 w 12192000"/>
              <a:gd name="connsiteY210" fmla="*/ 2202752 h 2237474"/>
              <a:gd name="connsiteX211" fmla="*/ 800195 w 12192000"/>
              <a:gd name="connsiteY211" fmla="*/ 2209407 h 2237474"/>
              <a:gd name="connsiteX212" fmla="*/ 784978 w 12192000"/>
              <a:gd name="connsiteY212" fmla="*/ 2212360 h 2237474"/>
              <a:gd name="connsiteX213" fmla="*/ 681987 w 12192000"/>
              <a:gd name="connsiteY213" fmla="*/ 2216757 h 2237474"/>
              <a:gd name="connsiteX214" fmla="*/ 669923 w 12192000"/>
              <a:gd name="connsiteY214" fmla="*/ 2211682 h 2237474"/>
              <a:gd name="connsiteX215" fmla="*/ 648680 w 12192000"/>
              <a:gd name="connsiteY215" fmla="*/ 2206229 h 2237474"/>
              <a:gd name="connsiteX216" fmla="*/ 597225 w 12192000"/>
              <a:gd name="connsiteY216" fmla="*/ 2180999 h 2237474"/>
              <a:gd name="connsiteX217" fmla="*/ 558449 w 12192000"/>
              <a:gd name="connsiteY217" fmla="*/ 2182346 h 2237474"/>
              <a:gd name="connsiteX218" fmla="*/ 550517 w 12192000"/>
              <a:gd name="connsiteY218" fmla="*/ 2182060 h 2237474"/>
              <a:gd name="connsiteX219" fmla="*/ 550309 w 12192000"/>
              <a:gd name="connsiteY219" fmla="*/ 2181825 h 2237474"/>
              <a:gd name="connsiteX220" fmla="*/ 541836 w 12192000"/>
              <a:gd name="connsiteY220" fmla="*/ 2181063 h 2237474"/>
              <a:gd name="connsiteX221" fmla="*/ 536057 w 12192000"/>
              <a:gd name="connsiteY221" fmla="*/ 2181537 h 2237474"/>
              <a:gd name="connsiteX222" fmla="*/ 520671 w 12192000"/>
              <a:gd name="connsiteY222" fmla="*/ 2180980 h 2237474"/>
              <a:gd name="connsiteX223" fmla="*/ 515024 w 12192000"/>
              <a:gd name="connsiteY223" fmla="*/ 2179258 h 2237474"/>
              <a:gd name="connsiteX224" fmla="*/ 512278 w 12192000"/>
              <a:gd name="connsiteY224" fmla="*/ 2176369 h 2237474"/>
              <a:gd name="connsiteX225" fmla="*/ 480419 w 12192000"/>
              <a:gd name="connsiteY225" fmla="*/ 2167807 h 2237474"/>
              <a:gd name="connsiteX226" fmla="*/ 413835 w 12192000"/>
              <a:gd name="connsiteY226" fmla="*/ 2156783 h 2237474"/>
              <a:gd name="connsiteX227" fmla="*/ 376513 w 12192000"/>
              <a:gd name="connsiteY227" fmla="*/ 2154014 h 2237474"/>
              <a:gd name="connsiteX228" fmla="*/ 273386 w 12192000"/>
              <a:gd name="connsiteY228" fmla="*/ 2142551 h 2237474"/>
              <a:gd name="connsiteX229" fmla="*/ 169207 w 12192000"/>
              <a:gd name="connsiteY229" fmla="*/ 2128100 h 2237474"/>
              <a:gd name="connsiteX230" fmla="*/ 93149 w 12192000"/>
              <a:gd name="connsiteY230" fmla="*/ 2105324 h 2237474"/>
              <a:gd name="connsiteX231" fmla="*/ 88109 w 12192000"/>
              <a:gd name="connsiteY231" fmla="*/ 2106704 h 2237474"/>
              <a:gd name="connsiteX232" fmla="*/ 80022 w 12192000"/>
              <a:gd name="connsiteY232" fmla="*/ 2107254 h 2237474"/>
              <a:gd name="connsiteX233" fmla="*/ 79717 w 12192000"/>
              <a:gd name="connsiteY233" fmla="*/ 2107046 h 2237474"/>
              <a:gd name="connsiteX234" fmla="*/ 72352 w 12192000"/>
              <a:gd name="connsiteY234" fmla="*/ 2107991 h 2237474"/>
              <a:gd name="connsiteX235" fmla="*/ 37645 w 12192000"/>
              <a:gd name="connsiteY235" fmla="*/ 2115401 h 2237474"/>
              <a:gd name="connsiteX236" fmla="*/ 4572 w 12192000"/>
              <a:gd name="connsiteY236" fmla="*/ 2111091 h 2237474"/>
              <a:gd name="connsiteX237" fmla="*/ 0 w 12192000"/>
              <a:gd name="connsiteY237" fmla="*/ 2110468 h 2237474"/>
              <a:gd name="connsiteX238" fmla="*/ 0 w 12192000"/>
              <a:gd name="connsiteY23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29530 w 12192000"/>
              <a:gd name="connsiteY151" fmla="*/ 1864513 h 2237474"/>
              <a:gd name="connsiteX152" fmla="*/ 3680177 w 12192000"/>
              <a:gd name="connsiteY152" fmla="*/ 1881552 h 2237474"/>
              <a:gd name="connsiteX153" fmla="*/ 3567259 w 12192000"/>
              <a:gd name="connsiteY153" fmla="*/ 1893482 h 2237474"/>
              <a:gd name="connsiteX154" fmla="*/ 3405770 w 12192000"/>
              <a:gd name="connsiteY154" fmla="*/ 1904591 h 2237474"/>
              <a:gd name="connsiteX155" fmla="*/ 3280097 w 12192000"/>
              <a:gd name="connsiteY155" fmla="*/ 1919610 h 2237474"/>
              <a:gd name="connsiteX156" fmla="*/ 3123424 w 12192000"/>
              <a:gd name="connsiteY156" fmla="*/ 1952930 h 2237474"/>
              <a:gd name="connsiteX157" fmla="*/ 3009910 w 12192000"/>
              <a:gd name="connsiteY157" fmla="*/ 1957866 h 2237474"/>
              <a:gd name="connsiteX158" fmla="*/ 2995934 w 12192000"/>
              <a:gd name="connsiteY158" fmla="*/ 1967085 h 2237474"/>
              <a:gd name="connsiteX159" fmla="*/ 2980071 w 12192000"/>
              <a:gd name="connsiteY159" fmla="*/ 1972988 h 2237474"/>
              <a:gd name="connsiteX160" fmla="*/ 2978094 w 12192000"/>
              <a:gd name="connsiteY160" fmla="*/ 1972369 h 2237474"/>
              <a:gd name="connsiteX161" fmla="*/ 2942858 w 12192000"/>
              <a:gd name="connsiteY161" fmla="*/ 1981367 h 2237474"/>
              <a:gd name="connsiteX162" fmla="*/ 2875436 w 12192000"/>
              <a:gd name="connsiteY162" fmla="*/ 1996977 h 2237474"/>
              <a:gd name="connsiteX163" fmla="*/ 2874892 w 12192000"/>
              <a:gd name="connsiteY163" fmla="*/ 1996085 h 2237474"/>
              <a:gd name="connsiteX164" fmla="*/ 2864145 w 12192000"/>
              <a:gd name="connsiteY164" fmla="*/ 1994061 h 2237474"/>
              <a:gd name="connsiteX165" fmla="*/ 2843662 w 12192000"/>
              <a:gd name="connsiteY165" fmla="*/ 1992498 h 2237474"/>
              <a:gd name="connsiteX166" fmla="*/ 2796128 w 12192000"/>
              <a:gd name="connsiteY166" fmla="*/ 1976403 h 2237474"/>
              <a:gd name="connsiteX167" fmla="*/ 2756784 w 12192000"/>
              <a:gd name="connsiteY167" fmla="*/ 1985116 h 2237474"/>
              <a:gd name="connsiteX168" fmla="*/ 2748833 w 12192000"/>
              <a:gd name="connsiteY168" fmla="*/ 1986323 h 2237474"/>
              <a:gd name="connsiteX169" fmla="*/ 2748661 w 12192000"/>
              <a:gd name="connsiteY169" fmla="*/ 1986122 h 2237474"/>
              <a:gd name="connsiteX170" fmla="*/ 2740251 w 12192000"/>
              <a:gd name="connsiteY170" fmla="*/ 1986946 h 2237474"/>
              <a:gd name="connsiteX171" fmla="*/ 2718916 w 12192000"/>
              <a:gd name="connsiteY171" fmla="*/ 1990867 h 2237474"/>
              <a:gd name="connsiteX172" fmla="*/ 2713522 w 12192000"/>
              <a:gd name="connsiteY172" fmla="*/ 1990173 h 2237474"/>
              <a:gd name="connsiteX173" fmla="*/ 2680597 w 12192000"/>
              <a:gd name="connsiteY173" fmla="*/ 1984996 h 2237474"/>
              <a:gd name="connsiteX174" fmla="*/ 2578178 w 12192000"/>
              <a:gd name="connsiteY174" fmla="*/ 1990531 h 2237474"/>
              <a:gd name="connsiteX175" fmla="*/ 2476147 w 12192000"/>
              <a:gd name="connsiteY175" fmla="*/ 1998305 h 2237474"/>
              <a:gd name="connsiteX176" fmla="*/ 2373568 w 12192000"/>
              <a:gd name="connsiteY176" fmla="*/ 2003219 h 2237474"/>
              <a:gd name="connsiteX177" fmla="*/ 2321399 w 12192000"/>
              <a:gd name="connsiteY177" fmla="*/ 1989467 h 2237474"/>
              <a:gd name="connsiteX178" fmla="*/ 2315525 w 12192000"/>
              <a:gd name="connsiteY178" fmla="*/ 1989708 h 2237474"/>
              <a:gd name="connsiteX179" fmla="*/ 2300792 w 12192000"/>
              <a:gd name="connsiteY179" fmla="*/ 1994290 h 2237474"/>
              <a:gd name="connsiteX180" fmla="*/ 2295469 w 12192000"/>
              <a:gd name="connsiteY180" fmla="*/ 1996659 h 2237474"/>
              <a:gd name="connsiteX181" fmla="*/ 2287219 w 12192000"/>
              <a:gd name="connsiteY181" fmla="*/ 1998750 h 2237474"/>
              <a:gd name="connsiteX182" fmla="*/ 2286948 w 12192000"/>
              <a:gd name="connsiteY182" fmla="*/ 1998596 h 2237474"/>
              <a:gd name="connsiteX183" fmla="*/ 2243069 w 12192000"/>
              <a:gd name="connsiteY183" fmla="*/ 2015111 h 2237474"/>
              <a:gd name="connsiteX184" fmla="*/ 2186609 w 12192000"/>
              <a:gd name="connsiteY184" fmla="*/ 2008263 h 2237474"/>
              <a:gd name="connsiteX185" fmla="*/ 2164831 w 12192000"/>
              <a:gd name="connsiteY185" fmla="*/ 2010143 h 2237474"/>
              <a:gd name="connsiteX186" fmla="*/ 2152836 w 12192000"/>
              <a:gd name="connsiteY186" fmla="*/ 2010048 h 2237474"/>
              <a:gd name="connsiteX187" fmla="*/ 2117102 w 12192000"/>
              <a:gd name="connsiteY187" fmla="*/ 2023004 h 2237474"/>
              <a:gd name="connsiteX188" fmla="*/ 2111935 w 12192000"/>
              <a:gd name="connsiteY188" fmla="*/ 2023163 h 2237474"/>
              <a:gd name="connsiteX189" fmla="*/ 2089991 w 12192000"/>
              <a:gd name="connsiteY189" fmla="*/ 2034193 h 2237474"/>
              <a:gd name="connsiteX190" fmla="*/ 2058061 w 12192000"/>
              <a:gd name="connsiteY190" fmla="*/ 2047942 h 2237474"/>
              <a:gd name="connsiteX191" fmla="*/ 2055737 w 12192000"/>
              <a:gd name="connsiteY191" fmla="*/ 2047704 h 2237474"/>
              <a:gd name="connsiteX192" fmla="*/ 2042244 w 12192000"/>
              <a:gd name="connsiteY192" fmla="*/ 2055560 h 2237474"/>
              <a:gd name="connsiteX193" fmla="*/ 1976224 w 12192000"/>
              <a:gd name="connsiteY193" fmla="*/ 2074257 h 2237474"/>
              <a:gd name="connsiteX194" fmla="*/ 1877728 w 12192000"/>
              <a:gd name="connsiteY194" fmla="*/ 2101004 h 2237474"/>
              <a:gd name="connsiteX195" fmla="*/ 1759056 w 12192000"/>
              <a:gd name="connsiteY195" fmla="*/ 2125608 h 2237474"/>
              <a:gd name="connsiteX196" fmla="*/ 1637948 w 12192000"/>
              <a:gd name="connsiteY196" fmla="*/ 2172597 h 2237474"/>
              <a:gd name="connsiteX197" fmla="*/ 1434549 w 12192000"/>
              <a:gd name="connsiteY197" fmla="*/ 2234522 h 2237474"/>
              <a:gd name="connsiteX198" fmla="*/ 1398481 w 12192000"/>
              <a:gd name="connsiteY198" fmla="*/ 2237074 h 2237474"/>
              <a:gd name="connsiteX199" fmla="*/ 1398407 w 12192000"/>
              <a:gd name="connsiteY199" fmla="*/ 2237095 h 2237474"/>
              <a:gd name="connsiteX200" fmla="*/ 1370962 w 12192000"/>
              <a:gd name="connsiteY200" fmla="*/ 2237474 h 2237474"/>
              <a:gd name="connsiteX201" fmla="*/ 1356367 w 12192000"/>
              <a:gd name="connsiteY201" fmla="*/ 2235089 h 2237474"/>
              <a:gd name="connsiteX202" fmla="*/ 1324828 w 12192000"/>
              <a:gd name="connsiteY202" fmla="*/ 2231968 h 2237474"/>
              <a:gd name="connsiteX203" fmla="*/ 1297744 w 12192000"/>
              <a:gd name="connsiteY203" fmla="*/ 2235849 h 2237474"/>
              <a:gd name="connsiteX204" fmla="*/ 1286236 w 12192000"/>
              <a:gd name="connsiteY204" fmla="*/ 2233135 h 2237474"/>
              <a:gd name="connsiteX205" fmla="*/ 1283504 w 12192000"/>
              <a:gd name="connsiteY205" fmla="*/ 2233797 h 2237474"/>
              <a:gd name="connsiteX206" fmla="*/ 1279765 w 12192000"/>
              <a:gd name="connsiteY206" fmla="*/ 2229639 h 2237474"/>
              <a:gd name="connsiteX207" fmla="*/ 1195347 w 12192000"/>
              <a:gd name="connsiteY207" fmla="*/ 2212354 h 2237474"/>
              <a:gd name="connsiteX208" fmla="*/ 970251 w 12192000"/>
              <a:gd name="connsiteY208" fmla="*/ 2221029 h 2237474"/>
              <a:gd name="connsiteX209" fmla="*/ 812914 w 12192000"/>
              <a:gd name="connsiteY209" fmla="*/ 2202752 h 2237474"/>
              <a:gd name="connsiteX210" fmla="*/ 800195 w 12192000"/>
              <a:gd name="connsiteY210" fmla="*/ 2209407 h 2237474"/>
              <a:gd name="connsiteX211" fmla="*/ 784978 w 12192000"/>
              <a:gd name="connsiteY211" fmla="*/ 2212360 h 2237474"/>
              <a:gd name="connsiteX212" fmla="*/ 681987 w 12192000"/>
              <a:gd name="connsiteY212" fmla="*/ 2216757 h 2237474"/>
              <a:gd name="connsiteX213" fmla="*/ 669923 w 12192000"/>
              <a:gd name="connsiteY213" fmla="*/ 2211682 h 2237474"/>
              <a:gd name="connsiteX214" fmla="*/ 648680 w 12192000"/>
              <a:gd name="connsiteY214" fmla="*/ 2206229 h 2237474"/>
              <a:gd name="connsiteX215" fmla="*/ 597225 w 12192000"/>
              <a:gd name="connsiteY215" fmla="*/ 2180999 h 2237474"/>
              <a:gd name="connsiteX216" fmla="*/ 558449 w 12192000"/>
              <a:gd name="connsiteY216" fmla="*/ 2182346 h 2237474"/>
              <a:gd name="connsiteX217" fmla="*/ 550517 w 12192000"/>
              <a:gd name="connsiteY217" fmla="*/ 2182060 h 2237474"/>
              <a:gd name="connsiteX218" fmla="*/ 550309 w 12192000"/>
              <a:gd name="connsiteY218" fmla="*/ 2181825 h 2237474"/>
              <a:gd name="connsiteX219" fmla="*/ 541836 w 12192000"/>
              <a:gd name="connsiteY219" fmla="*/ 2181063 h 2237474"/>
              <a:gd name="connsiteX220" fmla="*/ 536057 w 12192000"/>
              <a:gd name="connsiteY220" fmla="*/ 2181537 h 2237474"/>
              <a:gd name="connsiteX221" fmla="*/ 520671 w 12192000"/>
              <a:gd name="connsiteY221" fmla="*/ 2180980 h 2237474"/>
              <a:gd name="connsiteX222" fmla="*/ 515024 w 12192000"/>
              <a:gd name="connsiteY222" fmla="*/ 2179258 h 2237474"/>
              <a:gd name="connsiteX223" fmla="*/ 512278 w 12192000"/>
              <a:gd name="connsiteY223" fmla="*/ 2176369 h 2237474"/>
              <a:gd name="connsiteX224" fmla="*/ 480419 w 12192000"/>
              <a:gd name="connsiteY224" fmla="*/ 2167807 h 2237474"/>
              <a:gd name="connsiteX225" fmla="*/ 413835 w 12192000"/>
              <a:gd name="connsiteY225" fmla="*/ 2156783 h 2237474"/>
              <a:gd name="connsiteX226" fmla="*/ 376513 w 12192000"/>
              <a:gd name="connsiteY226" fmla="*/ 2154014 h 2237474"/>
              <a:gd name="connsiteX227" fmla="*/ 273386 w 12192000"/>
              <a:gd name="connsiteY227" fmla="*/ 2142551 h 2237474"/>
              <a:gd name="connsiteX228" fmla="*/ 169207 w 12192000"/>
              <a:gd name="connsiteY228" fmla="*/ 2128100 h 2237474"/>
              <a:gd name="connsiteX229" fmla="*/ 93149 w 12192000"/>
              <a:gd name="connsiteY229" fmla="*/ 2105324 h 2237474"/>
              <a:gd name="connsiteX230" fmla="*/ 88109 w 12192000"/>
              <a:gd name="connsiteY230" fmla="*/ 2106704 h 2237474"/>
              <a:gd name="connsiteX231" fmla="*/ 80022 w 12192000"/>
              <a:gd name="connsiteY231" fmla="*/ 2107254 h 2237474"/>
              <a:gd name="connsiteX232" fmla="*/ 79717 w 12192000"/>
              <a:gd name="connsiteY232" fmla="*/ 2107046 h 2237474"/>
              <a:gd name="connsiteX233" fmla="*/ 72352 w 12192000"/>
              <a:gd name="connsiteY233" fmla="*/ 2107991 h 2237474"/>
              <a:gd name="connsiteX234" fmla="*/ 37645 w 12192000"/>
              <a:gd name="connsiteY234" fmla="*/ 2115401 h 2237474"/>
              <a:gd name="connsiteX235" fmla="*/ 4572 w 12192000"/>
              <a:gd name="connsiteY235" fmla="*/ 2111091 h 2237474"/>
              <a:gd name="connsiteX236" fmla="*/ 0 w 12192000"/>
              <a:gd name="connsiteY236" fmla="*/ 2110468 h 2237474"/>
              <a:gd name="connsiteX237" fmla="*/ 0 w 12192000"/>
              <a:gd name="connsiteY23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29530 w 12192000"/>
              <a:gd name="connsiteY150" fmla="*/ 1864513 h 2237474"/>
              <a:gd name="connsiteX151" fmla="*/ 3680177 w 12192000"/>
              <a:gd name="connsiteY151" fmla="*/ 1881552 h 2237474"/>
              <a:gd name="connsiteX152" fmla="*/ 3567259 w 12192000"/>
              <a:gd name="connsiteY152" fmla="*/ 1893482 h 2237474"/>
              <a:gd name="connsiteX153" fmla="*/ 3405770 w 12192000"/>
              <a:gd name="connsiteY153" fmla="*/ 1904591 h 2237474"/>
              <a:gd name="connsiteX154" fmla="*/ 3280097 w 12192000"/>
              <a:gd name="connsiteY154" fmla="*/ 1919610 h 2237474"/>
              <a:gd name="connsiteX155" fmla="*/ 3123424 w 12192000"/>
              <a:gd name="connsiteY155" fmla="*/ 1952930 h 2237474"/>
              <a:gd name="connsiteX156" fmla="*/ 3009910 w 12192000"/>
              <a:gd name="connsiteY156" fmla="*/ 1957866 h 2237474"/>
              <a:gd name="connsiteX157" fmla="*/ 2995934 w 12192000"/>
              <a:gd name="connsiteY157" fmla="*/ 1967085 h 2237474"/>
              <a:gd name="connsiteX158" fmla="*/ 2980071 w 12192000"/>
              <a:gd name="connsiteY158" fmla="*/ 1972988 h 2237474"/>
              <a:gd name="connsiteX159" fmla="*/ 2978094 w 12192000"/>
              <a:gd name="connsiteY159" fmla="*/ 1972369 h 2237474"/>
              <a:gd name="connsiteX160" fmla="*/ 2942858 w 12192000"/>
              <a:gd name="connsiteY160" fmla="*/ 1981367 h 2237474"/>
              <a:gd name="connsiteX161" fmla="*/ 2875436 w 12192000"/>
              <a:gd name="connsiteY161" fmla="*/ 1996977 h 2237474"/>
              <a:gd name="connsiteX162" fmla="*/ 2874892 w 12192000"/>
              <a:gd name="connsiteY162" fmla="*/ 1996085 h 2237474"/>
              <a:gd name="connsiteX163" fmla="*/ 2864145 w 12192000"/>
              <a:gd name="connsiteY163" fmla="*/ 1994061 h 2237474"/>
              <a:gd name="connsiteX164" fmla="*/ 2843662 w 12192000"/>
              <a:gd name="connsiteY164" fmla="*/ 1992498 h 2237474"/>
              <a:gd name="connsiteX165" fmla="*/ 2796128 w 12192000"/>
              <a:gd name="connsiteY165" fmla="*/ 1976403 h 2237474"/>
              <a:gd name="connsiteX166" fmla="*/ 2756784 w 12192000"/>
              <a:gd name="connsiteY166" fmla="*/ 1985116 h 2237474"/>
              <a:gd name="connsiteX167" fmla="*/ 2748833 w 12192000"/>
              <a:gd name="connsiteY167" fmla="*/ 1986323 h 2237474"/>
              <a:gd name="connsiteX168" fmla="*/ 2748661 w 12192000"/>
              <a:gd name="connsiteY168" fmla="*/ 1986122 h 2237474"/>
              <a:gd name="connsiteX169" fmla="*/ 2740251 w 12192000"/>
              <a:gd name="connsiteY169" fmla="*/ 1986946 h 2237474"/>
              <a:gd name="connsiteX170" fmla="*/ 2718916 w 12192000"/>
              <a:gd name="connsiteY170" fmla="*/ 1990867 h 2237474"/>
              <a:gd name="connsiteX171" fmla="*/ 2713522 w 12192000"/>
              <a:gd name="connsiteY171" fmla="*/ 1990173 h 2237474"/>
              <a:gd name="connsiteX172" fmla="*/ 2680597 w 12192000"/>
              <a:gd name="connsiteY172" fmla="*/ 1984996 h 2237474"/>
              <a:gd name="connsiteX173" fmla="*/ 2578178 w 12192000"/>
              <a:gd name="connsiteY173" fmla="*/ 1990531 h 2237474"/>
              <a:gd name="connsiteX174" fmla="*/ 2476147 w 12192000"/>
              <a:gd name="connsiteY174" fmla="*/ 1998305 h 2237474"/>
              <a:gd name="connsiteX175" fmla="*/ 2373568 w 12192000"/>
              <a:gd name="connsiteY175" fmla="*/ 2003219 h 2237474"/>
              <a:gd name="connsiteX176" fmla="*/ 2321399 w 12192000"/>
              <a:gd name="connsiteY176" fmla="*/ 1989467 h 2237474"/>
              <a:gd name="connsiteX177" fmla="*/ 2315525 w 12192000"/>
              <a:gd name="connsiteY177" fmla="*/ 1989708 h 2237474"/>
              <a:gd name="connsiteX178" fmla="*/ 2300792 w 12192000"/>
              <a:gd name="connsiteY178" fmla="*/ 1994290 h 2237474"/>
              <a:gd name="connsiteX179" fmla="*/ 2295469 w 12192000"/>
              <a:gd name="connsiteY179" fmla="*/ 1996659 h 2237474"/>
              <a:gd name="connsiteX180" fmla="*/ 2287219 w 12192000"/>
              <a:gd name="connsiteY180" fmla="*/ 1998750 h 2237474"/>
              <a:gd name="connsiteX181" fmla="*/ 2286948 w 12192000"/>
              <a:gd name="connsiteY181" fmla="*/ 1998596 h 2237474"/>
              <a:gd name="connsiteX182" fmla="*/ 2243069 w 12192000"/>
              <a:gd name="connsiteY182" fmla="*/ 2015111 h 2237474"/>
              <a:gd name="connsiteX183" fmla="*/ 2186609 w 12192000"/>
              <a:gd name="connsiteY183" fmla="*/ 2008263 h 2237474"/>
              <a:gd name="connsiteX184" fmla="*/ 2164831 w 12192000"/>
              <a:gd name="connsiteY184" fmla="*/ 2010143 h 2237474"/>
              <a:gd name="connsiteX185" fmla="*/ 2152836 w 12192000"/>
              <a:gd name="connsiteY185" fmla="*/ 2010048 h 2237474"/>
              <a:gd name="connsiteX186" fmla="*/ 2117102 w 12192000"/>
              <a:gd name="connsiteY186" fmla="*/ 2023004 h 2237474"/>
              <a:gd name="connsiteX187" fmla="*/ 2111935 w 12192000"/>
              <a:gd name="connsiteY187" fmla="*/ 2023163 h 2237474"/>
              <a:gd name="connsiteX188" fmla="*/ 2089991 w 12192000"/>
              <a:gd name="connsiteY188" fmla="*/ 2034193 h 2237474"/>
              <a:gd name="connsiteX189" fmla="*/ 2058061 w 12192000"/>
              <a:gd name="connsiteY189" fmla="*/ 2047942 h 2237474"/>
              <a:gd name="connsiteX190" fmla="*/ 2055737 w 12192000"/>
              <a:gd name="connsiteY190" fmla="*/ 2047704 h 2237474"/>
              <a:gd name="connsiteX191" fmla="*/ 2042244 w 12192000"/>
              <a:gd name="connsiteY191" fmla="*/ 2055560 h 2237474"/>
              <a:gd name="connsiteX192" fmla="*/ 1976224 w 12192000"/>
              <a:gd name="connsiteY192" fmla="*/ 2074257 h 2237474"/>
              <a:gd name="connsiteX193" fmla="*/ 1877728 w 12192000"/>
              <a:gd name="connsiteY193" fmla="*/ 2101004 h 2237474"/>
              <a:gd name="connsiteX194" fmla="*/ 1759056 w 12192000"/>
              <a:gd name="connsiteY194" fmla="*/ 2125608 h 2237474"/>
              <a:gd name="connsiteX195" fmla="*/ 1637948 w 12192000"/>
              <a:gd name="connsiteY195" fmla="*/ 2172597 h 2237474"/>
              <a:gd name="connsiteX196" fmla="*/ 1434549 w 12192000"/>
              <a:gd name="connsiteY196" fmla="*/ 2234522 h 2237474"/>
              <a:gd name="connsiteX197" fmla="*/ 1398481 w 12192000"/>
              <a:gd name="connsiteY197" fmla="*/ 2237074 h 2237474"/>
              <a:gd name="connsiteX198" fmla="*/ 1398407 w 12192000"/>
              <a:gd name="connsiteY198" fmla="*/ 2237095 h 2237474"/>
              <a:gd name="connsiteX199" fmla="*/ 1370962 w 12192000"/>
              <a:gd name="connsiteY199" fmla="*/ 2237474 h 2237474"/>
              <a:gd name="connsiteX200" fmla="*/ 1356367 w 12192000"/>
              <a:gd name="connsiteY200" fmla="*/ 2235089 h 2237474"/>
              <a:gd name="connsiteX201" fmla="*/ 1324828 w 12192000"/>
              <a:gd name="connsiteY201" fmla="*/ 2231968 h 2237474"/>
              <a:gd name="connsiteX202" fmla="*/ 1297744 w 12192000"/>
              <a:gd name="connsiteY202" fmla="*/ 2235849 h 2237474"/>
              <a:gd name="connsiteX203" fmla="*/ 1286236 w 12192000"/>
              <a:gd name="connsiteY203" fmla="*/ 2233135 h 2237474"/>
              <a:gd name="connsiteX204" fmla="*/ 1283504 w 12192000"/>
              <a:gd name="connsiteY204" fmla="*/ 2233797 h 2237474"/>
              <a:gd name="connsiteX205" fmla="*/ 1279765 w 12192000"/>
              <a:gd name="connsiteY205" fmla="*/ 2229639 h 2237474"/>
              <a:gd name="connsiteX206" fmla="*/ 1195347 w 12192000"/>
              <a:gd name="connsiteY206" fmla="*/ 2212354 h 2237474"/>
              <a:gd name="connsiteX207" fmla="*/ 970251 w 12192000"/>
              <a:gd name="connsiteY207" fmla="*/ 2221029 h 2237474"/>
              <a:gd name="connsiteX208" fmla="*/ 812914 w 12192000"/>
              <a:gd name="connsiteY208" fmla="*/ 2202752 h 2237474"/>
              <a:gd name="connsiteX209" fmla="*/ 800195 w 12192000"/>
              <a:gd name="connsiteY209" fmla="*/ 2209407 h 2237474"/>
              <a:gd name="connsiteX210" fmla="*/ 784978 w 12192000"/>
              <a:gd name="connsiteY210" fmla="*/ 2212360 h 2237474"/>
              <a:gd name="connsiteX211" fmla="*/ 681987 w 12192000"/>
              <a:gd name="connsiteY211" fmla="*/ 2216757 h 2237474"/>
              <a:gd name="connsiteX212" fmla="*/ 669923 w 12192000"/>
              <a:gd name="connsiteY212" fmla="*/ 2211682 h 2237474"/>
              <a:gd name="connsiteX213" fmla="*/ 648680 w 12192000"/>
              <a:gd name="connsiteY213" fmla="*/ 2206229 h 2237474"/>
              <a:gd name="connsiteX214" fmla="*/ 597225 w 12192000"/>
              <a:gd name="connsiteY214" fmla="*/ 2180999 h 2237474"/>
              <a:gd name="connsiteX215" fmla="*/ 558449 w 12192000"/>
              <a:gd name="connsiteY215" fmla="*/ 2182346 h 2237474"/>
              <a:gd name="connsiteX216" fmla="*/ 550517 w 12192000"/>
              <a:gd name="connsiteY216" fmla="*/ 2182060 h 2237474"/>
              <a:gd name="connsiteX217" fmla="*/ 550309 w 12192000"/>
              <a:gd name="connsiteY217" fmla="*/ 2181825 h 2237474"/>
              <a:gd name="connsiteX218" fmla="*/ 541836 w 12192000"/>
              <a:gd name="connsiteY218" fmla="*/ 2181063 h 2237474"/>
              <a:gd name="connsiteX219" fmla="*/ 536057 w 12192000"/>
              <a:gd name="connsiteY219" fmla="*/ 2181537 h 2237474"/>
              <a:gd name="connsiteX220" fmla="*/ 520671 w 12192000"/>
              <a:gd name="connsiteY220" fmla="*/ 2180980 h 2237474"/>
              <a:gd name="connsiteX221" fmla="*/ 515024 w 12192000"/>
              <a:gd name="connsiteY221" fmla="*/ 2179258 h 2237474"/>
              <a:gd name="connsiteX222" fmla="*/ 512278 w 12192000"/>
              <a:gd name="connsiteY222" fmla="*/ 2176369 h 2237474"/>
              <a:gd name="connsiteX223" fmla="*/ 480419 w 12192000"/>
              <a:gd name="connsiteY223" fmla="*/ 2167807 h 2237474"/>
              <a:gd name="connsiteX224" fmla="*/ 413835 w 12192000"/>
              <a:gd name="connsiteY224" fmla="*/ 2156783 h 2237474"/>
              <a:gd name="connsiteX225" fmla="*/ 376513 w 12192000"/>
              <a:gd name="connsiteY225" fmla="*/ 2154014 h 2237474"/>
              <a:gd name="connsiteX226" fmla="*/ 273386 w 12192000"/>
              <a:gd name="connsiteY226" fmla="*/ 2142551 h 2237474"/>
              <a:gd name="connsiteX227" fmla="*/ 169207 w 12192000"/>
              <a:gd name="connsiteY227" fmla="*/ 2128100 h 2237474"/>
              <a:gd name="connsiteX228" fmla="*/ 93149 w 12192000"/>
              <a:gd name="connsiteY228" fmla="*/ 2105324 h 2237474"/>
              <a:gd name="connsiteX229" fmla="*/ 88109 w 12192000"/>
              <a:gd name="connsiteY229" fmla="*/ 2106704 h 2237474"/>
              <a:gd name="connsiteX230" fmla="*/ 80022 w 12192000"/>
              <a:gd name="connsiteY230" fmla="*/ 2107254 h 2237474"/>
              <a:gd name="connsiteX231" fmla="*/ 79717 w 12192000"/>
              <a:gd name="connsiteY231" fmla="*/ 2107046 h 2237474"/>
              <a:gd name="connsiteX232" fmla="*/ 72352 w 12192000"/>
              <a:gd name="connsiteY232" fmla="*/ 2107991 h 2237474"/>
              <a:gd name="connsiteX233" fmla="*/ 37645 w 12192000"/>
              <a:gd name="connsiteY233" fmla="*/ 2115401 h 2237474"/>
              <a:gd name="connsiteX234" fmla="*/ 4572 w 12192000"/>
              <a:gd name="connsiteY234" fmla="*/ 2111091 h 2237474"/>
              <a:gd name="connsiteX235" fmla="*/ 0 w 12192000"/>
              <a:gd name="connsiteY235" fmla="*/ 2110468 h 2237474"/>
              <a:gd name="connsiteX236" fmla="*/ 0 w 12192000"/>
              <a:gd name="connsiteY23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43319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08541 w 12192000"/>
              <a:gd name="connsiteY102" fmla="*/ 1668757 h 2237474"/>
              <a:gd name="connsiteX103" fmla="*/ 6471012 w 12192000"/>
              <a:gd name="connsiteY103" fmla="*/ 1678604 h 2237474"/>
              <a:gd name="connsiteX104" fmla="*/ 6415265 w 12192000"/>
              <a:gd name="connsiteY104" fmla="*/ 1665317 h 2237474"/>
              <a:gd name="connsiteX105" fmla="*/ 6364035 w 12192000"/>
              <a:gd name="connsiteY105" fmla="*/ 1667683 h 2237474"/>
              <a:gd name="connsiteX106" fmla="*/ 6280959 w 12192000"/>
              <a:gd name="connsiteY106" fmla="*/ 1689329 h 2237474"/>
              <a:gd name="connsiteX107" fmla="*/ 6243319 w 12192000"/>
              <a:gd name="connsiteY107" fmla="*/ 1695560 h 2237474"/>
              <a:gd name="connsiteX108" fmla="*/ 6098321 w 12192000"/>
              <a:gd name="connsiteY108" fmla="*/ 1721646 h 2237474"/>
              <a:gd name="connsiteX109" fmla="*/ 5880652 w 12192000"/>
              <a:gd name="connsiteY109" fmla="*/ 1779643 h 2237474"/>
              <a:gd name="connsiteX110" fmla="*/ 5785959 w 12192000"/>
              <a:gd name="connsiteY110" fmla="*/ 1775307 h 2237474"/>
              <a:gd name="connsiteX111" fmla="*/ 5643534 w 12192000"/>
              <a:gd name="connsiteY111" fmla="*/ 1802919 h 2237474"/>
              <a:gd name="connsiteX112" fmla="*/ 5518799 w 12192000"/>
              <a:gd name="connsiteY112" fmla="*/ 1818312 h 2237474"/>
              <a:gd name="connsiteX113" fmla="*/ 5505014 w 12192000"/>
              <a:gd name="connsiteY113" fmla="*/ 1819259 h 2237474"/>
              <a:gd name="connsiteX114" fmla="*/ 5453307 w 12192000"/>
              <a:gd name="connsiteY114" fmla="*/ 1815450 h 2237474"/>
              <a:gd name="connsiteX115" fmla="*/ 5364192 w 12192000"/>
              <a:gd name="connsiteY115" fmla="*/ 1826074 h 2237474"/>
              <a:gd name="connsiteX116" fmla="*/ 5350380 w 12192000"/>
              <a:gd name="connsiteY116" fmla="*/ 1830891 h 2237474"/>
              <a:gd name="connsiteX117" fmla="*/ 5259633 w 12192000"/>
              <a:gd name="connsiteY117" fmla="*/ 1837160 h 2237474"/>
              <a:gd name="connsiteX118" fmla="*/ 5197513 w 12192000"/>
              <a:gd name="connsiteY118" fmla="*/ 1844718 h 2237474"/>
              <a:gd name="connsiteX119" fmla="*/ 5184170 w 12192000"/>
              <a:gd name="connsiteY119" fmla="*/ 1849402 h 2237474"/>
              <a:gd name="connsiteX120" fmla="*/ 5168852 w 12192000"/>
              <a:gd name="connsiteY120" fmla="*/ 1844846 h 2237474"/>
              <a:gd name="connsiteX121" fmla="*/ 5164370 w 12192000"/>
              <a:gd name="connsiteY121" fmla="*/ 1840597 h 2237474"/>
              <a:gd name="connsiteX122" fmla="*/ 5114927 w 12192000"/>
              <a:gd name="connsiteY122" fmla="*/ 1847827 h 2237474"/>
              <a:gd name="connsiteX123" fmla="*/ 5108970 w 12192000"/>
              <a:gd name="connsiteY123" fmla="*/ 1847935 h 2237474"/>
              <a:gd name="connsiteX124" fmla="*/ 5067961 w 12192000"/>
              <a:gd name="connsiteY124" fmla="*/ 1845917 h 2237474"/>
              <a:gd name="connsiteX125" fmla="*/ 5007075 w 12192000"/>
              <a:gd name="connsiteY125" fmla="*/ 1838626 h 2237474"/>
              <a:gd name="connsiteX126" fmla="*/ 4944087 w 12192000"/>
              <a:gd name="connsiteY126" fmla="*/ 1823332 h 2237474"/>
              <a:gd name="connsiteX127" fmla="*/ 4907662 w 12192000"/>
              <a:gd name="connsiteY127" fmla="*/ 1816900 h 2237474"/>
              <a:gd name="connsiteX128" fmla="*/ 4882386 w 12192000"/>
              <a:gd name="connsiteY128" fmla="*/ 1809844 h 2237474"/>
              <a:gd name="connsiteX129" fmla="*/ 4811440 w 12192000"/>
              <a:gd name="connsiteY129" fmla="*/ 1804655 h 2237474"/>
              <a:gd name="connsiteX130" fmla="*/ 4691075 w 12192000"/>
              <a:gd name="connsiteY130" fmla="*/ 1801389 h 2237474"/>
              <a:gd name="connsiteX131" fmla="*/ 4611738 w 12192000"/>
              <a:gd name="connsiteY131" fmla="*/ 1776964 h 2237474"/>
              <a:gd name="connsiteX132" fmla="*/ 4560070 w 12192000"/>
              <a:gd name="connsiteY132" fmla="*/ 1785640 h 2237474"/>
              <a:gd name="connsiteX133" fmla="*/ 4536503 w 12192000"/>
              <a:gd name="connsiteY133" fmla="*/ 1785334 h 2237474"/>
              <a:gd name="connsiteX134" fmla="*/ 4513724 w 12192000"/>
              <a:gd name="connsiteY134" fmla="*/ 1791996 h 2237474"/>
              <a:gd name="connsiteX135" fmla="*/ 4459810 w 12192000"/>
              <a:gd name="connsiteY135" fmla="*/ 1797886 h 2237474"/>
              <a:gd name="connsiteX136" fmla="*/ 4379064 w 12192000"/>
              <a:gd name="connsiteY136" fmla="*/ 1817177 h 2237474"/>
              <a:gd name="connsiteX137" fmla="*/ 4319209 w 12192000"/>
              <a:gd name="connsiteY137" fmla="*/ 1834833 h 2237474"/>
              <a:gd name="connsiteX138" fmla="*/ 4290981 w 12192000"/>
              <a:gd name="connsiteY138" fmla="*/ 1839677 h 2237474"/>
              <a:gd name="connsiteX139" fmla="*/ 4285792 w 12192000"/>
              <a:gd name="connsiteY139" fmla="*/ 1836231 h 2237474"/>
              <a:gd name="connsiteX140" fmla="*/ 4238372 w 12192000"/>
              <a:gd name="connsiteY140" fmla="*/ 1851480 h 2237474"/>
              <a:gd name="connsiteX141" fmla="*/ 4232517 w 12192000"/>
              <a:gd name="connsiteY141" fmla="*/ 1852567 h 2237474"/>
              <a:gd name="connsiteX142" fmla="*/ 4191732 w 12192000"/>
              <a:gd name="connsiteY142" fmla="*/ 1857328 h 2237474"/>
              <a:gd name="connsiteX143" fmla="*/ 4065532 w 12192000"/>
              <a:gd name="connsiteY143" fmla="*/ 1855477 h 2237474"/>
              <a:gd name="connsiteX144" fmla="*/ 4028460 w 12192000"/>
              <a:gd name="connsiteY144" fmla="*/ 1855137 h 2237474"/>
              <a:gd name="connsiteX145" fmla="*/ 4002267 w 12192000"/>
              <a:gd name="connsiteY145" fmla="*/ 1852352 h 2237474"/>
              <a:gd name="connsiteX146" fmla="*/ 3931396 w 12192000"/>
              <a:gd name="connsiteY146" fmla="*/ 1858915 h 2237474"/>
              <a:gd name="connsiteX147" fmla="*/ 3812162 w 12192000"/>
              <a:gd name="connsiteY147" fmla="*/ 1875501 h 2237474"/>
              <a:gd name="connsiteX148" fmla="*/ 3729530 w 12192000"/>
              <a:gd name="connsiteY148" fmla="*/ 1864513 h 2237474"/>
              <a:gd name="connsiteX149" fmla="*/ 3680177 w 12192000"/>
              <a:gd name="connsiteY149" fmla="*/ 1881552 h 2237474"/>
              <a:gd name="connsiteX150" fmla="*/ 3567259 w 12192000"/>
              <a:gd name="connsiteY150" fmla="*/ 1893482 h 2237474"/>
              <a:gd name="connsiteX151" fmla="*/ 3405770 w 12192000"/>
              <a:gd name="connsiteY151" fmla="*/ 1904591 h 2237474"/>
              <a:gd name="connsiteX152" fmla="*/ 3280097 w 12192000"/>
              <a:gd name="connsiteY152" fmla="*/ 1919610 h 2237474"/>
              <a:gd name="connsiteX153" fmla="*/ 3123424 w 12192000"/>
              <a:gd name="connsiteY153" fmla="*/ 1952930 h 2237474"/>
              <a:gd name="connsiteX154" fmla="*/ 3009910 w 12192000"/>
              <a:gd name="connsiteY154" fmla="*/ 1957866 h 2237474"/>
              <a:gd name="connsiteX155" fmla="*/ 2995934 w 12192000"/>
              <a:gd name="connsiteY155" fmla="*/ 1967085 h 2237474"/>
              <a:gd name="connsiteX156" fmla="*/ 2980071 w 12192000"/>
              <a:gd name="connsiteY156" fmla="*/ 1972988 h 2237474"/>
              <a:gd name="connsiteX157" fmla="*/ 2978094 w 12192000"/>
              <a:gd name="connsiteY157" fmla="*/ 1972369 h 2237474"/>
              <a:gd name="connsiteX158" fmla="*/ 2942858 w 12192000"/>
              <a:gd name="connsiteY158" fmla="*/ 1981367 h 2237474"/>
              <a:gd name="connsiteX159" fmla="*/ 2875436 w 12192000"/>
              <a:gd name="connsiteY159" fmla="*/ 1996977 h 2237474"/>
              <a:gd name="connsiteX160" fmla="*/ 2874892 w 12192000"/>
              <a:gd name="connsiteY160" fmla="*/ 1996085 h 2237474"/>
              <a:gd name="connsiteX161" fmla="*/ 2864145 w 12192000"/>
              <a:gd name="connsiteY161" fmla="*/ 1994061 h 2237474"/>
              <a:gd name="connsiteX162" fmla="*/ 2843662 w 12192000"/>
              <a:gd name="connsiteY162" fmla="*/ 1992498 h 2237474"/>
              <a:gd name="connsiteX163" fmla="*/ 2796128 w 12192000"/>
              <a:gd name="connsiteY163" fmla="*/ 1976403 h 2237474"/>
              <a:gd name="connsiteX164" fmla="*/ 2756784 w 12192000"/>
              <a:gd name="connsiteY164" fmla="*/ 1985116 h 2237474"/>
              <a:gd name="connsiteX165" fmla="*/ 2748833 w 12192000"/>
              <a:gd name="connsiteY165" fmla="*/ 1986323 h 2237474"/>
              <a:gd name="connsiteX166" fmla="*/ 2748661 w 12192000"/>
              <a:gd name="connsiteY166" fmla="*/ 1986122 h 2237474"/>
              <a:gd name="connsiteX167" fmla="*/ 2740251 w 12192000"/>
              <a:gd name="connsiteY167" fmla="*/ 1986946 h 2237474"/>
              <a:gd name="connsiteX168" fmla="*/ 2718916 w 12192000"/>
              <a:gd name="connsiteY168" fmla="*/ 1990867 h 2237474"/>
              <a:gd name="connsiteX169" fmla="*/ 2713522 w 12192000"/>
              <a:gd name="connsiteY169" fmla="*/ 1990173 h 2237474"/>
              <a:gd name="connsiteX170" fmla="*/ 2680597 w 12192000"/>
              <a:gd name="connsiteY170" fmla="*/ 1984996 h 2237474"/>
              <a:gd name="connsiteX171" fmla="*/ 2578178 w 12192000"/>
              <a:gd name="connsiteY171" fmla="*/ 1990531 h 2237474"/>
              <a:gd name="connsiteX172" fmla="*/ 2476147 w 12192000"/>
              <a:gd name="connsiteY172" fmla="*/ 1998305 h 2237474"/>
              <a:gd name="connsiteX173" fmla="*/ 2373568 w 12192000"/>
              <a:gd name="connsiteY173" fmla="*/ 2003219 h 2237474"/>
              <a:gd name="connsiteX174" fmla="*/ 2321399 w 12192000"/>
              <a:gd name="connsiteY174" fmla="*/ 1989467 h 2237474"/>
              <a:gd name="connsiteX175" fmla="*/ 2315525 w 12192000"/>
              <a:gd name="connsiteY175" fmla="*/ 1989708 h 2237474"/>
              <a:gd name="connsiteX176" fmla="*/ 2300792 w 12192000"/>
              <a:gd name="connsiteY176" fmla="*/ 1994290 h 2237474"/>
              <a:gd name="connsiteX177" fmla="*/ 2295469 w 12192000"/>
              <a:gd name="connsiteY177" fmla="*/ 1996659 h 2237474"/>
              <a:gd name="connsiteX178" fmla="*/ 2287219 w 12192000"/>
              <a:gd name="connsiteY178" fmla="*/ 1998750 h 2237474"/>
              <a:gd name="connsiteX179" fmla="*/ 2286948 w 12192000"/>
              <a:gd name="connsiteY179" fmla="*/ 1998596 h 2237474"/>
              <a:gd name="connsiteX180" fmla="*/ 2243069 w 12192000"/>
              <a:gd name="connsiteY180" fmla="*/ 2015111 h 2237474"/>
              <a:gd name="connsiteX181" fmla="*/ 2186609 w 12192000"/>
              <a:gd name="connsiteY181" fmla="*/ 2008263 h 2237474"/>
              <a:gd name="connsiteX182" fmla="*/ 2164831 w 12192000"/>
              <a:gd name="connsiteY182" fmla="*/ 2010143 h 2237474"/>
              <a:gd name="connsiteX183" fmla="*/ 2152836 w 12192000"/>
              <a:gd name="connsiteY183" fmla="*/ 2010048 h 2237474"/>
              <a:gd name="connsiteX184" fmla="*/ 2117102 w 12192000"/>
              <a:gd name="connsiteY184" fmla="*/ 2023004 h 2237474"/>
              <a:gd name="connsiteX185" fmla="*/ 2111935 w 12192000"/>
              <a:gd name="connsiteY185" fmla="*/ 2023163 h 2237474"/>
              <a:gd name="connsiteX186" fmla="*/ 2089991 w 12192000"/>
              <a:gd name="connsiteY186" fmla="*/ 2034193 h 2237474"/>
              <a:gd name="connsiteX187" fmla="*/ 2058061 w 12192000"/>
              <a:gd name="connsiteY187" fmla="*/ 2047942 h 2237474"/>
              <a:gd name="connsiteX188" fmla="*/ 2055737 w 12192000"/>
              <a:gd name="connsiteY188" fmla="*/ 2047704 h 2237474"/>
              <a:gd name="connsiteX189" fmla="*/ 2042244 w 12192000"/>
              <a:gd name="connsiteY189" fmla="*/ 2055560 h 2237474"/>
              <a:gd name="connsiteX190" fmla="*/ 1976224 w 12192000"/>
              <a:gd name="connsiteY190" fmla="*/ 2074257 h 2237474"/>
              <a:gd name="connsiteX191" fmla="*/ 1877728 w 12192000"/>
              <a:gd name="connsiteY191" fmla="*/ 2101004 h 2237474"/>
              <a:gd name="connsiteX192" fmla="*/ 1759056 w 12192000"/>
              <a:gd name="connsiteY192" fmla="*/ 2125608 h 2237474"/>
              <a:gd name="connsiteX193" fmla="*/ 1637948 w 12192000"/>
              <a:gd name="connsiteY193" fmla="*/ 2172597 h 2237474"/>
              <a:gd name="connsiteX194" fmla="*/ 1434549 w 12192000"/>
              <a:gd name="connsiteY194" fmla="*/ 2234522 h 2237474"/>
              <a:gd name="connsiteX195" fmla="*/ 1398481 w 12192000"/>
              <a:gd name="connsiteY195" fmla="*/ 2237074 h 2237474"/>
              <a:gd name="connsiteX196" fmla="*/ 1398407 w 12192000"/>
              <a:gd name="connsiteY196" fmla="*/ 2237095 h 2237474"/>
              <a:gd name="connsiteX197" fmla="*/ 1370962 w 12192000"/>
              <a:gd name="connsiteY197" fmla="*/ 2237474 h 2237474"/>
              <a:gd name="connsiteX198" fmla="*/ 1356367 w 12192000"/>
              <a:gd name="connsiteY198" fmla="*/ 2235089 h 2237474"/>
              <a:gd name="connsiteX199" fmla="*/ 1324828 w 12192000"/>
              <a:gd name="connsiteY199" fmla="*/ 2231968 h 2237474"/>
              <a:gd name="connsiteX200" fmla="*/ 1297744 w 12192000"/>
              <a:gd name="connsiteY200" fmla="*/ 2235849 h 2237474"/>
              <a:gd name="connsiteX201" fmla="*/ 1286236 w 12192000"/>
              <a:gd name="connsiteY201" fmla="*/ 2233135 h 2237474"/>
              <a:gd name="connsiteX202" fmla="*/ 1283504 w 12192000"/>
              <a:gd name="connsiteY202" fmla="*/ 2233797 h 2237474"/>
              <a:gd name="connsiteX203" fmla="*/ 1279765 w 12192000"/>
              <a:gd name="connsiteY203" fmla="*/ 2229639 h 2237474"/>
              <a:gd name="connsiteX204" fmla="*/ 1195347 w 12192000"/>
              <a:gd name="connsiteY204" fmla="*/ 2212354 h 2237474"/>
              <a:gd name="connsiteX205" fmla="*/ 970251 w 12192000"/>
              <a:gd name="connsiteY205" fmla="*/ 2221029 h 2237474"/>
              <a:gd name="connsiteX206" fmla="*/ 812914 w 12192000"/>
              <a:gd name="connsiteY206" fmla="*/ 2202752 h 2237474"/>
              <a:gd name="connsiteX207" fmla="*/ 800195 w 12192000"/>
              <a:gd name="connsiteY207" fmla="*/ 2209407 h 2237474"/>
              <a:gd name="connsiteX208" fmla="*/ 784978 w 12192000"/>
              <a:gd name="connsiteY208" fmla="*/ 2212360 h 2237474"/>
              <a:gd name="connsiteX209" fmla="*/ 681987 w 12192000"/>
              <a:gd name="connsiteY209" fmla="*/ 2216757 h 2237474"/>
              <a:gd name="connsiteX210" fmla="*/ 669923 w 12192000"/>
              <a:gd name="connsiteY210" fmla="*/ 2211682 h 2237474"/>
              <a:gd name="connsiteX211" fmla="*/ 648680 w 12192000"/>
              <a:gd name="connsiteY211" fmla="*/ 2206229 h 2237474"/>
              <a:gd name="connsiteX212" fmla="*/ 597225 w 12192000"/>
              <a:gd name="connsiteY212" fmla="*/ 2180999 h 2237474"/>
              <a:gd name="connsiteX213" fmla="*/ 558449 w 12192000"/>
              <a:gd name="connsiteY213" fmla="*/ 2182346 h 2237474"/>
              <a:gd name="connsiteX214" fmla="*/ 550517 w 12192000"/>
              <a:gd name="connsiteY214" fmla="*/ 2182060 h 2237474"/>
              <a:gd name="connsiteX215" fmla="*/ 550309 w 12192000"/>
              <a:gd name="connsiteY215" fmla="*/ 2181825 h 2237474"/>
              <a:gd name="connsiteX216" fmla="*/ 541836 w 12192000"/>
              <a:gd name="connsiteY216" fmla="*/ 2181063 h 2237474"/>
              <a:gd name="connsiteX217" fmla="*/ 536057 w 12192000"/>
              <a:gd name="connsiteY217" fmla="*/ 2181537 h 2237474"/>
              <a:gd name="connsiteX218" fmla="*/ 520671 w 12192000"/>
              <a:gd name="connsiteY218" fmla="*/ 2180980 h 2237474"/>
              <a:gd name="connsiteX219" fmla="*/ 515024 w 12192000"/>
              <a:gd name="connsiteY219" fmla="*/ 2179258 h 2237474"/>
              <a:gd name="connsiteX220" fmla="*/ 512278 w 12192000"/>
              <a:gd name="connsiteY220" fmla="*/ 2176369 h 2237474"/>
              <a:gd name="connsiteX221" fmla="*/ 480419 w 12192000"/>
              <a:gd name="connsiteY221" fmla="*/ 2167807 h 2237474"/>
              <a:gd name="connsiteX222" fmla="*/ 413835 w 12192000"/>
              <a:gd name="connsiteY222" fmla="*/ 2156783 h 2237474"/>
              <a:gd name="connsiteX223" fmla="*/ 376513 w 12192000"/>
              <a:gd name="connsiteY223" fmla="*/ 2154014 h 2237474"/>
              <a:gd name="connsiteX224" fmla="*/ 273386 w 12192000"/>
              <a:gd name="connsiteY224" fmla="*/ 2142551 h 2237474"/>
              <a:gd name="connsiteX225" fmla="*/ 169207 w 12192000"/>
              <a:gd name="connsiteY225" fmla="*/ 2128100 h 2237474"/>
              <a:gd name="connsiteX226" fmla="*/ 93149 w 12192000"/>
              <a:gd name="connsiteY226" fmla="*/ 2105324 h 2237474"/>
              <a:gd name="connsiteX227" fmla="*/ 88109 w 12192000"/>
              <a:gd name="connsiteY227" fmla="*/ 2106704 h 2237474"/>
              <a:gd name="connsiteX228" fmla="*/ 80022 w 12192000"/>
              <a:gd name="connsiteY228" fmla="*/ 2107254 h 2237474"/>
              <a:gd name="connsiteX229" fmla="*/ 79717 w 12192000"/>
              <a:gd name="connsiteY229" fmla="*/ 2107046 h 2237474"/>
              <a:gd name="connsiteX230" fmla="*/ 72352 w 12192000"/>
              <a:gd name="connsiteY230" fmla="*/ 2107991 h 2237474"/>
              <a:gd name="connsiteX231" fmla="*/ 37645 w 12192000"/>
              <a:gd name="connsiteY231" fmla="*/ 2115401 h 2237474"/>
              <a:gd name="connsiteX232" fmla="*/ 4572 w 12192000"/>
              <a:gd name="connsiteY232" fmla="*/ 2111091 h 2237474"/>
              <a:gd name="connsiteX233" fmla="*/ 0 w 12192000"/>
              <a:gd name="connsiteY233" fmla="*/ 2110468 h 2237474"/>
              <a:gd name="connsiteX234" fmla="*/ 0 w 12192000"/>
              <a:gd name="connsiteY23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16595 w 12192000"/>
              <a:gd name="connsiteY100" fmla="*/ 1667475 h 2237474"/>
              <a:gd name="connsiteX101" fmla="*/ 6508541 w 12192000"/>
              <a:gd name="connsiteY101" fmla="*/ 1668757 h 2237474"/>
              <a:gd name="connsiteX102" fmla="*/ 6471012 w 12192000"/>
              <a:gd name="connsiteY102" fmla="*/ 1678604 h 2237474"/>
              <a:gd name="connsiteX103" fmla="*/ 6415265 w 12192000"/>
              <a:gd name="connsiteY103" fmla="*/ 1665317 h 2237474"/>
              <a:gd name="connsiteX104" fmla="*/ 6364035 w 12192000"/>
              <a:gd name="connsiteY104" fmla="*/ 1667683 h 2237474"/>
              <a:gd name="connsiteX105" fmla="*/ 6280959 w 12192000"/>
              <a:gd name="connsiteY105" fmla="*/ 1689329 h 2237474"/>
              <a:gd name="connsiteX106" fmla="*/ 6243319 w 12192000"/>
              <a:gd name="connsiteY106" fmla="*/ 1695560 h 2237474"/>
              <a:gd name="connsiteX107" fmla="*/ 6098321 w 12192000"/>
              <a:gd name="connsiteY107" fmla="*/ 1721646 h 2237474"/>
              <a:gd name="connsiteX108" fmla="*/ 5880652 w 12192000"/>
              <a:gd name="connsiteY108" fmla="*/ 1779643 h 2237474"/>
              <a:gd name="connsiteX109" fmla="*/ 5785959 w 12192000"/>
              <a:gd name="connsiteY109" fmla="*/ 1775307 h 2237474"/>
              <a:gd name="connsiteX110" fmla="*/ 5643534 w 12192000"/>
              <a:gd name="connsiteY110" fmla="*/ 1802919 h 2237474"/>
              <a:gd name="connsiteX111" fmla="*/ 5518799 w 12192000"/>
              <a:gd name="connsiteY111" fmla="*/ 1818312 h 2237474"/>
              <a:gd name="connsiteX112" fmla="*/ 5505014 w 12192000"/>
              <a:gd name="connsiteY112" fmla="*/ 1819259 h 2237474"/>
              <a:gd name="connsiteX113" fmla="*/ 5453307 w 12192000"/>
              <a:gd name="connsiteY113" fmla="*/ 1815450 h 2237474"/>
              <a:gd name="connsiteX114" fmla="*/ 5364192 w 12192000"/>
              <a:gd name="connsiteY114" fmla="*/ 1826074 h 2237474"/>
              <a:gd name="connsiteX115" fmla="*/ 5350380 w 12192000"/>
              <a:gd name="connsiteY115" fmla="*/ 1830891 h 2237474"/>
              <a:gd name="connsiteX116" fmla="*/ 5259633 w 12192000"/>
              <a:gd name="connsiteY116" fmla="*/ 1837160 h 2237474"/>
              <a:gd name="connsiteX117" fmla="*/ 5197513 w 12192000"/>
              <a:gd name="connsiteY117" fmla="*/ 1844718 h 2237474"/>
              <a:gd name="connsiteX118" fmla="*/ 5184170 w 12192000"/>
              <a:gd name="connsiteY118" fmla="*/ 1849402 h 2237474"/>
              <a:gd name="connsiteX119" fmla="*/ 5168852 w 12192000"/>
              <a:gd name="connsiteY119" fmla="*/ 1844846 h 2237474"/>
              <a:gd name="connsiteX120" fmla="*/ 5164370 w 12192000"/>
              <a:gd name="connsiteY120" fmla="*/ 1840597 h 2237474"/>
              <a:gd name="connsiteX121" fmla="*/ 5114927 w 12192000"/>
              <a:gd name="connsiteY121" fmla="*/ 1847827 h 2237474"/>
              <a:gd name="connsiteX122" fmla="*/ 5108970 w 12192000"/>
              <a:gd name="connsiteY122" fmla="*/ 1847935 h 2237474"/>
              <a:gd name="connsiteX123" fmla="*/ 5067961 w 12192000"/>
              <a:gd name="connsiteY123" fmla="*/ 1845917 h 2237474"/>
              <a:gd name="connsiteX124" fmla="*/ 5007075 w 12192000"/>
              <a:gd name="connsiteY124" fmla="*/ 1838626 h 2237474"/>
              <a:gd name="connsiteX125" fmla="*/ 4944087 w 12192000"/>
              <a:gd name="connsiteY125" fmla="*/ 1823332 h 2237474"/>
              <a:gd name="connsiteX126" fmla="*/ 4907662 w 12192000"/>
              <a:gd name="connsiteY126" fmla="*/ 1816900 h 2237474"/>
              <a:gd name="connsiteX127" fmla="*/ 4882386 w 12192000"/>
              <a:gd name="connsiteY127" fmla="*/ 1809844 h 2237474"/>
              <a:gd name="connsiteX128" fmla="*/ 4811440 w 12192000"/>
              <a:gd name="connsiteY128" fmla="*/ 1804655 h 2237474"/>
              <a:gd name="connsiteX129" fmla="*/ 4691075 w 12192000"/>
              <a:gd name="connsiteY129" fmla="*/ 1801389 h 2237474"/>
              <a:gd name="connsiteX130" fmla="*/ 4611738 w 12192000"/>
              <a:gd name="connsiteY130" fmla="*/ 1776964 h 2237474"/>
              <a:gd name="connsiteX131" fmla="*/ 4560070 w 12192000"/>
              <a:gd name="connsiteY131" fmla="*/ 1785640 h 2237474"/>
              <a:gd name="connsiteX132" fmla="*/ 4536503 w 12192000"/>
              <a:gd name="connsiteY132" fmla="*/ 1785334 h 2237474"/>
              <a:gd name="connsiteX133" fmla="*/ 4513724 w 12192000"/>
              <a:gd name="connsiteY133" fmla="*/ 1791996 h 2237474"/>
              <a:gd name="connsiteX134" fmla="*/ 4459810 w 12192000"/>
              <a:gd name="connsiteY134" fmla="*/ 1797886 h 2237474"/>
              <a:gd name="connsiteX135" fmla="*/ 4379064 w 12192000"/>
              <a:gd name="connsiteY135" fmla="*/ 1817177 h 2237474"/>
              <a:gd name="connsiteX136" fmla="*/ 4319209 w 12192000"/>
              <a:gd name="connsiteY136" fmla="*/ 1834833 h 2237474"/>
              <a:gd name="connsiteX137" fmla="*/ 4290981 w 12192000"/>
              <a:gd name="connsiteY137" fmla="*/ 1839677 h 2237474"/>
              <a:gd name="connsiteX138" fmla="*/ 4285792 w 12192000"/>
              <a:gd name="connsiteY138" fmla="*/ 1836231 h 2237474"/>
              <a:gd name="connsiteX139" fmla="*/ 4238372 w 12192000"/>
              <a:gd name="connsiteY139" fmla="*/ 1851480 h 2237474"/>
              <a:gd name="connsiteX140" fmla="*/ 4232517 w 12192000"/>
              <a:gd name="connsiteY140" fmla="*/ 1852567 h 2237474"/>
              <a:gd name="connsiteX141" fmla="*/ 4191732 w 12192000"/>
              <a:gd name="connsiteY141" fmla="*/ 1857328 h 2237474"/>
              <a:gd name="connsiteX142" fmla="*/ 4065532 w 12192000"/>
              <a:gd name="connsiteY142" fmla="*/ 1855477 h 2237474"/>
              <a:gd name="connsiteX143" fmla="*/ 4028460 w 12192000"/>
              <a:gd name="connsiteY143" fmla="*/ 1855137 h 2237474"/>
              <a:gd name="connsiteX144" fmla="*/ 4002267 w 12192000"/>
              <a:gd name="connsiteY144" fmla="*/ 1852352 h 2237474"/>
              <a:gd name="connsiteX145" fmla="*/ 3931396 w 12192000"/>
              <a:gd name="connsiteY145" fmla="*/ 1858915 h 2237474"/>
              <a:gd name="connsiteX146" fmla="*/ 3812162 w 12192000"/>
              <a:gd name="connsiteY146" fmla="*/ 1875501 h 2237474"/>
              <a:gd name="connsiteX147" fmla="*/ 3729530 w 12192000"/>
              <a:gd name="connsiteY147" fmla="*/ 1864513 h 2237474"/>
              <a:gd name="connsiteX148" fmla="*/ 3680177 w 12192000"/>
              <a:gd name="connsiteY148" fmla="*/ 1881552 h 2237474"/>
              <a:gd name="connsiteX149" fmla="*/ 3567259 w 12192000"/>
              <a:gd name="connsiteY149" fmla="*/ 1893482 h 2237474"/>
              <a:gd name="connsiteX150" fmla="*/ 3405770 w 12192000"/>
              <a:gd name="connsiteY150" fmla="*/ 1904591 h 2237474"/>
              <a:gd name="connsiteX151" fmla="*/ 3280097 w 12192000"/>
              <a:gd name="connsiteY151" fmla="*/ 1919610 h 2237474"/>
              <a:gd name="connsiteX152" fmla="*/ 3123424 w 12192000"/>
              <a:gd name="connsiteY152" fmla="*/ 1952930 h 2237474"/>
              <a:gd name="connsiteX153" fmla="*/ 3009910 w 12192000"/>
              <a:gd name="connsiteY153" fmla="*/ 1957866 h 2237474"/>
              <a:gd name="connsiteX154" fmla="*/ 2995934 w 12192000"/>
              <a:gd name="connsiteY154" fmla="*/ 1967085 h 2237474"/>
              <a:gd name="connsiteX155" fmla="*/ 2980071 w 12192000"/>
              <a:gd name="connsiteY155" fmla="*/ 1972988 h 2237474"/>
              <a:gd name="connsiteX156" fmla="*/ 2978094 w 12192000"/>
              <a:gd name="connsiteY156" fmla="*/ 1972369 h 2237474"/>
              <a:gd name="connsiteX157" fmla="*/ 2942858 w 12192000"/>
              <a:gd name="connsiteY157" fmla="*/ 1981367 h 2237474"/>
              <a:gd name="connsiteX158" fmla="*/ 2875436 w 12192000"/>
              <a:gd name="connsiteY158" fmla="*/ 1996977 h 2237474"/>
              <a:gd name="connsiteX159" fmla="*/ 2874892 w 12192000"/>
              <a:gd name="connsiteY159" fmla="*/ 1996085 h 2237474"/>
              <a:gd name="connsiteX160" fmla="*/ 2864145 w 12192000"/>
              <a:gd name="connsiteY160" fmla="*/ 1994061 h 2237474"/>
              <a:gd name="connsiteX161" fmla="*/ 2843662 w 12192000"/>
              <a:gd name="connsiteY161" fmla="*/ 1992498 h 2237474"/>
              <a:gd name="connsiteX162" fmla="*/ 2796128 w 12192000"/>
              <a:gd name="connsiteY162" fmla="*/ 1976403 h 2237474"/>
              <a:gd name="connsiteX163" fmla="*/ 2756784 w 12192000"/>
              <a:gd name="connsiteY163" fmla="*/ 1985116 h 2237474"/>
              <a:gd name="connsiteX164" fmla="*/ 2748833 w 12192000"/>
              <a:gd name="connsiteY164" fmla="*/ 1986323 h 2237474"/>
              <a:gd name="connsiteX165" fmla="*/ 2748661 w 12192000"/>
              <a:gd name="connsiteY165" fmla="*/ 1986122 h 2237474"/>
              <a:gd name="connsiteX166" fmla="*/ 2740251 w 12192000"/>
              <a:gd name="connsiteY166" fmla="*/ 1986946 h 2237474"/>
              <a:gd name="connsiteX167" fmla="*/ 2718916 w 12192000"/>
              <a:gd name="connsiteY167" fmla="*/ 1990867 h 2237474"/>
              <a:gd name="connsiteX168" fmla="*/ 2713522 w 12192000"/>
              <a:gd name="connsiteY168" fmla="*/ 1990173 h 2237474"/>
              <a:gd name="connsiteX169" fmla="*/ 2680597 w 12192000"/>
              <a:gd name="connsiteY169" fmla="*/ 1984996 h 2237474"/>
              <a:gd name="connsiteX170" fmla="*/ 2578178 w 12192000"/>
              <a:gd name="connsiteY170" fmla="*/ 1990531 h 2237474"/>
              <a:gd name="connsiteX171" fmla="*/ 2476147 w 12192000"/>
              <a:gd name="connsiteY171" fmla="*/ 1998305 h 2237474"/>
              <a:gd name="connsiteX172" fmla="*/ 2373568 w 12192000"/>
              <a:gd name="connsiteY172" fmla="*/ 2003219 h 2237474"/>
              <a:gd name="connsiteX173" fmla="*/ 2321399 w 12192000"/>
              <a:gd name="connsiteY173" fmla="*/ 1989467 h 2237474"/>
              <a:gd name="connsiteX174" fmla="*/ 2315525 w 12192000"/>
              <a:gd name="connsiteY174" fmla="*/ 1989708 h 2237474"/>
              <a:gd name="connsiteX175" fmla="*/ 2300792 w 12192000"/>
              <a:gd name="connsiteY175" fmla="*/ 1994290 h 2237474"/>
              <a:gd name="connsiteX176" fmla="*/ 2295469 w 12192000"/>
              <a:gd name="connsiteY176" fmla="*/ 1996659 h 2237474"/>
              <a:gd name="connsiteX177" fmla="*/ 2287219 w 12192000"/>
              <a:gd name="connsiteY177" fmla="*/ 1998750 h 2237474"/>
              <a:gd name="connsiteX178" fmla="*/ 2286948 w 12192000"/>
              <a:gd name="connsiteY178" fmla="*/ 1998596 h 2237474"/>
              <a:gd name="connsiteX179" fmla="*/ 2243069 w 12192000"/>
              <a:gd name="connsiteY179" fmla="*/ 2015111 h 2237474"/>
              <a:gd name="connsiteX180" fmla="*/ 2186609 w 12192000"/>
              <a:gd name="connsiteY180" fmla="*/ 2008263 h 2237474"/>
              <a:gd name="connsiteX181" fmla="*/ 2164831 w 12192000"/>
              <a:gd name="connsiteY181" fmla="*/ 2010143 h 2237474"/>
              <a:gd name="connsiteX182" fmla="*/ 2152836 w 12192000"/>
              <a:gd name="connsiteY182" fmla="*/ 2010048 h 2237474"/>
              <a:gd name="connsiteX183" fmla="*/ 2117102 w 12192000"/>
              <a:gd name="connsiteY183" fmla="*/ 2023004 h 2237474"/>
              <a:gd name="connsiteX184" fmla="*/ 2111935 w 12192000"/>
              <a:gd name="connsiteY184" fmla="*/ 2023163 h 2237474"/>
              <a:gd name="connsiteX185" fmla="*/ 2089991 w 12192000"/>
              <a:gd name="connsiteY185" fmla="*/ 2034193 h 2237474"/>
              <a:gd name="connsiteX186" fmla="*/ 2058061 w 12192000"/>
              <a:gd name="connsiteY186" fmla="*/ 2047942 h 2237474"/>
              <a:gd name="connsiteX187" fmla="*/ 2055737 w 12192000"/>
              <a:gd name="connsiteY187" fmla="*/ 2047704 h 2237474"/>
              <a:gd name="connsiteX188" fmla="*/ 2042244 w 12192000"/>
              <a:gd name="connsiteY188" fmla="*/ 2055560 h 2237474"/>
              <a:gd name="connsiteX189" fmla="*/ 1976224 w 12192000"/>
              <a:gd name="connsiteY189" fmla="*/ 2074257 h 2237474"/>
              <a:gd name="connsiteX190" fmla="*/ 1877728 w 12192000"/>
              <a:gd name="connsiteY190" fmla="*/ 2101004 h 2237474"/>
              <a:gd name="connsiteX191" fmla="*/ 1759056 w 12192000"/>
              <a:gd name="connsiteY191" fmla="*/ 2125608 h 2237474"/>
              <a:gd name="connsiteX192" fmla="*/ 1637948 w 12192000"/>
              <a:gd name="connsiteY192" fmla="*/ 2172597 h 2237474"/>
              <a:gd name="connsiteX193" fmla="*/ 1434549 w 12192000"/>
              <a:gd name="connsiteY193" fmla="*/ 2234522 h 2237474"/>
              <a:gd name="connsiteX194" fmla="*/ 1398481 w 12192000"/>
              <a:gd name="connsiteY194" fmla="*/ 2237074 h 2237474"/>
              <a:gd name="connsiteX195" fmla="*/ 1398407 w 12192000"/>
              <a:gd name="connsiteY195" fmla="*/ 2237095 h 2237474"/>
              <a:gd name="connsiteX196" fmla="*/ 1370962 w 12192000"/>
              <a:gd name="connsiteY196" fmla="*/ 2237474 h 2237474"/>
              <a:gd name="connsiteX197" fmla="*/ 1356367 w 12192000"/>
              <a:gd name="connsiteY197" fmla="*/ 2235089 h 2237474"/>
              <a:gd name="connsiteX198" fmla="*/ 1324828 w 12192000"/>
              <a:gd name="connsiteY198" fmla="*/ 2231968 h 2237474"/>
              <a:gd name="connsiteX199" fmla="*/ 1297744 w 12192000"/>
              <a:gd name="connsiteY199" fmla="*/ 2235849 h 2237474"/>
              <a:gd name="connsiteX200" fmla="*/ 1286236 w 12192000"/>
              <a:gd name="connsiteY200" fmla="*/ 2233135 h 2237474"/>
              <a:gd name="connsiteX201" fmla="*/ 1283504 w 12192000"/>
              <a:gd name="connsiteY201" fmla="*/ 2233797 h 2237474"/>
              <a:gd name="connsiteX202" fmla="*/ 1279765 w 12192000"/>
              <a:gd name="connsiteY202" fmla="*/ 2229639 h 2237474"/>
              <a:gd name="connsiteX203" fmla="*/ 1195347 w 12192000"/>
              <a:gd name="connsiteY203" fmla="*/ 2212354 h 2237474"/>
              <a:gd name="connsiteX204" fmla="*/ 970251 w 12192000"/>
              <a:gd name="connsiteY204" fmla="*/ 2221029 h 2237474"/>
              <a:gd name="connsiteX205" fmla="*/ 812914 w 12192000"/>
              <a:gd name="connsiteY205" fmla="*/ 2202752 h 2237474"/>
              <a:gd name="connsiteX206" fmla="*/ 800195 w 12192000"/>
              <a:gd name="connsiteY206" fmla="*/ 2209407 h 2237474"/>
              <a:gd name="connsiteX207" fmla="*/ 784978 w 12192000"/>
              <a:gd name="connsiteY207" fmla="*/ 2212360 h 2237474"/>
              <a:gd name="connsiteX208" fmla="*/ 681987 w 12192000"/>
              <a:gd name="connsiteY208" fmla="*/ 2216757 h 2237474"/>
              <a:gd name="connsiteX209" fmla="*/ 669923 w 12192000"/>
              <a:gd name="connsiteY209" fmla="*/ 2211682 h 2237474"/>
              <a:gd name="connsiteX210" fmla="*/ 648680 w 12192000"/>
              <a:gd name="connsiteY210" fmla="*/ 2206229 h 2237474"/>
              <a:gd name="connsiteX211" fmla="*/ 597225 w 12192000"/>
              <a:gd name="connsiteY211" fmla="*/ 2180999 h 2237474"/>
              <a:gd name="connsiteX212" fmla="*/ 558449 w 12192000"/>
              <a:gd name="connsiteY212" fmla="*/ 2182346 h 2237474"/>
              <a:gd name="connsiteX213" fmla="*/ 550517 w 12192000"/>
              <a:gd name="connsiteY213" fmla="*/ 2182060 h 2237474"/>
              <a:gd name="connsiteX214" fmla="*/ 550309 w 12192000"/>
              <a:gd name="connsiteY214" fmla="*/ 2181825 h 2237474"/>
              <a:gd name="connsiteX215" fmla="*/ 541836 w 12192000"/>
              <a:gd name="connsiteY215" fmla="*/ 2181063 h 2237474"/>
              <a:gd name="connsiteX216" fmla="*/ 536057 w 12192000"/>
              <a:gd name="connsiteY216" fmla="*/ 2181537 h 2237474"/>
              <a:gd name="connsiteX217" fmla="*/ 520671 w 12192000"/>
              <a:gd name="connsiteY217" fmla="*/ 2180980 h 2237474"/>
              <a:gd name="connsiteX218" fmla="*/ 515024 w 12192000"/>
              <a:gd name="connsiteY218" fmla="*/ 2179258 h 2237474"/>
              <a:gd name="connsiteX219" fmla="*/ 512278 w 12192000"/>
              <a:gd name="connsiteY219" fmla="*/ 2176369 h 2237474"/>
              <a:gd name="connsiteX220" fmla="*/ 480419 w 12192000"/>
              <a:gd name="connsiteY220" fmla="*/ 2167807 h 2237474"/>
              <a:gd name="connsiteX221" fmla="*/ 413835 w 12192000"/>
              <a:gd name="connsiteY221" fmla="*/ 2156783 h 2237474"/>
              <a:gd name="connsiteX222" fmla="*/ 376513 w 12192000"/>
              <a:gd name="connsiteY222" fmla="*/ 2154014 h 2237474"/>
              <a:gd name="connsiteX223" fmla="*/ 273386 w 12192000"/>
              <a:gd name="connsiteY223" fmla="*/ 2142551 h 2237474"/>
              <a:gd name="connsiteX224" fmla="*/ 169207 w 12192000"/>
              <a:gd name="connsiteY224" fmla="*/ 2128100 h 2237474"/>
              <a:gd name="connsiteX225" fmla="*/ 93149 w 12192000"/>
              <a:gd name="connsiteY225" fmla="*/ 2105324 h 2237474"/>
              <a:gd name="connsiteX226" fmla="*/ 88109 w 12192000"/>
              <a:gd name="connsiteY226" fmla="*/ 2106704 h 2237474"/>
              <a:gd name="connsiteX227" fmla="*/ 80022 w 12192000"/>
              <a:gd name="connsiteY227" fmla="*/ 2107254 h 2237474"/>
              <a:gd name="connsiteX228" fmla="*/ 79717 w 12192000"/>
              <a:gd name="connsiteY228" fmla="*/ 2107046 h 2237474"/>
              <a:gd name="connsiteX229" fmla="*/ 72352 w 12192000"/>
              <a:gd name="connsiteY229" fmla="*/ 2107991 h 2237474"/>
              <a:gd name="connsiteX230" fmla="*/ 37645 w 12192000"/>
              <a:gd name="connsiteY230" fmla="*/ 2115401 h 2237474"/>
              <a:gd name="connsiteX231" fmla="*/ 4572 w 12192000"/>
              <a:gd name="connsiteY231" fmla="*/ 2111091 h 2237474"/>
              <a:gd name="connsiteX232" fmla="*/ 0 w 12192000"/>
              <a:gd name="connsiteY232" fmla="*/ 2110468 h 2237474"/>
              <a:gd name="connsiteX233" fmla="*/ 0 w 12192000"/>
              <a:gd name="connsiteY23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16595 w 12192000"/>
              <a:gd name="connsiteY99" fmla="*/ 1667475 h 2237474"/>
              <a:gd name="connsiteX100" fmla="*/ 6508541 w 12192000"/>
              <a:gd name="connsiteY100" fmla="*/ 1668757 h 2237474"/>
              <a:gd name="connsiteX101" fmla="*/ 6471012 w 12192000"/>
              <a:gd name="connsiteY101" fmla="*/ 1678604 h 2237474"/>
              <a:gd name="connsiteX102" fmla="*/ 6415265 w 12192000"/>
              <a:gd name="connsiteY102" fmla="*/ 1665317 h 2237474"/>
              <a:gd name="connsiteX103" fmla="*/ 6364035 w 12192000"/>
              <a:gd name="connsiteY103" fmla="*/ 1667683 h 2237474"/>
              <a:gd name="connsiteX104" fmla="*/ 6280959 w 12192000"/>
              <a:gd name="connsiteY104" fmla="*/ 1689329 h 2237474"/>
              <a:gd name="connsiteX105" fmla="*/ 6243319 w 12192000"/>
              <a:gd name="connsiteY105" fmla="*/ 1695560 h 2237474"/>
              <a:gd name="connsiteX106" fmla="*/ 6098321 w 12192000"/>
              <a:gd name="connsiteY106" fmla="*/ 1721646 h 2237474"/>
              <a:gd name="connsiteX107" fmla="*/ 5880652 w 12192000"/>
              <a:gd name="connsiteY107" fmla="*/ 1779643 h 2237474"/>
              <a:gd name="connsiteX108" fmla="*/ 5785959 w 12192000"/>
              <a:gd name="connsiteY108" fmla="*/ 1775307 h 2237474"/>
              <a:gd name="connsiteX109" fmla="*/ 5643534 w 12192000"/>
              <a:gd name="connsiteY109" fmla="*/ 1802919 h 2237474"/>
              <a:gd name="connsiteX110" fmla="*/ 5518799 w 12192000"/>
              <a:gd name="connsiteY110" fmla="*/ 1818312 h 2237474"/>
              <a:gd name="connsiteX111" fmla="*/ 5505014 w 12192000"/>
              <a:gd name="connsiteY111" fmla="*/ 1819259 h 2237474"/>
              <a:gd name="connsiteX112" fmla="*/ 5453307 w 12192000"/>
              <a:gd name="connsiteY112" fmla="*/ 1815450 h 2237474"/>
              <a:gd name="connsiteX113" fmla="*/ 5364192 w 12192000"/>
              <a:gd name="connsiteY113" fmla="*/ 1826074 h 2237474"/>
              <a:gd name="connsiteX114" fmla="*/ 5350380 w 12192000"/>
              <a:gd name="connsiteY114" fmla="*/ 1830891 h 2237474"/>
              <a:gd name="connsiteX115" fmla="*/ 5259633 w 12192000"/>
              <a:gd name="connsiteY115" fmla="*/ 1837160 h 2237474"/>
              <a:gd name="connsiteX116" fmla="*/ 5197513 w 12192000"/>
              <a:gd name="connsiteY116" fmla="*/ 1844718 h 2237474"/>
              <a:gd name="connsiteX117" fmla="*/ 5184170 w 12192000"/>
              <a:gd name="connsiteY117" fmla="*/ 1849402 h 2237474"/>
              <a:gd name="connsiteX118" fmla="*/ 5168852 w 12192000"/>
              <a:gd name="connsiteY118" fmla="*/ 1844846 h 2237474"/>
              <a:gd name="connsiteX119" fmla="*/ 5164370 w 12192000"/>
              <a:gd name="connsiteY119" fmla="*/ 1840597 h 2237474"/>
              <a:gd name="connsiteX120" fmla="*/ 5114927 w 12192000"/>
              <a:gd name="connsiteY120" fmla="*/ 1847827 h 2237474"/>
              <a:gd name="connsiteX121" fmla="*/ 5108970 w 12192000"/>
              <a:gd name="connsiteY121" fmla="*/ 1847935 h 2237474"/>
              <a:gd name="connsiteX122" fmla="*/ 5067961 w 12192000"/>
              <a:gd name="connsiteY122" fmla="*/ 1845917 h 2237474"/>
              <a:gd name="connsiteX123" fmla="*/ 5007075 w 12192000"/>
              <a:gd name="connsiteY123" fmla="*/ 1838626 h 2237474"/>
              <a:gd name="connsiteX124" fmla="*/ 4944087 w 12192000"/>
              <a:gd name="connsiteY124" fmla="*/ 1823332 h 2237474"/>
              <a:gd name="connsiteX125" fmla="*/ 4907662 w 12192000"/>
              <a:gd name="connsiteY125" fmla="*/ 1816900 h 2237474"/>
              <a:gd name="connsiteX126" fmla="*/ 4882386 w 12192000"/>
              <a:gd name="connsiteY126" fmla="*/ 1809844 h 2237474"/>
              <a:gd name="connsiteX127" fmla="*/ 4811440 w 12192000"/>
              <a:gd name="connsiteY127" fmla="*/ 1804655 h 2237474"/>
              <a:gd name="connsiteX128" fmla="*/ 4691075 w 12192000"/>
              <a:gd name="connsiteY128" fmla="*/ 1801389 h 2237474"/>
              <a:gd name="connsiteX129" fmla="*/ 4611738 w 12192000"/>
              <a:gd name="connsiteY129" fmla="*/ 1776964 h 2237474"/>
              <a:gd name="connsiteX130" fmla="*/ 4560070 w 12192000"/>
              <a:gd name="connsiteY130" fmla="*/ 1785640 h 2237474"/>
              <a:gd name="connsiteX131" fmla="*/ 4536503 w 12192000"/>
              <a:gd name="connsiteY131" fmla="*/ 1785334 h 2237474"/>
              <a:gd name="connsiteX132" fmla="*/ 4513724 w 12192000"/>
              <a:gd name="connsiteY132" fmla="*/ 1791996 h 2237474"/>
              <a:gd name="connsiteX133" fmla="*/ 4459810 w 12192000"/>
              <a:gd name="connsiteY133" fmla="*/ 1797886 h 2237474"/>
              <a:gd name="connsiteX134" fmla="*/ 4379064 w 12192000"/>
              <a:gd name="connsiteY134" fmla="*/ 1817177 h 2237474"/>
              <a:gd name="connsiteX135" fmla="*/ 4319209 w 12192000"/>
              <a:gd name="connsiteY135" fmla="*/ 1834833 h 2237474"/>
              <a:gd name="connsiteX136" fmla="*/ 4290981 w 12192000"/>
              <a:gd name="connsiteY136" fmla="*/ 1839677 h 2237474"/>
              <a:gd name="connsiteX137" fmla="*/ 4285792 w 12192000"/>
              <a:gd name="connsiteY137" fmla="*/ 1836231 h 2237474"/>
              <a:gd name="connsiteX138" fmla="*/ 4238372 w 12192000"/>
              <a:gd name="connsiteY138" fmla="*/ 1851480 h 2237474"/>
              <a:gd name="connsiteX139" fmla="*/ 4232517 w 12192000"/>
              <a:gd name="connsiteY139" fmla="*/ 1852567 h 2237474"/>
              <a:gd name="connsiteX140" fmla="*/ 4191732 w 12192000"/>
              <a:gd name="connsiteY140" fmla="*/ 1857328 h 2237474"/>
              <a:gd name="connsiteX141" fmla="*/ 4065532 w 12192000"/>
              <a:gd name="connsiteY141" fmla="*/ 1855477 h 2237474"/>
              <a:gd name="connsiteX142" fmla="*/ 4028460 w 12192000"/>
              <a:gd name="connsiteY142" fmla="*/ 1855137 h 2237474"/>
              <a:gd name="connsiteX143" fmla="*/ 4002267 w 12192000"/>
              <a:gd name="connsiteY143" fmla="*/ 1852352 h 2237474"/>
              <a:gd name="connsiteX144" fmla="*/ 3931396 w 12192000"/>
              <a:gd name="connsiteY144" fmla="*/ 1858915 h 2237474"/>
              <a:gd name="connsiteX145" fmla="*/ 3812162 w 12192000"/>
              <a:gd name="connsiteY145" fmla="*/ 1875501 h 2237474"/>
              <a:gd name="connsiteX146" fmla="*/ 3729530 w 12192000"/>
              <a:gd name="connsiteY146" fmla="*/ 1864513 h 2237474"/>
              <a:gd name="connsiteX147" fmla="*/ 3680177 w 12192000"/>
              <a:gd name="connsiteY147" fmla="*/ 1881552 h 2237474"/>
              <a:gd name="connsiteX148" fmla="*/ 3567259 w 12192000"/>
              <a:gd name="connsiteY148" fmla="*/ 1893482 h 2237474"/>
              <a:gd name="connsiteX149" fmla="*/ 3405770 w 12192000"/>
              <a:gd name="connsiteY149" fmla="*/ 1904591 h 2237474"/>
              <a:gd name="connsiteX150" fmla="*/ 3280097 w 12192000"/>
              <a:gd name="connsiteY150" fmla="*/ 1919610 h 2237474"/>
              <a:gd name="connsiteX151" fmla="*/ 3123424 w 12192000"/>
              <a:gd name="connsiteY151" fmla="*/ 1952930 h 2237474"/>
              <a:gd name="connsiteX152" fmla="*/ 3009910 w 12192000"/>
              <a:gd name="connsiteY152" fmla="*/ 1957866 h 2237474"/>
              <a:gd name="connsiteX153" fmla="*/ 2995934 w 12192000"/>
              <a:gd name="connsiteY153" fmla="*/ 1967085 h 2237474"/>
              <a:gd name="connsiteX154" fmla="*/ 2980071 w 12192000"/>
              <a:gd name="connsiteY154" fmla="*/ 1972988 h 2237474"/>
              <a:gd name="connsiteX155" fmla="*/ 2978094 w 12192000"/>
              <a:gd name="connsiteY155" fmla="*/ 1972369 h 2237474"/>
              <a:gd name="connsiteX156" fmla="*/ 2942858 w 12192000"/>
              <a:gd name="connsiteY156" fmla="*/ 1981367 h 2237474"/>
              <a:gd name="connsiteX157" fmla="*/ 2875436 w 12192000"/>
              <a:gd name="connsiteY157" fmla="*/ 1996977 h 2237474"/>
              <a:gd name="connsiteX158" fmla="*/ 2874892 w 12192000"/>
              <a:gd name="connsiteY158" fmla="*/ 1996085 h 2237474"/>
              <a:gd name="connsiteX159" fmla="*/ 2864145 w 12192000"/>
              <a:gd name="connsiteY159" fmla="*/ 1994061 h 2237474"/>
              <a:gd name="connsiteX160" fmla="*/ 2843662 w 12192000"/>
              <a:gd name="connsiteY160" fmla="*/ 1992498 h 2237474"/>
              <a:gd name="connsiteX161" fmla="*/ 2796128 w 12192000"/>
              <a:gd name="connsiteY161" fmla="*/ 1976403 h 2237474"/>
              <a:gd name="connsiteX162" fmla="*/ 2756784 w 12192000"/>
              <a:gd name="connsiteY162" fmla="*/ 1985116 h 2237474"/>
              <a:gd name="connsiteX163" fmla="*/ 2748833 w 12192000"/>
              <a:gd name="connsiteY163" fmla="*/ 1986323 h 2237474"/>
              <a:gd name="connsiteX164" fmla="*/ 2748661 w 12192000"/>
              <a:gd name="connsiteY164" fmla="*/ 1986122 h 2237474"/>
              <a:gd name="connsiteX165" fmla="*/ 2740251 w 12192000"/>
              <a:gd name="connsiteY165" fmla="*/ 1986946 h 2237474"/>
              <a:gd name="connsiteX166" fmla="*/ 2718916 w 12192000"/>
              <a:gd name="connsiteY166" fmla="*/ 1990867 h 2237474"/>
              <a:gd name="connsiteX167" fmla="*/ 2713522 w 12192000"/>
              <a:gd name="connsiteY167" fmla="*/ 1990173 h 2237474"/>
              <a:gd name="connsiteX168" fmla="*/ 2680597 w 12192000"/>
              <a:gd name="connsiteY168" fmla="*/ 1984996 h 2237474"/>
              <a:gd name="connsiteX169" fmla="*/ 2578178 w 12192000"/>
              <a:gd name="connsiteY169" fmla="*/ 1990531 h 2237474"/>
              <a:gd name="connsiteX170" fmla="*/ 2476147 w 12192000"/>
              <a:gd name="connsiteY170" fmla="*/ 1998305 h 2237474"/>
              <a:gd name="connsiteX171" fmla="*/ 2373568 w 12192000"/>
              <a:gd name="connsiteY171" fmla="*/ 2003219 h 2237474"/>
              <a:gd name="connsiteX172" fmla="*/ 2321399 w 12192000"/>
              <a:gd name="connsiteY172" fmla="*/ 1989467 h 2237474"/>
              <a:gd name="connsiteX173" fmla="*/ 2315525 w 12192000"/>
              <a:gd name="connsiteY173" fmla="*/ 1989708 h 2237474"/>
              <a:gd name="connsiteX174" fmla="*/ 2300792 w 12192000"/>
              <a:gd name="connsiteY174" fmla="*/ 1994290 h 2237474"/>
              <a:gd name="connsiteX175" fmla="*/ 2295469 w 12192000"/>
              <a:gd name="connsiteY175" fmla="*/ 1996659 h 2237474"/>
              <a:gd name="connsiteX176" fmla="*/ 2287219 w 12192000"/>
              <a:gd name="connsiteY176" fmla="*/ 1998750 h 2237474"/>
              <a:gd name="connsiteX177" fmla="*/ 2286948 w 12192000"/>
              <a:gd name="connsiteY177" fmla="*/ 1998596 h 2237474"/>
              <a:gd name="connsiteX178" fmla="*/ 2243069 w 12192000"/>
              <a:gd name="connsiteY178" fmla="*/ 2015111 h 2237474"/>
              <a:gd name="connsiteX179" fmla="*/ 2186609 w 12192000"/>
              <a:gd name="connsiteY179" fmla="*/ 2008263 h 2237474"/>
              <a:gd name="connsiteX180" fmla="*/ 2164831 w 12192000"/>
              <a:gd name="connsiteY180" fmla="*/ 2010143 h 2237474"/>
              <a:gd name="connsiteX181" fmla="*/ 2152836 w 12192000"/>
              <a:gd name="connsiteY181" fmla="*/ 2010048 h 2237474"/>
              <a:gd name="connsiteX182" fmla="*/ 2117102 w 12192000"/>
              <a:gd name="connsiteY182" fmla="*/ 2023004 h 2237474"/>
              <a:gd name="connsiteX183" fmla="*/ 2111935 w 12192000"/>
              <a:gd name="connsiteY183" fmla="*/ 2023163 h 2237474"/>
              <a:gd name="connsiteX184" fmla="*/ 2089991 w 12192000"/>
              <a:gd name="connsiteY184" fmla="*/ 2034193 h 2237474"/>
              <a:gd name="connsiteX185" fmla="*/ 2058061 w 12192000"/>
              <a:gd name="connsiteY185" fmla="*/ 2047942 h 2237474"/>
              <a:gd name="connsiteX186" fmla="*/ 2055737 w 12192000"/>
              <a:gd name="connsiteY186" fmla="*/ 2047704 h 2237474"/>
              <a:gd name="connsiteX187" fmla="*/ 2042244 w 12192000"/>
              <a:gd name="connsiteY187" fmla="*/ 2055560 h 2237474"/>
              <a:gd name="connsiteX188" fmla="*/ 1976224 w 12192000"/>
              <a:gd name="connsiteY188" fmla="*/ 2074257 h 2237474"/>
              <a:gd name="connsiteX189" fmla="*/ 1877728 w 12192000"/>
              <a:gd name="connsiteY189" fmla="*/ 2101004 h 2237474"/>
              <a:gd name="connsiteX190" fmla="*/ 1759056 w 12192000"/>
              <a:gd name="connsiteY190" fmla="*/ 2125608 h 2237474"/>
              <a:gd name="connsiteX191" fmla="*/ 1637948 w 12192000"/>
              <a:gd name="connsiteY191" fmla="*/ 2172597 h 2237474"/>
              <a:gd name="connsiteX192" fmla="*/ 1434549 w 12192000"/>
              <a:gd name="connsiteY192" fmla="*/ 2234522 h 2237474"/>
              <a:gd name="connsiteX193" fmla="*/ 1398481 w 12192000"/>
              <a:gd name="connsiteY193" fmla="*/ 2237074 h 2237474"/>
              <a:gd name="connsiteX194" fmla="*/ 1398407 w 12192000"/>
              <a:gd name="connsiteY194" fmla="*/ 2237095 h 2237474"/>
              <a:gd name="connsiteX195" fmla="*/ 1370962 w 12192000"/>
              <a:gd name="connsiteY195" fmla="*/ 2237474 h 2237474"/>
              <a:gd name="connsiteX196" fmla="*/ 1356367 w 12192000"/>
              <a:gd name="connsiteY196" fmla="*/ 2235089 h 2237474"/>
              <a:gd name="connsiteX197" fmla="*/ 1324828 w 12192000"/>
              <a:gd name="connsiteY197" fmla="*/ 2231968 h 2237474"/>
              <a:gd name="connsiteX198" fmla="*/ 1297744 w 12192000"/>
              <a:gd name="connsiteY198" fmla="*/ 2235849 h 2237474"/>
              <a:gd name="connsiteX199" fmla="*/ 1286236 w 12192000"/>
              <a:gd name="connsiteY199" fmla="*/ 2233135 h 2237474"/>
              <a:gd name="connsiteX200" fmla="*/ 1283504 w 12192000"/>
              <a:gd name="connsiteY200" fmla="*/ 2233797 h 2237474"/>
              <a:gd name="connsiteX201" fmla="*/ 1279765 w 12192000"/>
              <a:gd name="connsiteY201" fmla="*/ 2229639 h 2237474"/>
              <a:gd name="connsiteX202" fmla="*/ 1195347 w 12192000"/>
              <a:gd name="connsiteY202" fmla="*/ 2212354 h 2237474"/>
              <a:gd name="connsiteX203" fmla="*/ 970251 w 12192000"/>
              <a:gd name="connsiteY203" fmla="*/ 2221029 h 2237474"/>
              <a:gd name="connsiteX204" fmla="*/ 812914 w 12192000"/>
              <a:gd name="connsiteY204" fmla="*/ 2202752 h 2237474"/>
              <a:gd name="connsiteX205" fmla="*/ 800195 w 12192000"/>
              <a:gd name="connsiteY205" fmla="*/ 2209407 h 2237474"/>
              <a:gd name="connsiteX206" fmla="*/ 784978 w 12192000"/>
              <a:gd name="connsiteY206" fmla="*/ 2212360 h 2237474"/>
              <a:gd name="connsiteX207" fmla="*/ 681987 w 12192000"/>
              <a:gd name="connsiteY207" fmla="*/ 2216757 h 2237474"/>
              <a:gd name="connsiteX208" fmla="*/ 669923 w 12192000"/>
              <a:gd name="connsiteY208" fmla="*/ 2211682 h 2237474"/>
              <a:gd name="connsiteX209" fmla="*/ 648680 w 12192000"/>
              <a:gd name="connsiteY209" fmla="*/ 2206229 h 2237474"/>
              <a:gd name="connsiteX210" fmla="*/ 597225 w 12192000"/>
              <a:gd name="connsiteY210" fmla="*/ 2180999 h 2237474"/>
              <a:gd name="connsiteX211" fmla="*/ 558449 w 12192000"/>
              <a:gd name="connsiteY211" fmla="*/ 2182346 h 2237474"/>
              <a:gd name="connsiteX212" fmla="*/ 550517 w 12192000"/>
              <a:gd name="connsiteY212" fmla="*/ 2182060 h 2237474"/>
              <a:gd name="connsiteX213" fmla="*/ 550309 w 12192000"/>
              <a:gd name="connsiteY213" fmla="*/ 2181825 h 2237474"/>
              <a:gd name="connsiteX214" fmla="*/ 541836 w 12192000"/>
              <a:gd name="connsiteY214" fmla="*/ 2181063 h 2237474"/>
              <a:gd name="connsiteX215" fmla="*/ 536057 w 12192000"/>
              <a:gd name="connsiteY215" fmla="*/ 2181537 h 2237474"/>
              <a:gd name="connsiteX216" fmla="*/ 520671 w 12192000"/>
              <a:gd name="connsiteY216" fmla="*/ 2180980 h 2237474"/>
              <a:gd name="connsiteX217" fmla="*/ 515024 w 12192000"/>
              <a:gd name="connsiteY217" fmla="*/ 2179258 h 2237474"/>
              <a:gd name="connsiteX218" fmla="*/ 512278 w 12192000"/>
              <a:gd name="connsiteY218" fmla="*/ 2176369 h 2237474"/>
              <a:gd name="connsiteX219" fmla="*/ 480419 w 12192000"/>
              <a:gd name="connsiteY219" fmla="*/ 2167807 h 2237474"/>
              <a:gd name="connsiteX220" fmla="*/ 413835 w 12192000"/>
              <a:gd name="connsiteY220" fmla="*/ 2156783 h 2237474"/>
              <a:gd name="connsiteX221" fmla="*/ 376513 w 12192000"/>
              <a:gd name="connsiteY221" fmla="*/ 2154014 h 2237474"/>
              <a:gd name="connsiteX222" fmla="*/ 273386 w 12192000"/>
              <a:gd name="connsiteY222" fmla="*/ 2142551 h 2237474"/>
              <a:gd name="connsiteX223" fmla="*/ 169207 w 12192000"/>
              <a:gd name="connsiteY223" fmla="*/ 2128100 h 2237474"/>
              <a:gd name="connsiteX224" fmla="*/ 93149 w 12192000"/>
              <a:gd name="connsiteY224" fmla="*/ 2105324 h 2237474"/>
              <a:gd name="connsiteX225" fmla="*/ 88109 w 12192000"/>
              <a:gd name="connsiteY225" fmla="*/ 2106704 h 2237474"/>
              <a:gd name="connsiteX226" fmla="*/ 80022 w 12192000"/>
              <a:gd name="connsiteY226" fmla="*/ 2107254 h 2237474"/>
              <a:gd name="connsiteX227" fmla="*/ 79717 w 12192000"/>
              <a:gd name="connsiteY227" fmla="*/ 2107046 h 2237474"/>
              <a:gd name="connsiteX228" fmla="*/ 72352 w 12192000"/>
              <a:gd name="connsiteY228" fmla="*/ 2107991 h 2237474"/>
              <a:gd name="connsiteX229" fmla="*/ 37645 w 12192000"/>
              <a:gd name="connsiteY229" fmla="*/ 2115401 h 2237474"/>
              <a:gd name="connsiteX230" fmla="*/ 4572 w 12192000"/>
              <a:gd name="connsiteY230" fmla="*/ 2111091 h 2237474"/>
              <a:gd name="connsiteX231" fmla="*/ 0 w 12192000"/>
              <a:gd name="connsiteY231" fmla="*/ 2110468 h 2237474"/>
              <a:gd name="connsiteX232" fmla="*/ 0 w 12192000"/>
              <a:gd name="connsiteY23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16595 w 12192000"/>
              <a:gd name="connsiteY98" fmla="*/ 1667475 h 2237474"/>
              <a:gd name="connsiteX99" fmla="*/ 6508541 w 12192000"/>
              <a:gd name="connsiteY99" fmla="*/ 1668757 h 2237474"/>
              <a:gd name="connsiteX100" fmla="*/ 6471012 w 12192000"/>
              <a:gd name="connsiteY100" fmla="*/ 1678604 h 2237474"/>
              <a:gd name="connsiteX101" fmla="*/ 6415265 w 12192000"/>
              <a:gd name="connsiteY101" fmla="*/ 1665317 h 2237474"/>
              <a:gd name="connsiteX102" fmla="*/ 6364035 w 12192000"/>
              <a:gd name="connsiteY102" fmla="*/ 1667683 h 2237474"/>
              <a:gd name="connsiteX103" fmla="*/ 6280959 w 12192000"/>
              <a:gd name="connsiteY103" fmla="*/ 1689329 h 2237474"/>
              <a:gd name="connsiteX104" fmla="*/ 6243319 w 12192000"/>
              <a:gd name="connsiteY104" fmla="*/ 1695560 h 2237474"/>
              <a:gd name="connsiteX105" fmla="*/ 6098321 w 12192000"/>
              <a:gd name="connsiteY105" fmla="*/ 1721646 h 2237474"/>
              <a:gd name="connsiteX106" fmla="*/ 5880652 w 12192000"/>
              <a:gd name="connsiteY106" fmla="*/ 1779643 h 2237474"/>
              <a:gd name="connsiteX107" fmla="*/ 5785959 w 12192000"/>
              <a:gd name="connsiteY107" fmla="*/ 1775307 h 2237474"/>
              <a:gd name="connsiteX108" fmla="*/ 5643534 w 12192000"/>
              <a:gd name="connsiteY108" fmla="*/ 1802919 h 2237474"/>
              <a:gd name="connsiteX109" fmla="*/ 5518799 w 12192000"/>
              <a:gd name="connsiteY109" fmla="*/ 1818312 h 2237474"/>
              <a:gd name="connsiteX110" fmla="*/ 5505014 w 12192000"/>
              <a:gd name="connsiteY110" fmla="*/ 1819259 h 2237474"/>
              <a:gd name="connsiteX111" fmla="*/ 5453307 w 12192000"/>
              <a:gd name="connsiteY111" fmla="*/ 1815450 h 2237474"/>
              <a:gd name="connsiteX112" fmla="*/ 5364192 w 12192000"/>
              <a:gd name="connsiteY112" fmla="*/ 1826074 h 2237474"/>
              <a:gd name="connsiteX113" fmla="*/ 5350380 w 12192000"/>
              <a:gd name="connsiteY113" fmla="*/ 1830891 h 2237474"/>
              <a:gd name="connsiteX114" fmla="*/ 5259633 w 12192000"/>
              <a:gd name="connsiteY114" fmla="*/ 1837160 h 2237474"/>
              <a:gd name="connsiteX115" fmla="*/ 5197513 w 12192000"/>
              <a:gd name="connsiteY115" fmla="*/ 1844718 h 2237474"/>
              <a:gd name="connsiteX116" fmla="*/ 5184170 w 12192000"/>
              <a:gd name="connsiteY116" fmla="*/ 1849402 h 2237474"/>
              <a:gd name="connsiteX117" fmla="*/ 5168852 w 12192000"/>
              <a:gd name="connsiteY117" fmla="*/ 1844846 h 2237474"/>
              <a:gd name="connsiteX118" fmla="*/ 5164370 w 12192000"/>
              <a:gd name="connsiteY118" fmla="*/ 1840597 h 2237474"/>
              <a:gd name="connsiteX119" fmla="*/ 5114927 w 12192000"/>
              <a:gd name="connsiteY119" fmla="*/ 1847827 h 2237474"/>
              <a:gd name="connsiteX120" fmla="*/ 5108970 w 12192000"/>
              <a:gd name="connsiteY120" fmla="*/ 1847935 h 2237474"/>
              <a:gd name="connsiteX121" fmla="*/ 5067961 w 12192000"/>
              <a:gd name="connsiteY121" fmla="*/ 1845917 h 2237474"/>
              <a:gd name="connsiteX122" fmla="*/ 5007075 w 12192000"/>
              <a:gd name="connsiteY122" fmla="*/ 1838626 h 2237474"/>
              <a:gd name="connsiteX123" fmla="*/ 4944087 w 12192000"/>
              <a:gd name="connsiteY123" fmla="*/ 1823332 h 2237474"/>
              <a:gd name="connsiteX124" fmla="*/ 4907662 w 12192000"/>
              <a:gd name="connsiteY124" fmla="*/ 1816900 h 2237474"/>
              <a:gd name="connsiteX125" fmla="*/ 4882386 w 12192000"/>
              <a:gd name="connsiteY125" fmla="*/ 1809844 h 2237474"/>
              <a:gd name="connsiteX126" fmla="*/ 4811440 w 12192000"/>
              <a:gd name="connsiteY126" fmla="*/ 1804655 h 2237474"/>
              <a:gd name="connsiteX127" fmla="*/ 4691075 w 12192000"/>
              <a:gd name="connsiteY127" fmla="*/ 1801389 h 2237474"/>
              <a:gd name="connsiteX128" fmla="*/ 4611738 w 12192000"/>
              <a:gd name="connsiteY128" fmla="*/ 1776964 h 2237474"/>
              <a:gd name="connsiteX129" fmla="*/ 4560070 w 12192000"/>
              <a:gd name="connsiteY129" fmla="*/ 1785640 h 2237474"/>
              <a:gd name="connsiteX130" fmla="*/ 4536503 w 12192000"/>
              <a:gd name="connsiteY130" fmla="*/ 1785334 h 2237474"/>
              <a:gd name="connsiteX131" fmla="*/ 4513724 w 12192000"/>
              <a:gd name="connsiteY131" fmla="*/ 1791996 h 2237474"/>
              <a:gd name="connsiteX132" fmla="*/ 4459810 w 12192000"/>
              <a:gd name="connsiteY132" fmla="*/ 1797886 h 2237474"/>
              <a:gd name="connsiteX133" fmla="*/ 4379064 w 12192000"/>
              <a:gd name="connsiteY133" fmla="*/ 1817177 h 2237474"/>
              <a:gd name="connsiteX134" fmla="*/ 4319209 w 12192000"/>
              <a:gd name="connsiteY134" fmla="*/ 1834833 h 2237474"/>
              <a:gd name="connsiteX135" fmla="*/ 4290981 w 12192000"/>
              <a:gd name="connsiteY135" fmla="*/ 1839677 h 2237474"/>
              <a:gd name="connsiteX136" fmla="*/ 4285792 w 12192000"/>
              <a:gd name="connsiteY136" fmla="*/ 1836231 h 2237474"/>
              <a:gd name="connsiteX137" fmla="*/ 4238372 w 12192000"/>
              <a:gd name="connsiteY137" fmla="*/ 1851480 h 2237474"/>
              <a:gd name="connsiteX138" fmla="*/ 4232517 w 12192000"/>
              <a:gd name="connsiteY138" fmla="*/ 1852567 h 2237474"/>
              <a:gd name="connsiteX139" fmla="*/ 4191732 w 12192000"/>
              <a:gd name="connsiteY139" fmla="*/ 1857328 h 2237474"/>
              <a:gd name="connsiteX140" fmla="*/ 4065532 w 12192000"/>
              <a:gd name="connsiteY140" fmla="*/ 1855477 h 2237474"/>
              <a:gd name="connsiteX141" fmla="*/ 4028460 w 12192000"/>
              <a:gd name="connsiteY141" fmla="*/ 1855137 h 2237474"/>
              <a:gd name="connsiteX142" fmla="*/ 4002267 w 12192000"/>
              <a:gd name="connsiteY142" fmla="*/ 1852352 h 2237474"/>
              <a:gd name="connsiteX143" fmla="*/ 3931396 w 12192000"/>
              <a:gd name="connsiteY143" fmla="*/ 1858915 h 2237474"/>
              <a:gd name="connsiteX144" fmla="*/ 3812162 w 12192000"/>
              <a:gd name="connsiteY144" fmla="*/ 1875501 h 2237474"/>
              <a:gd name="connsiteX145" fmla="*/ 3729530 w 12192000"/>
              <a:gd name="connsiteY145" fmla="*/ 1864513 h 2237474"/>
              <a:gd name="connsiteX146" fmla="*/ 3680177 w 12192000"/>
              <a:gd name="connsiteY146" fmla="*/ 1881552 h 2237474"/>
              <a:gd name="connsiteX147" fmla="*/ 3567259 w 12192000"/>
              <a:gd name="connsiteY147" fmla="*/ 1893482 h 2237474"/>
              <a:gd name="connsiteX148" fmla="*/ 3405770 w 12192000"/>
              <a:gd name="connsiteY148" fmla="*/ 1904591 h 2237474"/>
              <a:gd name="connsiteX149" fmla="*/ 3280097 w 12192000"/>
              <a:gd name="connsiteY149" fmla="*/ 1919610 h 2237474"/>
              <a:gd name="connsiteX150" fmla="*/ 3123424 w 12192000"/>
              <a:gd name="connsiteY150" fmla="*/ 1952930 h 2237474"/>
              <a:gd name="connsiteX151" fmla="*/ 3009910 w 12192000"/>
              <a:gd name="connsiteY151" fmla="*/ 1957866 h 2237474"/>
              <a:gd name="connsiteX152" fmla="*/ 2995934 w 12192000"/>
              <a:gd name="connsiteY152" fmla="*/ 1967085 h 2237474"/>
              <a:gd name="connsiteX153" fmla="*/ 2980071 w 12192000"/>
              <a:gd name="connsiteY153" fmla="*/ 1972988 h 2237474"/>
              <a:gd name="connsiteX154" fmla="*/ 2978094 w 12192000"/>
              <a:gd name="connsiteY154" fmla="*/ 1972369 h 2237474"/>
              <a:gd name="connsiteX155" fmla="*/ 2942858 w 12192000"/>
              <a:gd name="connsiteY155" fmla="*/ 1981367 h 2237474"/>
              <a:gd name="connsiteX156" fmla="*/ 2875436 w 12192000"/>
              <a:gd name="connsiteY156" fmla="*/ 1996977 h 2237474"/>
              <a:gd name="connsiteX157" fmla="*/ 2874892 w 12192000"/>
              <a:gd name="connsiteY157" fmla="*/ 1996085 h 2237474"/>
              <a:gd name="connsiteX158" fmla="*/ 2864145 w 12192000"/>
              <a:gd name="connsiteY158" fmla="*/ 1994061 h 2237474"/>
              <a:gd name="connsiteX159" fmla="*/ 2843662 w 12192000"/>
              <a:gd name="connsiteY159" fmla="*/ 1992498 h 2237474"/>
              <a:gd name="connsiteX160" fmla="*/ 2796128 w 12192000"/>
              <a:gd name="connsiteY160" fmla="*/ 1976403 h 2237474"/>
              <a:gd name="connsiteX161" fmla="*/ 2756784 w 12192000"/>
              <a:gd name="connsiteY161" fmla="*/ 1985116 h 2237474"/>
              <a:gd name="connsiteX162" fmla="*/ 2748833 w 12192000"/>
              <a:gd name="connsiteY162" fmla="*/ 1986323 h 2237474"/>
              <a:gd name="connsiteX163" fmla="*/ 2748661 w 12192000"/>
              <a:gd name="connsiteY163" fmla="*/ 1986122 h 2237474"/>
              <a:gd name="connsiteX164" fmla="*/ 2740251 w 12192000"/>
              <a:gd name="connsiteY164" fmla="*/ 1986946 h 2237474"/>
              <a:gd name="connsiteX165" fmla="*/ 2718916 w 12192000"/>
              <a:gd name="connsiteY165" fmla="*/ 1990867 h 2237474"/>
              <a:gd name="connsiteX166" fmla="*/ 2713522 w 12192000"/>
              <a:gd name="connsiteY166" fmla="*/ 1990173 h 2237474"/>
              <a:gd name="connsiteX167" fmla="*/ 2680597 w 12192000"/>
              <a:gd name="connsiteY167" fmla="*/ 1984996 h 2237474"/>
              <a:gd name="connsiteX168" fmla="*/ 2578178 w 12192000"/>
              <a:gd name="connsiteY168" fmla="*/ 1990531 h 2237474"/>
              <a:gd name="connsiteX169" fmla="*/ 2476147 w 12192000"/>
              <a:gd name="connsiteY169" fmla="*/ 1998305 h 2237474"/>
              <a:gd name="connsiteX170" fmla="*/ 2373568 w 12192000"/>
              <a:gd name="connsiteY170" fmla="*/ 2003219 h 2237474"/>
              <a:gd name="connsiteX171" fmla="*/ 2321399 w 12192000"/>
              <a:gd name="connsiteY171" fmla="*/ 1989467 h 2237474"/>
              <a:gd name="connsiteX172" fmla="*/ 2315525 w 12192000"/>
              <a:gd name="connsiteY172" fmla="*/ 1989708 h 2237474"/>
              <a:gd name="connsiteX173" fmla="*/ 2300792 w 12192000"/>
              <a:gd name="connsiteY173" fmla="*/ 1994290 h 2237474"/>
              <a:gd name="connsiteX174" fmla="*/ 2295469 w 12192000"/>
              <a:gd name="connsiteY174" fmla="*/ 1996659 h 2237474"/>
              <a:gd name="connsiteX175" fmla="*/ 2287219 w 12192000"/>
              <a:gd name="connsiteY175" fmla="*/ 1998750 h 2237474"/>
              <a:gd name="connsiteX176" fmla="*/ 2286948 w 12192000"/>
              <a:gd name="connsiteY176" fmla="*/ 1998596 h 2237474"/>
              <a:gd name="connsiteX177" fmla="*/ 2243069 w 12192000"/>
              <a:gd name="connsiteY177" fmla="*/ 2015111 h 2237474"/>
              <a:gd name="connsiteX178" fmla="*/ 2186609 w 12192000"/>
              <a:gd name="connsiteY178" fmla="*/ 2008263 h 2237474"/>
              <a:gd name="connsiteX179" fmla="*/ 2164831 w 12192000"/>
              <a:gd name="connsiteY179" fmla="*/ 2010143 h 2237474"/>
              <a:gd name="connsiteX180" fmla="*/ 2152836 w 12192000"/>
              <a:gd name="connsiteY180" fmla="*/ 2010048 h 2237474"/>
              <a:gd name="connsiteX181" fmla="*/ 2117102 w 12192000"/>
              <a:gd name="connsiteY181" fmla="*/ 2023004 h 2237474"/>
              <a:gd name="connsiteX182" fmla="*/ 2111935 w 12192000"/>
              <a:gd name="connsiteY182" fmla="*/ 2023163 h 2237474"/>
              <a:gd name="connsiteX183" fmla="*/ 2089991 w 12192000"/>
              <a:gd name="connsiteY183" fmla="*/ 2034193 h 2237474"/>
              <a:gd name="connsiteX184" fmla="*/ 2058061 w 12192000"/>
              <a:gd name="connsiteY184" fmla="*/ 2047942 h 2237474"/>
              <a:gd name="connsiteX185" fmla="*/ 2055737 w 12192000"/>
              <a:gd name="connsiteY185" fmla="*/ 2047704 h 2237474"/>
              <a:gd name="connsiteX186" fmla="*/ 2042244 w 12192000"/>
              <a:gd name="connsiteY186" fmla="*/ 2055560 h 2237474"/>
              <a:gd name="connsiteX187" fmla="*/ 1976224 w 12192000"/>
              <a:gd name="connsiteY187" fmla="*/ 2074257 h 2237474"/>
              <a:gd name="connsiteX188" fmla="*/ 1877728 w 12192000"/>
              <a:gd name="connsiteY188" fmla="*/ 2101004 h 2237474"/>
              <a:gd name="connsiteX189" fmla="*/ 1759056 w 12192000"/>
              <a:gd name="connsiteY189" fmla="*/ 2125608 h 2237474"/>
              <a:gd name="connsiteX190" fmla="*/ 1637948 w 12192000"/>
              <a:gd name="connsiteY190" fmla="*/ 2172597 h 2237474"/>
              <a:gd name="connsiteX191" fmla="*/ 1434549 w 12192000"/>
              <a:gd name="connsiteY191" fmla="*/ 2234522 h 2237474"/>
              <a:gd name="connsiteX192" fmla="*/ 1398481 w 12192000"/>
              <a:gd name="connsiteY192" fmla="*/ 2237074 h 2237474"/>
              <a:gd name="connsiteX193" fmla="*/ 1398407 w 12192000"/>
              <a:gd name="connsiteY193" fmla="*/ 2237095 h 2237474"/>
              <a:gd name="connsiteX194" fmla="*/ 1370962 w 12192000"/>
              <a:gd name="connsiteY194" fmla="*/ 2237474 h 2237474"/>
              <a:gd name="connsiteX195" fmla="*/ 1356367 w 12192000"/>
              <a:gd name="connsiteY195" fmla="*/ 2235089 h 2237474"/>
              <a:gd name="connsiteX196" fmla="*/ 1324828 w 12192000"/>
              <a:gd name="connsiteY196" fmla="*/ 2231968 h 2237474"/>
              <a:gd name="connsiteX197" fmla="*/ 1297744 w 12192000"/>
              <a:gd name="connsiteY197" fmla="*/ 2235849 h 2237474"/>
              <a:gd name="connsiteX198" fmla="*/ 1286236 w 12192000"/>
              <a:gd name="connsiteY198" fmla="*/ 2233135 h 2237474"/>
              <a:gd name="connsiteX199" fmla="*/ 1283504 w 12192000"/>
              <a:gd name="connsiteY199" fmla="*/ 2233797 h 2237474"/>
              <a:gd name="connsiteX200" fmla="*/ 1279765 w 12192000"/>
              <a:gd name="connsiteY200" fmla="*/ 2229639 h 2237474"/>
              <a:gd name="connsiteX201" fmla="*/ 1195347 w 12192000"/>
              <a:gd name="connsiteY201" fmla="*/ 2212354 h 2237474"/>
              <a:gd name="connsiteX202" fmla="*/ 970251 w 12192000"/>
              <a:gd name="connsiteY202" fmla="*/ 2221029 h 2237474"/>
              <a:gd name="connsiteX203" fmla="*/ 812914 w 12192000"/>
              <a:gd name="connsiteY203" fmla="*/ 2202752 h 2237474"/>
              <a:gd name="connsiteX204" fmla="*/ 800195 w 12192000"/>
              <a:gd name="connsiteY204" fmla="*/ 2209407 h 2237474"/>
              <a:gd name="connsiteX205" fmla="*/ 784978 w 12192000"/>
              <a:gd name="connsiteY205" fmla="*/ 2212360 h 2237474"/>
              <a:gd name="connsiteX206" fmla="*/ 681987 w 12192000"/>
              <a:gd name="connsiteY206" fmla="*/ 2216757 h 2237474"/>
              <a:gd name="connsiteX207" fmla="*/ 669923 w 12192000"/>
              <a:gd name="connsiteY207" fmla="*/ 2211682 h 2237474"/>
              <a:gd name="connsiteX208" fmla="*/ 648680 w 12192000"/>
              <a:gd name="connsiteY208" fmla="*/ 2206229 h 2237474"/>
              <a:gd name="connsiteX209" fmla="*/ 597225 w 12192000"/>
              <a:gd name="connsiteY209" fmla="*/ 2180999 h 2237474"/>
              <a:gd name="connsiteX210" fmla="*/ 558449 w 12192000"/>
              <a:gd name="connsiteY210" fmla="*/ 2182346 h 2237474"/>
              <a:gd name="connsiteX211" fmla="*/ 550517 w 12192000"/>
              <a:gd name="connsiteY211" fmla="*/ 2182060 h 2237474"/>
              <a:gd name="connsiteX212" fmla="*/ 550309 w 12192000"/>
              <a:gd name="connsiteY212" fmla="*/ 2181825 h 2237474"/>
              <a:gd name="connsiteX213" fmla="*/ 541836 w 12192000"/>
              <a:gd name="connsiteY213" fmla="*/ 2181063 h 2237474"/>
              <a:gd name="connsiteX214" fmla="*/ 536057 w 12192000"/>
              <a:gd name="connsiteY214" fmla="*/ 2181537 h 2237474"/>
              <a:gd name="connsiteX215" fmla="*/ 520671 w 12192000"/>
              <a:gd name="connsiteY215" fmla="*/ 2180980 h 2237474"/>
              <a:gd name="connsiteX216" fmla="*/ 515024 w 12192000"/>
              <a:gd name="connsiteY216" fmla="*/ 2179258 h 2237474"/>
              <a:gd name="connsiteX217" fmla="*/ 512278 w 12192000"/>
              <a:gd name="connsiteY217" fmla="*/ 2176369 h 2237474"/>
              <a:gd name="connsiteX218" fmla="*/ 480419 w 12192000"/>
              <a:gd name="connsiteY218" fmla="*/ 2167807 h 2237474"/>
              <a:gd name="connsiteX219" fmla="*/ 413835 w 12192000"/>
              <a:gd name="connsiteY219" fmla="*/ 2156783 h 2237474"/>
              <a:gd name="connsiteX220" fmla="*/ 376513 w 12192000"/>
              <a:gd name="connsiteY220" fmla="*/ 2154014 h 2237474"/>
              <a:gd name="connsiteX221" fmla="*/ 273386 w 12192000"/>
              <a:gd name="connsiteY221" fmla="*/ 2142551 h 2237474"/>
              <a:gd name="connsiteX222" fmla="*/ 169207 w 12192000"/>
              <a:gd name="connsiteY222" fmla="*/ 2128100 h 2237474"/>
              <a:gd name="connsiteX223" fmla="*/ 93149 w 12192000"/>
              <a:gd name="connsiteY223" fmla="*/ 2105324 h 2237474"/>
              <a:gd name="connsiteX224" fmla="*/ 88109 w 12192000"/>
              <a:gd name="connsiteY224" fmla="*/ 2106704 h 2237474"/>
              <a:gd name="connsiteX225" fmla="*/ 80022 w 12192000"/>
              <a:gd name="connsiteY225" fmla="*/ 2107254 h 2237474"/>
              <a:gd name="connsiteX226" fmla="*/ 79717 w 12192000"/>
              <a:gd name="connsiteY226" fmla="*/ 2107046 h 2237474"/>
              <a:gd name="connsiteX227" fmla="*/ 72352 w 12192000"/>
              <a:gd name="connsiteY227" fmla="*/ 2107991 h 2237474"/>
              <a:gd name="connsiteX228" fmla="*/ 37645 w 12192000"/>
              <a:gd name="connsiteY228" fmla="*/ 2115401 h 2237474"/>
              <a:gd name="connsiteX229" fmla="*/ 4572 w 12192000"/>
              <a:gd name="connsiteY229" fmla="*/ 2111091 h 2237474"/>
              <a:gd name="connsiteX230" fmla="*/ 0 w 12192000"/>
              <a:gd name="connsiteY230" fmla="*/ 2110468 h 2237474"/>
              <a:gd name="connsiteX231" fmla="*/ 0 w 12192000"/>
              <a:gd name="connsiteY23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16595 w 12192000"/>
              <a:gd name="connsiteY97" fmla="*/ 1667475 h 2237474"/>
              <a:gd name="connsiteX98" fmla="*/ 6508541 w 12192000"/>
              <a:gd name="connsiteY98" fmla="*/ 1668757 h 2237474"/>
              <a:gd name="connsiteX99" fmla="*/ 6471012 w 12192000"/>
              <a:gd name="connsiteY99" fmla="*/ 1678604 h 2237474"/>
              <a:gd name="connsiteX100" fmla="*/ 6415265 w 12192000"/>
              <a:gd name="connsiteY100" fmla="*/ 1665317 h 2237474"/>
              <a:gd name="connsiteX101" fmla="*/ 6364035 w 12192000"/>
              <a:gd name="connsiteY101" fmla="*/ 1667683 h 2237474"/>
              <a:gd name="connsiteX102" fmla="*/ 6280959 w 12192000"/>
              <a:gd name="connsiteY102" fmla="*/ 1689329 h 2237474"/>
              <a:gd name="connsiteX103" fmla="*/ 6243319 w 12192000"/>
              <a:gd name="connsiteY103" fmla="*/ 1695560 h 2237474"/>
              <a:gd name="connsiteX104" fmla="*/ 6098321 w 12192000"/>
              <a:gd name="connsiteY104" fmla="*/ 1721646 h 2237474"/>
              <a:gd name="connsiteX105" fmla="*/ 5880652 w 12192000"/>
              <a:gd name="connsiteY105" fmla="*/ 1779643 h 2237474"/>
              <a:gd name="connsiteX106" fmla="*/ 5785959 w 12192000"/>
              <a:gd name="connsiteY106" fmla="*/ 1775307 h 2237474"/>
              <a:gd name="connsiteX107" fmla="*/ 5643534 w 12192000"/>
              <a:gd name="connsiteY107" fmla="*/ 1802919 h 2237474"/>
              <a:gd name="connsiteX108" fmla="*/ 5518799 w 12192000"/>
              <a:gd name="connsiteY108" fmla="*/ 1818312 h 2237474"/>
              <a:gd name="connsiteX109" fmla="*/ 5505014 w 12192000"/>
              <a:gd name="connsiteY109" fmla="*/ 1819259 h 2237474"/>
              <a:gd name="connsiteX110" fmla="*/ 5453307 w 12192000"/>
              <a:gd name="connsiteY110" fmla="*/ 1815450 h 2237474"/>
              <a:gd name="connsiteX111" fmla="*/ 5364192 w 12192000"/>
              <a:gd name="connsiteY111" fmla="*/ 1826074 h 2237474"/>
              <a:gd name="connsiteX112" fmla="*/ 5350380 w 12192000"/>
              <a:gd name="connsiteY112" fmla="*/ 1830891 h 2237474"/>
              <a:gd name="connsiteX113" fmla="*/ 5259633 w 12192000"/>
              <a:gd name="connsiteY113" fmla="*/ 1837160 h 2237474"/>
              <a:gd name="connsiteX114" fmla="*/ 5197513 w 12192000"/>
              <a:gd name="connsiteY114" fmla="*/ 1844718 h 2237474"/>
              <a:gd name="connsiteX115" fmla="*/ 5184170 w 12192000"/>
              <a:gd name="connsiteY115" fmla="*/ 1849402 h 2237474"/>
              <a:gd name="connsiteX116" fmla="*/ 5168852 w 12192000"/>
              <a:gd name="connsiteY116" fmla="*/ 1844846 h 2237474"/>
              <a:gd name="connsiteX117" fmla="*/ 5164370 w 12192000"/>
              <a:gd name="connsiteY117" fmla="*/ 1840597 h 2237474"/>
              <a:gd name="connsiteX118" fmla="*/ 5114927 w 12192000"/>
              <a:gd name="connsiteY118" fmla="*/ 1847827 h 2237474"/>
              <a:gd name="connsiteX119" fmla="*/ 5108970 w 12192000"/>
              <a:gd name="connsiteY119" fmla="*/ 1847935 h 2237474"/>
              <a:gd name="connsiteX120" fmla="*/ 5067961 w 12192000"/>
              <a:gd name="connsiteY120" fmla="*/ 1845917 h 2237474"/>
              <a:gd name="connsiteX121" fmla="*/ 5007075 w 12192000"/>
              <a:gd name="connsiteY121" fmla="*/ 1838626 h 2237474"/>
              <a:gd name="connsiteX122" fmla="*/ 4944087 w 12192000"/>
              <a:gd name="connsiteY122" fmla="*/ 1823332 h 2237474"/>
              <a:gd name="connsiteX123" fmla="*/ 4907662 w 12192000"/>
              <a:gd name="connsiteY123" fmla="*/ 1816900 h 2237474"/>
              <a:gd name="connsiteX124" fmla="*/ 4882386 w 12192000"/>
              <a:gd name="connsiteY124" fmla="*/ 1809844 h 2237474"/>
              <a:gd name="connsiteX125" fmla="*/ 4811440 w 12192000"/>
              <a:gd name="connsiteY125" fmla="*/ 1804655 h 2237474"/>
              <a:gd name="connsiteX126" fmla="*/ 4691075 w 12192000"/>
              <a:gd name="connsiteY126" fmla="*/ 1801389 h 2237474"/>
              <a:gd name="connsiteX127" fmla="*/ 4611738 w 12192000"/>
              <a:gd name="connsiteY127" fmla="*/ 1776964 h 2237474"/>
              <a:gd name="connsiteX128" fmla="*/ 4560070 w 12192000"/>
              <a:gd name="connsiteY128" fmla="*/ 1785640 h 2237474"/>
              <a:gd name="connsiteX129" fmla="*/ 4536503 w 12192000"/>
              <a:gd name="connsiteY129" fmla="*/ 1785334 h 2237474"/>
              <a:gd name="connsiteX130" fmla="*/ 4513724 w 12192000"/>
              <a:gd name="connsiteY130" fmla="*/ 1791996 h 2237474"/>
              <a:gd name="connsiteX131" fmla="*/ 4459810 w 12192000"/>
              <a:gd name="connsiteY131" fmla="*/ 1797886 h 2237474"/>
              <a:gd name="connsiteX132" fmla="*/ 4379064 w 12192000"/>
              <a:gd name="connsiteY132" fmla="*/ 1817177 h 2237474"/>
              <a:gd name="connsiteX133" fmla="*/ 4319209 w 12192000"/>
              <a:gd name="connsiteY133" fmla="*/ 1834833 h 2237474"/>
              <a:gd name="connsiteX134" fmla="*/ 4290981 w 12192000"/>
              <a:gd name="connsiteY134" fmla="*/ 1839677 h 2237474"/>
              <a:gd name="connsiteX135" fmla="*/ 4285792 w 12192000"/>
              <a:gd name="connsiteY135" fmla="*/ 1836231 h 2237474"/>
              <a:gd name="connsiteX136" fmla="*/ 4238372 w 12192000"/>
              <a:gd name="connsiteY136" fmla="*/ 1851480 h 2237474"/>
              <a:gd name="connsiteX137" fmla="*/ 4232517 w 12192000"/>
              <a:gd name="connsiteY137" fmla="*/ 1852567 h 2237474"/>
              <a:gd name="connsiteX138" fmla="*/ 4191732 w 12192000"/>
              <a:gd name="connsiteY138" fmla="*/ 1857328 h 2237474"/>
              <a:gd name="connsiteX139" fmla="*/ 4065532 w 12192000"/>
              <a:gd name="connsiteY139" fmla="*/ 1855477 h 2237474"/>
              <a:gd name="connsiteX140" fmla="*/ 4028460 w 12192000"/>
              <a:gd name="connsiteY140" fmla="*/ 1855137 h 2237474"/>
              <a:gd name="connsiteX141" fmla="*/ 4002267 w 12192000"/>
              <a:gd name="connsiteY141" fmla="*/ 1852352 h 2237474"/>
              <a:gd name="connsiteX142" fmla="*/ 3931396 w 12192000"/>
              <a:gd name="connsiteY142" fmla="*/ 1858915 h 2237474"/>
              <a:gd name="connsiteX143" fmla="*/ 3812162 w 12192000"/>
              <a:gd name="connsiteY143" fmla="*/ 1875501 h 2237474"/>
              <a:gd name="connsiteX144" fmla="*/ 3729530 w 12192000"/>
              <a:gd name="connsiteY144" fmla="*/ 1864513 h 2237474"/>
              <a:gd name="connsiteX145" fmla="*/ 3680177 w 12192000"/>
              <a:gd name="connsiteY145" fmla="*/ 1881552 h 2237474"/>
              <a:gd name="connsiteX146" fmla="*/ 3567259 w 12192000"/>
              <a:gd name="connsiteY146" fmla="*/ 1893482 h 2237474"/>
              <a:gd name="connsiteX147" fmla="*/ 3405770 w 12192000"/>
              <a:gd name="connsiteY147" fmla="*/ 1904591 h 2237474"/>
              <a:gd name="connsiteX148" fmla="*/ 3280097 w 12192000"/>
              <a:gd name="connsiteY148" fmla="*/ 1919610 h 2237474"/>
              <a:gd name="connsiteX149" fmla="*/ 3123424 w 12192000"/>
              <a:gd name="connsiteY149" fmla="*/ 1952930 h 2237474"/>
              <a:gd name="connsiteX150" fmla="*/ 3009910 w 12192000"/>
              <a:gd name="connsiteY150" fmla="*/ 1957866 h 2237474"/>
              <a:gd name="connsiteX151" fmla="*/ 2995934 w 12192000"/>
              <a:gd name="connsiteY151" fmla="*/ 1967085 h 2237474"/>
              <a:gd name="connsiteX152" fmla="*/ 2980071 w 12192000"/>
              <a:gd name="connsiteY152" fmla="*/ 1972988 h 2237474"/>
              <a:gd name="connsiteX153" fmla="*/ 2978094 w 12192000"/>
              <a:gd name="connsiteY153" fmla="*/ 1972369 h 2237474"/>
              <a:gd name="connsiteX154" fmla="*/ 2942858 w 12192000"/>
              <a:gd name="connsiteY154" fmla="*/ 1981367 h 2237474"/>
              <a:gd name="connsiteX155" fmla="*/ 2875436 w 12192000"/>
              <a:gd name="connsiteY155" fmla="*/ 1996977 h 2237474"/>
              <a:gd name="connsiteX156" fmla="*/ 2874892 w 12192000"/>
              <a:gd name="connsiteY156" fmla="*/ 1996085 h 2237474"/>
              <a:gd name="connsiteX157" fmla="*/ 2864145 w 12192000"/>
              <a:gd name="connsiteY157" fmla="*/ 1994061 h 2237474"/>
              <a:gd name="connsiteX158" fmla="*/ 2843662 w 12192000"/>
              <a:gd name="connsiteY158" fmla="*/ 1992498 h 2237474"/>
              <a:gd name="connsiteX159" fmla="*/ 2796128 w 12192000"/>
              <a:gd name="connsiteY159" fmla="*/ 1976403 h 2237474"/>
              <a:gd name="connsiteX160" fmla="*/ 2756784 w 12192000"/>
              <a:gd name="connsiteY160" fmla="*/ 1985116 h 2237474"/>
              <a:gd name="connsiteX161" fmla="*/ 2748833 w 12192000"/>
              <a:gd name="connsiteY161" fmla="*/ 1986323 h 2237474"/>
              <a:gd name="connsiteX162" fmla="*/ 2748661 w 12192000"/>
              <a:gd name="connsiteY162" fmla="*/ 1986122 h 2237474"/>
              <a:gd name="connsiteX163" fmla="*/ 2740251 w 12192000"/>
              <a:gd name="connsiteY163" fmla="*/ 1986946 h 2237474"/>
              <a:gd name="connsiteX164" fmla="*/ 2718916 w 12192000"/>
              <a:gd name="connsiteY164" fmla="*/ 1990867 h 2237474"/>
              <a:gd name="connsiteX165" fmla="*/ 2713522 w 12192000"/>
              <a:gd name="connsiteY165" fmla="*/ 1990173 h 2237474"/>
              <a:gd name="connsiteX166" fmla="*/ 2680597 w 12192000"/>
              <a:gd name="connsiteY166" fmla="*/ 1984996 h 2237474"/>
              <a:gd name="connsiteX167" fmla="*/ 2578178 w 12192000"/>
              <a:gd name="connsiteY167" fmla="*/ 1990531 h 2237474"/>
              <a:gd name="connsiteX168" fmla="*/ 2476147 w 12192000"/>
              <a:gd name="connsiteY168" fmla="*/ 1998305 h 2237474"/>
              <a:gd name="connsiteX169" fmla="*/ 2373568 w 12192000"/>
              <a:gd name="connsiteY169" fmla="*/ 2003219 h 2237474"/>
              <a:gd name="connsiteX170" fmla="*/ 2321399 w 12192000"/>
              <a:gd name="connsiteY170" fmla="*/ 1989467 h 2237474"/>
              <a:gd name="connsiteX171" fmla="*/ 2315525 w 12192000"/>
              <a:gd name="connsiteY171" fmla="*/ 1989708 h 2237474"/>
              <a:gd name="connsiteX172" fmla="*/ 2300792 w 12192000"/>
              <a:gd name="connsiteY172" fmla="*/ 1994290 h 2237474"/>
              <a:gd name="connsiteX173" fmla="*/ 2295469 w 12192000"/>
              <a:gd name="connsiteY173" fmla="*/ 1996659 h 2237474"/>
              <a:gd name="connsiteX174" fmla="*/ 2287219 w 12192000"/>
              <a:gd name="connsiteY174" fmla="*/ 1998750 h 2237474"/>
              <a:gd name="connsiteX175" fmla="*/ 2286948 w 12192000"/>
              <a:gd name="connsiteY175" fmla="*/ 1998596 h 2237474"/>
              <a:gd name="connsiteX176" fmla="*/ 2243069 w 12192000"/>
              <a:gd name="connsiteY176" fmla="*/ 2015111 h 2237474"/>
              <a:gd name="connsiteX177" fmla="*/ 2186609 w 12192000"/>
              <a:gd name="connsiteY177" fmla="*/ 2008263 h 2237474"/>
              <a:gd name="connsiteX178" fmla="*/ 2164831 w 12192000"/>
              <a:gd name="connsiteY178" fmla="*/ 2010143 h 2237474"/>
              <a:gd name="connsiteX179" fmla="*/ 2152836 w 12192000"/>
              <a:gd name="connsiteY179" fmla="*/ 2010048 h 2237474"/>
              <a:gd name="connsiteX180" fmla="*/ 2117102 w 12192000"/>
              <a:gd name="connsiteY180" fmla="*/ 2023004 h 2237474"/>
              <a:gd name="connsiteX181" fmla="*/ 2111935 w 12192000"/>
              <a:gd name="connsiteY181" fmla="*/ 2023163 h 2237474"/>
              <a:gd name="connsiteX182" fmla="*/ 2089991 w 12192000"/>
              <a:gd name="connsiteY182" fmla="*/ 2034193 h 2237474"/>
              <a:gd name="connsiteX183" fmla="*/ 2058061 w 12192000"/>
              <a:gd name="connsiteY183" fmla="*/ 2047942 h 2237474"/>
              <a:gd name="connsiteX184" fmla="*/ 2055737 w 12192000"/>
              <a:gd name="connsiteY184" fmla="*/ 2047704 h 2237474"/>
              <a:gd name="connsiteX185" fmla="*/ 2042244 w 12192000"/>
              <a:gd name="connsiteY185" fmla="*/ 2055560 h 2237474"/>
              <a:gd name="connsiteX186" fmla="*/ 1976224 w 12192000"/>
              <a:gd name="connsiteY186" fmla="*/ 2074257 h 2237474"/>
              <a:gd name="connsiteX187" fmla="*/ 1877728 w 12192000"/>
              <a:gd name="connsiteY187" fmla="*/ 2101004 h 2237474"/>
              <a:gd name="connsiteX188" fmla="*/ 1759056 w 12192000"/>
              <a:gd name="connsiteY188" fmla="*/ 2125608 h 2237474"/>
              <a:gd name="connsiteX189" fmla="*/ 1637948 w 12192000"/>
              <a:gd name="connsiteY189" fmla="*/ 2172597 h 2237474"/>
              <a:gd name="connsiteX190" fmla="*/ 1434549 w 12192000"/>
              <a:gd name="connsiteY190" fmla="*/ 2234522 h 2237474"/>
              <a:gd name="connsiteX191" fmla="*/ 1398481 w 12192000"/>
              <a:gd name="connsiteY191" fmla="*/ 2237074 h 2237474"/>
              <a:gd name="connsiteX192" fmla="*/ 1398407 w 12192000"/>
              <a:gd name="connsiteY192" fmla="*/ 2237095 h 2237474"/>
              <a:gd name="connsiteX193" fmla="*/ 1370962 w 12192000"/>
              <a:gd name="connsiteY193" fmla="*/ 2237474 h 2237474"/>
              <a:gd name="connsiteX194" fmla="*/ 1356367 w 12192000"/>
              <a:gd name="connsiteY194" fmla="*/ 2235089 h 2237474"/>
              <a:gd name="connsiteX195" fmla="*/ 1324828 w 12192000"/>
              <a:gd name="connsiteY195" fmla="*/ 2231968 h 2237474"/>
              <a:gd name="connsiteX196" fmla="*/ 1297744 w 12192000"/>
              <a:gd name="connsiteY196" fmla="*/ 2235849 h 2237474"/>
              <a:gd name="connsiteX197" fmla="*/ 1286236 w 12192000"/>
              <a:gd name="connsiteY197" fmla="*/ 2233135 h 2237474"/>
              <a:gd name="connsiteX198" fmla="*/ 1283504 w 12192000"/>
              <a:gd name="connsiteY198" fmla="*/ 2233797 h 2237474"/>
              <a:gd name="connsiteX199" fmla="*/ 1279765 w 12192000"/>
              <a:gd name="connsiteY199" fmla="*/ 2229639 h 2237474"/>
              <a:gd name="connsiteX200" fmla="*/ 1195347 w 12192000"/>
              <a:gd name="connsiteY200" fmla="*/ 2212354 h 2237474"/>
              <a:gd name="connsiteX201" fmla="*/ 970251 w 12192000"/>
              <a:gd name="connsiteY201" fmla="*/ 2221029 h 2237474"/>
              <a:gd name="connsiteX202" fmla="*/ 812914 w 12192000"/>
              <a:gd name="connsiteY202" fmla="*/ 2202752 h 2237474"/>
              <a:gd name="connsiteX203" fmla="*/ 800195 w 12192000"/>
              <a:gd name="connsiteY203" fmla="*/ 2209407 h 2237474"/>
              <a:gd name="connsiteX204" fmla="*/ 784978 w 12192000"/>
              <a:gd name="connsiteY204" fmla="*/ 2212360 h 2237474"/>
              <a:gd name="connsiteX205" fmla="*/ 681987 w 12192000"/>
              <a:gd name="connsiteY205" fmla="*/ 2216757 h 2237474"/>
              <a:gd name="connsiteX206" fmla="*/ 669923 w 12192000"/>
              <a:gd name="connsiteY206" fmla="*/ 2211682 h 2237474"/>
              <a:gd name="connsiteX207" fmla="*/ 648680 w 12192000"/>
              <a:gd name="connsiteY207" fmla="*/ 2206229 h 2237474"/>
              <a:gd name="connsiteX208" fmla="*/ 597225 w 12192000"/>
              <a:gd name="connsiteY208" fmla="*/ 2180999 h 2237474"/>
              <a:gd name="connsiteX209" fmla="*/ 558449 w 12192000"/>
              <a:gd name="connsiteY209" fmla="*/ 2182346 h 2237474"/>
              <a:gd name="connsiteX210" fmla="*/ 550517 w 12192000"/>
              <a:gd name="connsiteY210" fmla="*/ 2182060 h 2237474"/>
              <a:gd name="connsiteX211" fmla="*/ 550309 w 12192000"/>
              <a:gd name="connsiteY211" fmla="*/ 2181825 h 2237474"/>
              <a:gd name="connsiteX212" fmla="*/ 541836 w 12192000"/>
              <a:gd name="connsiteY212" fmla="*/ 2181063 h 2237474"/>
              <a:gd name="connsiteX213" fmla="*/ 536057 w 12192000"/>
              <a:gd name="connsiteY213" fmla="*/ 2181537 h 2237474"/>
              <a:gd name="connsiteX214" fmla="*/ 520671 w 12192000"/>
              <a:gd name="connsiteY214" fmla="*/ 2180980 h 2237474"/>
              <a:gd name="connsiteX215" fmla="*/ 515024 w 12192000"/>
              <a:gd name="connsiteY215" fmla="*/ 2179258 h 2237474"/>
              <a:gd name="connsiteX216" fmla="*/ 512278 w 12192000"/>
              <a:gd name="connsiteY216" fmla="*/ 2176369 h 2237474"/>
              <a:gd name="connsiteX217" fmla="*/ 480419 w 12192000"/>
              <a:gd name="connsiteY217" fmla="*/ 2167807 h 2237474"/>
              <a:gd name="connsiteX218" fmla="*/ 413835 w 12192000"/>
              <a:gd name="connsiteY218" fmla="*/ 2156783 h 2237474"/>
              <a:gd name="connsiteX219" fmla="*/ 376513 w 12192000"/>
              <a:gd name="connsiteY219" fmla="*/ 2154014 h 2237474"/>
              <a:gd name="connsiteX220" fmla="*/ 273386 w 12192000"/>
              <a:gd name="connsiteY220" fmla="*/ 2142551 h 2237474"/>
              <a:gd name="connsiteX221" fmla="*/ 169207 w 12192000"/>
              <a:gd name="connsiteY221" fmla="*/ 2128100 h 2237474"/>
              <a:gd name="connsiteX222" fmla="*/ 93149 w 12192000"/>
              <a:gd name="connsiteY222" fmla="*/ 2105324 h 2237474"/>
              <a:gd name="connsiteX223" fmla="*/ 88109 w 12192000"/>
              <a:gd name="connsiteY223" fmla="*/ 2106704 h 2237474"/>
              <a:gd name="connsiteX224" fmla="*/ 80022 w 12192000"/>
              <a:gd name="connsiteY224" fmla="*/ 2107254 h 2237474"/>
              <a:gd name="connsiteX225" fmla="*/ 79717 w 12192000"/>
              <a:gd name="connsiteY225" fmla="*/ 2107046 h 2237474"/>
              <a:gd name="connsiteX226" fmla="*/ 72352 w 12192000"/>
              <a:gd name="connsiteY226" fmla="*/ 2107991 h 2237474"/>
              <a:gd name="connsiteX227" fmla="*/ 37645 w 12192000"/>
              <a:gd name="connsiteY227" fmla="*/ 2115401 h 2237474"/>
              <a:gd name="connsiteX228" fmla="*/ 4572 w 12192000"/>
              <a:gd name="connsiteY228" fmla="*/ 2111091 h 2237474"/>
              <a:gd name="connsiteX229" fmla="*/ 0 w 12192000"/>
              <a:gd name="connsiteY229" fmla="*/ 2110468 h 2237474"/>
              <a:gd name="connsiteX230" fmla="*/ 0 w 12192000"/>
              <a:gd name="connsiteY23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02328 w 12192000"/>
              <a:gd name="connsiteY67" fmla="*/ 1345865 h 2237474"/>
              <a:gd name="connsiteX68" fmla="*/ 7898322 w 12192000"/>
              <a:gd name="connsiteY68" fmla="*/ 1345689 h 2237474"/>
              <a:gd name="connsiteX69" fmla="*/ 7875879 w 12192000"/>
              <a:gd name="connsiteY69" fmla="*/ 1345646 h 2237474"/>
              <a:gd name="connsiteX70" fmla="*/ 7840612 w 12192000"/>
              <a:gd name="connsiteY70" fmla="*/ 1369373 h 2237474"/>
              <a:gd name="connsiteX71" fmla="*/ 7786819 w 12192000"/>
              <a:gd name="connsiteY71" fmla="*/ 1378970 h 2237474"/>
              <a:gd name="connsiteX72" fmla="*/ 7548172 w 12192000"/>
              <a:gd name="connsiteY72" fmla="*/ 1417460 h 2237474"/>
              <a:gd name="connsiteX73" fmla="*/ 7483437 w 12192000"/>
              <a:gd name="connsiteY73" fmla="*/ 1478152 h 2237474"/>
              <a:gd name="connsiteX74" fmla="*/ 7377870 w 12192000"/>
              <a:gd name="connsiteY74" fmla="*/ 1523319 h 2237474"/>
              <a:gd name="connsiteX75" fmla="*/ 7230737 w 12192000"/>
              <a:gd name="connsiteY75" fmla="*/ 1562633 h 2237474"/>
              <a:gd name="connsiteX76" fmla="*/ 7224458 w 12192000"/>
              <a:gd name="connsiteY76" fmla="*/ 1573008 h 2237474"/>
              <a:gd name="connsiteX77" fmla="*/ 7213486 w 12192000"/>
              <a:gd name="connsiteY77" fmla="*/ 1580987 h 2237474"/>
              <a:gd name="connsiteX78" fmla="*/ 7210972 w 12192000"/>
              <a:gd name="connsiteY78" fmla="*/ 1580856 h 2237474"/>
              <a:gd name="connsiteX79" fmla="*/ 7183121 w 12192000"/>
              <a:gd name="connsiteY79" fmla="*/ 1595162 h 2237474"/>
              <a:gd name="connsiteX80" fmla="*/ 7164601 w 12192000"/>
              <a:gd name="connsiteY80" fmla="*/ 1606490 h 2237474"/>
              <a:gd name="connsiteX81" fmla="*/ 7159286 w 12192000"/>
              <a:gd name="connsiteY81" fmla="*/ 1606850 h 2237474"/>
              <a:gd name="connsiteX82" fmla="*/ 7114651 w 12192000"/>
              <a:gd name="connsiteY82" fmla="*/ 1620959 h 2237474"/>
              <a:gd name="connsiteX83" fmla="*/ 7092727 w 12192000"/>
              <a:gd name="connsiteY83" fmla="*/ 1623628 h 2237474"/>
              <a:gd name="connsiteX84" fmla="*/ 7031309 w 12192000"/>
              <a:gd name="connsiteY84" fmla="*/ 1619451 h 2237474"/>
              <a:gd name="connsiteX85" fmla="*/ 6999084 w 12192000"/>
              <a:gd name="connsiteY85" fmla="*/ 1634317 h 2237474"/>
              <a:gd name="connsiteX86" fmla="*/ 6992107 w 12192000"/>
              <a:gd name="connsiteY86" fmla="*/ 1636860 h 2237474"/>
              <a:gd name="connsiteX87" fmla="*/ 6991765 w 12192000"/>
              <a:gd name="connsiteY87" fmla="*/ 1636725 h 2237474"/>
              <a:gd name="connsiteX88" fmla="*/ 6983996 w 12192000"/>
              <a:gd name="connsiteY88" fmla="*/ 1639040 h 2237474"/>
              <a:gd name="connsiteX89" fmla="*/ 6979383 w 12192000"/>
              <a:gd name="connsiteY89" fmla="*/ 1641496 h 2237474"/>
              <a:gd name="connsiteX90" fmla="*/ 6900177 w 12192000"/>
              <a:gd name="connsiteY90" fmla="*/ 1636016 h 2237474"/>
              <a:gd name="connsiteX91" fmla="*/ 6795372 w 12192000"/>
              <a:gd name="connsiteY91" fmla="*/ 1644845 h 2237474"/>
              <a:gd name="connsiteX92" fmla="*/ 6692251 w 12192000"/>
              <a:gd name="connsiteY92" fmla="*/ 1656357 h 2237474"/>
              <a:gd name="connsiteX93" fmla="*/ 6655235 w 12192000"/>
              <a:gd name="connsiteY93" fmla="*/ 1661869 h 2237474"/>
              <a:gd name="connsiteX94" fmla="*/ 6587857 w 12192000"/>
              <a:gd name="connsiteY94" fmla="*/ 1665769 h 2237474"/>
              <a:gd name="connsiteX95" fmla="*/ 6554894 w 12192000"/>
              <a:gd name="connsiteY95" fmla="*/ 1664428 h 2237474"/>
              <a:gd name="connsiteX96" fmla="*/ 6516595 w 12192000"/>
              <a:gd name="connsiteY96" fmla="*/ 1667475 h 2237474"/>
              <a:gd name="connsiteX97" fmla="*/ 6508541 w 12192000"/>
              <a:gd name="connsiteY97" fmla="*/ 1668757 h 2237474"/>
              <a:gd name="connsiteX98" fmla="*/ 6471012 w 12192000"/>
              <a:gd name="connsiteY98" fmla="*/ 1678604 h 2237474"/>
              <a:gd name="connsiteX99" fmla="*/ 6415265 w 12192000"/>
              <a:gd name="connsiteY99" fmla="*/ 1665317 h 2237474"/>
              <a:gd name="connsiteX100" fmla="*/ 6364035 w 12192000"/>
              <a:gd name="connsiteY100" fmla="*/ 1667683 h 2237474"/>
              <a:gd name="connsiteX101" fmla="*/ 6280959 w 12192000"/>
              <a:gd name="connsiteY101" fmla="*/ 1689329 h 2237474"/>
              <a:gd name="connsiteX102" fmla="*/ 6243319 w 12192000"/>
              <a:gd name="connsiteY102" fmla="*/ 1695560 h 2237474"/>
              <a:gd name="connsiteX103" fmla="*/ 6098321 w 12192000"/>
              <a:gd name="connsiteY103" fmla="*/ 1721646 h 2237474"/>
              <a:gd name="connsiteX104" fmla="*/ 5880652 w 12192000"/>
              <a:gd name="connsiteY104" fmla="*/ 1779643 h 2237474"/>
              <a:gd name="connsiteX105" fmla="*/ 5785959 w 12192000"/>
              <a:gd name="connsiteY105" fmla="*/ 1775307 h 2237474"/>
              <a:gd name="connsiteX106" fmla="*/ 5643534 w 12192000"/>
              <a:gd name="connsiteY106" fmla="*/ 1802919 h 2237474"/>
              <a:gd name="connsiteX107" fmla="*/ 5518799 w 12192000"/>
              <a:gd name="connsiteY107" fmla="*/ 1818312 h 2237474"/>
              <a:gd name="connsiteX108" fmla="*/ 5505014 w 12192000"/>
              <a:gd name="connsiteY108" fmla="*/ 1819259 h 2237474"/>
              <a:gd name="connsiteX109" fmla="*/ 5453307 w 12192000"/>
              <a:gd name="connsiteY109" fmla="*/ 1815450 h 2237474"/>
              <a:gd name="connsiteX110" fmla="*/ 5364192 w 12192000"/>
              <a:gd name="connsiteY110" fmla="*/ 1826074 h 2237474"/>
              <a:gd name="connsiteX111" fmla="*/ 5350380 w 12192000"/>
              <a:gd name="connsiteY111" fmla="*/ 1830891 h 2237474"/>
              <a:gd name="connsiteX112" fmla="*/ 5259633 w 12192000"/>
              <a:gd name="connsiteY112" fmla="*/ 1837160 h 2237474"/>
              <a:gd name="connsiteX113" fmla="*/ 5197513 w 12192000"/>
              <a:gd name="connsiteY113" fmla="*/ 1844718 h 2237474"/>
              <a:gd name="connsiteX114" fmla="*/ 5184170 w 12192000"/>
              <a:gd name="connsiteY114" fmla="*/ 1849402 h 2237474"/>
              <a:gd name="connsiteX115" fmla="*/ 5168852 w 12192000"/>
              <a:gd name="connsiteY115" fmla="*/ 1844846 h 2237474"/>
              <a:gd name="connsiteX116" fmla="*/ 5164370 w 12192000"/>
              <a:gd name="connsiteY116" fmla="*/ 1840597 h 2237474"/>
              <a:gd name="connsiteX117" fmla="*/ 5114927 w 12192000"/>
              <a:gd name="connsiteY117" fmla="*/ 1847827 h 2237474"/>
              <a:gd name="connsiteX118" fmla="*/ 5108970 w 12192000"/>
              <a:gd name="connsiteY118" fmla="*/ 1847935 h 2237474"/>
              <a:gd name="connsiteX119" fmla="*/ 5067961 w 12192000"/>
              <a:gd name="connsiteY119" fmla="*/ 1845917 h 2237474"/>
              <a:gd name="connsiteX120" fmla="*/ 5007075 w 12192000"/>
              <a:gd name="connsiteY120" fmla="*/ 1838626 h 2237474"/>
              <a:gd name="connsiteX121" fmla="*/ 4944087 w 12192000"/>
              <a:gd name="connsiteY121" fmla="*/ 1823332 h 2237474"/>
              <a:gd name="connsiteX122" fmla="*/ 4907662 w 12192000"/>
              <a:gd name="connsiteY122" fmla="*/ 1816900 h 2237474"/>
              <a:gd name="connsiteX123" fmla="*/ 4882386 w 12192000"/>
              <a:gd name="connsiteY123" fmla="*/ 1809844 h 2237474"/>
              <a:gd name="connsiteX124" fmla="*/ 4811440 w 12192000"/>
              <a:gd name="connsiteY124" fmla="*/ 1804655 h 2237474"/>
              <a:gd name="connsiteX125" fmla="*/ 4691075 w 12192000"/>
              <a:gd name="connsiteY125" fmla="*/ 1801389 h 2237474"/>
              <a:gd name="connsiteX126" fmla="*/ 4611738 w 12192000"/>
              <a:gd name="connsiteY126" fmla="*/ 1776964 h 2237474"/>
              <a:gd name="connsiteX127" fmla="*/ 4560070 w 12192000"/>
              <a:gd name="connsiteY127" fmla="*/ 1785640 h 2237474"/>
              <a:gd name="connsiteX128" fmla="*/ 4536503 w 12192000"/>
              <a:gd name="connsiteY128" fmla="*/ 1785334 h 2237474"/>
              <a:gd name="connsiteX129" fmla="*/ 4513724 w 12192000"/>
              <a:gd name="connsiteY129" fmla="*/ 1791996 h 2237474"/>
              <a:gd name="connsiteX130" fmla="*/ 4459810 w 12192000"/>
              <a:gd name="connsiteY130" fmla="*/ 1797886 h 2237474"/>
              <a:gd name="connsiteX131" fmla="*/ 4379064 w 12192000"/>
              <a:gd name="connsiteY131" fmla="*/ 1817177 h 2237474"/>
              <a:gd name="connsiteX132" fmla="*/ 4319209 w 12192000"/>
              <a:gd name="connsiteY132" fmla="*/ 1834833 h 2237474"/>
              <a:gd name="connsiteX133" fmla="*/ 4290981 w 12192000"/>
              <a:gd name="connsiteY133" fmla="*/ 1839677 h 2237474"/>
              <a:gd name="connsiteX134" fmla="*/ 4285792 w 12192000"/>
              <a:gd name="connsiteY134" fmla="*/ 1836231 h 2237474"/>
              <a:gd name="connsiteX135" fmla="*/ 4238372 w 12192000"/>
              <a:gd name="connsiteY135" fmla="*/ 1851480 h 2237474"/>
              <a:gd name="connsiteX136" fmla="*/ 4232517 w 12192000"/>
              <a:gd name="connsiteY136" fmla="*/ 1852567 h 2237474"/>
              <a:gd name="connsiteX137" fmla="*/ 4191732 w 12192000"/>
              <a:gd name="connsiteY137" fmla="*/ 1857328 h 2237474"/>
              <a:gd name="connsiteX138" fmla="*/ 4065532 w 12192000"/>
              <a:gd name="connsiteY138" fmla="*/ 1855477 h 2237474"/>
              <a:gd name="connsiteX139" fmla="*/ 4028460 w 12192000"/>
              <a:gd name="connsiteY139" fmla="*/ 1855137 h 2237474"/>
              <a:gd name="connsiteX140" fmla="*/ 4002267 w 12192000"/>
              <a:gd name="connsiteY140" fmla="*/ 1852352 h 2237474"/>
              <a:gd name="connsiteX141" fmla="*/ 3931396 w 12192000"/>
              <a:gd name="connsiteY141" fmla="*/ 1858915 h 2237474"/>
              <a:gd name="connsiteX142" fmla="*/ 3812162 w 12192000"/>
              <a:gd name="connsiteY142" fmla="*/ 1875501 h 2237474"/>
              <a:gd name="connsiteX143" fmla="*/ 3729530 w 12192000"/>
              <a:gd name="connsiteY143" fmla="*/ 1864513 h 2237474"/>
              <a:gd name="connsiteX144" fmla="*/ 3680177 w 12192000"/>
              <a:gd name="connsiteY144" fmla="*/ 1881552 h 2237474"/>
              <a:gd name="connsiteX145" fmla="*/ 3567259 w 12192000"/>
              <a:gd name="connsiteY145" fmla="*/ 1893482 h 2237474"/>
              <a:gd name="connsiteX146" fmla="*/ 3405770 w 12192000"/>
              <a:gd name="connsiteY146" fmla="*/ 1904591 h 2237474"/>
              <a:gd name="connsiteX147" fmla="*/ 3280097 w 12192000"/>
              <a:gd name="connsiteY147" fmla="*/ 1919610 h 2237474"/>
              <a:gd name="connsiteX148" fmla="*/ 3123424 w 12192000"/>
              <a:gd name="connsiteY148" fmla="*/ 1952930 h 2237474"/>
              <a:gd name="connsiteX149" fmla="*/ 3009910 w 12192000"/>
              <a:gd name="connsiteY149" fmla="*/ 1957866 h 2237474"/>
              <a:gd name="connsiteX150" fmla="*/ 2995934 w 12192000"/>
              <a:gd name="connsiteY150" fmla="*/ 1967085 h 2237474"/>
              <a:gd name="connsiteX151" fmla="*/ 2980071 w 12192000"/>
              <a:gd name="connsiteY151" fmla="*/ 1972988 h 2237474"/>
              <a:gd name="connsiteX152" fmla="*/ 2978094 w 12192000"/>
              <a:gd name="connsiteY152" fmla="*/ 1972369 h 2237474"/>
              <a:gd name="connsiteX153" fmla="*/ 2942858 w 12192000"/>
              <a:gd name="connsiteY153" fmla="*/ 1981367 h 2237474"/>
              <a:gd name="connsiteX154" fmla="*/ 2875436 w 12192000"/>
              <a:gd name="connsiteY154" fmla="*/ 1996977 h 2237474"/>
              <a:gd name="connsiteX155" fmla="*/ 2874892 w 12192000"/>
              <a:gd name="connsiteY155" fmla="*/ 1996085 h 2237474"/>
              <a:gd name="connsiteX156" fmla="*/ 2864145 w 12192000"/>
              <a:gd name="connsiteY156" fmla="*/ 1994061 h 2237474"/>
              <a:gd name="connsiteX157" fmla="*/ 2843662 w 12192000"/>
              <a:gd name="connsiteY157" fmla="*/ 1992498 h 2237474"/>
              <a:gd name="connsiteX158" fmla="*/ 2796128 w 12192000"/>
              <a:gd name="connsiteY158" fmla="*/ 1976403 h 2237474"/>
              <a:gd name="connsiteX159" fmla="*/ 2756784 w 12192000"/>
              <a:gd name="connsiteY159" fmla="*/ 1985116 h 2237474"/>
              <a:gd name="connsiteX160" fmla="*/ 2748833 w 12192000"/>
              <a:gd name="connsiteY160" fmla="*/ 1986323 h 2237474"/>
              <a:gd name="connsiteX161" fmla="*/ 2748661 w 12192000"/>
              <a:gd name="connsiteY161" fmla="*/ 1986122 h 2237474"/>
              <a:gd name="connsiteX162" fmla="*/ 2740251 w 12192000"/>
              <a:gd name="connsiteY162" fmla="*/ 1986946 h 2237474"/>
              <a:gd name="connsiteX163" fmla="*/ 2718916 w 12192000"/>
              <a:gd name="connsiteY163" fmla="*/ 1990867 h 2237474"/>
              <a:gd name="connsiteX164" fmla="*/ 2713522 w 12192000"/>
              <a:gd name="connsiteY164" fmla="*/ 1990173 h 2237474"/>
              <a:gd name="connsiteX165" fmla="*/ 2680597 w 12192000"/>
              <a:gd name="connsiteY165" fmla="*/ 1984996 h 2237474"/>
              <a:gd name="connsiteX166" fmla="*/ 2578178 w 12192000"/>
              <a:gd name="connsiteY166" fmla="*/ 1990531 h 2237474"/>
              <a:gd name="connsiteX167" fmla="*/ 2476147 w 12192000"/>
              <a:gd name="connsiteY167" fmla="*/ 1998305 h 2237474"/>
              <a:gd name="connsiteX168" fmla="*/ 2373568 w 12192000"/>
              <a:gd name="connsiteY168" fmla="*/ 2003219 h 2237474"/>
              <a:gd name="connsiteX169" fmla="*/ 2321399 w 12192000"/>
              <a:gd name="connsiteY169" fmla="*/ 1989467 h 2237474"/>
              <a:gd name="connsiteX170" fmla="*/ 2315525 w 12192000"/>
              <a:gd name="connsiteY170" fmla="*/ 1989708 h 2237474"/>
              <a:gd name="connsiteX171" fmla="*/ 2300792 w 12192000"/>
              <a:gd name="connsiteY171" fmla="*/ 1994290 h 2237474"/>
              <a:gd name="connsiteX172" fmla="*/ 2295469 w 12192000"/>
              <a:gd name="connsiteY172" fmla="*/ 1996659 h 2237474"/>
              <a:gd name="connsiteX173" fmla="*/ 2287219 w 12192000"/>
              <a:gd name="connsiteY173" fmla="*/ 1998750 h 2237474"/>
              <a:gd name="connsiteX174" fmla="*/ 2286948 w 12192000"/>
              <a:gd name="connsiteY174" fmla="*/ 1998596 h 2237474"/>
              <a:gd name="connsiteX175" fmla="*/ 2243069 w 12192000"/>
              <a:gd name="connsiteY175" fmla="*/ 2015111 h 2237474"/>
              <a:gd name="connsiteX176" fmla="*/ 2186609 w 12192000"/>
              <a:gd name="connsiteY176" fmla="*/ 2008263 h 2237474"/>
              <a:gd name="connsiteX177" fmla="*/ 2164831 w 12192000"/>
              <a:gd name="connsiteY177" fmla="*/ 2010143 h 2237474"/>
              <a:gd name="connsiteX178" fmla="*/ 2152836 w 12192000"/>
              <a:gd name="connsiteY178" fmla="*/ 2010048 h 2237474"/>
              <a:gd name="connsiteX179" fmla="*/ 2117102 w 12192000"/>
              <a:gd name="connsiteY179" fmla="*/ 2023004 h 2237474"/>
              <a:gd name="connsiteX180" fmla="*/ 2111935 w 12192000"/>
              <a:gd name="connsiteY180" fmla="*/ 2023163 h 2237474"/>
              <a:gd name="connsiteX181" fmla="*/ 2089991 w 12192000"/>
              <a:gd name="connsiteY181" fmla="*/ 2034193 h 2237474"/>
              <a:gd name="connsiteX182" fmla="*/ 2058061 w 12192000"/>
              <a:gd name="connsiteY182" fmla="*/ 2047942 h 2237474"/>
              <a:gd name="connsiteX183" fmla="*/ 2055737 w 12192000"/>
              <a:gd name="connsiteY183" fmla="*/ 2047704 h 2237474"/>
              <a:gd name="connsiteX184" fmla="*/ 2042244 w 12192000"/>
              <a:gd name="connsiteY184" fmla="*/ 2055560 h 2237474"/>
              <a:gd name="connsiteX185" fmla="*/ 1976224 w 12192000"/>
              <a:gd name="connsiteY185" fmla="*/ 2074257 h 2237474"/>
              <a:gd name="connsiteX186" fmla="*/ 1877728 w 12192000"/>
              <a:gd name="connsiteY186" fmla="*/ 2101004 h 2237474"/>
              <a:gd name="connsiteX187" fmla="*/ 1759056 w 12192000"/>
              <a:gd name="connsiteY187" fmla="*/ 2125608 h 2237474"/>
              <a:gd name="connsiteX188" fmla="*/ 1637948 w 12192000"/>
              <a:gd name="connsiteY188" fmla="*/ 2172597 h 2237474"/>
              <a:gd name="connsiteX189" fmla="*/ 1434549 w 12192000"/>
              <a:gd name="connsiteY189" fmla="*/ 2234522 h 2237474"/>
              <a:gd name="connsiteX190" fmla="*/ 1398481 w 12192000"/>
              <a:gd name="connsiteY190" fmla="*/ 2237074 h 2237474"/>
              <a:gd name="connsiteX191" fmla="*/ 1398407 w 12192000"/>
              <a:gd name="connsiteY191" fmla="*/ 2237095 h 2237474"/>
              <a:gd name="connsiteX192" fmla="*/ 1370962 w 12192000"/>
              <a:gd name="connsiteY192" fmla="*/ 2237474 h 2237474"/>
              <a:gd name="connsiteX193" fmla="*/ 1356367 w 12192000"/>
              <a:gd name="connsiteY193" fmla="*/ 2235089 h 2237474"/>
              <a:gd name="connsiteX194" fmla="*/ 1324828 w 12192000"/>
              <a:gd name="connsiteY194" fmla="*/ 2231968 h 2237474"/>
              <a:gd name="connsiteX195" fmla="*/ 1297744 w 12192000"/>
              <a:gd name="connsiteY195" fmla="*/ 2235849 h 2237474"/>
              <a:gd name="connsiteX196" fmla="*/ 1286236 w 12192000"/>
              <a:gd name="connsiteY196" fmla="*/ 2233135 h 2237474"/>
              <a:gd name="connsiteX197" fmla="*/ 1283504 w 12192000"/>
              <a:gd name="connsiteY197" fmla="*/ 2233797 h 2237474"/>
              <a:gd name="connsiteX198" fmla="*/ 1279765 w 12192000"/>
              <a:gd name="connsiteY198" fmla="*/ 2229639 h 2237474"/>
              <a:gd name="connsiteX199" fmla="*/ 1195347 w 12192000"/>
              <a:gd name="connsiteY199" fmla="*/ 2212354 h 2237474"/>
              <a:gd name="connsiteX200" fmla="*/ 970251 w 12192000"/>
              <a:gd name="connsiteY200" fmla="*/ 2221029 h 2237474"/>
              <a:gd name="connsiteX201" fmla="*/ 812914 w 12192000"/>
              <a:gd name="connsiteY201" fmla="*/ 2202752 h 2237474"/>
              <a:gd name="connsiteX202" fmla="*/ 800195 w 12192000"/>
              <a:gd name="connsiteY202" fmla="*/ 2209407 h 2237474"/>
              <a:gd name="connsiteX203" fmla="*/ 784978 w 12192000"/>
              <a:gd name="connsiteY203" fmla="*/ 2212360 h 2237474"/>
              <a:gd name="connsiteX204" fmla="*/ 681987 w 12192000"/>
              <a:gd name="connsiteY204" fmla="*/ 2216757 h 2237474"/>
              <a:gd name="connsiteX205" fmla="*/ 669923 w 12192000"/>
              <a:gd name="connsiteY205" fmla="*/ 2211682 h 2237474"/>
              <a:gd name="connsiteX206" fmla="*/ 648680 w 12192000"/>
              <a:gd name="connsiteY206" fmla="*/ 2206229 h 2237474"/>
              <a:gd name="connsiteX207" fmla="*/ 597225 w 12192000"/>
              <a:gd name="connsiteY207" fmla="*/ 2180999 h 2237474"/>
              <a:gd name="connsiteX208" fmla="*/ 558449 w 12192000"/>
              <a:gd name="connsiteY208" fmla="*/ 2182346 h 2237474"/>
              <a:gd name="connsiteX209" fmla="*/ 550517 w 12192000"/>
              <a:gd name="connsiteY209" fmla="*/ 2182060 h 2237474"/>
              <a:gd name="connsiteX210" fmla="*/ 550309 w 12192000"/>
              <a:gd name="connsiteY210" fmla="*/ 2181825 h 2237474"/>
              <a:gd name="connsiteX211" fmla="*/ 541836 w 12192000"/>
              <a:gd name="connsiteY211" fmla="*/ 2181063 h 2237474"/>
              <a:gd name="connsiteX212" fmla="*/ 536057 w 12192000"/>
              <a:gd name="connsiteY212" fmla="*/ 2181537 h 2237474"/>
              <a:gd name="connsiteX213" fmla="*/ 520671 w 12192000"/>
              <a:gd name="connsiteY213" fmla="*/ 2180980 h 2237474"/>
              <a:gd name="connsiteX214" fmla="*/ 515024 w 12192000"/>
              <a:gd name="connsiteY214" fmla="*/ 2179258 h 2237474"/>
              <a:gd name="connsiteX215" fmla="*/ 512278 w 12192000"/>
              <a:gd name="connsiteY215" fmla="*/ 2176369 h 2237474"/>
              <a:gd name="connsiteX216" fmla="*/ 480419 w 12192000"/>
              <a:gd name="connsiteY216" fmla="*/ 2167807 h 2237474"/>
              <a:gd name="connsiteX217" fmla="*/ 413835 w 12192000"/>
              <a:gd name="connsiteY217" fmla="*/ 2156783 h 2237474"/>
              <a:gd name="connsiteX218" fmla="*/ 376513 w 12192000"/>
              <a:gd name="connsiteY218" fmla="*/ 2154014 h 2237474"/>
              <a:gd name="connsiteX219" fmla="*/ 273386 w 12192000"/>
              <a:gd name="connsiteY219" fmla="*/ 2142551 h 2237474"/>
              <a:gd name="connsiteX220" fmla="*/ 169207 w 12192000"/>
              <a:gd name="connsiteY220" fmla="*/ 2128100 h 2237474"/>
              <a:gd name="connsiteX221" fmla="*/ 93149 w 12192000"/>
              <a:gd name="connsiteY221" fmla="*/ 2105324 h 2237474"/>
              <a:gd name="connsiteX222" fmla="*/ 88109 w 12192000"/>
              <a:gd name="connsiteY222" fmla="*/ 2106704 h 2237474"/>
              <a:gd name="connsiteX223" fmla="*/ 80022 w 12192000"/>
              <a:gd name="connsiteY223" fmla="*/ 2107254 h 2237474"/>
              <a:gd name="connsiteX224" fmla="*/ 79717 w 12192000"/>
              <a:gd name="connsiteY224" fmla="*/ 2107046 h 2237474"/>
              <a:gd name="connsiteX225" fmla="*/ 72352 w 12192000"/>
              <a:gd name="connsiteY225" fmla="*/ 2107991 h 2237474"/>
              <a:gd name="connsiteX226" fmla="*/ 37645 w 12192000"/>
              <a:gd name="connsiteY226" fmla="*/ 2115401 h 2237474"/>
              <a:gd name="connsiteX227" fmla="*/ 4572 w 12192000"/>
              <a:gd name="connsiteY227" fmla="*/ 2111091 h 2237474"/>
              <a:gd name="connsiteX228" fmla="*/ 0 w 12192000"/>
              <a:gd name="connsiteY228" fmla="*/ 2110468 h 2237474"/>
              <a:gd name="connsiteX229" fmla="*/ 0 w 12192000"/>
              <a:gd name="connsiteY22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79383 w 12192000"/>
              <a:gd name="connsiteY88" fmla="*/ 1641496 h 2237474"/>
              <a:gd name="connsiteX89" fmla="*/ 6900177 w 12192000"/>
              <a:gd name="connsiteY89" fmla="*/ 1636016 h 2237474"/>
              <a:gd name="connsiteX90" fmla="*/ 6795372 w 12192000"/>
              <a:gd name="connsiteY90" fmla="*/ 1644845 h 2237474"/>
              <a:gd name="connsiteX91" fmla="*/ 6692251 w 12192000"/>
              <a:gd name="connsiteY91" fmla="*/ 1656357 h 2237474"/>
              <a:gd name="connsiteX92" fmla="*/ 6655235 w 12192000"/>
              <a:gd name="connsiteY92" fmla="*/ 1661869 h 2237474"/>
              <a:gd name="connsiteX93" fmla="*/ 6587857 w 12192000"/>
              <a:gd name="connsiteY93" fmla="*/ 1665769 h 2237474"/>
              <a:gd name="connsiteX94" fmla="*/ 6554894 w 12192000"/>
              <a:gd name="connsiteY94" fmla="*/ 1664428 h 2237474"/>
              <a:gd name="connsiteX95" fmla="*/ 6516595 w 12192000"/>
              <a:gd name="connsiteY95" fmla="*/ 1667475 h 2237474"/>
              <a:gd name="connsiteX96" fmla="*/ 6508541 w 12192000"/>
              <a:gd name="connsiteY96" fmla="*/ 1668757 h 2237474"/>
              <a:gd name="connsiteX97" fmla="*/ 6471012 w 12192000"/>
              <a:gd name="connsiteY97" fmla="*/ 1678604 h 2237474"/>
              <a:gd name="connsiteX98" fmla="*/ 6415265 w 12192000"/>
              <a:gd name="connsiteY98" fmla="*/ 1665317 h 2237474"/>
              <a:gd name="connsiteX99" fmla="*/ 6364035 w 12192000"/>
              <a:gd name="connsiteY99" fmla="*/ 1667683 h 2237474"/>
              <a:gd name="connsiteX100" fmla="*/ 6280959 w 12192000"/>
              <a:gd name="connsiteY100" fmla="*/ 1689329 h 2237474"/>
              <a:gd name="connsiteX101" fmla="*/ 6243319 w 12192000"/>
              <a:gd name="connsiteY101" fmla="*/ 1695560 h 2237474"/>
              <a:gd name="connsiteX102" fmla="*/ 6098321 w 12192000"/>
              <a:gd name="connsiteY102" fmla="*/ 1721646 h 2237474"/>
              <a:gd name="connsiteX103" fmla="*/ 5880652 w 12192000"/>
              <a:gd name="connsiteY103" fmla="*/ 1779643 h 2237474"/>
              <a:gd name="connsiteX104" fmla="*/ 5785959 w 12192000"/>
              <a:gd name="connsiteY104" fmla="*/ 1775307 h 2237474"/>
              <a:gd name="connsiteX105" fmla="*/ 5643534 w 12192000"/>
              <a:gd name="connsiteY105" fmla="*/ 1802919 h 2237474"/>
              <a:gd name="connsiteX106" fmla="*/ 5518799 w 12192000"/>
              <a:gd name="connsiteY106" fmla="*/ 1818312 h 2237474"/>
              <a:gd name="connsiteX107" fmla="*/ 5505014 w 12192000"/>
              <a:gd name="connsiteY107" fmla="*/ 1819259 h 2237474"/>
              <a:gd name="connsiteX108" fmla="*/ 5453307 w 12192000"/>
              <a:gd name="connsiteY108" fmla="*/ 1815450 h 2237474"/>
              <a:gd name="connsiteX109" fmla="*/ 5364192 w 12192000"/>
              <a:gd name="connsiteY109" fmla="*/ 1826074 h 2237474"/>
              <a:gd name="connsiteX110" fmla="*/ 5350380 w 12192000"/>
              <a:gd name="connsiteY110" fmla="*/ 1830891 h 2237474"/>
              <a:gd name="connsiteX111" fmla="*/ 5259633 w 12192000"/>
              <a:gd name="connsiteY111" fmla="*/ 1837160 h 2237474"/>
              <a:gd name="connsiteX112" fmla="*/ 5197513 w 12192000"/>
              <a:gd name="connsiteY112" fmla="*/ 1844718 h 2237474"/>
              <a:gd name="connsiteX113" fmla="*/ 5184170 w 12192000"/>
              <a:gd name="connsiteY113" fmla="*/ 1849402 h 2237474"/>
              <a:gd name="connsiteX114" fmla="*/ 5168852 w 12192000"/>
              <a:gd name="connsiteY114" fmla="*/ 1844846 h 2237474"/>
              <a:gd name="connsiteX115" fmla="*/ 5164370 w 12192000"/>
              <a:gd name="connsiteY115" fmla="*/ 1840597 h 2237474"/>
              <a:gd name="connsiteX116" fmla="*/ 5114927 w 12192000"/>
              <a:gd name="connsiteY116" fmla="*/ 1847827 h 2237474"/>
              <a:gd name="connsiteX117" fmla="*/ 5108970 w 12192000"/>
              <a:gd name="connsiteY117" fmla="*/ 1847935 h 2237474"/>
              <a:gd name="connsiteX118" fmla="*/ 5067961 w 12192000"/>
              <a:gd name="connsiteY118" fmla="*/ 1845917 h 2237474"/>
              <a:gd name="connsiteX119" fmla="*/ 5007075 w 12192000"/>
              <a:gd name="connsiteY119" fmla="*/ 1838626 h 2237474"/>
              <a:gd name="connsiteX120" fmla="*/ 4944087 w 12192000"/>
              <a:gd name="connsiteY120" fmla="*/ 1823332 h 2237474"/>
              <a:gd name="connsiteX121" fmla="*/ 4907662 w 12192000"/>
              <a:gd name="connsiteY121" fmla="*/ 1816900 h 2237474"/>
              <a:gd name="connsiteX122" fmla="*/ 4882386 w 12192000"/>
              <a:gd name="connsiteY122" fmla="*/ 1809844 h 2237474"/>
              <a:gd name="connsiteX123" fmla="*/ 4811440 w 12192000"/>
              <a:gd name="connsiteY123" fmla="*/ 1804655 h 2237474"/>
              <a:gd name="connsiteX124" fmla="*/ 4691075 w 12192000"/>
              <a:gd name="connsiteY124" fmla="*/ 1801389 h 2237474"/>
              <a:gd name="connsiteX125" fmla="*/ 4611738 w 12192000"/>
              <a:gd name="connsiteY125" fmla="*/ 1776964 h 2237474"/>
              <a:gd name="connsiteX126" fmla="*/ 4560070 w 12192000"/>
              <a:gd name="connsiteY126" fmla="*/ 1785640 h 2237474"/>
              <a:gd name="connsiteX127" fmla="*/ 4536503 w 12192000"/>
              <a:gd name="connsiteY127" fmla="*/ 1785334 h 2237474"/>
              <a:gd name="connsiteX128" fmla="*/ 4513724 w 12192000"/>
              <a:gd name="connsiteY128" fmla="*/ 1791996 h 2237474"/>
              <a:gd name="connsiteX129" fmla="*/ 4459810 w 12192000"/>
              <a:gd name="connsiteY129" fmla="*/ 1797886 h 2237474"/>
              <a:gd name="connsiteX130" fmla="*/ 4379064 w 12192000"/>
              <a:gd name="connsiteY130" fmla="*/ 1817177 h 2237474"/>
              <a:gd name="connsiteX131" fmla="*/ 4319209 w 12192000"/>
              <a:gd name="connsiteY131" fmla="*/ 1834833 h 2237474"/>
              <a:gd name="connsiteX132" fmla="*/ 4290981 w 12192000"/>
              <a:gd name="connsiteY132" fmla="*/ 1839677 h 2237474"/>
              <a:gd name="connsiteX133" fmla="*/ 4285792 w 12192000"/>
              <a:gd name="connsiteY133" fmla="*/ 1836231 h 2237474"/>
              <a:gd name="connsiteX134" fmla="*/ 4238372 w 12192000"/>
              <a:gd name="connsiteY134" fmla="*/ 1851480 h 2237474"/>
              <a:gd name="connsiteX135" fmla="*/ 4232517 w 12192000"/>
              <a:gd name="connsiteY135" fmla="*/ 1852567 h 2237474"/>
              <a:gd name="connsiteX136" fmla="*/ 4191732 w 12192000"/>
              <a:gd name="connsiteY136" fmla="*/ 1857328 h 2237474"/>
              <a:gd name="connsiteX137" fmla="*/ 4065532 w 12192000"/>
              <a:gd name="connsiteY137" fmla="*/ 1855477 h 2237474"/>
              <a:gd name="connsiteX138" fmla="*/ 4028460 w 12192000"/>
              <a:gd name="connsiteY138" fmla="*/ 1855137 h 2237474"/>
              <a:gd name="connsiteX139" fmla="*/ 4002267 w 12192000"/>
              <a:gd name="connsiteY139" fmla="*/ 1852352 h 2237474"/>
              <a:gd name="connsiteX140" fmla="*/ 3931396 w 12192000"/>
              <a:gd name="connsiteY140" fmla="*/ 1858915 h 2237474"/>
              <a:gd name="connsiteX141" fmla="*/ 3812162 w 12192000"/>
              <a:gd name="connsiteY141" fmla="*/ 1875501 h 2237474"/>
              <a:gd name="connsiteX142" fmla="*/ 3729530 w 12192000"/>
              <a:gd name="connsiteY142" fmla="*/ 1864513 h 2237474"/>
              <a:gd name="connsiteX143" fmla="*/ 3680177 w 12192000"/>
              <a:gd name="connsiteY143" fmla="*/ 1881552 h 2237474"/>
              <a:gd name="connsiteX144" fmla="*/ 3567259 w 12192000"/>
              <a:gd name="connsiteY144" fmla="*/ 1893482 h 2237474"/>
              <a:gd name="connsiteX145" fmla="*/ 3405770 w 12192000"/>
              <a:gd name="connsiteY145" fmla="*/ 1904591 h 2237474"/>
              <a:gd name="connsiteX146" fmla="*/ 3280097 w 12192000"/>
              <a:gd name="connsiteY146" fmla="*/ 1919610 h 2237474"/>
              <a:gd name="connsiteX147" fmla="*/ 3123424 w 12192000"/>
              <a:gd name="connsiteY147" fmla="*/ 1952930 h 2237474"/>
              <a:gd name="connsiteX148" fmla="*/ 3009910 w 12192000"/>
              <a:gd name="connsiteY148" fmla="*/ 1957866 h 2237474"/>
              <a:gd name="connsiteX149" fmla="*/ 2995934 w 12192000"/>
              <a:gd name="connsiteY149" fmla="*/ 1967085 h 2237474"/>
              <a:gd name="connsiteX150" fmla="*/ 2980071 w 12192000"/>
              <a:gd name="connsiteY150" fmla="*/ 1972988 h 2237474"/>
              <a:gd name="connsiteX151" fmla="*/ 2978094 w 12192000"/>
              <a:gd name="connsiteY151" fmla="*/ 1972369 h 2237474"/>
              <a:gd name="connsiteX152" fmla="*/ 2942858 w 12192000"/>
              <a:gd name="connsiteY152" fmla="*/ 1981367 h 2237474"/>
              <a:gd name="connsiteX153" fmla="*/ 2875436 w 12192000"/>
              <a:gd name="connsiteY153" fmla="*/ 1996977 h 2237474"/>
              <a:gd name="connsiteX154" fmla="*/ 2874892 w 12192000"/>
              <a:gd name="connsiteY154" fmla="*/ 1996085 h 2237474"/>
              <a:gd name="connsiteX155" fmla="*/ 2864145 w 12192000"/>
              <a:gd name="connsiteY155" fmla="*/ 1994061 h 2237474"/>
              <a:gd name="connsiteX156" fmla="*/ 2843662 w 12192000"/>
              <a:gd name="connsiteY156" fmla="*/ 1992498 h 2237474"/>
              <a:gd name="connsiteX157" fmla="*/ 2796128 w 12192000"/>
              <a:gd name="connsiteY157" fmla="*/ 1976403 h 2237474"/>
              <a:gd name="connsiteX158" fmla="*/ 2756784 w 12192000"/>
              <a:gd name="connsiteY158" fmla="*/ 1985116 h 2237474"/>
              <a:gd name="connsiteX159" fmla="*/ 2748833 w 12192000"/>
              <a:gd name="connsiteY159" fmla="*/ 1986323 h 2237474"/>
              <a:gd name="connsiteX160" fmla="*/ 2748661 w 12192000"/>
              <a:gd name="connsiteY160" fmla="*/ 1986122 h 2237474"/>
              <a:gd name="connsiteX161" fmla="*/ 2740251 w 12192000"/>
              <a:gd name="connsiteY161" fmla="*/ 1986946 h 2237474"/>
              <a:gd name="connsiteX162" fmla="*/ 2718916 w 12192000"/>
              <a:gd name="connsiteY162" fmla="*/ 1990867 h 2237474"/>
              <a:gd name="connsiteX163" fmla="*/ 2713522 w 12192000"/>
              <a:gd name="connsiteY163" fmla="*/ 1990173 h 2237474"/>
              <a:gd name="connsiteX164" fmla="*/ 2680597 w 12192000"/>
              <a:gd name="connsiteY164" fmla="*/ 1984996 h 2237474"/>
              <a:gd name="connsiteX165" fmla="*/ 2578178 w 12192000"/>
              <a:gd name="connsiteY165" fmla="*/ 1990531 h 2237474"/>
              <a:gd name="connsiteX166" fmla="*/ 2476147 w 12192000"/>
              <a:gd name="connsiteY166" fmla="*/ 1998305 h 2237474"/>
              <a:gd name="connsiteX167" fmla="*/ 2373568 w 12192000"/>
              <a:gd name="connsiteY167" fmla="*/ 2003219 h 2237474"/>
              <a:gd name="connsiteX168" fmla="*/ 2321399 w 12192000"/>
              <a:gd name="connsiteY168" fmla="*/ 1989467 h 2237474"/>
              <a:gd name="connsiteX169" fmla="*/ 2315525 w 12192000"/>
              <a:gd name="connsiteY169" fmla="*/ 1989708 h 2237474"/>
              <a:gd name="connsiteX170" fmla="*/ 2300792 w 12192000"/>
              <a:gd name="connsiteY170" fmla="*/ 1994290 h 2237474"/>
              <a:gd name="connsiteX171" fmla="*/ 2295469 w 12192000"/>
              <a:gd name="connsiteY171" fmla="*/ 1996659 h 2237474"/>
              <a:gd name="connsiteX172" fmla="*/ 2287219 w 12192000"/>
              <a:gd name="connsiteY172" fmla="*/ 1998750 h 2237474"/>
              <a:gd name="connsiteX173" fmla="*/ 2286948 w 12192000"/>
              <a:gd name="connsiteY173" fmla="*/ 1998596 h 2237474"/>
              <a:gd name="connsiteX174" fmla="*/ 2243069 w 12192000"/>
              <a:gd name="connsiteY174" fmla="*/ 2015111 h 2237474"/>
              <a:gd name="connsiteX175" fmla="*/ 2186609 w 12192000"/>
              <a:gd name="connsiteY175" fmla="*/ 2008263 h 2237474"/>
              <a:gd name="connsiteX176" fmla="*/ 2164831 w 12192000"/>
              <a:gd name="connsiteY176" fmla="*/ 2010143 h 2237474"/>
              <a:gd name="connsiteX177" fmla="*/ 2152836 w 12192000"/>
              <a:gd name="connsiteY177" fmla="*/ 2010048 h 2237474"/>
              <a:gd name="connsiteX178" fmla="*/ 2117102 w 12192000"/>
              <a:gd name="connsiteY178" fmla="*/ 2023004 h 2237474"/>
              <a:gd name="connsiteX179" fmla="*/ 2111935 w 12192000"/>
              <a:gd name="connsiteY179" fmla="*/ 2023163 h 2237474"/>
              <a:gd name="connsiteX180" fmla="*/ 2089991 w 12192000"/>
              <a:gd name="connsiteY180" fmla="*/ 2034193 h 2237474"/>
              <a:gd name="connsiteX181" fmla="*/ 2058061 w 12192000"/>
              <a:gd name="connsiteY181" fmla="*/ 2047942 h 2237474"/>
              <a:gd name="connsiteX182" fmla="*/ 2055737 w 12192000"/>
              <a:gd name="connsiteY182" fmla="*/ 2047704 h 2237474"/>
              <a:gd name="connsiteX183" fmla="*/ 2042244 w 12192000"/>
              <a:gd name="connsiteY183" fmla="*/ 2055560 h 2237474"/>
              <a:gd name="connsiteX184" fmla="*/ 1976224 w 12192000"/>
              <a:gd name="connsiteY184" fmla="*/ 2074257 h 2237474"/>
              <a:gd name="connsiteX185" fmla="*/ 1877728 w 12192000"/>
              <a:gd name="connsiteY185" fmla="*/ 2101004 h 2237474"/>
              <a:gd name="connsiteX186" fmla="*/ 1759056 w 12192000"/>
              <a:gd name="connsiteY186" fmla="*/ 2125608 h 2237474"/>
              <a:gd name="connsiteX187" fmla="*/ 1637948 w 12192000"/>
              <a:gd name="connsiteY187" fmla="*/ 2172597 h 2237474"/>
              <a:gd name="connsiteX188" fmla="*/ 1434549 w 12192000"/>
              <a:gd name="connsiteY188" fmla="*/ 2234522 h 2237474"/>
              <a:gd name="connsiteX189" fmla="*/ 1398481 w 12192000"/>
              <a:gd name="connsiteY189" fmla="*/ 2237074 h 2237474"/>
              <a:gd name="connsiteX190" fmla="*/ 1398407 w 12192000"/>
              <a:gd name="connsiteY190" fmla="*/ 2237095 h 2237474"/>
              <a:gd name="connsiteX191" fmla="*/ 1370962 w 12192000"/>
              <a:gd name="connsiteY191" fmla="*/ 2237474 h 2237474"/>
              <a:gd name="connsiteX192" fmla="*/ 1356367 w 12192000"/>
              <a:gd name="connsiteY192" fmla="*/ 2235089 h 2237474"/>
              <a:gd name="connsiteX193" fmla="*/ 1324828 w 12192000"/>
              <a:gd name="connsiteY193" fmla="*/ 2231968 h 2237474"/>
              <a:gd name="connsiteX194" fmla="*/ 1297744 w 12192000"/>
              <a:gd name="connsiteY194" fmla="*/ 2235849 h 2237474"/>
              <a:gd name="connsiteX195" fmla="*/ 1286236 w 12192000"/>
              <a:gd name="connsiteY195" fmla="*/ 2233135 h 2237474"/>
              <a:gd name="connsiteX196" fmla="*/ 1283504 w 12192000"/>
              <a:gd name="connsiteY196" fmla="*/ 2233797 h 2237474"/>
              <a:gd name="connsiteX197" fmla="*/ 1279765 w 12192000"/>
              <a:gd name="connsiteY197" fmla="*/ 2229639 h 2237474"/>
              <a:gd name="connsiteX198" fmla="*/ 1195347 w 12192000"/>
              <a:gd name="connsiteY198" fmla="*/ 2212354 h 2237474"/>
              <a:gd name="connsiteX199" fmla="*/ 970251 w 12192000"/>
              <a:gd name="connsiteY199" fmla="*/ 2221029 h 2237474"/>
              <a:gd name="connsiteX200" fmla="*/ 812914 w 12192000"/>
              <a:gd name="connsiteY200" fmla="*/ 2202752 h 2237474"/>
              <a:gd name="connsiteX201" fmla="*/ 800195 w 12192000"/>
              <a:gd name="connsiteY201" fmla="*/ 2209407 h 2237474"/>
              <a:gd name="connsiteX202" fmla="*/ 784978 w 12192000"/>
              <a:gd name="connsiteY202" fmla="*/ 2212360 h 2237474"/>
              <a:gd name="connsiteX203" fmla="*/ 681987 w 12192000"/>
              <a:gd name="connsiteY203" fmla="*/ 2216757 h 2237474"/>
              <a:gd name="connsiteX204" fmla="*/ 669923 w 12192000"/>
              <a:gd name="connsiteY204" fmla="*/ 2211682 h 2237474"/>
              <a:gd name="connsiteX205" fmla="*/ 648680 w 12192000"/>
              <a:gd name="connsiteY205" fmla="*/ 2206229 h 2237474"/>
              <a:gd name="connsiteX206" fmla="*/ 597225 w 12192000"/>
              <a:gd name="connsiteY206" fmla="*/ 2180999 h 2237474"/>
              <a:gd name="connsiteX207" fmla="*/ 558449 w 12192000"/>
              <a:gd name="connsiteY207" fmla="*/ 2182346 h 2237474"/>
              <a:gd name="connsiteX208" fmla="*/ 550517 w 12192000"/>
              <a:gd name="connsiteY208" fmla="*/ 2182060 h 2237474"/>
              <a:gd name="connsiteX209" fmla="*/ 550309 w 12192000"/>
              <a:gd name="connsiteY209" fmla="*/ 2181825 h 2237474"/>
              <a:gd name="connsiteX210" fmla="*/ 541836 w 12192000"/>
              <a:gd name="connsiteY210" fmla="*/ 2181063 h 2237474"/>
              <a:gd name="connsiteX211" fmla="*/ 536057 w 12192000"/>
              <a:gd name="connsiteY211" fmla="*/ 2181537 h 2237474"/>
              <a:gd name="connsiteX212" fmla="*/ 520671 w 12192000"/>
              <a:gd name="connsiteY212" fmla="*/ 2180980 h 2237474"/>
              <a:gd name="connsiteX213" fmla="*/ 515024 w 12192000"/>
              <a:gd name="connsiteY213" fmla="*/ 2179258 h 2237474"/>
              <a:gd name="connsiteX214" fmla="*/ 512278 w 12192000"/>
              <a:gd name="connsiteY214" fmla="*/ 2176369 h 2237474"/>
              <a:gd name="connsiteX215" fmla="*/ 480419 w 12192000"/>
              <a:gd name="connsiteY215" fmla="*/ 2167807 h 2237474"/>
              <a:gd name="connsiteX216" fmla="*/ 413835 w 12192000"/>
              <a:gd name="connsiteY216" fmla="*/ 2156783 h 2237474"/>
              <a:gd name="connsiteX217" fmla="*/ 376513 w 12192000"/>
              <a:gd name="connsiteY217" fmla="*/ 2154014 h 2237474"/>
              <a:gd name="connsiteX218" fmla="*/ 273386 w 12192000"/>
              <a:gd name="connsiteY218" fmla="*/ 2142551 h 2237474"/>
              <a:gd name="connsiteX219" fmla="*/ 169207 w 12192000"/>
              <a:gd name="connsiteY219" fmla="*/ 2128100 h 2237474"/>
              <a:gd name="connsiteX220" fmla="*/ 93149 w 12192000"/>
              <a:gd name="connsiteY220" fmla="*/ 2105324 h 2237474"/>
              <a:gd name="connsiteX221" fmla="*/ 88109 w 12192000"/>
              <a:gd name="connsiteY221" fmla="*/ 2106704 h 2237474"/>
              <a:gd name="connsiteX222" fmla="*/ 80022 w 12192000"/>
              <a:gd name="connsiteY222" fmla="*/ 2107254 h 2237474"/>
              <a:gd name="connsiteX223" fmla="*/ 79717 w 12192000"/>
              <a:gd name="connsiteY223" fmla="*/ 2107046 h 2237474"/>
              <a:gd name="connsiteX224" fmla="*/ 72352 w 12192000"/>
              <a:gd name="connsiteY224" fmla="*/ 2107991 h 2237474"/>
              <a:gd name="connsiteX225" fmla="*/ 37645 w 12192000"/>
              <a:gd name="connsiteY225" fmla="*/ 2115401 h 2237474"/>
              <a:gd name="connsiteX226" fmla="*/ 4572 w 12192000"/>
              <a:gd name="connsiteY226" fmla="*/ 2111091 h 2237474"/>
              <a:gd name="connsiteX227" fmla="*/ 0 w 12192000"/>
              <a:gd name="connsiteY227" fmla="*/ 2110468 h 2237474"/>
              <a:gd name="connsiteX228" fmla="*/ 0 w 12192000"/>
              <a:gd name="connsiteY22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00177 w 12192000"/>
              <a:gd name="connsiteY88" fmla="*/ 1636016 h 2237474"/>
              <a:gd name="connsiteX89" fmla="*/ 6795372 w 12192000"/>
              <a:gd name="connsiteY89" fmla="*/ 1644845 h 2237474"/>
              <a:gd name="connsiteX90" fmla="*/ 6692251 w 12192000"/>
              <a:gd name="connsiteY90" fmla="*/ 1656357 h 2237474"/>
              <a:gd name="connsiteX91" fmla="*/ 6655235 w 12192000"/>
              <a:gd name="connsiteY91" fmla="*/ 1661869 h 2237474"/>
              <a:gd name="connsiteX92" fmla="*/ 6587857 w 12192000"/>
              <a:gd name="connsiteY92" fmla="*/ 1665769 h 2237474"/>
              <a:gd name="connsiteX93" fmla="*/ 6554894 w 12192000"/>
              <a:gd name="connsiteY93" fmla="*/ 1664428 h 2237474"/>
              <a:gd name="connsiteX94" fmla="*/ 6516595 w 12192000"/>
              <a:gd name="connsiteY94" fmla="*/ 1667475 h 2237474"/>
              <a:gd name="connsiteX95" fmla="*/ 6508541 w 12192000"/>
              <a:gd name="connsiteY95" fmla="*/ 1668757 h 2237474"/>
              <a:gd name="connsiteX96" fmla="*/ 6471012 w 12192000"/>
              <a:gd name="connsiteY96" fmla="*/ 1678604 h 2237474"/>
              <a:gd name="connsiteX97" fmla="*/ 6415265 w 12192000"/>
              <a:gd name="connsiteY97" fmla="*/ 1665317 h 2237474"/>
              <a:gd name="connsiteX98" fmla="*/ 6364035 w 12192000"/>
              <a:gd name="connsiteY98" fmla="*/ 1667683 h 2237474"/>
              <a:gd name="connsiteX99" fmla="*/ 6280959 w 12192000"/>
              <a:gd name="connsiteY99" fmla="*/ 1689329 h 2237474"/>
              <a:gd name="connsiteX100" fmla="*/ 6243319 w 12192000"/>
              <a:gd name="connsiteY100" fmla="*/ 1695560 h 2237474"/>
              <a:gd name="connsiteX101" fmla="*/ 6098321 w 12192000"/>
              <a:gd name="connsiteY101" fmla="*/ 1721646 h 2237474"/>
              <a:gd name="connsiteX102" fmla="*/ 5880652 w 12192000"/>
              <a:gd name="connsiteY102" fmla="*/ 1779643 h 2237474"/>
              <a:gd name="connsiteX103" fmla="*/ 5785959 w 12192000"/>
              <a:gd name="connsiteY103" fmla="*/ 1775307 h 2237474"/>
              <a:gd name="connsiteX104" fmla="*/ 5643534 w 12192000"/>
              <a:gd name="connsiteY104" fmla="*/ 1802919 h 2237474"/>
              <a:gd name="connsiteX105" fmla="*/ 5518799 w 12192000"/>
              <a:gd name="connsiteY105" fmla="*/ 1818312 h 2237474"/>
              <a:gd name="connsiteX106" fmla="*/ 5505014 w 12192000"/>
              <a:gd name="connsiteY106" fmla="*/ 1819259 h 2237474"/>
              <a:gd name="connsiteX107" fmla="*/ 5453307 w 12192000"/>
              <a:gd name="connsiteY107" fmla="*/ 1815450 h 2237474"/>
              <a:gd name="connsiteX108" fmla="*/ 5364192 w 12192000"/>
              <a:gd name="connsiteY108" fmla="*/ 1826074 h 2237474"/>
              <a:gd name="connsiteX109" fmla="*/ 5350380 w 12192000"/>
              <a:gd name="connsiteY109" fmla="*/ 1830891 h 2237474"/>
              <a:gd name="connsiteX110" fmla="*/ 5259633 w 12192000"/>
              <a:gd name="connsiteY110" fmla="*/ 1837160 h 2237474"/>
              <a:gd name="connsiteX111" fmla="*/ 5197513 w 12192000"/>
              <a:gd name="connsiteY111" fmla="*/ 1844718 h 2237474"/>
              <a:gd name="connsiteX112" fmla="*/ 5184170 w 12192000"/>
              <a:gd name="connsiteY112" fmla="*/ 1849402 h 2237474"/>
              <a:gd name="connsiteX113" fmla="*/ 5168852 w 12192000"/>
              <a:gd name="connsiteY113" fmla="*/ 1844846 h 2237474"/>
              <a:gd name="connsiteX114" fmla="*/ 5164370 w 12192000"/>
              <a:gd name="connsiteY114" fmla="*/ 1840597 h 2237474"/>
              <a:gd name="connsiteX115" fmla="*/ 5114927 w 12192000"/>
              <a:gd name="connsiteY115" fmla="*/ 1847827 h 2237474"/>
              <a:gd name="connsiteX116" fmla="*/ 5108970 w 12192000"/>
              <a:gd name="connsiteY116" fmla="*/ 1847935 h 2237474"/>
              <a:gd name="connsiteX117" fmla="*/ 5067961 w 12192000"/>
              <a:gd name="connsiteY117" fmla="*/ 1845917 h 2237474"/>
              <a:gd name="connsiteX118" fmla="*/ 5007075 w 12192000"/>
              <a:gd name="connsiteY118" fmla="*/ 1838626 h 2237474"/>
              <a:gd name="connsiteX119" fmla="*/ 4944087 w 12192000"/>
              <a:gd name="connsiteY119" fmla="*/ 1823332 h 2237474"/>
              <a:gd name="connsiteX120" fmla="*/ 4907662 w 12192000"/>
              <a:gd name="connsiteY120" fmla="*/ 1816900 h 2237474"/>
              <a:gd name="connsiteX121" fmla="*/ 4882386 w 12192000"/>
              <a:gd name="connsiteY121" fmla="*/ 1809844 h 2237474"/>
              <a:gd name="connsiteX122" fmla="*/ 4811440 w 12192000"/>
              <a:gd name="connsiteY122" fmla="*/ 1804655 h 2237474"/>
              <a:gd name="connsiteX123" fmla="*/ 4691075 w 12192000"/>
              <a:gd name="connsiteY123" fmla="*/ 1801389 h 2237474"/>
              <a:gd name="connsiteX124" fmla="*/ 4611738 w 12192000"/>
              <a:gd name="connsiteY124" fmla="*/ 1776964 h 2237474"/>
              <a:gd name="connsiteX125" fmla="*/ 4560070 w 12192000"/>
              <a:gd name="connsiteY125" fmla="*/ 1785640 h 2237474"/>
              <a:gd name="connsiteX126" fmla="*/ 4536503 w 12192000"/>
              <a:gd name="connsiteY126" fmla="*/ 1785334 h 2237474"/>
              <a:gd name="connsiteX127" fmla="*/ 4513724 w 12192000"/>
              <a:gd name="connsiteY127" fmla="*/ 1791996 h 2237474"/>
              <a:gd name="connsiteX128" fmla="*/ 4459810 w 12192000"/>
              <a:gd name="connsiteY128" fmla="*/ 1797886 h 2237474"/>
              <a:gd name="connsiteX129" fmla="*/ 4379064 w 12192000"/>
              <a:gd name="connsiteY129" fmla="*/ 1817177 h 2237474"/>
              <a:gd name="connsiteX130" fmla="*/ 4319209 w 12192000"/>
              <a:gd name="connsiteY130" fmla="*/ 1834833 h 2237474"/>
              <a:gd name="connsiteX131" fmla="*/ 4290981 w 12192000"/>
              <a:gd name="connsiteY131" fmla="*/ 1839677 h 2237474"/>
              <a:gd name="connsiteX132" fmla="*/ 4285792 w 12192000"/>
              <a:gd name="connsiteY132" fmla="*/ 1836231 h 2237474"/>
              <a:gd name="connsiteX133" fmla="*/ 4238372 w 12192000"/>
              <a:gd name="connsiteY133" fmla="*/ 1851480 h 2237474"/>
              <a:gd name="connsiteX134" fmla="*/ 4232517 w 12192000"/>
              <a:gd name="connsiteY134" fmla="*/ 1852567 h 2237474"/>
              <a:gd name="connsiteX135" fmla="*/ 4191732 w 12192000"/>
              <a:gd name="connsiteY135" fmla="*/ 1857328 h 2237474"/>
              <a:gd name="connsiteX136" fmla="*/ 4065532 w 12192000"/>
              <a:gd name="connsiteY136" fmla="*/ 1855477 h 2237474"/>
              <a:gd name="connsiteX137" fmla="*/ 4028460 w 12192000"/>
              <a:gd name="connsiteY137" fmla="*/ 1855137 h 2237474"/>
              <a:gd name="connsiteX138" fmla="*/ 4002267 w 12192000"/>
              <a:gd name="connsiteY138" fmla="*/ 1852352 h 2237474"/>
              <a:gd name="connsiteX139" fmla="*/ 3931396 w 12192000"/>
              <a:gd name="connsiteY139" fmla="*/ 1858915 h 2237474"/>
              <a:gd name="connsiteX140" fmla="*/ 3812162 w 12192000"/>
              <a:gd name="connsiteY140" fmla="*/ 1875501 h 2237474"/>
              <a:gd name="connsiteX141" fmla="*/ 3729530 w 12192000"/>
              <a:gd name="connsiteY141" fmla="*/ 1864513 h 2237474"/>
              <a:gd name="connsiteX142" fmla="*/ 3680177 w 12192000"/>
              <a:gd name="connsiteY142" fmla="*/ 1881552 h 2237474"/>
              <a:gd name="connsiteX143" fmla="*/ 3567259 w 12192000"/>
              <a:gd name="connsiteY143" fmla="*/ 1893482 h 2237474"/>
              <a:gd name="connsiteX144" fmla="*/ 3405770 w 12192000"/>
              <a:gd name="connsiteY144" fmla="*/ 1904591 h 2237474"/>
              <a:gd name="connsiteX145" fmla="*/ 3280097 w 12192000"/>
              <a:gd name="connsiteY145" fmla="*/ 1919610 h 2237474"/>
              <a:gd name="connsiteX146" fmla="*/ 3123424 w 12192000"/>
              <a:gd name="connsiteY146" fmla="*/ 1952930 h 2237474"/>
              <a:gd name="connsiteX147" fmla="*/ 3009910 w 12192000"/>
              <a:gd name="connsiteY147" fmla="*/ 1957866 h 2237474"/>
              <a:gd name="connsiteX148" fmla="*/ 2995934 w 12192000"/>
              <a:gd name="connsiteY148" fmla="*/ 1967085 h 2237474"/>
              <a:gd name="connsiteX149" fmla="*/ 2980071 w 12192000"/>
              <a:gd name="connsiteY149" fmla="*/ 1972988 h 2237474"/>
              <a:gd name="connsiteX150" fmla="*/ 2978094 w 12192000"/>
              <a:gd name="connsiteY150" fmla="*/ 1972369 h 2237474"/>
              <a:gd name="connsiteX151" fmla="*/ 2942858 w 12192000"/>
              <a:gd name="connsiteY151" fmla="*/ 1981367 h 2237474"/>
              <a:gd name="connsiteX152" fmla="*/ 2875436 w 12192000"/>
              <a:gd name="connsiteY152" fmla="*/ 1996977 h 2237474"/>
              <a:gd name="connsiteX153" fmla="*/ 2874892 w 12192000"/>
              <a:gd name="connsiteY153" fmla="*/ 1996085 h 2237474"/>
              <a:gd name="connsiteX154" fmla="*/ 2864145 w 12192000"/>
              <a:gd name="connsiteY154" fmla="*/ 1994061 h 2237474"/>
              <a:gd name="connsiteX155" fmla="*/ 2843662 w 12192000"/>
              <a:gd name="connsiteY155" fmla="*/ 1992498 h 2237474"/>
              <a:gd name="connsiteX156" fmla="*/ 2796128 w 12192000"/>
              <a:gd name="connsiteY156" fmla="*/ 1976403 h 2237474"/>
              <a:gd name="connsiteX157" fmla="*/ 2756784 w 12192000"/>
              <a:gd name="connsiteY157" fmla="*/ 1985116 h 2237474"/>
              <a:gd name="connsiteX158" fmla="*/ 2748833 w 12192000"/>
              <a:gd name="connsiteY158" fmla="*/ 1986323 h 2237474"/>
              <a:gd name="connsiteX159" fmla="*/ 2748661 w 12192000"/>
              <a:gd name="connsiteY159" fmla="*/ 1986122 h 2237474"/>
              <a:gd name="connsiteX160" fmla="*/ 2740251 w 12192000"/>
              <a:gd name="connsiteY160" fmla="*/ 1986946 h 2237474"/>
              <a:gd name="connsiteX161" fmla="*/ 2718916 w 12192000"/>
              <a:gd name="connsiteY161" fmla="*/ 1990867 h 2237474"/>
              <a:gd name="connsiteX162" fmla="*/ 2713522 w 12192000"/>
              <a:gd name="connsiteY162" fmla="*/ 1990173 h 2237474"/>
              <a:gd name="connsiteX163" fmla="*/ 2680597 w 12192000"/>
              <a:gd name="connsiteY163" fmla="*/ 1984996 h 2237474"/>
              <a:gd name="connsiteX164" fmla="*/ 2578178 w 12192000"/>
              <a:gd name="connsiteY164" fmla="*/ 1990531 h 2237474"/>
              <a:gd name="connsiteX165" fmla="*/ 2476147 w 12192000"/>
              <a:gd name="connsiteY165" fmla="*/ 1998305 h 2237474"/>
              <a:gd name="connsiteX166" fmla="*/ 2373568 w 12192000"/>
              <a:gd name="connsiteY166" fmla="*/ 2003219 h 2237474"/>
              <a:gd name="connsiteX167" fmla="*/ 2321399 w 12192000"/>
              <a:gd name="connsiteY167" fmla="*/ 1989467 h 2237474"/>
              <a:gd name="connsiteX168" fmla="*/ 2315525 w 12192000"/>
              <a:gd name="connsiteY168" fmla="*/ 1989708 h 2237474"/>
              <a:gd name="connsiteX169" fmla="*/ 2300792 w 12192000"/>
              <a:gd name="connsiteY169" fmla="*/ 1994290 h 2237474"/>
              <a:gd name="connsiteX170" fmla="*/ 2295469 w 12192000"/>
              <a:gd name="connsiteY170" fmla="*/ 1996659 h 2237474"/>
              <a:gd name="connsiteX171" fmla="*/ 2287219 w 12192000"/>
              <a:gd name="connsiteY171" fmla="*/ 1998750 h 2237474"/>
              <a:gd name="connsiteX172" fmla="*/ 2286948 w 12192000"/>
              <a:gd name="connsiteY172" fmla="*/ 1998596 h 2237474"/>
              <a:gd name="connsiteX173" fmla="*/ 2243069 w 12192000"/>
              <a:gd name="connsiteY173" fmla="*/ 2015111 h 2237474"/>
              <a:gd name="connsiteX174" fmla="*/ 2186609 w 12192000"/>
              <a:gd name="connsiteY174" fmla="*/ 2008263 h 2237474"/>
              <a:gd name="connsiteX175" fmla="*/ 2164831 w 12192000"/>
              <a:gd name="connsiteY175" fmla="*/ 2010143 h 2237474"/>
              <a:gd name="connsiteX176" fmla="*/ 2152836 w 12192000"/>
              <a:gd name="connsiteY176" fmla="*/ 2010048 h 2237474"/>
              <a:gd name="connsiteX177" fmla="*/ 2117102 w 12192000"/>
              <a:gd name="connsiteY177" fmla="*/ 2023004 h 2237474"/>
              <a:gd name="connsiteX178" fmla="*/ 2111935 w 12192000"/>
              <a:gd name="connsiteY178" fmla="*/ 2023163 h 2237474"/>
              <a:gd name="connsiteX179" fmla="*/ 2089991 w 12192000"/>
              <a:gd name="connsiteY179" fmla="*/ 2034193 h 2237474"/>
              <a:gd name="connsiteX180" fmla="*/ 2058061 w 12192000"/>
              <a:gd name="connsiteY180" fmla="*/ 2047942 h 2237474"/>
              <a:gd name="connsiteX181" fmla="*/ 2055737 w 12192000"/>
              <a:gd name="connsiteY181" fmla="*/ 2047704 h 2237474"/>
              <a:gd name="connsiteX182" fmla="*/ 2042244 w 12192000"/>
              <a:gd name="connsiteY182" fmla="*/ 2055560 h 2237474"/>
              <a:gd name="connsiteX183" fmla="*/ 1976224 w 12192000"/>
              <a:gd name="connsiteY183" fmla="*/ 2074257 h 2237474"/>
              <a:gd name="connsiteX184" fmla="*/ 1877728 w 12192000"/>
              <a:gd name="connsiteY184" fmla="*/ 2101004 h 2237474"/>
              <a:gd name="connsiteX185" fmla="*/ 1759056 w 12192000"/>
              <a:gd name="connsiteY185" fmla="*/ 2125608 h 2237474"/>
              <a:gd name="connsiteX186" fmla="*/ 1637948 w 12192000"/>
              <a:gd name="connsiteY186" fmla="*/ 2172597 h 2237474"/>
              <a:gd name="connsiteX187" fmla="*/ 1434549 w 12192000"/>
              <a:gd name="connsiteY187" fmla="*/ 2234522 h 2237474"/>
              <a:gd name="connsiteX188" fmla="*/ 1398481 w 12192000"/>
              <a:gd name="connsiteY188" fmla="*/ 2237074 h 2237474"/>
              <a:gd name="connsiteX189" fmla="*/ 1398407 w 12192000"/>
              <a:gd name="connsiteY189" fmla="*/ 2237095 h 2237474"/>
              <a:gd name="connsiteX190" fmla="*/ 1370962 w 12192000"/>
              <a:gd name="connsiteY190" fmla="*/ 2237474 h 2237474"/>
              <a:gd name="connsiteX191" fmla="*/ 1356367 w 12192000"/>
              <a:gd name="connsiteY191" fmla="*/ 2235089 h 2237474"/>
              <a:gd name="connsiteX192" fmla="*/ 1324828 w 12192000"/>
              <a:gd name="connsiteY192" fmla="*/ 2231968 h 2237474"/>
              <a:gd name="connsiteX193" fmla="*/ 1297744 w 12192000"/>
              <a:gd name="connsiteY193" fmla="*/ 2235849 h 2237474"/>
              <a:gd name="connsiteX194" fmla="*/ 1286236 w 12192000"/>
              <a:gd name="connsiteY194" fmla="*/ 2233135 h 2237474"/>
              <a:gd name="connsiteX195" fmla="*/ 1283504 w 12192000"/>
              <a:gd name="connsiteY195" fmla="*/ 2233797 h 2237474"/>
              <a:gd name="connsiteX196" fmla="*/ 1279765 w 12192000"/>
              <a:gd name="connsiteY196" fmla="*/ 2229639 h 2237474"/>
              <a:gd name="connsiteX197" fmla="*/ 1195347 w 12192000"/>
              <a:gd name="connsiteY197" fmla="*/ 2212354 h 2237474"/>
              <a:gd name="connsiteX198" fmla="*/ 970251 w 12192000"/>
              <a:gd name="connsiteY198" fmla="*/ 2221029 h 2237474"/>
              <a:gd name="connsiteX199" fmla="*/ 812914 w 12192000"/>
              <a:gd name="connsiteY199" fmla="*/ 2202752 h 2237474"/>
              <a:gd name="connsiteX200" fmla="*/ 800195 w 12192000"/>
              <a:gd name="connsiteY200" fmla="*/ 2209407 h 2237474"/>
              <a:gd name="connsiteX201" fmla="*/ 784978 w 12192000"/>
              <a:gd name="connsiteY201" fmla="*/ 2212360 h 2237474"/>
              <a:gd name="connsiteX202" fmla="*/ 681987 w 12192000"/>
              <a:gd name="connsiteY202" fmla="*/ 2216757 h 2237474"/>
              <a:gd name="connsiteX203" fmla="*/ 669923 w 12192000"/>
              <a:gd name="connsiteY203" fmla="*/ 2211682 h 2237474"/>
              <a:gd name="connsiteX204" fmla="*/ 648680 w 12192000"/>
              <a:gd name="connsiteY204" fmla="*/ 2206229 h 2237474"/>
              <a:gd name="connsiteX205" fmla="*/ 597225 w 12192000"/>
              <a:gd name="connsiteY205" fmla="*/ 2180999 h 2237474"/>
              <a:gd name="connsiteX206" fmla="*/ 558449 w 12192000"/>
              <a:gd name="connsiteY206" fmla="*/ 2182346 h 2237474"/>
              <a:gd name="connsiteX207" fmla="*/ 550517 w 12192000"/>
              <a:gd name="connsiteY207" fmla="*/ 2182060 h 2237474"/>
              <a:gd name="connsiteX208" fmla="*/ 550309 w 12192000"/>
              <a:gd name="connsiteY208" fmla="*/ 2181825 h 2237474"/>
              <a:gd name="connsiteX209" fmla="*/ 541836 w 12192000"/>
              <a:gd name="connsiteY209" fmla="*/ 2181063 h 2237474"/>
              <a:gd name="connsiteX210" fmla="*/ 536057 w 12192000"/>
              <a:gd name="connsiteY210" fmla="*/ 2181537 h 2237474"/>
              <a:gd name="connsiteX211" fmla="*/ 520671 w 12192000"/>
              <a:gd name="connsiteY211" fmla="*/ 2180980 h 2237474"/>
              <a:gd name="connsiteX212" fmla="*/ 515024 w 12192000"/>
              <a:gd name="connsiteY212" fmla="*/ 2179258 h 2237474"/>
              <a:gd name="connsiteX213" fmla="*/ 512278 w 12192000"/>
              <a:gd name="connsiteY213" fmla="*/ 2176369 h 2237474"/>
              <a:gd name="connsiteX214" fmla="*/ 480419 w 12192000"/>
              <a:gd name="connsiteY214" fmla="*/ 2167807 h 2237474"/>
              <a:gd name="connsiteX215" fmla="*/ 413835 w 12192000"/>
              <a:gd name="connsiteY215" fmla="*/ 2156783 h 2237474"/>
              <a:gd name="connsiteX216" fmla="*/ 376513 w 12192000"/>
              <a:gd name="connsiteY216" fmla="*/ 2154014 h 2237474"/>
              <a:gd name="connsiteX217" fmla="*/ 273386 w 12192000"/>
              <a:gd name="connsiteY217" fmla="*/ 2142551 h 2237474"/>
              <a:gd name="connsiteX218" fmla="*/ 169207 w 12192000"/>
              <a:gd name="connsiteY218" fmla="*/ 2128100 h 2237474"/>
              <a:gd name="connsiteX219" fmla="*/ 93149 w 12192000"/>
              <a:gd name="connsiteY219" fmla="*/ 2105324 h 2237474"/>
              <a:gd name="connsiteX220" fmla="*/ 88109 w 12192000"/>
              <a:gd name="connsiteY220" fmla="*/ 2106704 h 2237474"/>
              <a:gd name="connsiteX221" fmla="*/ 80022 w 12192000"/>
              <a:gd name="connsiteY221" fmla="*/ 2107254 h 2237474"/>
              <a:gd name="connsiteX222" fmla="*/ 79717 w 12192000"/>
              <a:gd name="connsiteY222" fmla="*/ 2107046 h 2237474"/>
              <a:gd name="connsiteX223" fmla="*/ 72352 w 12192000"/>
              <a:gd name="connsiteY223" fmla="*/ 2107991 h 2237474"/>
              <a:gd name="connsiteX224" fmla="*/ 37645 w 12192000"/>
              <a:gd name="connsiteY224" fmla="*/ 2115401 h 2237474"/>
              <a:gd name="connsiteX225" fmla="*/ 4572 w 12192000"/>
              <a:gd name="connsiteY225" fmla="*/ 2111091 h 2237474"/>
              <a:gd name="connsiteX226" fmla="*/ 0 w 12192000"/>
              <a:gd name="connsiteY226" fmla="*/ 2110468 h 2237474"/>
              <a:gd name="connsiteX227" fmla="*/ 0 w 12192000"/>
              <a:gd name="connsiteY22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00177 w 12192000"/>
              <a:gd name="connsiteY87" fmla="*/ 1636016 h 2237474"/>
              <a:gd name="connsiteX88" fmla="*/ 6795372 w 12192000"/>
              <a:gd name="connsiteY88" fmla="*/ 1644845 h 2237474"/>
              <a:gd name="connsiteX89" fmla="*/ 6692251 w 12192000"/>
              <a:gd name="connsiteY89" fmla="*/ 1656357 h 2237474"/>
              <a:gd name="connsiteX90" fmla="*/ 6655235 w 12192000"/>
              <a:gd name="connsiteY90" fmla="*/ 1661869 h 2237474"/>
              <a:gd name="connsiteX91" fmla="*/ 6587857 w 12192000"/>
              <a:gd name="connsiteY91" fmla="*/ 1665769 h 2237474"/>
              <a:gd name="connsiteX92" fmla="*/ 6554894 w 12192000"/>
              <a:gd name="connsiteY92" fmla="*/ 1664428 h 2237474"/>
              <a:gd name="connsiteX93" fmla="*/ 6516595 w 12192000"/>
              <a:gd name="connsiteY93" fmla="*/ 1667475 h 2237474"/>
              <a:gd name="connsiteX94" fmla="*/ 6508541 w 12192000"/>
              <a:gd name="connsiteY94" fmla="*/ 1668757 h 2237474"/>
              <a:gd name="connsiteX95" fmla="*/ 6471012 w 12192000"/>
              <a:gd name="connsiteY95" fmla="*/ 1678604 h 2237474"/>
              <a:gd name="connsiteX96" fmla="*/ 6415265 w 12192000"/>
              <a:gd name="connsiteY96" fmla="*/ 1665317 h 2237474"/>
              <a:gd name="connsiteX97" fmla="*/ 6364035 w 12192000"/>
              <a:gd name="connsiteY97" fmla="*/ 1667683 h 2237474"/>
              <a:gd name="connsiteX98" fmla="*/ 6280959 w 12192000"/>
              <a:gd name="connsiteY98" fmla="*/ 1689329 h 2237474"/>
              <a:gd name="connsiteX99" fmla="*/ 6243319 w 12192000"/>
              <a:gd name="connsiteY99" fmla="*/ 1695560 h 2237474"/>
              <a:gd name="connsiteX100" fmla="*/ 6098321 w 12192000"/>
              <a:gd name="connsiteY100" fmla="*/ 1721646 h 2237474"/>
              <a:gd name="connsiteX101" fmla="*/ 5880652 w 12192000"/>
              <a:gd name="connsiteY101" fmla="*/ 1779643 h 2237474"/>
              <a:gd name="connsiteX102" fmla="*/ 5785959 w 12192000"/>
              <a:gd name="connsiteY102" fmla="*/ 1775307 h 2237474"/>
              <a:gd name="connsiteX103" fmla="*/ 5643534 w 12192000"/>
              <a:gd name="connsiteY103" fmla="*/ 1802919 h 2237474"/>
              <a:gd name="connsiteX104" fmla="*/ 5518799 w 12192000"/>
              <a:gd name="connsiteY104" fmla="*/ 1818312 h 2237474"/>
              <a:gd name="connsiteX105" fmla="*/ 5505014 w 12192000"/>
              <a:gd name="connsiteY105" fmla="*/ 1819259 h 2237474"/>
              <a:gd name="connsiteX106" fmla="*/ 5453307 w 12192000"/>
              <a:gd name="connsiteY106" fmla="*/ 1815450 h 2237474"/>
              <a:gd name="connsiteX107" fmla="*/ 5364192 w 12192000"/>
              <a:gd name="connsiteY107" fmla="*/ 1826074 h 2237474"/>
              <a:gd name="connsiteX108" fmla="*/ 5350380 w 12192000"/>
              <a:gd name="connsiteY108" fmla="*/ 1830891 h 2237474"/>
              <a:gd name="connsiteX109" fmla="*/ 5259633 w 12192000"/>
              <a:gd name="connsiteY109" fmla="*/ 1837160 h 2237474"/>
              <a:gd name="connsiteX110" fmla="*/ 5197513 w 12192000"/>
              <a:gd name="connsiteY110" fmla="*/ 1844718 h 2237474"/>
              <a:gd name="connsiteX111" fmla="*/ 5184170 w 12192000"/>
              <a:gd name="connsiteY111" fmla="*/ 1849402 h 2237474"/>
              <a:gd name="connsiteX112" fmla="*/ 5168852 w 12192000"/>
              <a:gd name="connsiteY112" fmla="*/ 1844846 h 2237474"/>
              <a:gd name="connsiteX113" fmla="*/ 5164370 w 12192000"/>
              <a:gd name="connsiteY113" fmla="*/ 1840597 h 2237474"/>
              <a:gd name="connsiteX114" fmla="*/ 5114927 w 12192000"/>
              <a:gd name="connsiteY114" fmla="*/ 1847827 h 2237474"/>
              <a:gd name="connsiteX115" fmla="*/ 5108970 w 12192000"/>
              <a:gd name="connsiteY115" fmla="*/ 1847935 h 2237474"/>
              <a:gd name="connsiteX116" fmla="*/ 5067961 w 12192000"/>
              <a:gd name="connsiteY116" fmla="*/ 1845917 h 2237474"/>
              <a:gd name="connsiteX117" fmla="*/ 5007075 w 12192000"/>
              <a:gd name="connsiteY117" fmla="*/ 1838626 h 2237474"/>
              <a:gd name="connsiteX118" fmla="*/ 4944087 w 12192000"/>
              <a:gd name="connsiteY118" fmla="*/ 1823332 h 2237474"/>
              <a:gd name="connsiteX119" fmla="*/ 4907662 w 12192000"/>
              <a:gd name="connsiteY119" fmla="*/ 1816900 h 2237474"/>
              <a:gd name="connsiteX120" fmla="*/ 4882386 w 12192000"/>
              <a:gd name="connsiteY120" fmla="*/ 1809844 h 2237474"/>
              <a:gd name="connsiteX121" fmla="*/ 4811440 w 12192000"/>
              <a:gd name="connsiteY121" fmla="*/ 1804655 h 2237474"/>
              <a:gd name="connsiteX122" fmla="*/ 4691075 w 12192000"/>
              <a:gd name="connsiteY122" fmla="*/ 1801389 h 2237474"/>
              <a:gd name="connsiteX123" fmla="*/ 4611738 w 12192000"/>
              <a:gd name="connsiteY123" fmla="*/ 1776964 h 2237474"/>
              <a:gd name="connsiteX124" fmla="*/ 4560070 w 12192000"/>
              <a:gd name="connsiteY124" fmla="*/ 1785640 h 2237474"/>
              <a:gd name="connsiteX125" fmla="*/ 4536503 w 12192000"/>
              <a:gd name="connsiteY125" fmla="*/ 1785334 h 2237474"/>
              <a:gd name="connsiteX126" fmla="*/ 4513724 w 12192000"/>
              <a:gd name="connsiteY126" fmla="*/ 1791996 h 2237474"/>
              <a:gd name="connsiteX127" fmla="*/ 4459810 w 12192000"/>
              <a:gd name="connsiteY127" fmla="*/ 1797886 h 2237474"/>
              <a:gd name="connsiteX128" fmla="*/ 4379064 w 12192000"/>
              <a:gd name="connsiteY128" fmla="*/ 1817177 h 2237474"/>
              <a:gd name="connsiteX129" fmla="*/ 4319209 w 12192000"/>
              <a:gd name="connsiteY129" fmla="*/ 1834833 h 2237474"/>
              <a:gd name="connsiteX130" fmla="*/ 4290981 w 12192000"/>
              <a:gd name="connsiteY130" fmla="*/ 1839677 h 2237474"/>
              <a:gd name="connsiteX131" fmla="*/ 4285792 w 12192000"/>
              <a:gd name="connsiteY131" fmla="*/ 1836231 h 2237474"/>
              <a:gd name="connsiteX132" fmla="*/ 4238372 w 12192000"/>
              <a:gd name="connsiteY132" fmla="*/ 1851480 h 2237474"/>
              <a:gd name="connsiteX133" fmla="*/ 4232517 w 12192000"/>
              <a:gd name="connsiteY133" fmla="*/ 1852567 h 2237474"/>
              <a:gd name="connsiteX134" fmla="*/ 4191732 w 12192000"/>
              <a:gd name="connsiteY134" fmla="*/ 1857328 h 2237474"/>
              <a:gd name="connsiteX135" fmla="*/ 4065532 w 12192000"/>
              <a:gd name="connsiteY135" fmla="*/ 1855477 h 2237474"/>
              <a:gd name="connsiteX136" fmla="*/ 4028460 w 12192000"/>
              <a:gd name="connsiteY136" fmla="*/ 1855137 h 2237474"/>
              <a:gd name="connsiteX137" fmla="*/ 4002267 w 12192000"/>
              <a:gd name="connsiteY137" fmla="*/ 1852352 h 2237474"/>
              <a:gd name="connsiteX138" fmla="*/ 3931396 w 12192000"/>
              <a:gd name="connsiteY138" fmla="*/ 1858915 h 2237474"/>
              <a:gd name="connsiteX139" fmla="*/ 3812162 w 12192000"/>
              <a:gd name="connsiteY139" fmla="*/ 1875501 h 2237474"/>
              <a:gd name="connsiteX140" fmla="*/ 3729530 w 12192000"/>
              <a:gd name="connsiteY140" fmla="*/ 1864513 h 2237474"/>
              <a:gd name="connsiteX141" fmla="*/ 3680177 w 12192000"/>
              <a:gd name="connsiteY141" fmla="*/ 1881552 h 2237474"/>
              <a:gd name="connsiteX142" fmla="*/ 3567259 w 12192000"/>
              <a:gd name="connsiteY142" fmla="*/ 1893482 h 2237474"/>
              <a:gd name="connsiteX143" fmla="*/ 3405770 w 12192000"/>
              <a:gd name="connsiteY143" fmla="*/ 1904591 h 2237474"/>
              <a:gd name="connsiteX144" fmla="*/ 3280097 w 12192000"/>
              <a:gd name="connsiteY144" fmla="*/ 1919610 h 2237474"/>
              <a:gd name="connsiteX145" fmla="*/ 3123424 w 12192000"/>
              <a:gd name="connsiteY145" fmla="*/ 1952930 h 2237474"/>
              <a:gd name="connsiteX146" fmla="*/ 3009910 w 12192000"/>
              <a:gd name="connsiteY146" fmla="*/ 1957866 h 2237474"/>
              <a:gd name="connsiteX147" fmla="*/ 2995934 w 12192000"/>
              <a:gd name="connsiteY147" fmla="*/ 1967085 h 2237474"/>
              <a:gd name="connsiteX148" fmla="*/ 2980071 w 12192000"/>
              <a:gd name="connsiteY148" fmla="*/ 1972988 h 2237474"/>
              <a:gd name="connsiteX149" fmla="*/ 2978094 w 12192000"/>
              <a:gd name="connsiteY149" fmla="*/ 1972369 h 2237474"/>
              <a:gd name="connsiteX150" fmla="*/ 2942858 w 12192000"/>
              <a:gd name="connsiteY150" fmla="*/ 1981367 h 2237474"/>
              <a:gd name="connsiteX151" fmla="*/ 2875436 w 12192000"/>
              <a:gd name="connsiteY151" fmla="*/ 1996977 h 2237474"/>
              <a:gd name="connsiteX152" fmla="*/ 2874892 w 12192000"/>
              <a:gd name="connsiteY152" fmla="*/ 1996085 h 2237474"/>
              <a:gd name="connsiteX153" fmla="*/ 2864145 w 12192000"/>
              <a:gd name="connsiteY153" fmla="*/ 1994061 h 2237474"/>
              <a:gd name="connsiteX154" fmla="*/ 2843662 w 12192000"/>
              <a:gd name="connsiteY154" fmla="*/ 1992498 h 2237474"/>
              <a:gd name="connsiteX155" fmla="*/ 2796128 w 12192000"/>
              <a:gd name="connsiteY155" fmla="*/ 1976403 h 2237474"/>
              <a:gd name="connsiteX156" fmla="*/ 2756784 w 12192000"/>
              <a:gd name="connsiteY156" fmla="*/ 1985116 h 2237474"/>
              <a:gd name="connsiteX157" fmla="*/ 2748833 w 12192000"/>
              <a:gd name="connsiteY157" fmla="*/ 1986323 h 2237474"/>
              <a:gd name="connsiteX158" fmla="*/ 2748661 w 12192000"/>
              <a:gd name="connsiteY158" fmla="*/ 1986122 h 2237474"/>
              <a:gd name="connsiteX159" fmla="*/ 2740251 w 12192000"/>
              <a:gd name="connsiteY159" fmla="*/ 1986946 h 2237474"/>
              <a:gd name="connsiteX160" fmla="*/ 2718916 w 12192000"/>
              <a:gd name="connsiteY160" fmla="*/ 1990867 h 2237474"/>
              <a:gd name="connsiteX161" fmla="*/ 2713522 w 12192000"/>
              <a:gd name="connsiteY161" fmla="*/ 1990173 h 2237474"/>
              <a:gd name="connsiteX162" fmla="*/ 2680597 w 12192000"/>
              <a:gd name="connsiteY162" fmla="*/ 1984996 h 2237474"/>
              <a:gd name="connsiteX163" fmla="*/ 2578178 w 12192000"/>
              <a:gd name="connsiteY163" fmla="*/ 1990531 h 2237474"/>
              <a:gd name="connsiteX164" fmla="*/ 2476147 w 12192000"/>
              <a:gd name="connsiteY164" fmla="*/ 1998305 h 2237474"/>
              <a:gd name="connsiteX165" fmla="*/ 2373568 w 12192000"/>
              <a:gd name="connsiteY165" fmla="*/ 2003219 h 2237474"/>
              <a:gd name="connsiteX166" fmla="*/ 2321399 w 12192000"/>
              <a:gd name="connsiteY166" fmla="*/ 1989467 h 2237474"/>
              <a:gd name="connsiteX167" fmla="*/ 2315525 w 12192000"/>
              <a:gd name="connsiteY167" fmla="*/ 1989708 h 2237474"/>
              <a:gd name="connsiteX168" fmla="*/ 2300792 w 12192000"/>
              <a:gd name="connsiteY168" fmla="*/ 1994290 h 2237474"/>
              <a:gd name="connsiteX169" fmla="*/ 2295469 w 12192000"/>
              <a:gd name="connsiteY169" fmla="*/ 1996659 h 2237474"/>
              <a:gd name="connsiteX170" fmla="*/ 2287219 w 12192000"/>
              <a:gd name="connsiteY170" fmla="*/ 1998750 h 2237474"/>
              <a:gd name="connsiteX171" fmla="*/ 2286948 w 12192000"/>
              <a:gd name="connsiteY171" fmla="*/ 1998596 h 2237474"/>
              <a:gd name="connsiteX172" fmla="*/ 2243069 w 12192000"/>
              <a:gd name="connsiteY172" fmla="*/ 2015111 h 2237474"/>
              <a:gd name="connsiteX173" fmla="*/ 2186609 w 12192000"/>
              <a:gd name="connsiteY173" fmla="*/ 2008263 h 2237474"/>
              <a:gd name="connsiteX174" fmla="*/ 2164831 w 12192000"/>
              <a:gd name="connsiteY174" fmla="*/ 2010143 h 2237474"/>
              <a:gd name="connsiteX175" fmla="*/ 2152836 w 12192000"/>
              <a:gd name="connsiteY175" fmla="*/ 2010048 h 2237474"/>
              <a:gd name="connsiteX176" fmla="*/ 2117102 w 12192000"/>
              <a:gd name="connsiteY176" fmla="*/ 2023004 h 2237474"/>
              <a:gd name="connsiteX177" fmla="*/ 2111935 w 12192000"/>
              <a:gd name="connsiteY177" fmla="*/ 2023163 h 2237474"/>
              <a:gd name="connsiteX178" fmla="*/ 2089991 w 12192000"/>
              <a:gd name="connsiteY178" fmla="*/ 2034193 h 2237474"/>
              <a:gd name="connsiteX179" fmla="*/ 2058061 w 12192000"/>
              <a:gd name="connsiteY179" fmla="*/ 2047942 h 2237474"/>
              <a:gd name="connsiteX180" fmla="*/ 2055737 w 12192000"/>
              <a:gd name="connsiteY180" fmla="*/ 2047704 h 2237474"/>
              <a:gd name="connsiteX181" fmla="*/ 2042244 w 12192000"/>
              <a:gd name="connsiteY181" fmla="*/ 2055560 h 2237474"/>
              <a:gd name="connsiteX182" fmla="*/ 1976224 w 12192000"/>
              <a:gd name="connsiteY182" fmla="*/ 2074257 h 2237474"/>
              <a:gd name="connsiteX183" fmla="*/ 1877728 w 12192000"/>
              <a:gd name="connsiteY183" fmla="*/ 2101004 h 2237474"/>
              <a:gd name="connsiteX184" fmla="*/ 1759056 w 12192000"/>
              <a:gd name="connsiteY184" fmla="*/ 2125608 h 2237474"/>
              <a:gd name="connsiteX185" fmla="*/ 1637948 w 12192000"/>
              <a:gd name="connsiteY185" fmla="*/ 2172597 h 2237474"/>
              <a:gd name="connsiteX186" fmla="*/ 1434549 w 12192000"/>
              <a:gd name="connsiteY186" fmla="*/ 2234522 h 2237474"/>
              <a:gd name="connsiteX187" fmla="*/ 1398481 w 12192000"/>
              <a:gd name="connsiteY187" fmla="*/ 2237074 h 2237474"/>
              <a:gd name="connsiteX188" fmla="*/ 1398407 w 12192000"/>
              <a:gd name="connsiteY188" fmla="*/ 2237095 h 2237474"/>
              <a:gd name="connsiteX189" fmla="*/ 1370962 w 12192000"/>
              <a:gd name="connsiteY189" fmla="*/ 2237474 h 2237474"/>
              <a:gd name="connsiteX190" fmla="*/ 1356367 w 12192000"/>
              <a:gd name="connsiteY190" fmla="*/ 2235089 h 2237474"/>
              <a:gd name="connsiteX191" fmla="*/ 1324828 w 12192000"/>
              <a:gd name="connsiteY191" fmla="*/ 2231968 h 2237474"/>
              <a:gd name="connsiteX192" fmla="*/ 1297744 w 12192000"/>
              <a:gd name="connsiteY192" fmla="*/ 2235849 h 2237474"/>
              <a:gd name="connsiteX193" fmla="*/ 1286236 w 12192000"/>
              <a:gd name="connsiteY193" fmla="*/ 2233135 h 2237474"/>
              <a:gd name="connsiteX194" fmla="*/ 1283504 w 12192000"/>
              <a:gd name="connsiteY194" fmla="*/ 2233797 h 2237474"/>
              <a:gd name="connsiteX195" fmla="*/ 1279765 w 12192000"/>
              <a:gd name="connsiteY195" fmla="*/ 2229639 h 2237474"/>
              <a:gd name="connsiteX196" fmla="*/ 1195347 w 12192000"/>
              <a:gd name="connsiteY196" fmla="*/ 2212354 h 2237474"/>
              <a:gd name="connsiteX197" fmla="*/ 970251 w 12192000"/>
              <a:gd name="connsiteY197" fmla="*/ 2221029 h 2237474"/>
              <a:gd name="connsiteX198" fmla="*/ 812914 w 12192000"/>
              <a:gd name="connsiteY198" fmla="*/ 2202752 h 2237474"/>
              <a:gd name="connsiteX199" fmla="*/ 800195 w 12192000"/>
              <a:gd name="connsiteY199" fmla="*/ 2209407 h 2237474"/>
              <a:gd name="connsiteX200" fmla="*/ 784978 w 12192000"/>
              <a:gd name="connsiteY200" fmla="*/ 2212360 h 2237474"/>
              <a:gd name="connsiteX201" fmla="*/ 681987 w 12192000"/>
              <a:gd name="connsiteY201" fmla="*/ 2216757 h 2237474"/>
              <a:gd name="connsiteX202" fmla="*/ 669923 w 12192000"/>
              <a:gd name="connsiteY202" fmla="*/ 2211682 h 2237474"/>
              <a:gd name="connsiteX203" fmla="*/ 648680 w 12192000"/>
              <a:gd name="connsiteY203" fmla="*/ 2206229 h 2237474"/>
              <a:gd name="connsiteX204" fmla="*/ 597225 w 12192000"/>
              <a:gd name="connsiteY204" fmla="*/ 2180999 h 2237474"/>
              <a:gd name="connsiteX205" fmla="*/ 558449 w 12192000"/>
              <a:gd name="connsiteY205" fmla="*/ 2182346 h 2237474"/>
              <a:gd name="connsiteX206" fmla="*/ 550517 w 12192000"/>
              <a:gd name="connsiteY206" fmla="*/ 2182060 h 2237474"/>
              <a:gd name="connsiteX207" fmla="*/ 550309 w 12192000"/>
              <a:gd name="connsiteY207" fmla="*/ 2181825 h 2237474"/>
              <a:gd name="connsiteX208" fmla="*/ 541836 w 12192000"/>
              <a:gd name="connsiteY208" fmla="*/ 2181063 h 2237474"/>
              <a:gd name="connsiteX209" fmla="*/ 536057 w 12192000"/>
              <a:gd name="connsiteY209" fmla="*/ 2181537 h 2237474"/>
              <a:gd name="connsiteX210" fmla="*/ 520671 w 12192000"/>
              <a:gd name="connsiteY210" fmla="*/ 2180980 h 2237474"/>
              <a:gd name="connsiteX211" fmla="*/ 515024 w 12192000"/>
              <a:gd name="connsiteY211" fmla="*/ 2179258 h 2237474"/>
              <a:gd name="connsiteX212" fmla="*/ 512278 w 12192000"/>
              <a:gd name="connsiteY212" fmla="*/ 2176369 h 2237474"/>
              <a:gd name="connsiteX213" fmla="*/ 480419 w 12192000"/>
              <a:gd name="connsiteY213" fmla="*/ 2167807 h 2237474"/>
              <a:gd name="connsiteX214" fmla="*/ 413835 w 12192000"/>
              <a:gd name="connsiteY214" fmla="*/ 2156783 h 2237474"/>
              <a:gd name="connsiteX215" fmla="*/ 376513 w 12192000"/>
              <a:gd name="connsiteY215" fmla="*/ 2154014 h 2237474"/>
              <a:gd name="connsiteX216" fmla="*/ 273386 w 12192000"/>
              <a:gd name="connsiteY216" fmla="*/ 2142551 h 2237474"/>
              <a:gd name="connsiteX217" fmla="*/ 169207 w 12192000"/>
              <a:gd name="connsiteY217" fmla="*/ 2128100 h 2237474"/>
              <a:gd name="connsiteX218" fmla="*/ 93149 w 12192000"/>
              <a:gd name="connsiteY218" fmla="*/ 2105324 h 2237474"/>
              <a:gd name="connsiteX219" fmla="*/ 88109 w 12192000"/>
              <a:gd name="connsiteY219" fmla="*/ 2106704 h 2237474"/>
              <a:gd name="connsiteX220" fmla="*/ 80022 w 12192000"/>
              <a:gd name="connsiteY220" fmla="*/ 2107254 h 2237474"/>
              <a:gd name="connsiteX221" fmla="*/ 79717 w 12192000"/>
              <a:gd name="connsiteY221" fmla="*/ 2107046 h 2237474"/>
              <a:gd name="connsiteX222" fmla="*/ 72352 w 12192000"/>
              <a:gd name="connsiteY222" fmla="*/ 2107991 h 2237474"/>
              <a:gd name="connsiteX223" fmla="*/ 37645 w 12192000"/>
              <a:gd name="connsiteY223" fmla="*/ 2115401 h 2237474"/>
              <a:gd name="connsiteX224" fmla="*/ 4572 w 12192000"/>
              <a:gd name="connsiteY224" fmla="*/ 2111091 h 2237474"/>
              <a:gd name="connsiteX225" fmla="*/ 0 w 12192000"/>
              <a:gd name="connsiteY225" fmla="*/ 2110468 h 2237474"/>
              <a:gd name="connsiteX226" fmla="*/ 0 w 12192000"/>
              <a:gd name="connsiteY22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14651 w 12192000"/>
              <a:gd name="connsiteY80" fmla="*/ 1620959 h 2237474"/>
              <a:gd name="connsiteX81" fmla="*/ 7092727 w 12192000"/>
              <a:gd name="connsiteY81" fmla="*/ 1623628 h 2237474"/>
              <a:gd name="connsiteX82" fmla="*/ 7031309 w 12192000"/>
              <a:gd name="connsiteY82" fmla="*/ 1619451 h 2237474"/>
              <a:gd name="connsiteX83" fmla="*/ 6999084 w 12192000"/>
              <a:gd name="connsiteY83" fmla="*/ 1634317 h 2237474"/>
              <a:gd name="connsiteX84" fmla="*/ 6992107 w 12192000"/>
              <a:gd name="connsiteY84" fmla="*/ 1636860 h 2237474"/>
              <a:gd name="connsiteX85" fmla="*/ 6991765 w 12192000"/>
              <a:gd name="connsiteY85" fmla="*/ 1636725 h 2237474"/>
              <a:gd name="connsiteX86" fmla="*/ 6900177 w 12192000"/>
              <a:gd name="connsiteY86" fmla="*/ 1636016 h 2237474"/>
              <a:gd name="connsiteX87" fmla="*/ 6795372 w 12192000"/>
              <a:gd name="connsiteY87" fmla="*/ 1644845 h 2237474"/>
              <a:gd name="connsiteX88" fmla="*/ 6692251 w 12192000"/>
              <a:gd name="connsiteY88" fmla="*/ 1656357 h 2237474"/>
              <a:gd name="connsiteX89" fmla="*/ 6655235 w 12192000"/>
              <a:gd name="connsiteY89" fmla="*/ 1661869 h 2237474"/>
              <a:gd name="connsiteX90" fmla="*/ 6587857 w 12192000"/>
              <a:gd name="connsiteY90" fmla="*/ 1665769 h 2237474"/>
              <a:gd name="connsiteX91" fmla="*/ 6554894 w 12192000"/>
              <a:gd name="connsiteY91" fmla="*/ 1664428 h 2237474"/>
              <a:gd name="connsiteX92" fmla="*/ 6516595 w 12192000"/>
              <a:gd name="connsiteY92" fmla="*/ 1667475 h 2237474"/>
              <a:gd name="connsiteX93" fmla="*/ 6508541 w 12192000"/>
              <a:gd name="connsiteY93" fmla="*/ 1668757 h 2237474"/>
              <a:gd name="connsiteX94" fmla="*/ 6471012 w 12192000"/>
              <a:gd name="connsiteY94" fmla="*/ 1678604 h 2237474"/>
              <a:gd name="connsiteX95" fmla="*/ 6415265 w 12192000"/>
              <a:gd name="connsiteY95" fmla="*/ 1665317 h 2237474"/>
              <a:gd name="connsiteX96" fmla="*/ 6364035 w 12192000"/>
              <a:gd name="connsiteY96" fmla="*/ 1667683 h 2237474"/>
              <a:gd name="connsiteX97" fmla="*/ 6280959 w 12192000"/>
              <a:gd name="connsiteY97" fmla="*/ 1689329 h 2237474"/>
              <a:gd name="connsiteX98" fmla="*/ 6243319 w 12192000"/>
              <a:gd name="connsiteY98" fmla="*/ 1695560 h 2237474"/>
              <a:gd name="connsiteX99" fmla="*/ 6098321 w 12192000"/>
              <a:gd name="connsiteY99" fmla="*/ 1721646 h 2237474"/>
              <a:gd name="connsiteX100" fmla="*/ 5880652 w 12192000"/>
              <a:gd name="connsiteY100" fmla="*/ 1779643 h 2237474"/>
              <a:gd name="connsiteX101" fmla="*/ 5785959 w 12192000"/>
              <a:gd name="connsiteY101" fmla="*/ 1775307 h 2237474"/>
              <a:gd name="connsiteX102" fmla="*/ 5643534 w 12192000"/>
              <a:gd name="connsiteY102" fmla="*/ 1802919 h 2237474"/>
              <a:gd name="connsiteX103" fmla="*/ 5518799 w 12192000"/>
              <a:gd name="connsiteY103" fmla="*/ 1818312 h 2237474"/>
              <a:gd name="connsiteX104" fmla="*/ 5505014 w 12192000"/>
              <a:gd name="connsiteY104" fmla="*/ 1819259 h 2237474"/>
              <a:gd name="connsiteX105" fmla="*/ 5453307 w 12192000"/>
              <a:gd name="connsiteY105" fmla="*/ 1815450 h 2237474"/>
              <a:gd name="connsiteX106" fmla="*/ 5364192 w 12192000"/>
              <a:gd name="connsiteY106" fmla="*/ 1826074 h 2237474"/>
              <a:gd name="connsiteX107" fmla="*/ 5350380 w 12192000"/>
              <a:gd name="connsiteY107" fmla="*/ 1830891 h 2237474"/>
              <a:gd name="connsiteX108" fmla="*/ 5259633 w 12192000"/>
              <a:gd name="connsiteY108" fmla="*/ 1837160 h 2237474"/>
              <a:gd name="connsiteX109" fmla="*/ 5197513 w 12192000"/>
              <a:gd name="connsiteY109" fmla="*/ 1844718 h 2237474"/>
              <a:gd name="connsiteX110" fmla="*/ 5184170 w 12192000"/>
              <a:gd name="connsiteY110" fmla="*/ 1849402 h 2237474"/>
              <a:gd name="connsiteX111" fmla="*/ 5168852 w 12192000"/>
              <a:gd name="connsiteY111" fmla="*/ 1844846 h 2237474"/>
              <a:gd name="connsiteX112" fmla="*/ 5164370 w 12192000"/>
              <a:gd name="connsiteY112" fmla="*/ 1840597 h 2237474"/>
              <a:gd name="connsiteX113" fmla="*/ 5114927 w 12192000"/>
              <a:gd name="connsiteY113" fmla="*/ 1847827 h 2237474"/>
              <a:gd name="connsiteX114" fmla="*/ 5108970 w 12192000"/>
              <a:gd name="connsiteY114" fmla="*/ 1847935 h 2237474"/>
              <a:gd name="connsiteX115" fmla="*/ 5067961 w 12192000"/>
              <a:gd name="connsiteY115" fmla="*/ 1845917 h 2237474"/>
              <a:gd name="connsiteX116" fmla="*/ 5007075 w 12192000"/>
              <a:gd name="connsiteY116" fmla="*/ 1838626 h 2237474"/>
              <a:gd name="connsiteX117" fmla="*/ 4944087 w 12192000"/>
              <a:gd name="connsiteY117" fmla="*/ 1823332 h 2237474"/>
              <a:gd name="connsiteX118" fmla="*/ 4907662 w 12192000"/>
              <a:gd name="connsiteY118" fmla="*/ 1816900 h 2237474"/>
              <a:gd name="connsiteX119" fmla="*/ 4882386 w 12192000"/>
              <a:gd name="connsiteY119" fmla="*/ 1809844 h 2237474"/>
              <a:gd name="connsiteX120" fmla="*/ 4811440 w 12192000"/>
              <a:gd name="connsiteY120" fmla="*/ 1804655 h 2237474"/>
              <a:gd name="connsiteX121" fmla="*/ 4691075 w 12192000"/>
              <a:gd name="connsiteY121" fmla="*/ 1801389 h 2237474"/>
              <a:gd name="connsiteX122" fmla="*/ 4611738 w 12192000"/>
              <a:gd name="connsiteY122" fmla="*/ 1776964 h 2237474"/>
              <a:gd name="connsiteX123" fmla="*/ 4560070 w 12192000"/>
              <a:gd name="connsiteY123" fmla="*/ 1785640 h 2237474"/>
              <a:gd name="connsiteX124" fmla="*/ 4536503 w 12192000"/>
              <a:gd name="connsiteY124" fmla="*/ 1785334 h 2237474"/>
              <a:gd name="connsiteX125" fmla="*/ 4513724 w 12192000"/>
              <a:gd name="connsiteY125" fmla="*/ 1791996 h 2237474"/>
              <a:gd name="connsiteX126" fmla="*/ 4459810 w 12192000"/>
              <a:gd name="connsiteY126" fmla="*/ 1797886 h 2237474"/>
              <a:gd name="connsiteX127" fmla="*/ 4379064 w 12192000"/>
              <a:gd name="connsiteY127" fmla="*/ 1817177 h 2237474"/>
              <a:gd name="connsiteX128" fmla="*/ 4319209 w 12192000"/>
              <a:gd name="connsiteY128" fmla="*/ 1834833 h 2237474"/>
              <a:gd name="connsiteX129" fmla="*/ 4290981 w 12192000"/>
              <a:gd name="connsiteY129" fmla="*/ 1839677 h 2237474"/>
              <a:gd name="connsiteX130" fmla="*/ 4285792 w 12192000"/>
              <a:gd name="connsiteY130" fmla="*/ 1836231 h 2237474"/>
              <a:gd name="connsiteX131" fmla="*/ 4238372 w 12192000"/>
              <a:gd name="connsiteY131" fmla="*/ 1851480 h 2237474"/>
              <a:gd name="connsiteX132" fmla="*/ 4232517 w 12192000"/>
              <a:gd name="connsiteY132" fmla="*/ 1852567 h 2237474"/>
              <a:gd name="connsiteX133" fmla="*/ 4191732 w 12192000"/>
              <a:gd name="connsiteY133" fmla="*/ 1857328 h 2237474"/>
              <a:gd name="connsiteX134" fmla="*/ 4065532 w 12192000"/>
              <a:gd name="connsiteY134" fmla="*/ 1855477 h 2237474"/>
              <a:gd name="connsiteX135" fmla="*/ 4028460 w 12192000"/>
              <a:gd name="connsiteY135" fmla="*/ 1855137 h 2237474"/>
              <a:gd name="connsiteX136" fmla="*/ 4002267 w 12192000"/>
              <a:gd name="connsiteY136" fmla="*/ 1852352 h 2237474"/>
              <a:gd name="connsiteX137" fmla="*/ 3931396 w 12192000"/>
              <a:gd name="connsiteY137" fmla="*/ 1858915 h 2237474"/>
              <a:gd name="connsiteX138" fmla="*/ 3812162 w 12192000"/>
              <a:gd name="connsiteY138" fmla="*/ 1875501 h 2237474"/>
              <a:gd name="connsiteX139" fmla="*/ 3729530 w 12192000"/>
              <a:gd name="connsiteY139" fmla="*/ 1864513 h 2237474"/>
              <a:gd name="connsiteX140" fmla="*/ 3680177 w 12192000"/>
              <a:gd name="connsiteY140" fmla="*/ 1881552 h 2237474"/>
              <a:gd name="connsiteX141" fmla="*/ 3567259 w 12192000"/>
              <a:gd name="connsiteY141" fmla="*/ 1893482 h 2237474"/>
              <a:gd name="connsiteX142" fmla="*/ 3405770 w 12192000"/>
              <a:gd name="connsiteY142" fmla="*/ 1904591 h 2237474"/>
              <a:gd name="connsiteX143" fmla="*/ 3280097 w 12192000"/>
              <a:gd name="connsiteY143" fmla="*/ 1919610 h 2237474"/>
              <a:gd name="connsiteX144" fmla="*/ 3123424 w 12192000"/>
              <a:gd name="connsiteY144" fmla="*/ 1952930 h 2237474"/>
              <a:gd name="connsiteX145" fmla="*/ 3009910 w 12192000"/>
              <a:gd name="connsiteY145" fmla="*/ 1957866 h 2237474"/>
              <a:gd name="connsiteX146" fmla="*/ 2995934 w 12192000"/>
              <a:gd name="connsiteY146" fmla="*/ 1967085 h 2237474"/>
              <a:gd name="connsiteX147" fmla="*/ 2980071 w 12192000"/>
              <a:gd name="connsiteY147" fmla="*/ 1972988 h 2237474"/>
              <a:gd name="connsiteX148" fmla="*/ 2978094 w 12192000"/>
              <a:gd name="connsiteY148" fmla="*/ 1972369 h 2237474"/>
              <a:gd name="connsiteX149" fmla="*/ 2942858 w 12192000"/>
              <a:gd name="connsiteY149" fmla="*/ 1981367 h 2237474"/>
              <a:gd name="connsiteX150" fmla="*/ 2875436 w 12192000"/>
              <a:gd name="connsiteY150" fmla="*/ 1996977 h 2237474"/>
              <a:gd name="connsiteX151" fmla="*/ 2874892 w 12192000"/>
              <a:gd name="connsiteY151" fmla="*/ 1996085 h 2237474"/>
              <a:gd name="connsiteX152" fmla="*/ 2864145 w 12192000"/>
              <a:gd name="connsiteY152" fmla="*/ 1994061 h 2237474"/>
              <a:gd name="connsiteX153" fmla="*/ 2843662 w 12192000"/>
              <a:gd name="connsiteY153" fmla="*/ 1992498 h 2237474"/>
              <a:gd name="connsiteX154" fmla="*/ 2796128 w 12192000"/>
              <a:gd name="connsiteY154" fmla="*/ 1976403 h 2237474"/>
              <a:gd name="connsiteX155" fmla="*/ 2756784 w 12192000"/>
              <a:gd name="connsiteY155" fmla="*/ 1985116 h 2237474"/>
              <a:gd name="connsiteX156" fmla="*/ 2748833 w 12192000"/>
              <a:gd name="connsiteY156" fmla="*/ 1986323 h 2237474"/>
              <a:gd name="connsiteX157" fmla="*/ 2748661 w 12192000"/>
              <a:gd name="connsiteY157" fmla="*/ 1986122 h 2237474"/>
              <a:gd name="connsiteX158" fmla="*/ 2740251 w 12192000"/>
              <a:gd name="connsiteY158" fmla="*/ 1986946 h 2237474"/>
              <a:gd name="connsiteX159" fmla="*/ 2718916 w 12192000"/>
              <a:gd name="connsiteY159" fmla="*/ 1990867 h 2237474"/>
              <a:gd name="connsiteX160" fmla="*/ 2713522 w 12192000"/>
              <a:gd name="connsiteY160" fmla="*/ 1990173 h 2237474"/>
              <a:gd name="connsiteX161" fmla="*/ 2680597 w 12192000"/>
              <a:gd name="connsiteY161" fmla="*/ 1984996 h 2237474"/>
              <a:gd name="connsiteX162" fmla="*/ 2578178 w 12192000"/>
              <a:gd name="connsiteY162" fmla="*/ 1990531 h 2237474"/>
              <a:gd name="connsiteX163" fmla="*/ 2476147 w 12192000"/>
              <a:gd name="connsiteY163" fmla="*/ 1998305 h 2237474"/>
              <a:gd name="connsiteX164" fmla="*/ 2373568 w 12192000"/>
              <a:gd name="connsiteY164" fmla="*/ 2003219 h 2237474"/>
              <a:gd name="connsiteX165" fmla="*/ 2321399 w 12192000"/>
              <a:gd name="connsiteY165" fmla="*/ 1989467 h 2237474"/>
              <a:gd name="connsiteX166" fmla="*/ 2315525 w 12192000"/>
              <a:gd name="connsiteY166" fmla="*/ 1989708 h 2237474"/>
              <a:gd name="connsiteX167" fmla="*/ 2300792 w 12192000"/>
              <a:gd name="connsiteY167" fmla="*/ 1994290 h 2237474"/>
              <a:gd name="connsiteX168" fmla="*/ 2295469 w 12192000"/>
              <a:gd name="connsiteY168" fmla="*/ 1996659 h 2237474"/>
              <a:gd name="connsiteX169" fmla="*/ 2287219 w 12192000"/>
              <a:gd name="connsiteY169" fmla="*/ 1998750 h 2237474"/>
              <a:gd name="connsiteX170" fmla="*/ 2286948 w 12192000"/>
              <a:gd name="connsiteY170" fmla="*/ 1998596 h 2237474"/>
              <a:gd name="connsiteX171" fmla="*/ 2243069 w 12192000"/>
              <a:gd name="connsiteY171" fmla="*/ 2015111 h 2237474"/>
              <a:gd name="connsiteX172" fmla="*/ 2186609 w 12192000"/>
              <a:gd name="connsiteY172" fmla="*/ 2008263 h 2237474"/>
              <a:gd name="connsiteX173" fmla="*/ 2164831 w 12192000"/>
              <a:gd name="connsiteY173" fmla="*/ 2010143 h 2237474"/>
              <a:gd name="connsiteX174" fmla="*/ 2152836 w 12192000"/>
              <a:gd name="connsiteY174" fmla="*/ 2010048 h 2237474"/>
              <a:gd name="connsiteX175" fmla="*/ 2117102 w 12192000"/>
              <a:gd name="connsiteY175" fmla="*/ 2023004 h 2237474"/>
              <a:gd name="connsiteX176" fmla="*/ 2111935 w 12192000"/>
              <a:gd name="connsiteY176" fmla="*/ 2023163 h 2237474"/>
              <a:gd name="connsiteX177" fmla="*/ 2089991 w 12192000"/>
              <a:gd name="connsiteY177" fmla="*/ 2034193 h 2237474"/>
              <a:gd name="connsiteX178" fmla="*/ 2058061 w 12192000"/>
              <a:gd name="connsiteY178" fmla="*/ 2047942 h 2237474"/>
              <a:gd name="connsiteX179" fmla="*/ 2055737 w 12192000"/>
              <a:gd name="connsiteY179" fmla="*/ 2047704 h 2237474"/>
              <a:gd name="connsiteX180" fmla="*/ 2042244 w 12192000"/>
              <a:gd name="connsiteY180" fmla="*/ 2055560 h 2237474"/>
              <a:gd name="connsiteX181" fmla="*/ 1976224 w 12192000"/>
              <a:gd name="connsiteY181" fmla="*/ 2074257 h 2237474"/>
              <a:gd name="connsiteX182" fmla="*/ 1877728 w 12192000"/>
              <a:gd name="connsiteY182" fmla="*/ 2101004 h 2237474"/>
              <a:gd name="connsiteX183" fmla="*/ 1759056 w 12192000"/>
              <a:gd name="connsiteY183" fmla="*/ 2125608 h 2237474"/>
              <a:gd name="connsiteX184" fmla="*/ 1637948 w 12192000"/>
              <a:gd name="connsiteY184" fmla="*/ 2172597 h 2237474"/>
              <a:gd name="connsiteX185" fmla="*/ 1434549 w 12192000"/>
              <a:gd name="connsiteY185" fmla="*/ 2234522 h 2237474"/>
              <a:gd name="connsiteX186" fmla="*/ 1398481 w 12192000"/>
              <a:gd name="connsiteY186" fmla="*/ 2237074 h 2237474"/>
              <a:gd name="connsiteX187" fmla="*/ 1398407 w 12192000"/>
              <a:gd name="connsiteY187" fmla="*/ 2237095 h 2237474"/>
              <a:gd name="connsiteX188" fmla="*/ 1370962 w 12192000"/>
              <a:gd name="connsiteY188" fmla="*/ 2237474 h 2237474"/>
              <a:gd name="connsiteX189" fmla="*/ 1356367 w 12192000"/>
              <a:gd name="connsiteY189" fmla="*/ 2235089 h 2237474"/>
              <a:gd name="connsiteX190" fmla="*/ 1324828 w 12192000"/>
              <a:gd name="connsiteY190" fmla="*/ 2231968 h 2237474"/>
              <a:gd name="connsiteX191" fmla="*/ 1297744 w 12192000"/>
              <a:gd name="connsiteY191" fmla="*/ 2235849 h 2237474"/>
              <a:gd name="connsiteX192" fmla="*/ 1286236 w 12192000"/>
              <a:gd name="connsiteY192" fmla="*/ 2233135 h 2237474"/>
              <a:gd name="connsiteX193" fmla="*/ 1283504 w 12192000"/>
              <a:gd name="connsiteY193" fmla="*/ 2233797 h 2237474"/>
              <a:gd name="connsiteX194" fmla="*/ 1279765 w 12192000"/>
              <a:gd name="connsiteY194" fmla="*/ 2229639 h 2237474"/>
              <a:gd name="connsiteX195" fmla="*/ 1195347 w 12192000"/>
              <a:gd name="connsiteY195" fmla="*/ 2212354 h 2237474"/>
              <a:gd name="connsiteX196" fmla="*/ 970251 w 12192000"/>
              <a:gd name="connsiteY196" fmla="*/ 2221029 h 2237474"/>
              <a:gd name="connsiteX197" fmla="*/ 812914 w 12192000"/>
              <a:gd name="connsiteY197" fmla="*/ 2202752 h 2237474"/>
              <a:gd name="connsiteX198" fmla="*/ 800195 w 12192000"/>
              <a:gd name="connsiteY198" fmla="*/ 2209407 h 2237474"/>
              <a:gd name="connsiteX199" fmla="*/ 784978 w 12192000"/>
              <a:gd name="connsiteY199" fmla="*/ 2212360 h 2237474"/>
              <a:gd name="connsiteX200" fmla="*/ 681987 w 12192000"/>
              <a:gd name="connsiteY200" fmla="*/ 2216757 h 2237474"/>
              <a:gd name="connsiteX201" fmla="*/ 669923 w 12192000"/>
              <a:gd name="connsiteY201" fmla="*/ 2211682 h 2237474"/>
              <a:gd name="connsiteX202" fmla="*/ 648680 w 12192000"/>
              <a:gd name="connsiteY202" fmla="*/ 2206229 h 2237474"/>
              <a:gd name="connsiteX203" fmla="*/ 597225 w 12192000"/>
              <a:gd name="connsiteY203" fmla="*/ 2180999 h 2237474"/>
              <a:gd name="connsiteX204" fmla="*/ 558449 w 12192000"/>
              <a:gd name="connsiteY204" fmla="*/ 2182346 h 2237474"/>
              <a:gd name="connsiteX205" fmla="*/ 550517 w 12192000"/>
              <a:gd name="connsiteY205" fmla="*/ 2182060 h 2237474"/>
              <a:gd name="connsiteX206" fmla="*/ 550309 w 12192000"/>
              <a:gd name="connsiteY206" fmla="*/ 2181825 h 2237474"/>
              <a:gd name="connsiteX207" fmla="*/ 541836 w 12192000"/>
              <a:gd name="connsiteY207" fmla="*/ 2181063 h 2237474"/>
              <a:gd name="connsiteX208" fmla="*/ 536057 w 12192000"/>
              <a:gd name="connsiteY208" fmla="*/ 2181537 h 2237474"/>
              <a:gd name="connsiteX209" fmla="*/ 520671 w 12192000"/>
              <a:gd name="connsiteY209" fmla="*/ 2180980 h 2237474"/>
              <a:gd name="connsiteX210" fmla="*/ 515024 w 12192000"/>
              <a:gd name="connsiteY210" fmla="*/ 2179258 h 2237474"/>
              <a:gd name="connsiteX211" fmla="*/ 512278 w 12192000"/>
              <a:gd name="connsiteY211" fmla="*/ 2176369 h 2237474"/>
              <a:gd name="connsiteX212" fmla="*/ 480419 w 12192000"/>
              <a:gd name="connsiteY212" fmla="*/ 2167807 h 2237474"/>
              <a:gd name="connsiteX213" fmla="*/ 413835 w 12192000"/>
              <a:gd name="connsiteY213" fmla="*/ 2156783 h 2237474"/>
              <a:gd name="connsiteX214" fmla="*/ 376513 w 12192000"/>
              <a:gd name="connsiteY214" fmla="*/ 2154014 h 2237474"/>
              <a:gd name="connsiteX215" fmla="*/ 273386 w 12192000"/>
              <a:gd name="connsiteY215" fmla="*/ 2142551 h 2237474"/>
              <a:gd name="connsiteX216" fmla="*/ 169207 w 12192000"/>
              <a:gd name="connsiteY216" fmla="*/ 2128100 h 2237474"/>
              <a:gd name="connsiteX217" fmla="*/ 93149 w 12192000"/>
              <a:gd name="connsiteY217" fmla="*/ 2105324 h 2237474"/>
              <a:gd name="connsiteX218" fmla="*/ 88109 w 12192000"/>
              <a:gd name="connsiteY218" fmla="*/ 2106704 h 2237474"/>
              <a:gd name="connsiteX219" fmla="*/ 80022 w 12192000"/>
              <a:gd name="connsiteY219" fmla="*/ 2107254 h 2237474"/>
              <a:gd name="connsiteX220" fmla="*/ 79717 w 12192000"/>
              <a:gd name="connsiteY220" fmla="*/ 2107046 h 2237474"/>
              <a:gd name="connsiteX221" fmla="*/ 72352 w 12192000"/>
              <a:gd name="connsiteY221" fmla="*/ 2107991 h 2237474"/>
              <a:gd name="connsiteX222" fmla="*/ 37645 w 12192000"/>
              <a:gd name="connsiteY222" fmla="*/ 2115401 h 2237474"/>
              <a:gd name="connsiteX223" fmla="*/ 4572 w 12192000"/>
              <a:gd name="connsiteY223" fmla="*/ 2111091 h 2237474"/>
              <a:gd name="connsiteX224" fmla="*/ 0 w 12192000"/>
              <a:gd name="connsiteY224" fmla="*/ 2110468 h 2237474"/>
              <a:gd name="connsiteX225" fmla="*/ 0 w 12192000"/>
              <a:gd name="connsiteY22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64370 w 12192000"/>
              <a:gd name="connsiteY111" fmla="*/ 1840597 h 2237474"/>
              <a:gd name="connsiteX112" fmla="*/ 5114927 w 12192000"/>
              <a:gd name="connsiteY112" fmla="*/ 1847827 h 2237474"/>
              <a:gd name="connsiteX113" fmla="*/ 5108970 w 12192000"/>
              <a:gd name="connsiteY113" fmla="*/ 1847935 h 2237474"/>
              <a:gd name="connsiteX114" fmla="*/ 5067961 w 12192000"/>
              <a:gd name="connsiteY114" fmla="*/ 1845917 h 2237474"/>
              <a:gd name="connsiteX115" fmla="*/ 5007075 w 12192000"/>
              <a:gd name="connsiteY115" fmla="*/ 1838626 h 2237474"/>
              <a:gd name="connsiteX116" fmla="*/ 4944087 w 12192000"/>
              <a:gd name="connsiteY116" fmla="*/ 1823332 h 2237474"/>
              <a:gd name="connsiteX117" fmla="*/ 4907662 w 12192000"/>
              <a:gd name="connsiteY117" fmla="*/ 1816900 h 2237474"/>
              <a:gd name="connsiteX118" fmla="*/ 4882386 w 12192000"/>
              <a:gd name="connsiteY118" fmla="*/ 1809844 h 2237474"/>
              <a:gd name="connsiteX119" fmla="*/ 4811440 w 12192000"/>
              <a:gd name="connsiteY119" fmla="*/ 1804655 h 2237474"/>
              <a:gd name="connsiteX120" fmla="*/ 4691075 w 12192000"/>
              <a:gd name="connsiteY120" fmla="*/ 1801389 h 2237474"/>
              <a:gd name="connsiteX121" fmla="*/ 4611738 w 12192000"/>
              <a:gd name="connsiteY121" fmla="*/ 1776964 h 2237474"/>
              <a:gd name="connsiteX122" fmla="*/ 4560070 w 12192000"/>
              <a:gd name="connsiteY122" fmla="*/ 1785640 h 2237474"/>
              <a:gd name="connsiteX123" fmla="*/ 4536503 w 12192000"/>
              <a:gd name="connsiteY123" fmla="*/ 1785334 h 2237474"/>
              <a:gd name="connsiteX124" fmla="*/ 4513724 w 12192000"/>
              <a:gd name="connsiteY124" fmla="*/ 1791996 h 2237474"/>
              <a:gd name="connsiteX125" fmla="*/ 4459810 w 12192000"/>
              <a:gd name="connsiteY125" fmla="*/ 1797886 h 2237474"/>
              <a:gd name="connsiteX126" fmla="*/ 4379064 w 12192000"/>
              <a:gd name="connsiteY126" fmla="*/ 1817177 h 2237474"/>
              <a:gd name="connsiteX127" fmla="*/ 4319209 w 12192000"/>
              <a:gd name="connsiteY127" fmla="*/ 1834833 h 2237474"/>
              <a:gd name="connsiteX128" fmla="*/ 4290981 w 12192000"/>
              <a:gd name="connsiteY128" fmla="*/ 1839677 h 2237474"/>
              <a:gd name="connsiteX129" fmla="*/ 4285792 w 12192000"/>
              <a:gd name="connsiteY129" fmla="*/ 1836231 h 2237474"/>
              <a:gd name="connsiteX130" fmla="*/ 4238372 w 12192000"/>
              <a:gd name="connsiteY130" fmla="*/ 1851480 h 2237474"/>
              <a:gd name="connsiteX131" fmla="*/ 4232517 w 12192000"/>
              <a:gd name="connsiteY131" fmla="*/ 1852567 h 2237474"/>
              <a:gd name="connsiteX132" fmla="*/ 4191732 w 12192000"/>
              <a:gd name="connsiteY132" fmla="*/ 1857328 h 2237474"/>
              <a:gd name="connsiteX133" fmla="*/ 4065532 w 12192000"/>
              <a:gd name="connsiteY133" fmla="*/ 1855477 h 2237474"/>
              <a:gd name="connsiteX134" fmla="*/ 4028460 w 12192000"/>
              <a:gd name="connsiteY134" fmla="*/ 1855137 h 2237474"/>
              <a:gd name="connsiteX135" fmla="*/ 4002267 w 12192000"/>
              <a:gd name="connsiteY135" fmla="*/ 1852352 h 2237474"/>
              <a:gd name="connsiteX136" fmla="*/ 3931396 w 12192000"/>
              <a:gd name="connsiteY136" fmla="*/ 1858915 h 2237474"/>
              <a:gd name="connsiteX137" fmla="*/ 3812162 w 12192000"/>
              <a:gd name="connsiteY137" fmla="*/ 1875501 h 2237474"/>
              <a:gd name="connsiteX138" fmla="*/ 3729530 w 12192000"/>
              <a:gd name="connsiteY138" fmla="*/ 1864513 h 2237474"/>
              <a:gd name="connsiteX139" fmla="*/ 3680177 w 12192000"/>
              <a:gd name="connsiteY139" fmla="*/ 1881552 h 2237474"/>
              <a:gd name="connsiteX140" fmla="*/ 3567259 w 12192000"/>
              <a:gd name="connsiteY140" fmla="*/ 1893482 h 2237474"/>
              <a:gd name="connsiteX141" fmla="*/ 3405770 w 12192000"/>
              <a:gd name="connsiteY141" fmla="*/ 1904591 h 2237474"/>
              <a:gd name="connsiteX142" fmla="*/ 3280097 w 12192000"/>
              <a:gd name="connsiteY142" fmla="*/ 1919610 h 2237474"/>
              <a:gd name="connsiteX143" fmla="*/ 3123424 w 12192000"/>
              <a:gd name="connsiteY143" fmla="*/ 1952930 h 2237474"/>
              <a:gd name="connsiteX144" fmla="*/ 3009910 w 12192000"/>
              <a:gd name="connsiteY144" fmla="*/ 1957866 h 2237474"/>
              <a:gd name="connsiteX145" fmla="*/ 2995934 w 12192000"/>
              <a:gd name="connsiteY145" fmla="*/ 1967085 h 2237474"/>
              <a:gd name="connsiteX146" fmla="*/ 2980071 w 12192000"/>
              <a:gd name="connsiteY146" fmla="*/ 1972988 h 2237474"/>
              <a:gd name="connsiteX147" fmla="*/ 2978094 w 12192000"/>
              <a:gd name="connsiteY147" fmla="*/ 1972369 h 2237474"/>
              <a:gd name="connsiteX148" fmla="*/ 2942858 w 12192000"/>
              <a:gd name="connsiteY148" fmla="*/ 1981367 h 2237474"/>
              <a:gd name="connsiteX149" fmla="*/ 2875436 w 12192000"/>
              <a:gd name="connsiteY149" fmla="*/ 1996977 h 2237474"/>
              <a:gd name="connsiteX150" fmla="*/ 2874892 w 12192000"/>
              <a:gd name="connsiteY150" fmla="*/ 1996085 h 2237474"/>
              <a:gd name="connsiteX151" fmla="*/ 2864145 w 12192000"/>
              <a:gd name="connsiteY151" fmla="*/ 1994061 h 2237474"/>
              <a:gd name="connsiteX152" fmla="*/ 2843662 w 12192000"/>
              <a:gd name="connsiteY152" fmla="*/ 1992498 h 2237474"/>
              <a:gd name="connsiteX153" fmla="*/ 2796128 w 12192000"/>
              <a:gd name="connsiteY153" fmla="*/ 1976403 h 2237474"/>
              <a:gd name="connsiteX154" fmla="*/ 2756784 w 12192000"/>
              <a:gd name="connsiteY154" fmla="*/ 1985116 h 2237474"/>
              <a:gd name="connsiteX155" fmla="*/ 2748833 w 12192000"/>
              <a:gd name="connsiteY155" fmla="*/ 1986323 h 2237474"/>
              <a:gd name="connsiteX156" fmla="*/ 2748661 w 12192000"/>
              <a:gd name="connsiteY156" fmla="*/ 1986122 h 2237474"/>
              <a:gd name="connsiteX157" fmla="*/ 2740251 w 12192000"/>
              <a:gd name="connsiteY157" fmla="*/ 1986946 h 2237474"/>
              <a:gd name="connsiteX158" fmla="*/ 2718916 w 12192000"/>
              <a:gd name="connsiteY158" fmla="*/ 1990867 h 2237474"/>
              <a:gd name="connsiteX159" fmla="*/ 2713522 w 12192000"/>
              <a:gd name="connsiteY159" fmla="*/ 1990173 h 2237474"/>
              <a:gd name="connsiteX160" fmla="*/ 2680597 w 12192000"/>
              <a:gd name="connsiteY160" fmla="*/ 1984996 h 2237474"/>
              <a:gd name="connsiteX161" fmla="*/ 2578178 w 12192000"/>
              <a:gd name="connsiteY161" fmla="*/ 1990531 h 2237474"/>
              <a:gd name="connsiteX162" fmla="*/ 2476147 w 12192000"/>
              <a:gd name="connsiteY162" fmla="*/ 1998305 h 2237474"/>
              <a:gd name="connsiteX163" fmla="*/ 2373568 w 12192000"/>
              <a:gd name="connsiteY163" fmla="*/ 2003219 h 2237474"/>
              <a:gd name="connsiteX164" fmla="*/ 2321399 w 12192000"/>
              <a:gd name="connsiteY164" fmla="*/ 1989467 h 2237474"/>
              <a:gd name="connsiteX165" fmla="*/ 2315525 w 12192000"/>
              <a:gd name="connsiteY165" fmla="*/ 1989708 h 2237474"/>
              <a:gd name="connsiteX166" fmla="*/ 2300792 w 12192000"/>
              <a:gd name="connsiteY166" fmla="*/ 1994290 h 2237474"/>
              <a:gd name="connsiteX167" fmla="*/ 2295469 w 12192000"/>
              <a:gd name="connsiteY167" fmla="*/ 1996659 h 2237474"/>
              <a:gd name="connsiteX168" fmla="*/ 2287219 w 12192000"/>
              <a:gd name="connsiteY168" fmla="*/ 1998750 h 2237474"/>
              <a:gd name="connsiteX169" fmla="*/ 2286948 w 12192000"/>
              <a:gd name="connsiteY169" fmla="*/ 1998596 h 2237474"/>
              <a:gd name="connsiteX170" fmla="*/ 2243069 w 12192000"/>
              <a:gd name="connsiteY170" fmla="*/ 2015111 h 2237474"/>
              <a:gd name="connsiteX171" fmla="*/ 2186609 w 12192000"/>
              <a:gd name="connsiteY171" fmla="*/ 2008263 h 2237474"/>
              <a:gd name="connsiteX172" fmla="*/ 2164831 w 12192000"/>
              <a:gd name="connsiteY172" fmla="*/ 2010143 h 2237474"/>
              <a:gd name="connsiteX173" fmla="*/ 2152836 w 12192000"/>
              <a:gd name="connsiteY173" fmla="*/ 2010048 h 2237474"/>
              <a:gd name="connsiteX174" fmla="*/ 2117102 w 12192000"/>
              <a:gd name="connsiteY174" fmla="*/ 2023004 h 2237474"/>
              <a:gd name="connsiteX175" fmla="*/ 2111935 w 12192000"/>
              <a:gd name="connsiteY175" fmla="*/ 2023163 h 2237474"/>
              <a:gd name="connsiteX176" fmla="*/ 2089991 w 12192000"/>
              <a:gd name="connsiteY176" fmla="*/ 2034193 h 2237474"/>
              <a:gd name="connsiteX177" fmla="*/ 2058061 w 12192000"/>
              <a:gd name="connsiteY177" fmla="*/ 2047942 h 2237474"/>
              <a:gd name="connsiteX178" fmla="*/ 2055737 w 12192000"/>
              <a:gd name="connsiteY178" fmla="*/ 2047704 h 2237474"/>
              <a:gd name="connsiteX179" fmla="*/ 2042244 w 12192000"/>
              <a:gd name="connsiteY179" fmla="*/ 2055560 h 2237474"/>
              <a:gd name="connsiteX180" fmla="*/ 1976224 w 12192000"/>
              <a:gd name="connsiteY180" fmla="*/ 2074257 h 2237474"/>
              <a:gd name="connsiteX181" fmla="*/ 1877728 w 12192000"/>
              <a:gd name="connsiteY181" fmla="*/ 2101004 h 2237474"/>
              <a:gd name="connsiteX182" fmla="*/ 1759056 w 12192000"/>
              <a:gd name="connsiteY182" fmla="*/ 2125608 h 2237474"/>
              <a:gd name="connsiteX183" fmla="*/ 1637948 w 12192000"/>
              <a:gd name="connsiteY183" fmla="*/ 2172597 h 2237474"/>
              <a:gd name="connsiteX184" fmla="*/ 1434549 w 12192000"/>
              <a:gd name="connsiteY184" fmla="*/ 2234522 h 2237474"/>
              <a:gd name="connsiteX185" fmla="*/ 1398481 w 12192000"/>
              <a:gd name="connsiteY185" fmla="*/ 2237074 h 2237474"/>
              <a:gd name="connsiteX186" fmla="*/ 1398407 w 12192000"/>
              <a:gd name="connsiteY186" fmla="*/ 2237095 h 2237474"/>
              <a:gd name="connsiteX187" fmla="*/ 1370962 w 12192000"/>
              <a:gd name="connsiteY187" fmla="*/ 2237474 h 2237474"/>
              <a:gd name="connsiteX188" fmla="*/ 1356367 w 12192000"/>
              <a:gd name="connsiteY188" fmla="*/ 2235089 h 2237474"/>
              <a:gd name="connsiteX189" fmla="*/ 1324828 w 12192000"/>
              <a:gd name="connsiteY189" fmla="*/ 2231968 h 2237474"/>
              <a:gd name="connsiteX190" fmla="*/ 1297744 w 12192000"/>
              <a:gd name="connsiteY190" fmla="*/ 2235849 h 2237474"/>
              <a:gd name="connsiteX191" fmla="*/ 1286236 w 12192000"/>
              <a:gd name="connsiteY191" fmla="*/ 2233135 h 2237474"/>
              <a:gd name="connsiteX192" fmla="*/ 1283504 w 12192000"/>
              <a:gd name="connsiteY192" fmla="*/ 2233797 h 2237474"/>
              <a:gd name="connsiteX193" fmla="*/ 1279765 w 12192000"/>
              <a:gd name="connsiteY193" fmla="*/ 2229639 h 2237474"/>
              <a:gd name="connsiteX194" fmla="*/ 1195347 w 12192000"/>
              <a:gd name="connsiteY194" fmla="*/ 2212354 h 2237474"/>
              <a:gd name="connsiteX195" fmla="*/ 970251 w 12192000"/>
              <a:gd name="connsiteY195" fmla="*/ 2221029 h 2237474"/>
              <a:gd name="connsiteX196" fmla="*/ 812914 w 12192000"/>
              <a:gd name="connsiteY196" fmla="*/ 2202752 h 2237474"/>
              <a:gd name="connsiteX197" fmla="*/ 800195 w 12192000"/>
              <a:gd name="connsiteY197" fmla="*/ 2209407 h 2237474"/>
              <a:gd name="connsiteX198" fmla="*/ 784978 w 12192000"/>
              <a:gd name="connsiteY198" fmla="*/ 2212360 h 2237474"/>
              <a:gd name="connsiteX199" fmla="*/ 681987 w 12192000"/>
              <a:gd name="connsiteY199" fmla="*/ 2216757 h 2237474"/>
              <a:gd name="connsiteX200" fmla="*/ 669923 w 12192000"/>
              <a:gd name="connsiteY200" fmla="*/ 2211682 h 2237474"/>
              <a:gd name="connsiteX201" fmla="*/ 648680 w 12192000"/>
              <a:gd name="connsiteY201" fmla="*/ 2206229 h 2237474"/>
              <a:gd name="connsiteX202" fmla="*/ 597225 w 12192000"/>
              <a:gd name="connsiteY202" fmla="*/ 2180999 h 2237474"/>
              <a:gd name="connsiteX203" fmla="*/ 558449 w 12192000"/>
              <a:gd name="connsiteY203" fmla="*/ 2182346 h 2237474"/>
              <a:gd name="connsiteX204" fmla="*/ 550517 w 12192000"/>
              <a:gd name="connsiteY204" fmla="*/ 2182060 h 2237474"/>
              <a:gd name="connsiteX205" fmla="*/ 550309 w 12192000"/>
              <a:gd name="connsiteY205" fmla="*/ 2181825 h 2237474"/>
              <a:gd name="connsiteX206" fmla="*/ 541836 w 12192000"/>
              <a:gd name="connsiteY206" fmla="*/ 2181063 h 2237474"/>
              <a:gd name="connsiteX207" fmla="*/ 536057 w 12192000"/>
              <a:gd name="connsiteY207" fmla="*/ 2181537 h 2237474"/>
              <a:gd name="connsiteX208" fmla="*/ 520671 w 12192000"/>
              <a:gd name="connsiteY208" fmla="*/ 2180980 h 2237474"/>
              <a:gd name="connsiteX209" fmla="*/ 515024 w 12192000"/>
              <a:gd name="connsiteY209" fmla="*/ 2179258 h 2237474"/>
              <a:gd name="connsiteX210" fmla="*/ 512278 w 12192000"/>
              <a:gd name="connsiteY210" fmla="*/ 2176369 h 2237474"/>
              <a:gd name="connsiteX211" fmla="*/ 480419 w 12192000"/>
              <a:gd name="connsiteY211" fmla="*/ 2167807 h 2237474"/>
              <a:gd name="connsiteX212" fmla="*/ 413835 w 12192000"/>
              <a:gd name="connsiteY212" fmla="*/ 2156783 h 2237474"/>
              <a:gd name="connsiteX213" fmla="*/ 376513 w 12192000"/>
              <a:gd name="connsiteY213" fmla="*/ 2154014 h 2237474"/>
              <a:gd name="connsiteX214" fmla="*/ 273386 w 12192000"/>
              <a:gd name="connsiteY214" fmla="*/ 2142551 h 2237474"/>
              <a:gd name="connsiteX215" fmla="*/ 169207 w 12192000"/>
              <a:gd name="connsiteY215" fmla="*/ 2128100 h 2237474"/>
              <a:gd name="connsiteX216" fmla="*/ 93149 w 12192000"/>
              <a:gd name="connsiteY216" fmla="*/ 2105324 h 2237474"/>
              <a:gd name="connsiteX217" fmla="*/ 88109 w 12192000"/>
              <a:gd name="connsiteY217" fmla="*/ 2106704 h 2237474"/>
              <a:gd name="connsiteX218" fmla="*/ 80022 w 12192000"/>
              <a:gd name="connsiteY218" fmla="*/ 2107254 h 2237474"/>
              <a:gd name="connsiteX219" fmla="*/ 79717 w 12192000"/>
              <a:gd name="connsiteY219" fmla="*/ 2107046 h 2237474"/>
              <a:gd name="connsiteX220" fmla="*/ 72352 w 12192000"/>
              <a:gd name="connsiteY220" fmla="*/ 2107991 h 2237474"/>
              <a:gd name="connsiteX221" fmla="*/ 37645 w 12192000"/>
              <a:gd name="connsiteY221" fmla="*/ 2115401 h 2237474"/>
              <a:gd name="connsiteX222" fmla="*/ 4572 w 12192000"/>
              <a:gd name="connsiteY222" fmla="*/ 2111091 h 2237474"/>
              <a:gd name="connsiteX223" fmla="*/ 0 w 12192000"/>
              <a:gd name="connsiteY223" fmla="*/ 2110468 h 2237474"/>
              <a:gd name="connsiteX224" fmla="*/ 0 w 12192000"/>
              <a:gd name="connsiteY22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14927 w 12192000"/>
              <a:gd name="connsiteY111" fmla="*/ 1847827 h 2237474"/>
              <a:gd name="connsiteX112" fmla="*/ 5108970 w 12192000"/>
              <a:gd name="connsiteY112" fmla="*/ 1847935 h 2237474"/>
              <a:gd name="connsiteX113" fmla="*/ 5067961 w 12192000"/>
              <a:gd name="connsiteY113" fmla="*/ 1845917 h 2237474"/>
              <a:gd name="connsiteX114" fmla="*/ 5007075 w 12192000"/>
              <a:gd name="connsiteY114" fmla="*/ 1838626 h 2237474"/>
              <a:gd name="connsiteX115" fmla="*/ 4944087 w 12192000"/>
              <a:gd name="connsiteY115" fmla="*/ 1823332 h 2237474"/>
              <a:gd name="connsiteX116" fmla="*/ 4907662 w 12192000"/>
              <a:gd name="connsiteY116" fmla="*/ 1816900 h 2237474"/>
              <a:gd name="connsiteX117" fmla="*/ 4882386 w 12192000"/>
              <a:gd name="connsiteY117" fmla="*/ 1809844 h 2237474"/>
              <a:gd name="connsiteX118" fmla="*/ 4811440 w 12192000"/>
              <a:gd name="connsiteY118" fmla="*/ 1804655 h 2237474"/>
              <a:gd name="connsiteX119" fmla="*/ 4691075 w 12192000"/>
              <a:gd name="connsiteY119" fmla="*/ 1801389 h 2237474"/>
              <a:gd name="connsiteX120" fmla="*/ 4611738 w 12192000"/>
              <a:gd name="connsiteY120" fmla="*/ 1776964 h 2237474"/>
              <a:gd name="connsiteX121" fmla="*/ 4560070 w 12192000"/>
              <a:gd name="connsiteY121" fmla="*/ 1785640 h 2237474"/>
              <a:gd name="connsiteX122" fmla="*/ 4536503 w 12192000"/>
              <a:gd name="connsiteY122" fmla="*/ 1785334 h 2237474"/>
              <a:gd name="connsiteX123" fmla="*/ 4513724 w 12192000"/>
              <a:gd name="connsiteY123" fmla="*/ 1791996 h 2237474"/>
              <a:gd name="connsiteX124" fmla="*/ 4459810 w 12192000"/>
              <a:gd name="connsiteY124" fmla="*/ 1797886 h 2237474"/>
              <a:gd name="connsiteX125" fmla="*/ 4379064 w 12192000"/>
              <a:gd name="connsiteY125" fmla="*/ 1817177 h 2237474"/>
              <a:gd name="connsiteX126" fmla="*/ 4319209 w 12192000"/>
              <a:gd name="connsiteY126" fmla="*/ 1834833 h 2237474"/>
              <a:gd name="connsiteX127" fmla="*/ 4290981 w 12192000"/>
              <a:gd name="connsiteY127" fmla="*/ 1839677 h 2237474"/>
              <a:gd name="connsiteX128" fmla="*/ 4285792 w 12192000"/>
              <a:gd name="connsiteY128" fmla="*/ 1836231 h 2237474"/>
              <a:gd name="connsiteX129" fmla="*/ 4238372 w 12192000"/>
              <a:gd name="connsiteY129" fmla="*/ 1851480 h 2237474"/>
              <a:gd name="connsiteX130" fmla="*/ 4232517 w 12192000"/>
              <a:gd name="connsiteY130" fmla="*/ 1852567 h 2237474"/>
              <a:gd name="connsiteX131" fmla="*/ 4191732 w 12192000"/>
              <a:gd name="connsiteY131" fmla="*/ 1857328 h 2237474"/>
              <a:gd name="connsiteX132" fmla="*/ 4065532 w 12192000"/>
              <a:gd name="connsiteY132" fmla="*/ 1855477 h 2237474"/>
              <a:gd name="connsiteX133" fmla="*/ 4028460 w 12192000"/>
              <a:gd name="connsiteY133" fmla="*/ 1855137 h 2237474"/>
              <a:gd name="connsiteX134" fmla="*/ 4002267 w 12192000"/>
              <a:gd name="connsiteY134" fmla="*/ 1852352 h 2237474"/>
              <a:gd name="connsiteX135" fmla="*/ 3931396 w 12192000"/>
              <a:gd name="connsiteY135" fmla="*/ 1858915 h 2237474"/>
              <a:gd name="connsiteX136" fmla="*/ 3812162 w 12192000"/>
              <a:gd name="connsiteY136" fmla="*/ 1875501 h 2237474"/>
              <a:gd name="connsiteX137" fmla="*/ 3729530 w 12192000"/>
              <a:gd name="connsiteY137" fmla="*/ 1864513 h 2237474"/>
              <a:gd name="connsiteX138" fmla="*/ 3680177 w 12192000"/>
              <a:gd name="connsiteY138" fmla="*/ 1881552 h 2237474"/>
              <a:gd name="connsiteX139" fmla="*/ 3567259 w 12192000"/>
              <a:gd name="connsiteY139" fmla="*/ 1893482 h 2237474"/>
              <a:gd name="connsiteX140" fmla="*/ 3405770 w 12192000"/>
              <a:gd name="connsiteY140" fmla="*/ 1904591 h 2237474"/>
              <a:gd name="connsiteX141" fmla="*/ 3280097 w 12192000"/>
              <a:gd name="connsiteY141" fmla="*/ 1919610 h 2237474"/>
              <a:gd name="connsiteX142" fmla="*/ 3123424 w 12192000"/>
              <a:gd name="connsiteY142" fmla="*/ 1952930 h 2237474"/>
              <a:gd name="connsiteX143" fmla="*/ 3009910 w 12192000"/>
              <a:gd name="connsiteY143" fmla="*/ 1957866 h 2237474"/>
              <a:gd name="connsiteX144" fmla="*/ 2995934 w 12192000"/>
              <a:gd name="connsiteY144" fmla="*/ 1967085 h 2237474"/>
              <a:gd name="connsiteX145" fmla="*/ 2980071 w 12192000"/>
              <a:gd name="connsiteY145" fmla="*/ 1972988 h 2237474"/>
              <a:gd name="connsiteX146" fmla="*/ 2978094 w 12192000"/>
              <a:gd name="connsiteY146" fmla="*/ 1972369 h 2237474"/>
              <a:gd name="connsiteX147" fmla="*/ 2942858 w 12192000"/>
              <a:gd name="connsiteY147" fmla="*/ 1981367 h 2237474"/>
              <a:gd name="connsiteX148" fmla="*/ 2875436 w 12192000"/>
              <a:gd name="connsiteY148" fmla="*/ 1996977 h 2237474"/>
              <a:gd name="connsiteX149" fmla="*/ 2874892 w 12192000"/>
              <a:gd name="connsiteY149" fmla="*/ 1996085 h 2237474"/>
              <a:gd name="connsiteX150" fmla="*/ 2864145 w 12192000"/>
              <a:gd name="connsiteY150" fmla="*/ 1994061 h 2237474"/>
              <a:gd name="connsiteX151" fmla="*/ 2843662 w 12192000"/>
              <a:gd name="connsiteY151" fmla="*/ 1992498 h 2237474"/>
              <a:gd name="connsiteX152" fmla="*/ 2796128 w 12192000"/>
              <a:gd name="connsiteY152" fmla="*/ 1976403 h 2237474"/>
              <a:gd name="connsiteX153" fmla="*/ 2756784 w 12192000"/>
              <a:gd name="connsiteY153" fmla="*/ 1985116 h 2237474"/>
              <a:gd name="connsiteX154" fmla="*/ 2748833 w 12192000"/>
              <a:gd name="connsiteY154" fmla="*/ 1986323 h 2237474"/>
              <a:gd name="connsiteX155" fmla="*/ 2748661 w 12192000"/>
              <a:gd name="connsiteY155" fmla="*/ 1986122 h 2237474"/>
              <a:gd name="connsiteX156" fmla="*/ 2740251 w 12192000"/>
              <a:gd name="connsiteY156" fmla="*/ 1986946 h 2237474"/>
              <a:gd name="connsiteX157" fmla="*/ 2718916 w 12192000"/>
              <a:gd name="connsiteY157" fmla="*/ 1990867 h 2237474"/>
              <a:gd name="connsiteX158" fmla="*/ 2713522 w 12192000"/>
              <a:gd name="connsiteY158" fmla="*/ 1990173 h 2237474"/>
              <a:gd name="connsiteX159" fmla="*/ 2680597 w 12192000"/>
              <a:gd name="connsiteY159" fmla="*/ 1984996 h 2237474"/>
              <a:gd name="connsiteX160" fmla="*/ 2578178 w 12192000"/>
              <a:gd name="connsiteY160" fmla="*/ 1990531 h 2237474"/>
              <a:gd name="connsiteX161" fmla="*/ 2476147 w 12192000"/>
              <a:gd name="connsiteY161" fmla="*/ 1998305 h 2237474"/>
              <a:gd name="connsiteX162" fmla="*/ 2373568 w 12192000"/>
              <a:gd name="connsiteY162" fmla="*/ 2003219 h 2237474"/>
              <a:gd name="connsiteX163" fmla="*/ 2321399 w 12192000"/>
              <a:gd name="connsiteY163" fmla="*/ 1989467 h 2237474"/>
              <a:gd name="connsiteX164" fmla="*/ 2315525 w 12192000"/>
              <a:gd name="connsiteY164" fmla="*/ 1989708 h 2237474"/>
              <a:gd name="connsiteX165" fmla="*/ 2300792 w 12192000"/>
              <a:gd name="connsiteY165" fmla="*/ 1994290 h 2237474"/>
              <a:gd name="connsiteX166" fmla="*/ 2295469 w 12192000"/>
              <a:gd name="connsiteY166" fmla="*/ 1996659 h 2237474"/>
              <a:gd name="connsiteX167" fmla="*/ 2287219 w 12192000"/>
              <a:gd name="connsiteY167" fmla="*/ 1998750 h 2237474"/>
              <a:gd name="connsiteX168" fmla="*/ 2286948 w 12192000"/>
              <a:gd name="connsiteY168" fmla="*/ 1998596 h 2237474"/>
              <a:gd name="connsiteX169" fmla="*/ 2243069 w 12192000"/>
              <a:gd name="connsiteY169" fmla="*/ 2015111 h 2237474"/>
              <a:gd name="connsiteX170" fmla="*/ 2186609 w 12192000"/>
              <a:gd name="connsiteY170" fmla="*/ 2008263 h 2237474"/>
              <a:gd name="connsiteX171" fmla="*/ 2164831 w 12192000"/>
              <a:gd name="connsiteY171" fmla="*/ 2010143 h 2237474"/>
              <a:gd name="connsiteX172" fmla="*/ 2152836 w 12192000"/>
              <a:gd name="connsiteY172" fmla="*/ 2010048 h 2237474"/>
              <a:gd name="connsiteX173" fmla="*/ 2117102 w 12192000"/>
              <a:gd name="connsiteY173" fmla="*/ 2023004 h 2237474"/>
              <a:gd name="connsiteX174" fmla="*/ 2111935 w 12192000"/>
              <a:gd name="connsiteY174" fmla="*/ 2023163 h 2237474"/>
              <a:gd name="connsiteX175" fmla="*/ 2089991 w 12192000"/>
              <a:gd name="connsiteY175" fmla="*/ 2034193 h 2237474"/>
              <a:gd name="connsiteX176" fmla="*/ 2058061 w 12192000"/>
              <a:gd name="connsiteY176" fmla="*/ 2047942 h 2237474"/>
              <a:gd name="connsiteX177" fmla="*/ 2055737 w 12192000"/>
              <a:gd name="connsiteY177" fmla="*/ 2047704 h 2237474"/>
              <a:gd name="connsiteX178" fmla="*/ 2042244 w 12192000"/>
              <a:gd name="connsiteY178" fmla="*/ 2055560 h 2237474"/>
              <a:gd name="connsiteX179" fmla="*/ 1976224 w 12192000"/>
              <a:gd name="connsiteY179" fmla="*/ 2074257 h 2237474"/>
              <a:gd name="connsiteX180" fmla="*/ 1877728 w 12192000"/>
              <a:gd name="connsiteY180" fmla="*/ 2101004 h 2237474"/>
              <a:gd name="connsiteX181" fmla="*/ 1759056 w 12192000"/>
              <a:gd name="connsiteY181" fmla="*/ 2125608 h 2237474"/>
              <a:gd name="connsiteX182" fmla="*/ 1637948 w 12192000"/>
              <a:gd name="connsiteY182" fmla="*/ 2172597 h 2237474"/>
              <a:gd name="connsiteX183" fmla="*/ 1434549 w 12192000"/>
              <a:gd name="connsiteY183" fmla="*/ 2234522 h 2237474"/>
              <a:gd name="connsiteX184" fmla="*/ 1398481 w 12192000"/>
              <a:gd name="connsiteY184" fmla="*/ 2237074 h 2237474"/>
              <a:gd name="connsiteX185" fmla="*/ 1398407 w 12192000"/>
              <a:gd name="connsiteY185" fmla="*/ 2237095 h 2237474"/>
              <a:gd name="connsiteX186" fmla="*/ 1370962 w 12192000"/>
              <a:gd name="connsiteY186" fmla="*/ 2237474 h 2237474"/>
              <a:gd name="connsiteX187" fmla="*/ 1356367 w 12192000"/>
              <a:gd name="connsiteY187" fmla="*/ 2235089 h 2237474"/>
              <a:gd name="connsiteX188" fmla="*/ 1324828 w 12192000"/>
              <a:gd name="connsiteY188" fmla="*/ 2231968 h 2237474"/>
              <a:gd name="connsiteX189" fmla="*/ 1297744 w 12192000"/>
              <a:gd name="connsiteY189" fmla="*/ 2235849 h 2237474"/>
              <a:gd name="connsiteX190" fmla="*/ 1286236 w 12192000"/>
              <a:gd name="connsiteY190" fmla="*/ 2233135 h 2237474"/>
              <a:gd name="connsiteX191" fmla="*/ 1283504 w 12192000"/>
              <a:gd name="connsiteY191" fmla="*/ 2233797 h 2237474"/>
              <a:gd name="connsiteX192" fmla="*/ 1279765 w 12192000"/>
              <a:gd name="connsiteY192" fmla="*/ 2229639 h 2237474"/>
              <a:gd name="connsiteX193" fmla="*/ 1195347 w 12192000"/>
              <a:gd name="connsiteY193" fmla="*/ 2212354 h 2237474"/>
              <a:gd name="connsiteX194" fmla="*/ 970251 w 12192000"/>
              <a:gd name="connsiteY194" fmla="*/ 2221029 h 2237474"/>
              <a:gd name="connsiteX195" fmla="*/ 812914 w 12192000"/>
              <a:gd name="connsiteY195" fmla="*/ 2202752 h 2237474"/>
              <a:gd name="connsiteX196" fmla="*/ 800195 w 12192000"/>
              <a:gd name="connsiteY196" fmla="*/ 2209407 h 2237474"/>
              <a:gd name="connsiteX197" fmla="*/ 784978 w 12192000"/>
              <a:gd name="connsiteY197" fmla="*/ 2212360 h 2237474"/>
              <a:gd name="connsiteX198" fmla="*/ 681987 w 12192000"/>
              <a:gd name="connsiteY198" fmla="*/ 2216757 h 2237474"/>
              <a:gd name="connsiteX199" fmla="*/ 669923 w 12192000"/>
              <a:gd name="connsiteY199" fmla="*/ 2211682 h 2237474"/>
              <a:gd name="connsiteX200" fmla="*/ 648680 w 12192000"/>
              <a:gd name="connsiteY200" fmla="*/ 2206229 h 2237474"/>
              <a:gd name="connsiteX201" fmla="*/ 597225 w 12192000"/>
              <a:gd name="connsiteY201" fmla="*/ 2180999 h 2237474"/>
              <a:gd name="connsiteX202" fmla="*/ 558449 w 12192000"/>
              <a:gd name="connsiteY202" fmla="*/ 2182346 h 2237474"/>
              <a:gd name="connsiteX203" fmla="*/ 550517 w 12192000"/>
              <a:gd name="connsiteY203" fmla="*/ 2182060 h 2237474"/>
              <a:gd name="connsiteX204" fmla="*/ 550309 w 12192000"/>
              <a:gd name="connsiteY204" fmla="*/ 2181825 h 2237474"/>
              <a:gd name="connsiteX205" fmla="*/ 541836 w 12192000"/>
              <a:gd name="connsiteY205" fmla="*/ 2181063 h 2237474"/>
              <a:gd name="connsiteX206" fmla="*/ 536057 w 12192000"/>
              <a:gd name="connsiteY206" fmla="*/ 2181537 h 2237474"/>
              <a:gd name="connsiteX207" fmla="*/ 520671 w 12192000"/>
              <a:gd name="connsiteY207" fmla="*/ 2180980 h 2237474"/>
              <a:gd name="connsiteX208" fmla="*/ 515024 w 12192000"/>
              <a:gd name="connsiteY208" fmla="*/ 2179258 h 2237474"/>
              <a:gd name="connsiteX209" fmla="*/ 512278 w 12192000"/>
              <a:gd name="connsiteY209" fmla="*/ 2176369 h 2237474"/>
              <a:gd name="connsiteX210" fmla="*/ 480419 w 12192000"/>
              <a:gd name="connsiteY210" fmla="*/ 2167807 h 2237474"/>
              <a:gd name="connsiteX211" fmla="*/ 413835 w 12192000"/>
              <a:gd name="connsiteY211" fmla="*/ 2156783 h 2237474"/>
              <a:gd name="connsiteX212" fmla="*/ 376513 w 12192000"/>
              <a:gd name="connsiteY212" fmla="*/ 2154014 h 2237474"/>
              <a:gd name="connsiteX213" fmla="*/ 273386 w 12192000"/>
              <a:gd name="connsiteY213" fmla="*/ 2142551 h 2237474"/>
              <a:gd name="connsiteX214" fmla="*/ 169207 w 12192000"/>
              <a:gd name="connsiteY214" fmla="*/ 2128100 h 2237474"/>
              <a:gd name="connsiteX215" fmla="*/ 93149 w 12192000"/>
              <a:gd name="connsiteY215" fmla="*/ 2105324 h 2237474"/>
              <a:gd name="connsiteX216" fmla="*/ 88109 w 12192000"/>
              <a:gd name="connsiteY216" fmla="*/ 2106704 h 2237474"/>
              <a:gd name="connsiteX217" fmla="*/ 80022 w 12192000"/>
              <a:gd name="connsiteY217" fmla="*/ 2107254 h 2237474"/>
              <a:gd name="connsiteX218" fmla="*/ 79717 w 12192000"/>
              <a:gd name="connsiteY218" fmla="*/ 2107046 h 2237474"/>
              <a:gd name="connsiteX219" fmla="*/ 72352 w 12192000"/>
              <a:gd name="connsiteY219" fmla="*/ 2107991 h 2237474"/>
              <a:gd name="connsiteX220" fmla="*/ 37645 w 12192000"/>
              <a:gd name="connsiteY220" fmla="*/ 2115401 h 2237474"/>
              <a:gd name="connsiteX221" fmla="*/ 4572 w 12192000"/>
              <a:gd name="connsiteY221" fmla="*/ 2111091 h 2237474"/>
              <a:gd name="connsiteX222" fmla="*/ 0 w 12192000"/>
              <a:gd name="connsiteY222" fmla="*/ 2110468 h 2237474"/>
              <a:gd name="connsiteX223" fmla="*/ 0 w 12192000"/>
              <a:gd name="connsiteY22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68852 w 12192000"/>
              <a:gd name="connsiteY109" fmla="*/ 1844846 h 2237474"/>
              <a:gd name="connsiteX110" fmla="*/ 5114927 w 12192000"/>
              <a:gd name="connsiteY110" fmla="*/ 1847827 h 2237474"/>
              <a:gd name="connsiteX111" fmla="*/ 5108970 w 12192000"/>
              <a:gd name="connsiteY111" fmla="*/ 1847935 h 2237474"/>
              <a:gd name="connsiteX112" fmla="*/ 5067961 w 12192000"/>
              <a:gd name="connsiteY112" fmla="*/ 1845917 h 2237474"/>
              <a:gd name="connsiteX113" fmla="*/ 5007075 w 12192000"/>
              <a:gd name="connsiteY113" fmla="*/ 1838626 h 2237474"/>
              <a:gd name="connsiteX114" fmla="*/ 4944087 w 12192000"/>
              <a:gd name="connsiteY114" fmla="*/ 1823332 h 2237474"/>
              <a:gd name="connsiteX115" fmla="*/ 4907662 w 12192000"/>
              <a:gd name="connsiteY115" fmla="*/ 1816900 h 2237474"/>
              <a:gd name="connsiteX116" fmla="*/ 4882386 w 12192000"/>
              <a:gd name="connsiteY116" fmla="*/ 1809844 h 2237474"/>
              <a:gd name="connsiteX117" fmla="*/ 4811440 w 12192000"/>
              <a:gd name="connsiteY117" fmla="*/ 1804655 h 2237474"/>
              <a:gd name="connsiteX118" fmla="*/ 4691075 w 12192000"/>
              <a:gd name="connsiteY118" fmla="*/ 1801389 h 2237474"/>
              <a:gd name="connsiteX119" fmla="*/ 4611738 w 12192000"/>
              <a:gd name="connsiteY119" fmla="*/ 1776964 h 2237474"/>
              <a:gd name="connsiteX120" fmla="*/ 4560070 w 12192000"/>
              <a:gd name="connsiteY120" fmla="*/ 1785640 h 2237474"/>
              <a:gd name="connsiteX121" fmla="*/ 4536503 w 12192000"/>
              <a:gd name="connsiteY121" fmla="*/ 1785334 h 2237474"/>
              <a:gd name="connsiteX122" fmla="*/ 4513724 w 12192000"/>
              <a:gd name="connsiteY122" fmla="*/ 1791996 h 2237474"/>
              <a:gd name="connsiteX123" fmla="*/ 4459810 w 12192000"/>
              <a:gd name="connsiteY123" fmla="*/ 1797886 h 2237474"/>
              <a:gd name="connsiteX124" fmla="*/ 4379064 w 12192000"/>
              <a:gd name="connsiteY124" fmla="*/ 1817177 h 2237474"/>
              <a:gd name="connsiteX125" fmla="*/ 4319209 w 12192000"/>
              <a:gd name="connsiteY125" fmla="*/ 1834833 h 2237474"/>
              <a:gd name="connsiteX126" fmla="*/ 4290981 w 12192000"/>
              <a:gd name="connsiteY126" fmla="*/ 1839677 h 2237474"/>
              <a:gd name="connsiteX127" fmla="*/ 4285792 w 12192000"/>
              <a:gd name="connsiteY127" fmla="*/ 1836231 h 2237474"/>
              <a:gd name="connsiteX128" fmla="*/ 4238372 w 12192000"/>
              <a:gd name="connsiteY128" fmla="*/ 1851480 h 2237474"/>
              <a:gd name="connsiteX129" fmla="*/ 4232517 w 12192000"/>
              <a:gd name="connsiteY129" fmla="*/ 1852567 h 2237474"/>
              <a:gd name="connsiteX130" fmla="*/ 4191732 w 12192000"/>
              <a:gd name="connsiteY130" fmla="*/ 1857328 h 2237474"/>
              <a:gd name="connsiteX131" fmla="*/ 4065532 w 12192000"/>
              <a:gd name="connsiteY131" fmla="*/ 1855477 h 2237474"/>
              <a:gd name="connsiteX132" fmla="*/ 4028460 w 12192000"/>
              <a:gd name="connsiteY132" fmla="*/ 1855137 h 2237474"/>
              <a:gd name="connsiteX133" fmla="*/ 4002267 w 12192000"/>
              <a:gd name="connsiteY133" fmla="*/ 1852352 h 2237474"/>
              <a:gd name="connsiteX134" fmla="*/ 3931396 w 12192000"/>
              <a:gd name="connsiteY134" fmla="*/ 1858915 h 2237474"/>
              <a:gd name="connsiteX135" fmla="*/ 3812162 w 12192000"/>
              <a:gd name="connsiteY135" fmla="*/ 1875501 h 2237474"/>
              <a:gd name="connsiteX136" fmla="*/ 3729530 w 12192000"/>
              <a:gd name="connsiteY136" fmla="*/ 1864513 h 2237474"/>
              <a:gd name="connsiteX137" fmla="*/ 3680177 w 12192000"/>
              <a:gd name="connsiteY137" fmla="*/ 1881552 h 2237474"/>
              <a:gd name="connsiteX138" fmla="*/ 3567259 w 12192000"/>
              <a:gd name="connsiteY138" fmla="*/ 1893482 h 2237474"/>
              <a:gd name="connsiteX139" fmla="*/ 3405770 w 12192000"/>
              <a:gd name="connsiteY139" fmla="*/ 1904591 h 2237474"/>
              <a:gd name="connsiteX140" fmla="*/ 3280097 w 12192000"/>
              <a:gd name="connsiteY140" fmla="*/ 1919610 h 2237474"/>
              <a:gd name="connsiteX141" fmla="*/ 3123424 w 12192000"/>
              <a:gd name="connsiteY141" fmla="*/ 1952930 h 2237474"/>
              <a:gd name="connsiteX142" fmla="*/ 3009910 w 12192000"/>
              <a:gd name="connsiteY142" fmla="*/ 1957866 h 2237474"/>
              <a:gd name="connsiteX143" fmla="*/ 2995934 w 12192000"/>
              <a:gd name="connsiteY143" fmla="*/ 1967085 h 2237474"/>
              <a:gd name="connsiteX144" fmla="*/ 2980071 w 12192000"/>
              <a:gd name="connsiteY144" fmla="*/ 1972988 h 2237474"/>
              <a:gd name="connsiteX145" fmla="*/ 2978094 w 12192000"/>
              <a:gd name="connsiteY145" fmla="*/ 1972369 h 2237474"/>
              <a:gd name="connsiteX146" fmla="*/ 2942858 w 12192000"/>
              <a:gd name="connsiteY146" fmla="*/ 1981367 h 2237474"/>
              <a:gd name="connsiteX147" fmla="*/ 2875436 w 12192000"/>
              <a:gd name="connsiteY147" fmla="*/ 1996977 h 2237474"/>
              <a:gd name="connsiteX148" fmla="*/ 2874892 w 12192000"/>
              <a:gd name="connsiteY148" fmla="*/ 1996085 h 2237474"/>
              <a:gd name="connsiteX149" fmla="*/ 2864145 w 12192000"/>
              <a:gd name="connsiteY149" fmla="*/ 1994061 h 2237474"/>
              <a:gd name="connsiteX150" fmla="*/ 2843662 w 12192000"/>
              <a:gd name="connsiteY150" fmla="*/ 1992498 h 2237474"/>
              <a:gd name="connsiteX151" fmla="*/ 2796128 w 12192000"/>
              <a:gd name="connsiteY151" fmla="*/ 1976403 h 2237474"/>
              <a:gd name="connsiteX152" fmla="*/ 2756784 w 12192000"/>
              <a:gd name="connsiteY152" fmla="*/ 1985116 h 2237474"/>
              <a:gd name="connsiteX153" fmla="*/ 2748833 w 12192000"/>
              <a:gd name="connsiteY153" fmla="*/ 1986323 h 2237474"/>
              <a:gd name="connsiteX154" fmla="*/ 2748661 w 12192000"/>
              <a:gd name="connsiteY154" fmla="*/ 1986122 h 2237474"/>
              <a:gd name="connsiteX155" fmla="*/ 2740251 w 12192000"/>
              <a:gd name="connsiteY155" fmla="*/ 1986946 h 2237474"/>
              <a:gd name="connsiteX156" fmla="*/ 2718916 w 12192000"/>
              <a:gd name="connsiteY156" fmla="*/ 1990867 h 2237474"/>
              <a:gd name="connsiteX157" fmla="*/ 2713522 w 12192000"/>
              <a:gd name="connsiteY157" fmla="*/ 1990173 h 2237474"/>
              <a:gd name="connsiteX158" fmla="*/ 2680597 w 12192000"/>
              <a:gd name="connsiteY158" fmla="*/ 1984996 h 2237474"/>
              <a:gd name="connsiteX159" fmla="*/ 2578178 w 12192000"/>
              <a:gd name="connsiteY159" fmla="*/ 1990531 h 2237474"/>
              <a:gd name="connsiteX160" fmla="*/ 2476147 w 12192000"/>
              <a:gd name="connsiteY160" fmla="*/ 1998305 h 2237474"/>
              <a:gd name="connsiteX161" fmla="*/ 2373568 w 12192000"/>
              <a:gd name="connsiteY161" fmla="*/ 2003219 h 2237474"/>
              <a:gd name="connsiteX162" fmla="*/ 2321399 w 12192000"/>
              <a:gd name="connsiteY162" fmla="*/ 1989467 h 2237474"/>
              <a:gd name="connsiteX163" fmla="*/ 2315525 w 12192000"/>
              <a:gd name="connsiteY163" fmla="*/ 1989708 h 2237474"/>
              <a:gd name="connsiteX164" fmla="*/ 2300792 w 12192000"/>
              <a:gd name="connsiteY164" fmla="*/ 1994290 h 2237474"/>
              <a:gd name="connsiteX165" fmla="*/ 2295469 w 12192000"/>
              <a:gd name="connsiteY165" fmla="*/ 1996659 h 2237474"/>
              <a:gd name="connsiteX166" fmla="*/ 2287219 w 12192000"/>
              <a:gd name="connsiteY166" fmla="*/ 1998750 h 2237474"/>
              <a:gd name="connsiteX167" fmla="*/ 2286948 w 12192000"/>
              <a:gd name="connsiteY167" fmla="*/ 1998596 h 2237474"/>
              <a:gd name="connsiteX168" fmla="*/ 2243069 w 12192000"/>
              <a:gd name="connsiteY168" fmla="*/ 2015111 h 2237474"/>
              <a:gd name="connsiteX169" fmla="*/ 2186609 w 12192000"/>
              <a:gd name="connsiteY169" fmla="*/ 2008263 h 2237474"/>
              <a:gd name="connsiteX170" fmla="*/ 2164831 w 12192000"/>
              <a:gd name="connsiteY170" fmla="*/ 2010143 h 2237474"/>
              <a:gd name="connsiteX171" fmla="*/ 2152836 w 12192000"/>
              <a:gd name="connsiteY171" fmla="*/ 2010048 h 2237474"/>
              <a:gd name="connsiteX172" fmla="*/ 2117102 w 12192000"/>
              <a:gd name="connsiteY172" fmla="*/ 2023004 h 2237474"/>
              <a:gd name="connsiteX173" fmla="*/ 2111935 w 12192000"/>
              <a:gd name="connsiteY173" fmla="*/ 2023163 h 2237474"/>
              <a:gd name="connsiteX174" fmla="*/ 2089991 w 12192000"/>
              <a:gd name="connsiteY174" fmla="*/ 2034193 h 2237474"/>
              <a:gd name="connsiteX175" fmla="*/ 2058061 w 12192000"/>
              <a:gd name="connsiteY175" fmla="*/ 2047942 h 2237474"/>
              <a:gd name="connsiteX176" fmla="*/ 2055737 w 12192000"/>
              <a:gd name="connsiteY176" fmla="*/ 2047704 h 2237474"/>
              <a:gd name="connsiteX177" fmla="*/ 2042244 w 12192000"/>
              <a:gd name="connsiteY177" fmla="*/ 2055560 h 2237474"/>
              <a:gd name="connsiteX178" fmla="*/ 1976224 w 12192000"/>
              <a:gd name="connsiteY178" fmla="*/ 2074257 h 2237474"/>
              <a:gd name="connsiteX179" fmla="*/ 1877728 w 12192000"/>
              <a:gd name="connsiteY179" fmla="*/ 2101004 h 2237474"/>
              <a:gd name="connsiteX180" fmla="*/ 1759056 w 12192000"/>
              <a:gd name="connsiteY180" fmla="*/ 2125608 h 2237474"/>
              <a:gd name="connsiteX181" fmla="*/ 1637948 w 12192000"/>
              <a:gd name="connsiteY181" fmla="*/ 2172597 h 2237474"/>
              <a:gd name="connsiteX182" fmla="*/ 1434549 w 12192000"/>
              <a:gd name="connsiteY182" fmla="*/ 2234522 h 2237474"/>
              <a:gd name="connsiteX183" fmla="*/ 1398481 w 12192000"/>
              <a:gd name="connsiteY183" fmla="*/ 2237074 h 2237474"/>
              <a:gd name="connsiteX184" fmla="*/ 1398407 w 12192000"/>
              <a:gd name="connsiteY184" fmla="*/ 2237095 h 2237474"/>
              <a:gd name="connsiteX185" fmla="*/ 1370962 w 12192000"/>
              <a:gd name="connsiteY185" fmla="*/ 2237474 h 2237474"/>
              <a:gd name="connsiteX186" fmla="*/ 1356367 w 12192000"/>
              <a:gd name="connsiteY186" fmla="*/ 2235089 h 2237474"/>
              <a:gd name="connsiteX187" fmla="*/ 1324828 w 12192000"/>
              <a:gd name="connsiteY187" fmla="*/ 2231968 h 2237474"/>
              <a:gd name="connsiteX188" fmla="*/ 1297744 w 12192000"/>
              <a:gd name="connsiteY188" fmla="*/ 2235849 h 2237474"/>
              <a:gd name="connsiteX189" fmla="*/ 1286236 w 12192000"/>
              <a:gd name="connsiteY189" fmla="*/ 2233135 h 2237474"/>
              <a:gd name="connsiteX190" fmla="*/ 1283504 w 12192000"/>
              <a:gd name="connsiteY190" fmla="*/ 2233797 h 2237474"/>
              <a:gd name="connsiteX191" fmla="*/ 1279765 w 12192000"/>
              <a:gd name="connsiteY191" fmla="*/ 2229639 h 2237474"/>
              <a:gd name="connsiteX192" fmla="*/ 1195347 w 12192000"/>
              <a:gd name="connsiteY192" fmla="*/ 2212354 h 2237474"/>
              <a:gd name="connsiteX193" fmla="*/ 970251 w 12192000"/>
              <a:gd name="connsiteY193" fmla="*/ 2221029 h 2237474"/>
              <a:gd name="connsiteX194" fmla="*/ 812914 w 12192000"/>
              <a:gd name="connsiteY194" fmla="*/ 2202752 h 2237474"/>
              <a:gd name="connsiteX195" fmla="*/ 800195 w 12192000"/>
              <a:gd name="connsiteY195" fmla="*/ 2209407 h 2237474"/>
              <a:gd name="connsiteX196" fmla="*/ 784978 w 12192000"/>
              <a:gd name="connsiteY196" fmla="*/ 2212360 h 2237474"/>
              <a:gd name="connsiteX197" fmla="*/ 681987 w 12192000"/>
              <a:gd name="connsiteY197" fmla="*/ 2216757 h 2237474"/>
              <a:gd name="connsiteX198" fmla="*/ 669923 w 12192000"/>
              <a:gd name="connsiteY198" fmla="*/ 2211682 h 2237474"/>
              <a:gd name="connsiteX199" fmla="*/ 648680 w 12192000"/>
              <a:gd name="connsiteY199" fmla="*/ 2206229 h 2237474"/>
              <a:gd name="connsiteX200" fmla="*/ 597225 w 12192000"/>
              <a:gd name="connsiteY200" fmla="*/ 2180999 h 2237474"/>
              <a:gd name="connsiteX201" fmla="*/ 558449 w 12192000"/>
              <a:gd name="connsiteY201" fmla="*/ 2182346 h 2237474"/>
              <a:gd name="connsiteX202" fmla="*/ 550517 w 12192000"/>
              <a:gd name="connsiteY202" fmla="*/ 2182060 h 2237474"/>
              <a:gd name="connsiteX203" fmla="*/ 550309 w 12192000"/>
              <a:gd name="connsiteY203" fmla="*/ 2181825 h 2237474"/>
              <a:gd name="connsiteX204" fmla="*/ 541836 w 12192000"/>
              <a:gd name="connsiteY204" fmla="*/ 2181063 h 2237474"/>
              <a:gd name="connsiteX205" fmla="*/ 536057 w 12192000"/>
              <a:gd name="connsiteY205" fmla="*/ 2181537 h 2237474"/>
              <a:gd name="connsiteX206" fmla="*/ 520671 w 12192000"/>
              <a:gd name="connsiteY206" fmla="*/ 2180980 h 2237474"/>
              <a:gd name="connsiteX207" fmla="*/ 515024 w 12192000"/>
              <a:gd name="connsiteY207" fmla="*/ 2179258 h 2237474"/>
              <a:gd name="connsiteX208" fmla="*/ 512278 w 12192000"/>
              <a:gd name="connsiteY208" fmla="*/ 2176369 h 2237474"/>
              <a:gd name="connsiteX209" fmla="*/ 480419 w 12192000"/>
              <a:gd name="connsiteY209" fmla="*/ 2167807 h 2237474"/>
              <a:gd name="connsiteX210" fmla="*/ 413835 w 12192000"/>
              <a:gd name="connsiteY210" fmla="*/ 2156783 h 2237474"/>
              <a:gd name="connsiteX211" fmla="*/ 376513 w 12192000"/>
              <a:gd name="connsiteY211" fmla="*/ 2154014 h 2237474"/>
              <a:gd name="connsiteX212" fmla="*/ 273386 w 12192000"/>
              <a:gd name="connsiteY212" fmla="*/ 2142551 h 2237474"/>
              <a:gd name="connsiteX213" fmla="*/ 169207 w 12192000"/>
              <a:gd name="connsiteY213" fmla="*/ 2128100 h 2237474"/>
              <a:gd name="connsiteX214" fmla="*/ 93149 w 12192000"/>
              <a:gd name="connsiteY214" fmla="*/ 2105324 h 2237474"/>
              <a:gd name="connsiteX215" fmla="*/ 88109 w 12192000"/>
              <a:gd name="connsiteY215" fmla="*/ 2106704 h 2237474"/>
              <a:gd name="connsiteX216" fmla="*/ 80022 w 12192000"/>
              <a:gd name="connsiteY216" fmla="*/ 2107254 h 2237474"/>
              <a:gd name="connsiteX217" fmla="*/ 79717 w 12192000"/>
              <a:gd name="connsiteY217" fmla="*/ 2107046 h 2237474"/>
              <a:gd name="connsiteX218" fmla="*/ 72352 w 12192000"/>
              <a:gd name="connsiteY218" fmla="*/ 2107991 h 2237474"/>
              <a:gd name="connsiteX219" fmla="*/ 37645 w 12192000"/>
              <a:gd name="connsiteY219" fmla="*/ 2115401 h 2237474"/>
              <a:gd name="connsiteX220" fmla="*/ 4572 w 12192000"/>
              <a:gd name="connsiteY220" fmla="*/ 2111091 h 2237474"/>
              <a:gd name="connsiteX221" fmla="*/ 0 w 12192000"/>
              <a:gd name="connsiteY221" fmla="*/ 2110468 h 2237474"/>
              <a:gd name="connsiteX222" fmla="*/ 0 w 12192000"/>
              <a:gd name="connsiteY22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75879 w 12192000"/>
              <a:gd name="connsiteY67" fmla="*/ 1345646 h 2237474"/>
              <a:gd name="connsiteX68" fmla="*/ 7840612 w 12192000"/>
              <a:gd name="connsiteY68" fmla="*/ 1369373 h 2237474"/>
              <a:gd name="connsiteX69" fmla="*/ 7786819 w 12192000"/>
              <a:gd name="connsiteY69" fmla="*/ 1378970 h 2237474"/>
              <a:gd name="connsiteX70" fmla="*/ 7548172 w 12192000"/>
              <a:gd name="connsiteY70" fmla="*/ 1417460 h 2237474"/>
              <a:gd name="connsiteX71" fmla="*/ 7483437 w 12192000"/>
              <a:gd name="connsiteY71" fmla="*/ 1478152 h 2237474"/>
              <a:gd name="connsiteX72" fmla="*/ 7377870 w 12192000"/>
              <a:gd name="connsiteY72" fmla="*/ 1523319 h 2237474"/>
              <a:gd name="connsiteX73" fmla="*/ 7230737 w 12192000"/>
              <a:gd name="connsiteY73" fmla="*/ 1562633 h 2237474"/>
              <a:gd name="connsiteX74" fmla="*/ 7224458 w 12192000"/>
              <a:gd name="connsiteY74" fmla="*/ 1573008 h 2237474"/>
              <a:gd name="connsiteX75" fmla="*/ 7213486 w 12192000"/>
              <a:gd name="connsiteY75" fmla="*/ 1580987 h 2237474"/>
              <a:gd name="connsiteX76" fmla="*/ 7183121 w 12192000"/>
              <a:gd name="connsiteY76" fmla="*/ 1595162 h 2237474"/>
              <a:gd name="connsiteX77" fmla="*/ 7164601 w 12192000"/>
              <a:gd name="connsiteY77" fmla="*/ 1606490 h 2237474"/>
              <a:gd name="connsiteX78" fmla="*/ 7114651 w 12192000"/>
              <a:gd name="connsiteY78" fmla="*/ 1620959 h 2237474"/>
              <a:gd name="connsiteX79" fmla="*/ 7092727 w 12192000"/>
              <a:gd name="connsiteY79" fmla="*/ 1623628 h 2237474"/>
              <a:gd name="connsiteX80" fmla="*/ 7031309 w 12192000"/>
              <a:gd name="connsiteY80" fmla="*/ 1619451 h 2237474"/>
              <a:gd name="connsiteX81" fmla="*/ 6999084 w 12192000"/>
              <a:gd name="connsiteY81" fmla="*/ 1634317 h 2237474"/>
              <a:gd name="connsiteX82" fmla="*/ 6992107 w 12192000"/>
              <a:gd name="connsiteY82" fmla="*/ 1636860 h 2237474"/>
              <a:gd name="connsiteX83" fmla="*/ 6991765 w 12192000"/>
              <a:gd name="connsiteY83" fmla="*/ 1636725 h 2237474"/>
              <a:gd name="connsiteX84" fmla="*/ 6900177 w 12192000"/>
              <a:gd name="connsiteY84" fmla="*/ 1636016 h 2237474"/>
              <a:gd name="connsiteX85" fmla="*/ 6795372 w 12192000"/>
              <a:gd name="connsiteY85" fmla="*/ 1644845 h 2237474"/>
              <a:gd name="connsiteX86" fmla="*/ 6692251 w 12192000"/>
              <a:gd name="connsiteY86" fmla="*/ 1656357 h 2237474"/>
              <a:gd name="connsiteX87" fmla="*/ 6655235 w 12192000"/>
              <a:gd name="connsiteY87" fmla="*/ 1661869 h 2237474"/>
              <a:gd name="connsiteX88" fmla="*/ 6587857 w 12192000"/>
              <a:gd name="connsiteY88" fmla="*/ 1665769 h 2237474"/>
              <a:gd name="connsiteX89" fmla="*/ 6554894 w 12192000"/>
              <a:gd name="connsiteY89" fmla="*/ 1664428 h 2237474"/>
              <a:gd name="connsiteX90" fmla="*/ 6516595 w 12192000"/>
              <a:gd name="connsiteY90" fmla="*/ 1667475 h 2237474"/>
              <a:gd name="connsiteX91" fmla="*/ 6508541 w 12192000"/>
              <a:gd name="connsiteY91" fmla="*/ 1668757 h 2237474"/>
              <a:gd name="connsiteX92" fmla="*/ 6471012 w 12192000"/>
              <a:gd name="connsiteY92" fmla="*/ 1678604 h 2237474"/>
              <a:gd name="connsiteX93" fmla="*/ 6415265 w 12192000"/>
              <a:gd name="connsiteY93" fmla="*/ 1665317 h 2237474"/>
              <a:gd name="connsiteX94" fmla="*/ 6364035 w 12192000"/>
              <a:gd name="connsiteY94" fmla="*/ 1667683 h 2237474"/>
              <a:gd name="connsiteX95" fmla="*/ 6280959 w 12192000"/>
              <a:gd name="connsiteY95" fmla="*/ 1689329 h 2237474"/>
              <a:gd name="connsiteX96" fmla="*/ 6243319 w 12192000"/>
              <a:gd name="connsiteY96" fmla="*/ 1695560 h 2237474"/>
              <a:gd name="connsiteX97" fmla="*/ 6098321 w 12192000"/>
              <a:gd name="connsiteY97" fmla="*/ 1721646 h 2237474"/>
              <a:gd name="connsiteX98" fmla="*/ 5880652 w 12192000"/>
              <a:gd name="connsiteY98" fmla="*/ 1779643 h 2237474"/>
              <a:gd name="connsiteX99" fmla="*/ 5785959 w 12192000"/>
              <a:gd name="connsiteY99" fmla="*/ 1775307 h 2237474"/>
              <a:gd name="connsiteX100" fmla="*/ 5643534 w 12192000"/>
              <a:gd name="connsiteY100" fmla="*/ 1802919 h 2237474"/>
              <a:gd name="connsiteX101" fmla="*/ 5518799 w 12192000"/>
              <a:gd name="connsiteY101" fmla="*/ 1818312 h 2237474"/>
              <a:gd name="connsiteX102" fmla="*/ 5505014 w 12192000"/>
              <a:gd name="connsiteY102" fmla="*/ 1819259 h 2237474"/>
              <a:gd name="connsiteX103" fmla="*/ 5453307 w 12192000"/>
              <a:gd name="connsiteY103" fmla="*/ 1815450 h 2237474"/>
              <a:gd name="connsiteX104" fmla="*/ 5364192 w 12192000"/>
              <a:gd name="connsiteY104" fmla="*/ 1826074 h 2237474"/>
              <a:gd name="connsiteX105" fmla="*/ 5350380 w 12192000"/>
              <a:gd name="connsiteY105" fmla="*/ 1830891 h 2237474"/>
              <a:gd name="connsiteX106" fmla="*/ 5259633 w 12192000"/>
              <a:gd name="connsiteY106" fmla="*/ 1837160 h 2237474"/>
              <a:gd name="connsiteX107" fmla="*/ 5197513 w 12192000"/>
              <a:gd name="connsiteY107" fmla="*/ 1844718 h 2237474"/>
              <a:gd name="connsiteX108" fmla="*/ 5168852 w 12192000"/>
              <a:gd name="connsiteY108" fmla="*/ 1844846 h 2237474"/>
              <a:gd name="connsiteX109" fmla="*/ 5114927 w 12192000"/>
              <a:gd name="connsiteY109" fmla="*/ 1847827 h 2237474"/>
              <a:gd name="connsiteX110" fmla="*/ 5108970 w 12192000"/>
              <a:gd name="connsiteY110" fmla="*/ 1847935 h 2237474"/>
              <a:gd name="connsiteX111" fmla="*/ 5067961 w 12192000"/>
              <a:gd name="connsiteY111" fmla="*/ 1845917 h 2237474"/>
              <a:gd name="connsiteX112" fmla="*/ 5007075 w 12192000"/>
              <a:gd name="connsiteY112" fmla="*/ 1838626 h 2237474"/>
              <a:gd name="connsiteX113" fmla="*/ 4944087 w 12192000"/>
              <a:gd name="connsiteY113" fmla="*/ 1823332 h 2237474"/>
              <a:gd name="connsiteX114" fmla="*/ 4907662 w 12192000"/>
              <a:gd name="connsiteY114" fmla="*/ 1816900 h 2237474"/>
              <a:gd name="connsiteX115" fmla="*/ 4882386 w 12192000"/>
              <a:gd name="connsiteY115" fmla="*/ 1809844 h 2237474"/>
              <a:gd name="connsiteX116" fmla="*/ 4811440 w 12192000"/>
              <a:gd name="connsiteY116" fmla="*/ 1804655 h 2237474"/>
              <a:gd name="connsiteX117" fmla="*/ 4691075 w 12192000"/>
              <a:gd name="connsiteY117" fmla="*/ 1801389 h 2237474"/>
              <a:gd name="connsiteX118" fmla="*/ 4611738 w 12192000"/>
              <a:gd name="connsiteY118" fmla="*/ 1776964 h 2237474"/>
              <a:gd name="connsiteX119" fmla="*/ 4560070 w 12192000"/>
              <a:gd name="connsiteY119" fmla="*/ 1785640 h 2237474"/>
              <a:gd name="connsiteX120" fmla="*/ 4536503 w 12192000"/>
              <a:gd name="connsiteY120" fmla="*/ 1785334 h 2237474"/>
              <a:gd name="connsiteX121" fmla="*/ 4513724 w 12192000"/>
              <a:gd name="connsiteY121" fmla="*/ 1791996 h 2237474"/>
              <a:gd name="connsiteX122" fmla="*/ 4459810 w 12192000"/>
              <a:gd name="connsiteY122" fmla="*/ 1797886 h 2237474"/>
              <a:gd name="connsiteX123" fmla="*/ 4379064 w 12192000"/>
              <a:gd name="connsiteY123" fmla="*/ 1817177 h 2237474"/>
              <a:gd name="connsiteX124" fmla="*/ 4319209 w 12192000"/>
              <a:gd name="connsiteY124" fmla="*/ 1834833 h 2237474"/>
              <a:gd name="connsiteX125" fmla="*/ 4290981 w 12192000"/>
              <a:gd name="connsiteY125" fmla="*/ 1839677 h 2237474"/>
              <a:gd name="connsiteX126" fmla="*/ 4285792 w 12192000"/>
              <a:gd name="connsiteY126" fmla="*/ 1836231 h 2237474"/>
              <a:gd name="connsiteX127" fmla="*/ 4238372 w 12192000"/>
              <a:gd name="connsiteY127" fmla="*/ 1851480 h 2237474"/>
              <a:gd name="connsiteX128" fmla="*/ 4232517 w 12192000"/>
              <a:gd name="connsiteY128" fmla="*/ 1852567 h 2237474"/>
              <a:gd name="connsiteX129" fmla="*/ 4191732 w 12192000"/>
              <a:gd name="connsiteY129" fmla="*/ 1857328 h 2237474"/>
              <a:gd name="connsiteX130" fmla="*/ 4065532 w 12192000"/>
              <a:gd name="connsiteY130" fmla="*/ 1855477 h 2237474"/>
              <a:gd name="connsiteX131" fmla="*/ 4028460 w 12192000"/>
              <a:gd name="connsiteY131" fmla="*/ 1855137 h 2237474"/>
              <a:gd name="connsiteX132" fmla="*/ 4002267 w 12192000"/>
              <a:gd name="connsiteY132" fmla="*/ 1852352 h 2237474"/>
              <a:gd name="connsiteX133" fmla="*/ 3931396 w 12192000"/>
              <a:gd name="connsiteY133" fmla="*/ 1858915 h 2237474"/>
              <a:gd name="connsiteX134" fmla="*/ 3812162 w 12192000"/>
              <a:gd name="connsiteY134" fmla="*/ 1875501 h 2237474"/>
              <a:gd name="connsiteX135" fmla="*/ 3729530 w 12192000"/>
              <a:gd name="connsiteY135" fmla="*/ 1864513 h 2237474"/>
              <a:gd name="connsiteX136" fmla="*/ 3680177 w 12192000"/>
              <a:gd name="connsiteY136" fmla="*/ 1881552 h 2237474"/>
              <a:gd name="connsiteX137" fmla="*/ 3567259 w 12192000"/>
              <a:gd name="connsiteY137" fmla="*/ 1893482 h 2237474"/>
              <a:gd name="connsiteX138" fmla="*/ 3405770 w 12192000"/>
              <a:gd name="connsiteY138" fmla="*/ 1904591 h 2237474"/>
              <a:gd name="connsiteX139" fmla="*/ 3280097 w 12192000"/>
              <a:gd name="connsiteY139" fmla="*/ 1919610 h 2237474"/>
              <a:gd name="connsiteX140" fmla="*/ 3123424 w 12192000"/>
              <a:gd name="connsiteY140" fmla="*/ 1952930 h 2237474"/>
              <a:gd name="connsiteX141" fmla="*/ 3009910 w 12192000"/>
              <a:gd name="connsiteY141" fmla="*/ 1957866 h 2237474"/>
              <a:gd name="connsiteX142" fmla="*/ 2995934 w 12192000"/>
              <a:gd name="connsiteY142" fmla="*/ 1967085 h 2237474"/>
              <a:gd name="connsiteX143" fmla="*/ 2980071 w 12192000"/>
              <a:gd name="connsiteY143" fmla="*/ 1972988 h 2237474"/>
              <a:gd name="connsiteX144" fmla="*/ 2978094 w 12192000"/>
              <a:gd name="connsiteY144" fmla="*/ 1972369 h 2237474"/>
              <a:gd name="connsiteX145" fmla="*/ 2942858 w 12192000"/>
              <a:gd name="connsiteY145" fmla="*/ 1981367 h 2237474"/>
              <a:gd name="connsiteX146" fmla="*/ 2875436 w 12192000"/>
              <a:gd name="connsiteY146" fmla="*/ 1996977 h 2237474"/>
              <a:gd name="connsiteX147" fmla="*/ 2874892 w 12192000"/>
              <a:gd name="connsiteY147" fmla="*/ 1996085 h 2237474"/>
              <a:gd name="connsiteX148" fmla="*/ 2864145 w 12192000"/>
              <a:gd name="connsiteY148" fmla="*/ 1994061 h 2237474"/>
              <a:gd name="connsiteX149" fmla="*/ 2843662 w 12192000"/>
              <a:gd name="connsiteY149" fmla="*/ 1992498 h 2237474"/>
              <a:gd name="connsiteX150" fmla="*/ 2796128 w 12192000"/>
              <a:gd name="connsiteY150" fmla="*/ 1976403 h 2237474"/>
              <a:gd name="connsiteX151" fmla="*/ 2756784 w 12192000"/>
              <a:gd name="connsiteY151" fmla="*/ 1985116 h 2237474"/>
              <a:gd name="connsiteX152" fmla="*/ 2748833 w 12192000"/>
              <a:gd name="connsiteY152" fmla="*/ 1986323 h 2237474"/>
              <a:gd name="connsiteX153" fmla="*/ 2748661 w 12192000"/>
              <a:gd name="connsiteY153" fmla="*/ 1986122 h 2237474"/>
              <a:gd name="connsiteX154" fmla="*/ 2740251 w 12192000"/>
              <a:gd name="connsiteY154" fmla="*/ 1986946 h 2237474"/>
              <a:gd name="connsiteX155" fmla="*/ 2718916 w 12192000"/>
              <a:gd name="connsiteY155" fmla="*/ 1990867 h 2237474"/>
              <a:gd name="connsiteX156" fmla="*/ 2713522 w 12192000"/>
              <a:gd name="connsiteY156" fmla="*/ 1990173 h 2237474"/>
              <a:gd name="connsiteX157" fmla="*/ 2680597 w 12192000"/>
              <a:gd name="connsiteY157" fmla="*/ 1984996 h 2237474"/>
              <a:gd name="connsiteX158" fmla="*/ 2578178 w 12192000"/>
              <a:gd name="connsiteY158" fmla="*/ 1990531 h 2237474"/>
              <a:gd name="connsiteX159" fmla="*/ 2476147 w 12192000"/>
              <a:gd name="connsiteY159" fmla="*/ 1998305 h 2237474"/>
              <a:gd name="connsiteX160" fmla="*/ 2373568 w 12192000"/>
              <a:gd name="connsiteY160" fmla="*/ 2003219 h 2237474"/>
              <a:gd name="connsiteX161" fmla="*/ 2321399 w 12192000"/>
              <a:gd name="connsiteY161" fmla="*/ 1989467 h 2237474"/>
              <a:gd name="connsiteX162" fmla="*/ 2315525 w 12192000"/>
              <a:gd name="connsiteY162" fmla="*/ 1989708 h 2237474"/>
              <a:gd name="connsiteX163" fmla="*/ 2300792 w 12192000"/>
              <a:gd name="connsiteY163" fmla="*/ 1994290 h 2237474"/>
              <a:gd name="connsiteX164" fmla="*/ 2295469 w 12192000"/>
              <a:gd name="connsiteY164" fmla="*/ 1996659 h 2237474"/>
              <a:gd name="connsiteX165" fmla="*/ 2287219 w 12192000"/>
              <a:gd name="connsiteY165" fmla="*/ 1998750 h 2237474"/>
              <a:gd name="connsiteX166" fmla="*/ 2286948 w 12192000"/>
              <a:gd name="connsiteY166" fmla="*/ 1998596 h 2237474"/>
              <a:gd name="connsiteX167" fmla="*/ 2243069 w 12192000"/>
              <a:gd name="connsiteY167" fmla="*/ 2015111 h 2237474"/>
              <a:gd name="connsiteX168" fmla="*/ 2186609 w 12192000"/>
              <a:gd name="connsiteY168" fmla="*/ 2008263 h 2237474"/>
              <a:gd name="connsiteX169" fmla="*/ 2164831 w 12192000"/>
              <a:gd name="connsiteY169" fmla="*/ 2010143 h 2237474"/>
              <a:gd name="connsiteX170" fmla="*/ 2152836 w 12192000"/>
              <a:gd name="connsiteY170" fmla="*/ 2010048 h 2237474"/>
              <a:gd name="connsiteX171" fmla="*/ 2117102 w 12192000"/>
              <a:gd name="connsiteY171" fmla="*/ 2023004 h 2237474"/>
              <a:gd name="connsiteX172" fmla="*/ 2111935 w 12192000"/>
              <a:gd name="connsiteY172" fmla="*/ 2023163 h 2237474"/>
              <a:gd name="connsiteX173" fmla="*/ 2089991 w 12192000"/>
              <a:gd name="connsiteY173" fmla="*/ 2034193 h 2237474"/>
              <a:gd name="connsiteX174" fmla="*/ 2058061 w 12192000"/>
              <a:gd name="connsiteY174" fmla="*/ 2047942 h 2237474"/>
              <a:gd name="connsiteX175" fmla="*/ 2055737 w 12192000"/>
              <a:gd name="connsiteY175" fmla="*/ 2047704 h 2237474"/>
              <a:gd name="connsiteX176" fmla="*/ 2042244 w 12192000"/>
              <a:gd name="connsiteY176" fmla="*/ 2055560 h 2237474"/>
              <a:gd name="connsiteX177" fmla="*/ 1976224 w 12192000"/>
              <a:gd name="connsiteY177" fmla="*/ 2074257 h 2237474"/>
              <a:gd name="connsiteX178" fmla="*/ 1877728 w 12192000"/>
              <a:gd name="connsiteY178" fmla="*/ 2101004 h 2237474"/>
              <a:gd name="connsiteX179" fmla="*/ 1759056 w 12192000"/>
              <a:gd name="connsiteY179" fmla="*/ 2125608 h 2237474"/>
              <a:gd name="connsiteX180" fmla="*/ 1637948 w 12192000"/>
              <a:gd name="connsiteY180" fmla="*/ 2172597 h 2237474"/>
              <a:gd name="connsiteX181" fmla="*/ 1434549 w 12192000"/>
              <a:gd name="connsiteY181" fmla="*/ 2234522 h 2237474"/>
              <a:gd name="connsiteX182" fmla="*/ 1398481 w 12192000"/>
              <a:gd name="connsiteY182" fmla="*/ 2237074 h 2237474"/>
              <a:gd name="connsiteX183" fmla="*/ 1398407 w 12192000"/>
              <a:gd name="connsiteY183" fmla="*/ 2237095 h 2237474"/>
              <a:gd name="connsiteX184" fmla="*/ 1370962 w 12192000"/>
              <a:gd name="connsiteY184" fmla="*/ 2237474 h 2237474"/>
              <a:gd name="connsiteX185" fmla="*/ 1356367 w 12192000"/>
              <a:gd name="connsiteY185" fmla="*/ 2235089 h 2237474"/>
              <a:gd name="connsiteX186" fmla="*/ 1324828 w 12192000"/>
              <a:gd name="connsiteY186" fmla="*/ 2231968 h 2237474"/>
              <a:gd name="connsiteX187" fmla="*/ 1297744 w 12192000"/>
              <a:gd name="connsiteY187" fmla="*/ 2235849 h 2237474"/>
              <a:gd name="connsiteX188" fmla="*/ 1286236 w 12192000"/>
              <a:gd name="connsiteY188" fmla="*/ 2233135 h 2237474"/>
              <a:gd name="connsiteX189" fmla="*/ 1283504 w 12192000"/>
              <a:gd name="connsiteY189" fmla="*/ 2233797 h 2237474"/>
              <a:gd name="connsiteX190" fmla="*/ 1279765 w 12192000"/>
              <a:gd name="connsiteY190" fmla="*/ 2229639 h 2237474"/>
              <a:gd name="connsiteX191" fmla="*/ 1195347 w 12192000"/>
              <a:gd name="connsiteY191" fmla="*/ 2212354 h 2237474"/>
              <a:gd name="connsiteX192" fmla="*/ 970251 w 12192000"/>
              <a:gd name="connsiteY192" fmla="*/ 2221029 h 2237474"/>
              <a:gd name="connsiteX193" fmla="*/ 812914 w 12192000"/>
              <a:gd name="connsiteY193" fmla="*/ 2202752 h 2237474"/>
              <a:gd name="connsiteX194" fmla="*/ 800195 w 12192000"/>
              <a:gd name="connsiteY194" fmla="*/ 2209407 h 2237474"/>
              <a:gd name="connsiteX195" fmla="*/ 784978 w 12192000"/>
              <a:gd name="connsiteY195" fmla="*/ 2212360 h 2237474"/>
              <a:gd name="connsiteX196" fmla="*/ 681987 w 12192000"/>
              <a:gd name="connsiteY196" fmla="*/ 2216757 h 2237474"/>
              <a:gd name="connsiteX197" fmla="*/ 669923 w 12192000"/>
              <a:gd name="connsiteY197" fmla="*/ 2211682 h 2237474"/>
              <a:gd name="connsiteX198" fmla="*/ 648680 w 12192000"/>
              <a:gd name="connsiteY198" fmla="*/ 2206229 h 2237474"/>
              <a:gd name="connsiteX199" fmla="*/ 597225 w 12192000"/>
              <a:gd name="connsiteY199" fmla="*/ 2180999 h 2237474"/>
              <a:gd name="connsiteX200" fmla="*/ 558449 w 12192000"/>
              <a:gd name="connsiteY200" fmla="*/ 2182346 h 2237474"/>
              <a:gd name="connsiteX201" fmla="*/ 550517 w 12192000"/>
              <a:gd name="connsiteY201" fmla="*/ 2182060 h 2237474"/>
              <a:gd name="connsiteX202" fmla="*/ 550309 w 12192000"/>
              <a:gd name="connsiteY202" fmla="*/ 2181825 h 2237474"/>
              <a:gd name="connsiteX203" fmla="*/ 541836 w 12192000"/>
              <a:gd name="connsiteY203" fmla="*/ 2181063 h 2237474"/>
              <a:gd name="connsiteX204" fmla="*/ 536057 w 12192000"/>
              <a:gd name="connsiteY204" fmla="*/ 2181537 h 2237474"/>
              <a:gd name="connsiteX205" fmla="*/ 520671 w 12192000"/>
              <a:gd name="connsiteY205" fmla="*/ 2180980 h 2237474"/>
              <a:gd name="connsiteX206" fmla="*/ 515024 w 12192000"/>
              <a:gd name="connsiteY206" fmla="*/ 2179258 h 2237474"/>
              <a:gd name="connsiteX207" fmla="*/ 512278 w 12192000"/>
              <a:gd name="connsiteY207" fmla="*/ 2176369 h 2237474"/>
              <a:gd name="connsiteX208" fmla="*/ 480419 w 12192000"/>
              <a:gd name="connsiteY208" fmla="*/ 2167807 h 2237474"/>
              <a:gd name="connsiteX209" fmla="*/ 413835 w 12192000"/>
              <a:gd name="connsiteY209" fmla="*/ 2156783 h 2237474"/>
              <a:gd name="connsiteX210" fmla="*/ 376513 w 12192000"/>
              <a:gd name="connsiteY210" fmla="*/ 2154014 h 2237474"/>
              <a:gd name="connsiteX211" fmla="*/ 273386 w 12192000"/>
              <a:gd name="connsiteY211" fmla="*/ 2142551 h 2237474"/>
              <a:gd name="connsiteX212" fmla="*/ 169207 w 12192000"/>
              <a:gd name="connsiteY212" fmla="*/ 2128100 h 2237474"/>
              <a:gd name="connsiteX213" fmla="*/ 93149 w 12192000"/>
              <a:gd name="connsiteY213" fmla="*/ 2105324 h 2237474"/>
              <a:gd name="connsiteX214" fmla="*/ 88109 w 12192000"/>
              <a:gd name="connsiteY214" fmla="*/ 2106704 h 2237474"/>
              <a:gd name="connsiteX215" fmla="*/ 80022 w 12192000"/>
              <a:gd name="connsiteY215" fmla="*/ 2107254 h 2237474"/>
              <a:gd name="connsiteX216" fmla="*/ 79717 w 12192000"/>
              <a:gd name="connsiteY216" fmla="*/ 2107046 h 2237474"/>
              <a:gd name="connsiteX217" fmla="*/ 72352 w 12192000"/>
              <a:gd name="connsiteY217" fmla="*/ 2107991 h 2237474"/>
              <a:gd name="connsiteX218" fmla="*/ 37645 w 12192000"/>
              <a:gd name="connsiteY218" fmla="*/ 2115401 h 2237474"/>
              <a:gd name="connsiteX219" fmla="*/ 4572 w 12192000"/>
              <a:gd name="connsiteY219" fmla="*/ 2111091 h 2237474"/>
              <a:gd name="connsiteX220" fmla="*/ 0 w 12192000"/>
              <a:gd name="connsiteY220" fmla="*/ 2110468 h 2237474"/>
              <a:gd name="connsiteX221" fmla="*/ 0 w 12192000"/>
              <a:gd name="connsiteY22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278619 w 12192000"/>
              <a:gd name="connsiteY39" fmla="*/ 1011878 h 2237474"/>
              <a:gd name="connsiteX40" fmla="*/ 9268019 w 12192000"/>
              <a:gd name="connsiteY40" fmla="*/ 1007442 h 2237474"/>
              <a:gd name="connsiteX41" fmla="*/ 9234662 w 12192000"/>
              <a:gd name="connsiteY41" fmla="*/ 1023056 h 2237474"/>
              <a:gd name="connsiteX42" fmla="*/ 9181033 w 12192000"/>
              <a:gd name="connsiteY42" fmla="*/ 1037921 h 2237474"/>
              <a:gd name="connsiteX43" fmla="*/ 9155969 w 12192000"/>
              <a:gd name="connsiteY43" fmla="*/ 1046804 h 2237474"/>
              <a:gd name="connsiteX44" fmla="*/ 9133985 w 12192000"/>
              <a:gd name="connsiteY44" fmla="*/ 1046450 h 2237474"/>
              <a:gd name="connsiteX45" fmla="*/ 9012987 w 12192000"/>
              <a:gd name="connsiteY45" fmla="*/ 1061986 h 2237474"/>
              <a:gd name="connsiteX46" fmla="*/ 8968445 w 12192000"/>
              <a:gd name="connsiteY46" fmla="*/ 1052169 h 2237474"/>
              <a:gd name="connsiteX47" fmla="*/ 8958984 w 12192000"/>
              <a:gd name="connsiteY47" fmla="*/ 1057212 h 2237474"/>
              <a:gd name="connsiteX48" fmla="*/ 8886001 w 12192000"/>
              <a:gd name="connsiteY48" fmla="*/ 1067468 h 2237474"/>
              <a:gd name="connsiteX49" fmla="*/ 8838610 w 12192000"/>
              <a:gd name="connsiteY49" fmla="*/ 1075091 h 2237474"/>
              <a:gd name="connsiteX50" fmla="*/ 8750383 w 12192000"/>
              <a:gd name="connsiteY50" fmla="*/ 1097387 h 2237474"/>
              <a:gd name="connsiteX51" fmla="*/ 8697365 w 12192000"/>
              <a:gd name="connsiteY51" fmla="*/ 1105869 h 2237474"/>
              <a:gd name="connsiteX52" fmla="*/ 8665605 w 12192000"/>
              <a:gd name="connsiteY52" fmla="*/ 1110791 h 2237474"/>
              <a:gd name="connsiteX53" fmla="*/ 8584946 w 12192000"/>
              <a:gd name="connsiteY53" fmla="*/ 1135226 h 2237474"/>
              <a:gd name="connsiteX54" fmla="*/ 8460755 w 12192000"/>
              <a:gd name="connsiteY54" fmla="*/ 1203427 h 2237474"/>
              <a:gd name="connsiteX55" fmla="*/ 8419755 w 12192000"/>
              <a:gd name="connsiteY55" fmla="*/ 1216260 h 2237474"/>
              <a:gd name="connsiteX56" fmla="*/ 8411626 w 12192000"/>
              <a:gd name="connsiteY56" fmla="*/ 1214397 h 2237474"/>
              <a:gd name="connsiteX57" fmla="*/ 8363469 w 12192000"/>
              <a:gd name="connsiteY57" fmla="*/ 1246658 h 2237474"/>
              <a:gd name="connsiteX58" fmla="*/ 8275497 w 12192000"/>
              <a:gd name="connsiteY58" fmla="*/ 1264396 h 2237474"/>
              <a:gd name="connsiteX59" fmla="*/ 8206287 w 12192000"/>
              <a:gd name="connsiteY59" fmla="*/ 1273060 h 2237474"/>
              <a:gd name="connsiteX60" fmla="*/ 8168705 w 12192000"/>
              <a:gd name="connsiteY60" fmla="*/ 1279956 h 2237474"/>
              <a:gd name="connsiteX61" fmla="*/ 8139997 w 12192000"/>
              <a:gd name="connsiteY61" fmla="*/ 1282713 h 2237474"/>
              <a:gd name="connsiteX62" fmla="*/ 8074238 w 12192000"/>
              <a:gd name="connsiteY62" fmla="*/ 1301895 h 2237474"/>
              <a:gd name="connsiteX63" fmla="*/ 7968292 w 12192000"/>
              <a:gd name="connsiteY63" fmla="*/ 1338779 h 2237474"/>
              <a:gd name="connsiteX64" fmla="*/ 7945122 w 12192000"/>
              <a:gd name="connsiteY64" fmla="*/ 1345477 h 2237474"/>
              <a:gd name="connsiteX65" fmla="*/ 7902328 w 12192000"/>
              <a:gd name="connsiteY65" fmla="*/ 1345865 h 2237474"/>
              <a:gd name="connsiteX66" fmla="*/ 7875879 w 12192000"/>
              <a:gd name="connsiteY66" fmla="*/ 1345646 h 2237474"/>
              <a:gd name="connsiteX67" fmla="*/ 7840612 w 12192000"/>
              <a:gd name="connsiteY67" fmla="*/ 1369373 h 2237474"/>
              <a:gd name="connsiteX68" fmla="*/ 7786819 w 12192000"/>
              <a:gd name="connsiteY68" fmla="*/ 1378970 h 2237474"/>
              <a:gd name="connsiteX69" fmla="*/ 7548172 w 12192000"/>
              <a:gd name="connsiteY69" fmla="*/ 1417460 h 2237474"/>
              <a:gd name="connsiteX70" fmla="*/ 7483437 w 12192000"/>
              <a:gd name="connsiteY70" fmla="*/ 1478152 h 2237474"/>
              <a:gd name="connsiteX71" fmla="*/ 7377870 w 12192000"/>
              <a:gd name="connsiteY71" fmla="*/ 1523319 h 2237474"/>
              <a:gd name="connsiteX72" fmla="*/ 7230737 w 12192000"/>
              <a:gd name="connsiteY72" fmla="*/ 1562633 h 2237474"/>
              <a:gd name="connsiteX73" fmla="*/ 7224458 w 12192000"/>
              <a:gd name="connsiteY73" fmla="*/ 1573008 h 2237474"/>
              <a:gd name="connsiteX74" fmla="*/ 7213486 w 12192000"/>
              <a:gd name="connsiteY74" fmla="*/ 1580987 h 2237474"/>
              <a:gd name="connsiteX75" fmla="*/ 7183121 w 12192000"/>
              <a:gd name="connsiteY75" fmla="*/ 1595162 h 2237474"/>
              <a:gd name="connsiteX76" fmla="*/ 7164601 w 12192000"/>
              <a:gd name="connsiteY76" fmla="*/ 1606490 h 2237474"/>
              <a:gd name="connsiteX77" fmla="*/ 7114651 w 12192000"/>
              <a:gd name="connsiteY77" fmla="*/ 1620959 h 2237474"/>
              <a:gd name="connsiteX78" fmla="*/ 7092727 w 12192000"/>
              <a:gd name="connsiteY78" fmla="*/ 1623628 h 2237474"/>
              <a:gd name="connsiteX79" fmla="*/ 7031309 w 12192000"/>
              <a:gd name="connsiteY79" fmla="*/ 1619451 h 2237474"/>
              <a:gd name="connsiteX80" fmla="*/ 6999084 w 12192000"/>
              <a:gd name="connsiteY80" fmla="*/ 1634317 h 2237474"/>
              <a:gd name="connsiteX81" fmla="*/ 6992107 w 12192000"/>
              <a:gd name="connsiteY81" fmla="*/ 1636860 h 2237474"/>
              <a:gd name="connsiteX82" fmla="*/ 6991765 w 12192000"/>
              <a:gd name="connsiteY82" fmla="*/ 1636725 h 2237474"/>
              <a:gd name="connsiteX83" fmla="*/ 6900177 w 12192000"/>
              <a:gd name="connsiteY83" fmla="*/ 1636016 h 2237474"/>
              <a:gd name="connsiteX84" fmla="*/ 6795372 w 12192000"/>
              <a:gd name="connsiteY84" fmla="*/ 1644845 h 2237474"/>
              <a:gd name="connsiteX85" fmla="*/ 6692251 w 12192000"/>
              <a:gd name="connsiteY85" fmla="*/ 1656357 h 2237474"/>
              <a:gd name="connsiteX86" fmla="*/ 6655235 w 12192000"/>
              <a:gd name="connsiteY86" fmla="*/ 1661869 h 2237474"/>
              <a:gd name="connsiteX87" fmla="*/ 6587857 w 12192000"/>
              <a:gd name="connsiteY87" fmla="*/ 1665769 h 2237474"/>
              <a:gd name="connsiteX88" fmla="*/ 6554894 w 12192000"/>
              <a:gd name="connsiteY88" fmla="*/ 1664428 h 2237474"/>
              <a:gd name="connsiteX89" fmla="*/ 6516595 w 12192000"/>
              <a:gd name="connsiteY89" fmla="*/ 1667475 h 2237474"/>
              <a:gd name="connsiteX90" fmla="*/ 6508541 w 12192000"/>
              <a:gd name="connsiteY90" fmla="*/ 1668757 h 2237474"/>
              <a:gd name="connsiteX91" fmla="*/ 6471012 w 12192000"/>
              <a:gd name="connsiteY91" fmla="*/ 1678604 h 2237474"/>
              <a:gd name="connsiteX92" fmla="*/ 6415265 w 12192000"/>
              <a:gd name="connsiteY92" fmla="*/ 1665317 h 2237474"/>
              <a:gd name="connsiteX93" fmla="*/ 6364035 w 12192000"/>
              <a:gd name="connsiteY93" fmla="*/ 1667683 h 2237474"/>
              <a:gd name="connsiteX94" fmla="*/ 6280959 w 12192000"/>
              <a:gd name="connsiteY94" fmla="*/ 1689329 h 2237474"/>
              <a:gd name="connsiteX95" fmla="*/ 6243319 w 12192000"/>
              <a:gd name="connsiteY95" fmla="*/ 1695560 h 2237474"/>
              <a:gd name="connsiteX96" fmla="*/ 6098321 w 12192000"/>
              <a:gd name="connsiteY96" fmla="*/ 1721646 h 2237474"/>
              <a:gd name="connsiteX97" fmla="*/ 5880652 w 12192000"/>
              <a:gd name="connsiteY97" fmla="*/ 1779643 h 2237474"/>
              <a:gd name="connsiteX98" fmla="*/ 5785959 w 12192000"/>
              <a:gd name="connsiteY98" fmla="*/ 1775307 h 2237474"/>
              <a:gd name="connsiteX99" fmla="*/ 5643534 w 12192000"/>
              <a:gd name="connsiteY99" fmla="*/ 1802919 h 2237474"/>
              <a:gd name="connsiteX100" fmla="*/ 5518799 w 12192000"/>
              <a:gd name="connsiteY100" fmla="*/ 1818312 h 2237474"/>
              <a:gd name="connsiteX101" fmla="*/ 5505014 w 12192000"/>
              <a:gd name="connsiteY101" fmla="*/ 1819259 h 2237474"/>
              <a:gd name="connsiteX102" fmla="*/ 5453307 w 12192000"/>
              <a:gd name="connsiteY102" fmla="*/ 1815450 h 2237474"/>
              <a:gd name="connsiteX103" fmla="*/ 5364192 w 12192000"/>
              <a:gd name="connsiteY103" fmla="*/ 1826074 h 2237474"/>
              <a:gd name="connsiteX104" fmla="*/ 5350380 w 12192000"/>
              <a:gd name="connsiteY104" fmla="*/ 1830891 h 2237474"/>
              <a:gd name="connsiteX105" fmla="*/ 5259633 w 12192000"/>
              <a:gd name="connsiteY105" fmla="*/ 1837160 h 2237474"/>
              <a:gd name="connsiteX106" fmla="*/ 5197513 w 12192000"/>
              <a:gd name="connsiteY106" fmla="*/ 1844718 h 2237474"/>
              <a:gd name="connsiteX107" fmla="*/ 5168852 w 12192000"/>
              <a:gd name="connsiteY107" fmla="*/ 1844846 h 2237474"/>
              <a:gd name="connsiteX108" fmla="*/ 5114927 w 12192000"/>
              <a:gd name="connsiteY108" fmla="*/ 1847827 h 2237474"/>
              <a:gd name="connsiteX109" fmla="*/ 5108970 w 12192000"/>
              <a:gd name="connsiteY109" fmla="*/ 1847935 h 2237474"/>
              <a:gd name="connsiteX110" fmla="*/ 5067961 w 12192000"/>
              <a:gd name="connsiteY110" fmla="*/ 1845917 h 2237474"/>
              <a:gd name="connsiteX111" fmla="*/ 5007075 w 12192000"/>
              <a:gd name="connsiteY111" fmla="*/ 1838626 h 2237474"/>
              <a:gd name="connsiteX112" fmla="*/ 4944087 w 12192000"/>
              <a:gd name="connsiteY112" fmla="*/ 1823332 h 2237474"/>
              <a:gd name="connsiteX113" fmla="*/ 4907662 w 12192000"/>
              <a:gd name="connsiteY113" fmla="*/ 1816900 h 2237474"/>
              <a:gd name="connsiteX114" fmla="*/ 4882386 w 12192000"/>
              <a:gd name="connsiteY114" fmla="*/ 1809844 h 2237474"/>
              <a:gd name="connsiteX115" fmla="*/ 4811440 w 12192000"/>
              <a:gd name="connsiteY115" fmla="*/ 1804655 h 2237474"/>
              <a:gd name="connsiteX116" fmla="*/ 4691075 w 12192000"/>
              <a:gd name="connsiteY116" fmla="*/ 1801389 h 2237474"/>
              <a:gd name="connsiteX117" fmla="*/ 4611738 w 12192000"/>
              <a:gd name="connsiteY117" fmla="*/ 1776964 h 2237474"/>
              <a:gd name="connsiteX118" fmla="*/ 4560070 w 12192000"/>
              <a:gd name="connsiteY118" fmla="*/ 1785640 h 2237474"/>
              <a:gd name="connsiteX119" fmla="*/ 4536503 w 12192000"/>
              <a:gd name="connsiteY119" fmla="*/ 1785334 h 2237474"/>
              <a:gd name="connsiteX120" fmla="*/ 4513724 w 12192000"/>
              <a:gd name="connsiteY120" fmla="*/ 1791996 h 2237474"/>
              <a:gd name="connsiteX121" fmla="*/ 4459810 w 12192000"/>
              <a:gd name="connsiteY121" fmla="*/ 1797886 h 2237474"/>
              <a:gd name="connsiteX122" fmla="*/ 4379064 w 12192000"/>
              <a:gd name="connsiteY122" fmla="*/ 1817177 h 2237474"/>
              <a:gd name="connsiteX123" fmla="*/ 4319209 w 12192000"/>
              <a:gd name="connsiteY123" fmla="*/ 1834833 h 2237474"/>
              <a:gd name="connsiteX124" fmla="*/ 4290981 w 12192000"/>
              <a:gd name="connsiteY124" fmla="*/ 1839677 h 2237474"/>
              <a:gd name="connsiteX125" fmla="*/ 4285792 w 12192000"/>
              <a:gd name="connsiteY125" fmla="*/ 1836231 h 2237474"/>
              <a:gd name="connsiteX126" fmla="*/ 4238372 w 12192000"/>
              <a:gd name="connsiteY126" fmla="*/ 1851480 h 2237474"/>
              <a:gd name="connsiteX127" fmla="*/ 4232517 w 12192000"/>
              <a:gd name="connsiteY127" fmla="*/ 1852567 h 2237474"/>
              <a:gd name="connsiteX128" fmla="*/ 4191732 w 12192000"/>
              <a:gd name="connsiteY128" fmla="*/ 1857328 h 2237474"/>
              <a:gd name="connsiteX129" fmla="*/ 4065532 w 12192000"/>
              <a:gd name="connsiteY129" fmla="*/ 1855477 h 2237474"/>
              <a:gd name="connsiteX130" fmla="*/ 4028460 w 12192000"/>
              <a:gd name="connsiteY130" fmla="*/ 1855137 h 2237474"/>
              <a:gd name="connsiteX131" fmla="*/ 4002267 w 12192000"/>
              <a:gd name="connsiteY131" fmla="*/ 1852352 h 2237474"/>
              <a:gd name="connsiteX132" fmla="*/ 3931396 w 12192000"/>
              <a:gd name="connsiteY132" fmla="*/ 1858915 h 2237474"/>
              <a:gd name="connsiteX133" fmla="*/ 3812162 w 12192000"/>
              <a:gd name="connsiteY133" fmla="*/ 1875501 h 2237474"/>
              <a:gd name="connsiteX134" fmla="*/ 3729530 w 12192000"/>
              <a:gd name="connsiteY134" fmla="*/ 1864513 h 2237474"/>
              <a:gd name="connsiteX135" fmla="*/ 3680177 w 12192000"/>
              <a:gd name="connsiteY135" fmla="*/ 1881552 h 2237474"/>
              <a:gd name="connsiteX136" fmla="*/ 3567259 w 12192000"/>
              <a:gd name="connsiteY136" fmla="*/ 1893482 h 2237474"/>
              <a:gd name="connsiteX137" fmla="*/ 3405770 w 12192000"/>
              <a:gd name="connsiteY137" fmla="*/ 1904591 h 2237474"/>
              <a:gd name="connsiteX138" fmla="*/ 3280097 w 12192000"/>
              <a:gd name="connsiteY138" fmla="*/ 1919610 h 2237474"/>
              <a:gd name="connsiteX139" fmla="*/ 3123424 w 12192000"/>
              <a:gd name="connsiteY139" fmla="*/ 1952930 h 2237474"/>
              <a:gd name="connsiteX140" fmla="*/ 3009910 w 12192000"/>
              <a:gd name="connsiteY140" fmla="*/ 1957866 h 2237474"/>
              <a:gd name="connsiteX141" fmla="*/ 2995934 w 12192000"/>
              <a:gd name="connsiteY141" fmla="*/ 1967085 h 2237474"/>
              <a:gd name="connsiteX142" fmla="*/ 2980071 w 12192000"/>
              <a:gd name="connsiteY142" fmla="*/ 1972988 h 2237474"/>
              <a:gd name="connsiteX143" fmla="*/ 2978094 w 12192000"/>
              <a:gd name="connsiteY143" fmla="*/ 1972369 h 2237474"/>
              <a:gd name="connsiteX144" fmla="*/ 2942858 w 12192000"/>
              <a:gd name="connsiteY144" fmla="*/ 1981367 h 2237474"/>
              <a:gd name="connsiteX145" fmla="*/ 2875436 w 12192000"/>
              <a:gd name="connsiteY145" fmla="*/ 1996977 h 2237474"/>
              <a:gd name="connsiteX146" fmla="*/ 2874892 w 12192000"/>
              <a:gd name="connsiteY146" fmla="*/ 1996085 h 2237474"/>
              <a:gd name="connsiteX147" fmla="*/ 2864145 w 12192000"/>
              <a:gd name="connsiteY147" fmla="*/ 1994061 h 2237474"/>
              <a:gd name="connsiteX148" fmla="*/ 2843662 w 12192000"/>
              <a:gd name="connsiteY148" fmla="*/ 1992498 h 2237474"/>
              <a:gd name="connsiteX149" fmla="*/ 2796128 w 12192000"/>
              <a:gd name="connsiteY149" fmla="*/ 1976403 h 2237474"/>
              <a:gd name="connsiteX150" fmla="*/ 2756784 w 12192000"/>
              <a:gd name="connsiteY150" fmla="*/ 1985116 h 2237474"/>
              <a:gd name="connsiteX151" fmla="*/ 2748833 w 12192000"/>
              <a:gd name="connsiteY151" fmla="*/ 1986323 h 2237474"/>
              <a:gd name="connsiteX152" fmla="*/ 2748661 w 12192000"/>
              <a:gd name="connsiteY152" fmla="*/ 1986122 h 2237474"/>
              <a:gd name="connsiteX153" fmla="*/ 2740251 w 12192000"/>
              <a:gd name="connsiteY153" fmla="*/ 1986946 h 2237474"/>
              <a:gd name="connsiteX154" fmla="*/ 2718916 w 12192000"/>
              <a:gd name="connsiteY154" fmla="*/ 1990867 h 2237474"/>
              <a:gd name="connsiteX155" fmla="*/ 2713522 w 12192000"/>
              <a:gd name="connsiteY155" fmla="*/ 1990173 h 2237474"/>
              <a:gd name="connsiteX156" fmla="*/ 2680597 w 12192000"/>
              <a:gd name="connsiteY156" fmla="*/ 1984996 h 2237474"/>
              <a:gd name="connsiteX157" fmla="*/ 2578178 w 12192000"/>
              <a:gd name="connsiteY157" fmla="*/ 1990531 h 2237474"/>
              <a:gd name="connsiteX158" fmla="*/ 2476147 w 12192000"/>
              <a:gd name="connsiteY158" fmla="*/ 1998305 h 2237474"/>
              <a:gd name="connsiteX159" fmla="*/ 2373568 w 12192000"/>
              <a:gd name="connsiteY159" fmla="*/ 2003219 h 2237474"/>
              <a:gd name="connsiteX160" fmla="*/ 2321399 w 12192000"/>
              <a:gd name="connsiteY160" fmla="*/ 1989467 h 2237474"/>
              <a:gd name="connsiteX161" fmla="*/ 2315525 w 12192000"/>
              <a:gd name="connsiteY161" fmla="*/ 1989708 h 2237474"/>
              <a:gd name="connsiteX162" fmla="*/ 2300792 w 12192000"/>
              <a:gd name="connsiteY162" fmla="*/ 1994290 h 2237474"/>
              <a:gd name="connsiteX163" fmla="*/ 2295469 w 12192000"/>
              <a:gd name="connsiteY163" fmla="*/ 1996659 h 2237474"/>
              <a:gd name="connsiteX164" fmla="*/ 2287219 w 12192000"/>
              <a:gd name="connsiteY164" fmla="*/ 1998750 h 2237474"/>
              <a:gd name="connsiteX165" fmla="*/ 2286948 w 12192000"/>
              <a:gd name="connsiteY165" fmla="*/ 1998596 h 2237474"/>
              <a:gd name="connsiteX166" fmla="*/ 2243069 w 12192000"/>
              <a:gd name="connsiteY166" fmla="*/ 2015111 h 2237474"/>
              <a:gd name="connsiteX167" fmla="*/ 2186609 w 12192000"/>
              <a:gd name="connsiteY167" fmla="*/ 2008263 h 2237474"/>
              <a:gd name="connsiteX168" fmla="*/ 2164831 w 12192000"/>
              <a:gd name="connsiteY168" fmla="*/ 2010143 h 2237474"/>
              <a:gd name="connsiteX169" fmla="*/ 2152836 w 12192000"/>
              <a:gd name="connsiteY169" fmla="*/ 2010048 h 2237474"/>
              <a:gd name="connsiteX170" fmla="*/ 2117102 w 12192000"/>
              <a:gd name="connsiteY170" fmla="*/ 2023004 h 2237474"/>
              <a:gd name="connsiteX171" fmla="*/ 2111935 w 12192000"/>
              <a:gd name="connsiteY171" fmla="*/ 2023163 h 2237474"/>
              <a:gd name="connsiteX172" fmla="*/ 2089991 w 12192000"/>
              <a:gd name="connsiteY172" fmla="*/ 2034193 h 2237474"/>
              <a:gd name="connsiteX173" fmla="*/ 2058061 w 12192000"/>
              <a:gd name="connsiteY173" fmla="*/ 2047942 h 2237474"/>
              <a:gd name="connsiteX174" fmla="*/ 2055737 w 12192000"/>
              <a:gd name="connsiteY174" fmla="*/ 2047704 h 2237474"/>
              <a:gd name="connsiteX175" fmla="*/ 2042244 w 12192000"/>
              <a:gd name="connsiteY175" fmla="*/ 2055560 h 2237474"/>
              <a:gd name="connsiteX176" fmla="*/ 1976224 w 12192000"/>
              <a:gd name="connsiteY176" fmla="*/ 2074257 h 2237474"/>
              <a:gd name="connsiteX177" fmla="*/ 1877728 w 12192000"/>
              <a:gd name="connsiteY177" fmla="*/ 2101004 h 2237474"/>
              <a:gd name="connsiteX178" fmla="*/ 1759056 w 12192000"/>
              <a:gd name="connsiteY178" fmla="*/ 2125608 h 2237474"/>
              <a:gd name="connsiteX179" fmla="*/ 1637948 w 12192000"/>
              <a:gd name="connsiteY179" fmla="*/ 2172597 h 2237474"/>
              <a:gd name="connsiteX180" fmla="*/ 1434549 w 12192000"/>
              <a:gd name="connsiteY180" fmla="*/ 2234522 h 2237474"/>
              <a:gd name="connsiteX181" fmla="*/ 1398481 w 12192000"/>
              <a:gd name="connsiteY181" fmla="*/ 2237074 h 2237474"/>
              <a:gd name="connsiteX182" fmla="*/ 1398407 w 12192000"/>
              <a:gd name="connsiteY182" fmla="*/ 2237095 h 2237474"/>
              <a:gd name="connsiteX183" fmla="*/ 1370962 w 12192000"/>
              <a:gd name="connsiteY183" fmla="*/ 2237474 h 2237474"/>
              <a:gd name="connsiteX184" fmla="*/ 1356367 w 12192000"/>
              <a:gd name="connsiteY184" fmla="*/ 2235089 h 2237474"/>
              <a:gd name="connsiteX185" fmla="*/ 1324828 w 12192000"/>
              <a:gd name="connsiteY185" fmla="*/ 2231968 h 2237474"/>
              <a:gd name="connsiteX186" fmla="*/ 1297744 w 12192000"/>
              <a:gd name="connsiteY186" fmla="*/ 2235849 h 2237474"/>
              <a:gd name="connsiteX187" fmla="*/ 1286236 w 12192000"/>
              <a:gd name="connsiteY187" fmla="*/ 2233135 h 2237474"/>
              <a:gd name="connsiteX188" fmla="*/ 1283504 w 12192000"/>
              <a:gd name="connsiteY188" fmla="*/ 2233797 h 2237474"/>
              <a:gd name="connsiteX189" fmla="*/ 1279765 w 12192000"/>
              <a:gd name="connsiteY189" fmla="*/ 2229639 h 2237474"/>
              <a:gd name="connsiteX190" fmla="*/ 1195347 w 12192000"/>
              <a:gd name="connsiteY190" fmla="*/ 2212354 h 2237474"/>
              <a:gd name="connsiteX191" fmla="*/ 970251 w 12192000"/>
              <a:gd name="connsiteY191" fmla="*/ 2221029 h 2237474"/>
              <a:gd name="connsiteX192" fmla="*/ 812914 w 12192000"/>
              <a:gd name="connsiteY192" fmla="*/ 2202752 h 2237474"/>
              <a:gd name="connsiteX193" fmla="*/ 800195 w 12192000"/>
              <a:gd name="connsiteY193" fmla="*/ 2209407 h 2237474"/>
              <a:gd name="connsiteX194" fmla="*/ 784978 w 12192000"/>
              <a:gd name="connsiteY194" fmla="*/ 2212360 h 2237474"/>
              <a:gd name="connsiteX195" fmla="*/ 681987 w 12192000"/>
              <a:gd name="connsiteY195" fmla="*/ 2216757 h 2237474"/>
              <a:gd name="connsiteX196" fmla="*/ 669923 w 12192000"/>
              <a:gd name="connsiteY196" fmla="*/ 2211682 h 2237474"/>
              <a:gd name="connsiteX197" fmla="*/ 648680 w 12192000"/>
              <a:gd name="connsiteY197" fmla="*/ 2206229 h 2237474"/>
              <a:gd name="connsiteX198" fmla="*/ 597225 w 12192000"/>
              <a:gd name="connsiteY198" fmla="*/ 2180999 h 2237474"/>
              <a:gd name="connsiteX199" fmla="*/ 558449 w 12192000"/>
              <a:gd name="connsiteY199" fmla="*/ 2182346 h 2237474"/>
              <a:gd name="connsiteX200" fmla="*/ 550517 w 12192000"/>
              <a:gd name="connsiteY200" fmla="*/ 2182060 h 2237474"/>
              <a:gd name="connsiteX201" fmla="*/ 550309 w 12192000"/>
              <a:gd name="connsiteY201" fmla="*/ 2181825 h 2237474"/>
              <a:gd name="connsiteX202" fmla="*/ 541836 w 12192000"/>
              <a:gd name="connsiteY202" fmla="*/ 2181063 h 2237474"/>
              <a:gd name="connsiteX203" fmla="*/ 536057 w 12192000"/>
              <a:gd name="connsiteY203" fmla="*/ 2181537 h 2237474"/>
              <a:gd name="connsiteX204" fmla="*/ 520671 w 12192000"/>
              <a:gd name="connsiteY204" fmla="*/ 2180980 h 2237474"/>
              <a:gd name="connsiteX205" fmla="*/ 515024 w 12192000"/>
              <a:gd name="connsiteY205" fmla="*/ 2179258 h 2237474"/>
              <a:gd name="connsiteX206" fmla="*/ 512278 w 12192000"/>
              <a:gd name="connsiteY206" fmla="*/ 2176369 h 2237474"/>
              <a:gd name="connsiteX207" fmla="*/ 480419 w 12192000"/>
              <a:gd name="connsiteY207" fmla="*/ 2167807 h 2237474"/>
              <a:gd name="connsiteX208" fmla="*/ 413835 w 12192000"/>
              <a:gd name="connsiteY208" fmla="*/ 2156783 h 2237474"/>
              <a:gd name="connsiteX209" fmla="*/ 376513 w 12192000"/>
              <a:gd name="connsiteY209" fmla="*/ 2154014 h 2237474"/>
              <a:gd name="connsiteX210" fmla="*/ 273386 w 12192000"/>
              <a:gd name="connsiteY210" fmla="*/ 2142551 h 2237474"/>
              <a:gd name="connsiteX211" fmla="*/ 169207 w 12192000"/>
              <a:gd name="connsiteY211" fmla="*/ 2128100 h 2237474"/>
              <a:gd name="connsiteX212" fmla="*/ 93149 w 12192000"/>
              <a:gd name="connsiteY212" fmla="*/ 2105324 h 2237474"/>
              <a:gd name="connsiteX213" fmla="*/ 88109 w 12192000"/>
              <a:gd name="connsiteY213" fmla="*/ 2106704 h 2237474"/>
              <a:gd name="connsiteX214" fmla="*/ 80022 w 12192000"/>
              <a:gd name="connsiteY214" fmla="*/ 2107254 h 2237474"/>
              <a:gd name="connsiteX215" fmla="*/ 79717 w 12192000"/>
              <a:gd name="connsiteY215" fmla="*/ 2107046 h 2237474"/>
              <a:gd name="connsiteX216" fmla="*/ 72352 w 12192000"/>
              <a:gd name="connsiteY216" fmla="*/ 2107991 h 2237474"/>
              <a:gd name="connsiteX217" fmla="*/ 37645 w 12192000"/>
              <a:gd name="connsiteY217" fmla="*/ 2115401 h 2237474"/>
              <a:gd name="connsiteX218" fmla="*/ 4572 w 12192000"/>
              <a:gd name="connsiteY218" fmla="*/ 2111091 h 2237474"/>
              <a:gd name="connsiteX219" fmla="*/ 0 w 12192000"/>
              <a:gd name="connsiteY219" fmla="*/ 2110468 h 2237474"/>
              <a:gd name="connsiteX220" fmla="*/ 0 w 12192000"/>
              <a:gd name="connsiteY22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00499 w 12192000"/>
              <a:gd name="connsiteY34" fmla="*/ 954680 h 2237474"/>
              <a:gd name="connsiteX35" fmla="*/ 9428195 w 12192000"/>
              <a:gd name="connsiteY35" fmla="*/ 986225 h 2237474"/>
              <a:gd name="connsiteX36" fmla="*/ 9410017 w 12192000"/>
              <a:gd name="connsiteY36" fmla="*/ 993931 h 2237474"/>
              <a:gd name="connsiteX37" fmla="*/ 9392919 w 12192000"/>
              <a:gd name="connsiteY37" fmla="*/ 994656 h 2237474"/>
              <a:gd name="connsiteX38" fmla="*/ 9278619 w 12192000"/>
              <a:gd name="connsiteY38" fmla="*/ 1011878 h 2237474"/>
              <a:gd name="connsiteX39" fmla="*/ 9268019 w 12192000"/>
              <a:gd name="connsiteY39" fmla="*/ 1007442 h 2237474"/>
              <a:gd name="connsiteX40" fmla="*/ 9234662 w 12192000"/>
              <a:gd name="connsiteY40" fmla="*/ 1023056 h 2237474"/>
              <a:gd name="connsiteX41" fmla="*/ 9181033 w 12192000"/>
              <a:gd name="connsiteY41" fmla="*/ 1037921 h 2237474"/>
              <a:gd name="connsiteX42" fmla="*/ 9155969 w 12192000"/>
              <a:gd name="connsiteY42" fmla="*/ 1046804 h 2237474"/>
              <a:gd name="connsiteX43" fmla="*/ 9133985 w 12192000"/>
              <a:gd name="connsiteY43" fmla="*/ 1046450 h 2237474"/>
              <a:gd name="connsiteX44" fmla="*/ 9012987 w 12192000"/>
              <a:gd name="connsiteY44" fmla="*/ 1061986 h 2237474"/>
              <a:gd name="connsiteX45" fmla="*/ 8968445 w 12192000"/>
              <a:gd name="connsiteY45" fmla="*/ 1052169 h 2237474"/>
              <a:gd name="connsiteX46" fmla="*/ 8958984 w 12192000"/>
              <a:gd name="connsiteY46" fmla="*/ 1057212 h 2237474"/>
              <a:gd name="connsiteX47" fmla="*/ 8886001 w 12192000"/>
              <a:gd name="connsiteY47" fmla="*/ 1067468 h 2237474"/>
              <a:gd name="connsiteX48" fmla="*/ 8838610 w 12192000"/>
              <a:gd name="connsiteY48" fmla="*/ 1075091 h 2237474"/>
              <a:gd name="connsiteX49" fmla="*/ 8750383 w 12192000"/>
              <a:gd name="connsiteY49" fmla="*/ 1097387 h 2237474"/>
              <a:gd name="connsiteX50" fmla="*/ 8697365 w 12192000"/>
              <a:gd name="connsiteY50" fmla="*/ 1105869 h 2237474"/>
              <a:gd name="connsiteX51" fmla="*/ 8665605 w 12192000"/>
              <a:gd name="connsiteY51" fmla="*/ 1110791 h 2237474"/>
              <a:gd name="connsiteX52" fmla="*/ 8584946 w 12192000"/>
              <a:gd name="connsiteY52" fmla="*/ 1135226 h 2237474"/>
              <a:gd name="connsiteX53" fmla="*/ 8460755 w 12192000"/>
              <a:gd name="connsiteY53" fmla="*/ 1203427 h 2237474"/>
              <a:gd name="connsiteX54" fmla="*/ 8419755 w 12192000"/>
              <a:gd name="connsiteY54" fmla="*/ 1216260 h 2237474"/>
              <a:gd name="connsiteX55" fmla="*/ 8411626 w 12192000"/>
              <a:gd name="connsiteY55" fmla="*/ 1214397 h 2237474"/>
              <a:gd name="connsiteX56" fmla="*/ 8363469 w 12192000"/>
              <a:gd name="connsiteY56" fmla="*/ 1246658 h 2237474"/>
              <a:gd name="connsiteX57" fmla="*/ 8275497 w 12192000"/>
              <a:gd name="connsiteY57" fmla="*/ 1264396 h 2237474"/>
              <a:gd name="connsiteX58" fmla="*/ 8206287 w 12192000"/>
              <a:gd name="connsiteY58" fmla="*/ 1273060 h 2237474"/>
              <a:gd name="connsiteX59" fmla="*/ 8168705 w 12192000"/>
              <a:gd name="connsiteY59" fmla="*/ 1279956 h 2237474"/>
              <a:gd name="connsiteX60" fmla="*/ 8139997 w 12192000"/>
              <a:gd name="connsiteY60" fmla="*/ 1282713 h 2237474"/>
              <a:gd name="connsiteX61" fmla="*/ 8074238 w 12192000"/>
              <a:gd name="connsiteY61" fmla="*/ 1301895 h 2237474"/>
              <a:gd name="connsiteX62" fmla="*/ 7968292 w 12192000"/>
              <a:gd name="connsiteY62" fmla="*/ 1338779 h 2237474"/>
              <a:gd name="connsiteX63" fmla="*/ 7945122 w 12192000"/>
              <a:gd name="connsiteY63" fmla="*/ 1345477 h 2237474"/>
              <a:gd name="connsiteX64" fmla="*/ 7902328 w 12192000"/>
              <a:gd name="connsiteY64" fmla="*/ 1345865 h 2237474"/>
              <a:gd name="connsiteX65" fmla="*/ 7875879 w 12192000"/>
              <a:gd name="connsiteY65" fmla="*/ 1345646 h 2237474"/>
              <a:gd name="connsiteX66" fmla="*/ 7840612 w 12192000"/>
              <a:gd name="connsiteY66" fmla="*/ 1369373 h 2237474"/>
              <a:gd name="connsiteX67" fmla="*/ 7786819 w 12192000"/>
              <a:gd name="connsiteY67" fmla="*/ 1378970 h 2237474"/>
              <a:gd name="connsiteX68" fmla="*/ 7548172 w 12192000"/>
              <a:gd name="connsiteY68" fmla="*/ 1417460 h 2237474"/>
              <a:gd name="connsiteX69" fmla="*/ 7483437 w 12192000"/>
              <a:gd name="connsiteY69" fmla="*/ 1478152 h 2237474"/>
              <a:gd name="connsiteX70" fmla="*/ 7377870 w 12192000"/>
              <a:gd name="connsiteY70" fmla="*/ 1523319 h 2237474"/>
              <a:gd name="connsiteX71" fmla="*/ 7230737 w 12192000"/>
              <a:gd name="connsiteY71" fmla="*/ 1562633 h 2237474"/>
              <a:gd name="connsiteX72" fmla="*/ 7224458 w 12192000"/>
              <a:gd name="connsiteY72" fmla="*/ 1573008 h 2237474"/>
              <a:gd name="connsiteX73" fmla="*/ 7213486 w 12192000"/>
              <a:gd name="connsiteY73" fmla="*/ 1580987 h 2237474"/>
              <a:gd name="connsiteX74" fmla="*/ 7183121 w 12192000"/>
              <a:gd name="connsiteY74" fmla="*/ 1595162 h 2237474"/>
              <a:gd name="connsiteX75" fmla="*/ 7164601 w 12192000"/>
              <a:gd name="connsiteY75" fmla="*/ 1606490 h 2237474"/>
              <a:gd name="connsiteX76" fmla="*/ 7114651 w 12192000"/>
              <a:gd name="connsiteY76" fmla="*/ 1620959 h 2237474"/>
              <a:gd name="connsiteX77" fmla="*/ 7092727 w 12192000"/>
              <a:gd name="connsiteY77" fmla="*/ 1623628 h 2237474"/>
              <a:gd name="connsiteX78" fmla="*/ 7031309 w 12192000"/>
              <a:gd name="connsiteY78" fmla="*/ 1619451 h 2237474"/>
              <a:gd name="connsiteX79" fmla="*/ 6999084 w 12192000"/>
              <a:gd name="connsiteY79" fmla="*/ 1634317 h 2237474"/>
              <a:gd name="connsiteX80" fmla="*/ 6992107 w 12192000"/>
              <a:gd name="connsiteY80" fmla="*/ 1636860 h 2237474"/>
              <a:gd name="connsiteX81" fmla="*/ 6991765 w 12192000"/>
              <a:gd name="connsiteY81" fmla="*/ 1636725 h 2237474"/>
              <a:gd name="connsiteX82" fmla="*/ 6900177 w 12192000"/>
              <a:gd name="connsiteY82" fmla="*/ 1636016 h 2237474"/>
              <a:gd name="connsiteX83" fmla="*/ 6795372 w 12192000"/>
              <a:gd name="connsiteY83" fmla="*/ 1644845 h 2237474"/>
              <a:gd name="connsiteX84" fmla="*/ 6692251 w 12192000"/>
              <a:gd name="connsiteY84" fmla="*/ 1656357 h 2237474"/>
              <a:gd name="connsiteX85" fmla="*/ 6655235 w 12192000"/>
              <a:gd name="connsiteY85" fmla="*/ 1661869 h 2237474"/>
              <a:gd name="connsiteX86" fmla="*/ 6587857 w 12192000"/>
              <a:gd name="connsiteY86" fmla="*/ 1665769 h 2237474"/>
              <a:gd name="connsiteX87" fmla="*/ 6554894 w 12192000"/>
              <a:gd name="connsiteY87" fmla="*/ 1664428 h 2237474"/>
              <a:gd name="connsiteX88" fmla="*/ 6516595 w 12192000"/>
              <a:gd name="connsiteY88" fmla="*/ 1667475 h 2237474"/>
              <a:gd name="connsiteX89" fmla="*/ 6508541 w 12192000"/>
              <a:gd name="connsiteY89" fmla="*/ 1668757 h 2237474"/>
              <a:gd name="connsiteX90" fmla="*/ 6471012 w 12192000"/>
              <a:gd name="connsiteY90" fmla="*/ 1678604 h 2237474"/>
              <a:gd name="connsiteX91" fmla="*/ 6415265 w 12192000"/>
              <a:gd name="connsiteY91" fmla="*/ 1665317 h 2237474"/>
              <a:gd name="connsiteX92" fmla="*/ 6364035 w 12192000"/>
              <a:gd name="connsiteY92" fmla="*/ 1667683 h 2237474"/>
              <a:gd name="connsiteX93" fmla="*/ 6280959 w 12192000"/>
              <a:gd name="connsiteY93" fmla="*/ 1689329 h 2237474"/>
              <a:gd name="connsiteX94" fmla="*/ 6243319 w 12192000"/>
              <a:gd name="connsiteY94" fmla="*/ 1695560 h 2237474"/>
              <a:gd name="connsiteX95" fmla="*/ 6098321 w 12192000"/>
              <a:gd name="connsiteY95" fmla="*/ 1721646 h 2237474"/>
              <a:gd name="connsiteX96" fmla="*/ 5880652 w 12192000"/>
              <a:gd name="connsiteY96" fmla="*/ 1779643 h 2237474"/>
              <a:gd name="connsiteX97" fmla="*/ 5785959 w 12192000"/>
              <a:gd name="connsiteY97" fmla="*/ 1775307 h 2237474"/>
              <a:gd name="connsiteX98" fmla="*/ 5643534 w 12192000"/>
              <a:gd name="connsiteY98" fmla="*/ 1802919 h 2237474"/>
              <a:gd name="connsiteX99" fmla="*/ 5518799 w 12192000"/>
              <a:gd name="connsiteY99" fmla="*/ 1818312 h 2237474"/>
              <a:gd name="connsiteX100" fmla="*/ 5505014 w 12192000"/>
              <a:gd name="connsiteY100" fmla="*/ 1819259 h 2237474"/>
              <a:gd name="connsiteX101" fmla="*/ 5453307 w 12192000"/>
              <a:gd name="connsiteY101" fmla="*/ 1815450 h 2237474"/>
              <a:gd name="connsiteX102" fmla="*/ 5364192 w 12192000"/>
              <a:gd name="connsiteY102" fmla="*/ 1826074 h 2237474"/>
              <a:gd name="connsiteX103" fmla="*/ 5350380 w 12192000"/>
              <a:gd name="connsiteY103" fmla="*/ 1830891 h 2237474"/>
              <a:gd name="connsiteX104" fmla="*/ 5259633 w 12192000"/>
              <a:gd name="connsiteY104" fmla="*/ 1837160 h 2237474"/>
              <a:gd name="connsiteX105" fmla="*/ 5197513 w 12192000"/>
              <a:gd name="connsiteY105" fmla="*/ 1844718 h 2237474"/>
              <a:gd name="connsiteX106" fmla="*/ 5168852 w 12192000"/>
              <a:gd name="connsiteY106" fmla="*/ 1844846 h 2237474"/>
              <a:gd name="connsiteX107" fmla="*/ 5114927 w 12192000"/>
              <a:gd name="connsiteY107" fmla="*/ 1847827 h 2237474"/>
              <a:gd name="connsiteX108" fmla="*/ 5108970 w 12192000"/>
              <a:gd name="connsiteY108" fmla="*/ 1847935 h 2237474"/>
              <a:gd name="connsiteX109" fmla="*/ 5067961 w 12192000"/>
              <a:gd name="connsiteY109" fmla="*/ 1845917 h 2237474"/>
              <a:gd name="connsiteX110" fmla="*/ 5007075 w 12192000"/>
              <a:gd name="connsiteY110" fmla="*/ 1838626 h 2237474"/>
              <a:gd name="connsiteX111" fmla="*/ 4944087 w 12192000"/>
              <a:gd name="connsiteY111" fmla="*/ 1823332 h 2237474"/>
              <a:gd name="connsiteX112" fmla="*/ 4907662 w 12192000"/>
              <a:gd name="connsiteY112" fmla="*/ 1816900 h 2237474"/>
              <a:gd name="connsiteX113" fmla="*/ 4882386 w 12192000"/>
              <a:gd name="connsiteY113" fmla="*/ 1809844 h 2237474"/>
              <a:gd name="connsiteX114" fmla="*/ 4811440 w 12192000"/>
              <a:gd name="connsiteY114" fmla="*/ 1804655 h 2237474"/>
              <a:gd name="connsiteX115" fmla="*/ 4691075 w 12192000"/>
              <a:gd name="connsiteY115" fmla="*/ 1801389 h 2237474"/>
              <a:gd name="connsiteX116" fmla="*/ 4611738 w 12192000"/>
              <a:gd name="connsiteY116" fmla="*/ 1776964 h 2237474"/>
              <a:gd name="connsiteX117" fmla="*/ 4560070 w 12192000"/>
              <a:gd name="connsiteY117" fmla="*/ 1785640 h 2237474"/>
              <a:gd name="connsiteX118" fmla="*/ 4536503 w 12192000"/>
              <a:gd name="connsiteY118" fmla="*/ 1785334 h 2237474"/>
              <a:gd name="connsiteX119" fmla="*/ 4513724 w 12192000"/>
              <a:gd name="connsiteY119" fmla="*/ 1791996 h 2237474"/>
              <a:gd name="connsiteX120" fmla="*/ 4459810 w 12192000"/>
              <a:gd name="connsiteY120" fmla="*/ 1797886 h 2237474"/>
              <a:gd name="connsiteX121" fmla="*/ 4379064 w 12192000"/>
              <a:gd name="connsiteY121" fmla="*/ 1817177 h 2237474"/>
              <a:gd name="connsiteX122" fmla="*/ 4319209 w 12192000"/>
              <a:gd name="connsiteY122" fmla="*/ 1834833 h 2237474"/>
              <a:gd name="connsiteX123" fmla="*/ 4290981 w 12192000"/>
              <a:gd name="connsiteY123" fmla="*/ 1839677 h 2237474"/>
              <a:gd name="connsiteX124" fmla="*/ 4285792 w 12192000"/>
              <a:gd name="connsiteY124" fmla="*/ 1836231 h 2237474"/>
              <a:gd name="connsiteX125" fmla="*/ 4238372 w 12192000"/>
              <a:gd name="connsiteY125" fmla="*/ 1851480 h 2237474"/>
              <a:gd name="connsiteX126" fmla="*/ 4232517 w 12192000"/>
              <a:gd name="connsiteY126" fmla="*/ 1852567 h 2237474"/>
              <a:gd name="connsiteX127" fmla="*/ 4191732 w 12192000"/>
              <a:gd name="connsiteY127" fmla="*/ 1857328 h 2237474"/>
              <a:gd name="connsiteX128" fmla="*/ 4065532 w 12192000"/>
              <a:gd name="connsiteY128" fmla="*/ 1855477 h 2237474"/>
              <a:gd name="connsiteX129" fmla="*/ 4028460 w 12192000"/>
              <a:gd name="connsiteY129" fmla="*/ 1855137 h 2237474"/>
              <a:gd name="connsiteX130" fmla="*/ 4002267 w 12192000"/>
              <a:gd name="connsiteY130" fmla="*/ 1852352 h 2237474"/>
              <a:gd name="connsiteX131" fmla="*/ 3931396 w 12192000"/>
              <a:gd name="connsiteY131" fmla="*/ 1858915 h 2237474"/>
              <a:gd name="connsiteX132" fmla="*/ 3812162 w 12192000"/>
              <a:gd name="connsiteY132" fmla="*/ 1875501 h 2237474"/>
              <a:gd name="connsiteX133" fmla="*/ 3729530 w 12192000"/>
              <a:gd name="connsiteY133" fmla="*/ 1864513 h 2237474"/>
              <a:gd name="connsiteX134" fmla="*/ 3680177 w 12192000"/>
              <a:gd name="connsiteY134" fmla="*/ 1881552 h 2237474"/>
              <a:gd name="connsiteX135" fmla="*/ 3567259 w 12192000"/>
              <a:gd name="connsiteY135" fmla="*/ 1893482 h 2237474"/>
              <a:gd name="connsiteX136" fmla="*/ 3405770 w 12192000"/>
              <a:gd name="connsiteY136" fmla="*/ 1904591 h 2237474"/>
              <a:gd name="connsiteX137" fmla="*/ 3280097 w 12192000"/>
              <a:gd name="connsiteY137" fmla="*/ 1919610 h 2237474"/>
              <a:gd name="connsiteX138" fmla="*/ 3123424 w 12192000"/>
              <a:gd name="connsiteY138" fmla="*/ 1952930 h 2237474"/>
              <a:gd name="connsiteX139" fmla="*/ 3009910 w 12192000"/>
              <a:gd name="connsiteY139" fmla="*/ 1957866 h 2237474"/>
              <a:gd name="connsiteX140" fmla="*/ 2995934 w 12192000"/>
              <a:gd name="connsiteY140" fmla="*/ 1967085 h 2237474"/>
              <a:gd name="connsiteX141" fmla="*/ 2980071 w 12192000"/>
              <a:gd name="connsiteY141" fmla="*/ 1972988 h 2237474"/>
              <a:gd name="connsiteX142" fmla="*/ 2978094 w 12192000"/>
              <a:gd name="connsiteY142" fmla="*/ 1972369 h 2237474"/>
              <a:gd name="connsiteX143" fmla="*/ 2942858 w 12192000"/>
              <a:gd name="connsiteY143" fmla="*/ 1981367 h 2237474"/>
              <a:gd name="connsiteX144" fmla="*/ 2875436 w 12192000"/>
              <a:gd name="connsiteY144" fmla="*/ 1996977 h 2237474"/>
              <a:gd name="connsiteX145" fmla="*/ 2874892 w 12192000"/>
              <a:gd name="connsiteY145" fmla="*/ 1996085 h 2237474"/>
              <a:gd name="connsiteX146" fmla="*/ 2864145 w 12192000"/>
              <a:gd name="connsiteY146" fmla="*/ 1994061 h 2237474"/>
              <a:gd name="connsiteX147" fmla="*/ 2843662 w 12192000"/>
              <a:gd name="connsiteY147" fmla="*/ 1992498 h 2237474"/>
              <a:gd name="connsiteX148" fmla="*/ 2796128 w 12192000"/>
              <a:gd name="connsiteY148" fmla="*/ 1976403 h 2237474"/>
              <a:gd name="connsiteX149" fmla="*/ 2756784 w 12192000"/>
              <a:gd name="connsiteY149" fmla="*/ 1985116 h 2237474"/>
              <a:gd name="connsiteX150" fmla="*/ 2748833 w 12192000"/>
              <a:gd name="connsiteY150" fmla="*/ 1986323 h 2237474"/>
              <a:gd name="connsiteX151" fmla="*/ 2748661 w 12192000"/>
              <a:gd name="connsiteY151" fmla="*/ 1986122 h 2237474"/>
              <a:gd name="connsiteX152" fmla="*/ 2740251 w 12192000"/>
              <a:gd name="connsiteY152" fmla="*/ 1986946 h 2237474"/>
              <a:gd name="connsiteX153" fmla="*/ 2718916 w 12192000"/>
              <a:gd name="connsiteY153" fmla="*/ 1990867 h 2237474"/>
              <a:gd name="connsiteX154" fmla="*/ 2713522 w 12192000"/>
              <a:gd name="connsiteY154" fmla="*/ 1990173 h 2237474"/>
              <a:gd name="connsiteX155" fmla="*/ 2680597 w 12192000"/>
              <a:gd name="connsiteY155" fmla="*/ 1984996 h 2237474"/>
              <a:gd name="connsiteX156" fmla="*/ 2578178 w 12192000"/>
              <a:gd name="connsiteY156" fmla="*/ 1990531 h 2237474"/>
              <a:gd name="connsiteX157" fmla="*/ 2476147 w 12192000"/>
              <a:gd name="connsiteY157" fmla="*/ 1998305 h 2237474"/>
              <a:gd name="connsiteX158" fmla="*/ 2373568 w 12192000"/>
              <a:gd name="connsiteY158" fmla="*/ 2003219 h 2237474"/>
              <a:gd name="connsiteX159" fmla="*/ 2321399 w 12192000"/>
              <a:gd name="connsiteY159" fmla="*/ 1989467 h 2237474"/>
              <a:gd name="connsiteX160" fmla="*/ 2315525 w 12192000"/>
              <a:gd name="connsiteY160" fmla="*/ 1989708 h 2237474"/>
              <a:gd name="connsiteX161" fmla="*/ 2300792 w 12192000"/>
              <a:gd name="connsiteY161" fmla="*/ 1994290 h 2237474"/>
              <a:gd name="connsiteX162" fmla="*/ 2295469 w 12192000"/>
              <a:gd name="connsiteY162" fmla="*/ 1996659 h 2237474"/>
              <a:gd name="connsiteX163" fmla="*/ 2287219 w 12192000"/>
              <a:gd name="connsiteY163" fmla="*/ 1998750 h 2237474"/>
              <a:gd name="connsiteX164" fmla="*/ 2286948 w 12192000"/>
              <a:gd name="connsiteY164" fmla="*/ 1998596 h 2237474"/>
              <a:gd name="connsiteX165" fmla="*/ 2243069 w 12192000"/>
              <a:gd name="connsiteY165" fmla="*/ 2015111 h 2237474"/>
              <a:gd name="connsiteX166" fmla="*/ 2186609 w 12192000"/>
              <a:gd name="connsiteY166" fmla="*/ 2008263 h 2237474"/>
              <a:gd name="connsiteX167" fmla="*/ 2164831 w 12192000"/>
              <a:gd name="connsiteY167" fmla="*/ 2010143 h 2237474"/>
              <a:gd name="connsiteX168" fmla="*/ 2152836 w 12192000"/>
              <a:gd name="connsiteY168" fmla="*/ 2010048 h 2237474"/>
              <a:gd name="connsiteX169" fmla="*/ 2117102 w 12192000"/>
              <a:gd name="connsiteY169" fmla="*/ 2023004 h 2237474"/>
              <a:gd name="connsiteX170" fmla="*/ 2111935 w 12192000"/>
              <a:gd name="connsiteY170" fmla="*/ 2023163 h 2237474"/>
              <a:gd name="connsiteX171" fmla="*/ 2089991 w 12192000"/>
              <a:gd name="connsiteY171" fmla="*/ 2034193 h 2237474"/>
              <a:gd name="connsiteX172" fmla="*/ 2058061 w 12192000"/>
              <a:gd name="connsiteY172" fmla="*/ 2047942 h 2237474"/>
              <a:gd name="connsiteX173" fmla="*/ 2055737 w 12192000"/>
              <a:gd name="connsiteY173" fmla="*/ 2047704 h 2237474"/>
              <a:gd name="connsiteX174" fmla="*/ 2042244 w 12192000"/>
              <a:gd name="connsiteY174" fmla="*/ 2055560 h 2237474"/>
              <a:gd name="connsiteX175" fmla="*/ 1976224 w 12192000"/>
              <a:gd name="connsiteY175" fmla="*/ 2074257 h 2237474"/>
              <a:gd name="connsiteX176" fmla="*/ 1877728 w 12192000"/>
              <a:gd name="connsiteY176" fmla="*/ 2101004 h 2237474"/>
              <a:gd name="connsiteX177" fmla="*/ 1759056 w 12192000"/>
              <a:gd name="connsiteY177" fmla="*/ 2125608 h 2237474"/>
              <a:gd name="connsiteX178" fmla="*/ 1637948 w 12192000"/>
              <a:gd name="connsiteY178" fmla="*/ 2172597 h 2237474"/>
              <a:gd name="connsiteX179" fmla="*/ 1434549 w 12192000"/>
              <a:gd name="connsiteY179" fmla="*/ 2234522 h 2237474"/>
              <a:gd name="connsiteX180" fmla="*/ 1398481 w 12192000"/>
              <a:gd name="connsiteY180" fmla="*/ 2237074 h 2237474"/>
              <a:gd name="connsiteX181" fmla="*/ 1398407 w 12192000"/>
              <a:gd name="connsiteY181" fmla="*/ 2237095 h 2237474"/>
              <a:gd name="connsiteX182" fmla="*/ 1370962 w 12192000"/>
              <a:gd name="connsiteY182" fmla="*/ 2237474 h 2237474"/>
              <a:gd name="connsiteX183" fmla="*/ 1356367 w 12192000"/>
              <a:gd name="connsiteY183" fmla="*/ 2235089 h 2237474"/>
              <a:gd name="connsiteX184" fmla="*/ 1324828 w 12192000"/>
              <a:gd name="connsiteY184" fmla="*/ 2231968 h 2237474"/>
              <a:gd name="connsiteX185" fmla="*/ 1297744 w 12192000"/>
              <a:gd name="connsiteY185" fmla="*/ 2235849 h 2237474"/>
              <a:gd name="connsiteX186" fmla="*/ 1286236 w 12192000"/>
              <a:gd name="connsiteY186" fmla="*/ 2233135 h 2237474"/>
              <a:gd name="connsiteX187" fmla="*/ 1283504 w 12192000"/>
              <a:gd name="connsiteY187" fmla="*/ 2233797 h 2237474"/>
              <a:gd name="connsiteX188" fmla="*/ 1279765 w 12192000"/>
              <a:gd name="connsiteY188" fmla="*/ 2229639 h 2237474"/>
              <a:gd name="connsiteX189" fmla="*/ 1195347 w 12192000"/>
              <a:gd name="connsiteY189" fmla="*/ 2212354 h 2237474"/>
              <a:gd name="connsiteX190" fmla="*/ 970251 w 12192000"/>
              <a:gd name="connsiteY190" fmla="*/ 2221029 h 2237474"/>
              <a:gd name="connsiteX191" fmla="*/ 812914 w 12192000"/>
              <a:gd name="connsiteY191" fmla="*/ 2202752 h 2237474"/>
              <a:gd name="connsiteX192" fmla="*/ 800195 w 12192000"/>
              <a:gd name="connsiteY192" fmla="*/ 2209407 h 2237474"/>
              <a:gd name="connsiteX193" fmla="*/ 784978 w 12192000"/>
              <a:gd name="connsiteY193" fmla="*/ 2212360 h 2237474"/>
              <a:gd name="connsiteX194" fmla="*/ 681987 w 12192000"/>
              <a:gd name="connsiteY194" fmla="*/ 2216757 h 2237474"/>
              <a:gd name="connsiteX195" fmla="*/ 669923 w 12192000"/>
              <a:gd name="connsiteY195" fmla="*/ 2211682 h 2237474"/>
              <a:gd name="connsiteX196" fmla="*/ 648680 w 12192000"/>
              <a:gd name="connsiteY196" fmla="*/ 2206229 h 2237474"/>
              <a:gd name="connsiteX197" fmla="*/ 597225 w 12192000"/>
              <a:gd name="connsiteY197" fmla="*/ 2180999 h 2237474"/>
              <a:gd name="connsiteX198" fmla="*/ 558449 w 12192000"/>
              <a:gd name="connsiteY198" fmla="*/ 2182346 h 2237474"/>
              <a:gd name="connsiteX199" fmla="*/ 550517 w 12192000"/>
              <a:gd name="connsiteY199" fmla="*/ 2182060 h 2237474"/>
              <a:gd name="connsiteX200" fmla="*/ 550309 w 12192000"/>
              <a:gd name="connsiteY200" fmla="*/ 2181825 h 2237474"/>
              <a:gd name="connsiteX201" fmla="*/ 541836 w 12192000"/>
              <a:gd name="connsiteY201" fmla="*/ 2181063 h 2237474"/>
              <a:gd name="connsiteX202" fmla="*/ 536057 w 12192000"/>
              <a:gd name="connsiteY202" fmla="*/ 2181537 h 2237474"/>
              <a:gd name="connsiteX203" fmla="*/ 520671 w 12192000"/>
              <a:gd name="connsiteY203" fmla="*/ 2180980 h 2237474"/>
              <a:gd name="connsiteX204" fmla="*/ 515024 w 12192000"/>
              <a:gd name="connsiteY204" fmla="*/ 2179258 h 2237474"/>
              <a:gd name="connsiteX205" fmla="*/ 512278 w 12192000"/>
              <a:gd name="connsiteY205" fmla="*/ 2176369 h 2237474"/>
              <a:gd name="connsiteX206" fmla="*/ 480419 w 12192000"/>
              <a:gd name="connsiteY206" fmla="*/ 2167807 h 2237474"/>
              <a:gd name="connsiteX207" fmla="*/ 413835 w 12192000"/>
              <a:gd name="connsiteY207" fmla="*/ 2156783 h 2237474"/>
              <a:gd name="connsiteX208" fmla="*/ 376513 w 12192000"/>
              <a:gd name="connsiteY208" fmla="*/ 2154014 h 2237474"/>
              <a:gd name="connsiteX209" fmla="*/ 273386 w 12192000"/>
              <a:gd name="connsiteY209" fmla="*/ 2142551 h 2237474"/>
              <a:gd name="connsiteX210" fmla="*/ 169207 w 12192000"/>
              <a:gd name="connsiteY210" fmla="*/ 2128100 h 2237474"/>
              <a:gd name="connsiteX211" fmla="*/ 93149 w 12192000"/>
              <a:gd name="connsiteY211" fmla="*/ 2105324 h 2237474"/>
              <a:gd name="connsiteX212" fmla="*/ 88109 w 12192000"/>
              <a:gd name="connsiteY212" fmla="*/ 2106704 h 2237474"/>
              <a:gd name="connsiteX213" fmla="*/ 80022 w 12192000"/>
              <a:gd name="connsiteY213" fmla="*/ 2107254 h 2237474"/>
              <a:gd name="connsiteX214" fmla="*/ 79717 w 12192000"/>
              <a:gd name="connsiteY214" fmla="*/ 2107046 h 2237474"/>
              <a:gd name="connsiteX215" fmla="*/ 72352 w 12192000"/>
              <a:gd name="connsiteY215" fmla="*/ 2107991 h 2237474"/>
              <a:gd name="connsiteX216" fmla="*/ 37645 w 12192000"/>
              <a:gd name="connsiteY216" fmla="*/ 2115401 h 2237474"/>
              <a:gd name="connsiteX217" fmla="*/ 4572 w 12192000"/>
              <a:gd name="connsiteY217" fmla="*/ 2111091 h 2237474"/>
              <a:gd name="connsiteX218" fmla="*/ 0 w 12192000"/>
              <a:gd name="connsiteY218" fmla="*/ 2110468 h 2237474"/>
              <a:gd name="connsiteX219" fmla="*/ 0 w 12192000"/>
              <a:gd name="connsiteY21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61459 w 12192000"/>
              <a:gd name="connsiteY27" fmla="*/ 862394 h 2237474"/>
              <a:gd name="connsiteX28" fmla="*/ 9705768 w 12192000"/>
              <a:gd name="connsiteY28" fmla="*/ 894610 h 2237474"/>
              <a:gd name="connsiteX29" fmla="*/ 9683005 w 12192000"/>
              <a:gd name="connsiteY29" fmla="*/ 894128 h 2237474"/>
              <a:gd name="connsiteX30" fmla="*/ 9594438 w 12192000"/>
              <a:gd name="connsiteY30" fmla="*/ 919051 h 2237474"/>
              <a:gd name="connsiteX31" fmla="*/ 9577033 w 12192000"/>
              <a:gd name="connsiteY31" fmla="*/ 922857 h 2237474"/>
              <a:gd name="connsiteX32" fmla="*/ 9544189 w 12192000"/>
              <a:gd name="connsiteY32" fmla="*/ 938966 h 2237474"/>
              <a:gd name="connsiteX33" fmla="*/ 9500499 w 12192000"/>
              <a:gd name="connsiteY33" fmla="*/ 954680 h 2237474"/>
              <a:gd name="connsiteX34" fmla="*/ 9428195 w 12192000"/>
              <a:gd name="connsiteY34" fmla="*/ 986225 h 2237474"/>
              <a:gd name="connsiteX35" fmla="*/ 9410017 w 12192000"/>
              <a:gd name="connsiteY35" fmla="*/ 993931 h 2237474"/>
              <a:gd name="connsiteX36" fmla="*/ 9392919 w 12192000"/>
              <a:gd name="connsiteY36" fmla="*/ 994656 h 2237474"/>
              <a:gd name="connsiteX37" fmla="*/ 9278619 w 12192000"/>
              <a:gd name="connsiteY37" fmla="*/ 1011878 h 2237474"/>
              <a:gd name="connsiteX38" fmla="*/ 9268019 w 12192000"/>
              <a:gd name="connsiteY38" fmla="*/ 1007442 h 2237474"/>
              <a:gd name="connsiteX39" fmla="*/ 9234662 w 12192000"/>
              <a:gd name="connsiteY39" fmla="*/ 1023056 h 2237474"/>
              <a:gd name="connsiteX40" fmla="*/ 9181033 w 12192000"/>
              <a:gd name="connsiteY40" fmla="*/ 1037921 h 2237474"/>
              <a:gd name="connsiteX41" fmla="*/ 9155969 w 12192000"/>
              <a:gd name="connsiteY41" fmla="*/ 1046804 h 2237474"/>
              <a:gd name="connsiteX42" fmla="*/ 9133985 w 12192000"/>
              <a:gd name="connsiteY42" fmla="*/ 1046450 h 2237474"/>
              <a:gd name="connsiteX43" fmla="*/ 9012987 w 12192000"/>
              <a:gd name="connsiteY43" fmla="*/ 1061986 h 2237474"/>
              <a:gd name="connsiteX44" fmla="*/ 8968445 w 12192000"/>
              <a:gd name="connsiteY44" fmla="*/ 1052169 h 2237474"/>
              <a:gd name="connsiteX45" fmla="*/ 8958984 w 12192000"/>
              <a:gd name="connsiteY45" fmla="*/ 1057212 h 2237474"/>
              <a:gd name="connsiteX46" fmla="*/ 8886001 w 12192000"/>
              <a:gd name="connsiteY46" fmla="*/ 1067468 h 2237474"/>
              <a:gd name="connsiteX47" fmla="*/ 8838610 w 12192000"/>
              <a:gd name="connsiteY47" fmla="*/ 1075091 h 2237474"/>
              <a:gd name="connsiteX48" fmla="*/ 8750383 w 12192000"/>
              <a:gd name="connsiteY48" fmla="*/ 1097387 h 2237474"/>
              <a:gd name="connsiteX49" fmla="*/ 8697365 w 12192000"/>
              <a:gd name="connsiteY49" fmla="*/ 1105869 h 2237474"/>
              <a:gd name="connsiteX50" fmla="*/ 8665605 w 12192000"/>
              <a:gd name="connsiteY50" fmla="*/ 1110791 h 2237474"/>
              <a:gd name="connsiteX51" fmla="*/ 8584946 w 12192000"/>
              <a:gd name="connsiteY51" fmla="*/ 1135226 h 2237474"/>
              <a:gd name="connsiteX52" fmla="*/ 8460755 w 12192000"/>
              <a:gd name="connsiteY52" fmla="*/ 1203427 h 2237474"/>
              <a:gd name="connsiteX53" fmla="*/ 8419755 w 12192000"/>
              <a:gd name="connsiteY53" fmla="*/ 1216260 h 2237474"/>
              <a:gd name="connsiteX54" fmla="*/ 8411626 w 12192000"/>
              <a:gd name="connsiteY54" fmla="*/ 1214397 h 2237474"/>
              <a:gd name="connsiteX55" fmla="*/ 8363469 w 12192000"/>
              <a:gd name="connsiteY55" fmla="*/ 1246658 h 2237474"/>
              <a:gd name="connsiteX56" fmla="*/ 8275497 w 12192000"/>
              <a:gd name="connsiteY56" fmla="*/ 1264396 h 2237474"/>
              <a:gd name="connsiteX57" fmla="*/ 8206287 w 12192000"/>
              <a:gd name="connsiteY57" fmla="*/ 1273060 h 2237474"/>
              <a:gd name="connsiteX58" fmla="*/ 8168705 w 12192000"/>
              <a:gd name="connsiteY58" fmla="*/ 1279956 h 2237474"/>
              <a:gd name="connsiteX59" fmla="*/ 8139997 w 12192000"/>
              <a:gd name="connsiteY59" fmla="*/ 1282713 h 2237474"/>
              <a:gd name="connsiteX60" fmla="*/ 8074238 w 12192000"/>
              <a:gd name="connsiteY60" fmla="*/ 1301895 h 2237474"/>
              <a:gd name="connsiteX61" fmla="*/ 7968292 w 12192000"/>
              <a:gd name="connsiteY61" fmla="*/ 1338779 h 2237474"/>
              <a:gd name="connsiteX62" fmla="*/ 7945122 w 12192000"/>
              <a:gd name="connsiteY62" fmla="*/ 1345477 h 2237474"/>
              <a:gd name="connsiteX63" fmla="*/ 7902328 w 12192000"/>
              <a:gd name="connsiteY63" fmla="*/ 1345865 h 2237474"/>
              <a:gd name="connsiteX64" fmla="*/ 7875879 w 12192000"/>
              <a:gd name="connsiteY64" fmla="*/ 1345646 h 2237474"/>
              <a:gd name="connsiteX65" fmla="*/ 7840612 w 12192000"/>
              <a:gd name="connsiteY65" fmla="*/ 1369373 h 2237474"/>
              <a:gd name="connsiteX66" fmla="*/ 7786819 w 12192000"/>
              <a:gd name="connsiteY66" fmla="*/ 1378970 h 2237474"/>
              <a:gd name="connsiteX67" fmla="*/ 7548172 w 12192000"/>
              <a:gd name="connsiteY67" fmla="*/ 1417460 h 2237474"/>
              <a:gd name="connsiteX68" fmla="*/ 7483437 w 12192000"/>
              <a:gd name="connsiteY68" fmla="*/ 1478152 h 2237474"/>
              <a:gd name="connsiteX69" fmla="*/ 7377870 w 12192000"/>
              <a:gd name="connsiteY69" fmla="*/ 1523319 h 2237474"/>
              <a:gd name="connsiteX70" fmla="*/ 7230737 w 12192000"/>
              <a:gd name="connsiteY70" fmla="*/ 1562633 h 2237474"/>
              <a:gd name="connsiteX71" fmla="*/ 7224458 w 12192000"/>
              <a:gd name="connsiteY71" fmla="*/ 1573008 h 2237474"/>
              <a:gd name="connsiteX72" fmla="*/ 7213486 w 12192000"/>
              <a:gd name="connsiteY72" fmla="*/ 1580987 h 2237474"/>
              <a:gd name="connsiteX73" fmla="*/ 7183121 w 12192000"/>
              <a:gd name="connsiteY73" fmla="*/ 1595162 h 2237474"/>
              <a:gd name="connsiteX74" fmla="*/ 7164601 w 12192000"/>
              <a:gd name="connsiteY74" fmla="*/ 1606490 h 2237474"/>
              <a:gd name="connsiteX75" fmla="*/ 7114651 w 12192000"/>
              <a:gd name="connsiteY75" fmla="*/ 1620959 h 2237474"/>
              <a:gd name="connsiteX76" fmla="*/ 7092727 w 12192000"/>
              <a:gd name="connsiteY76" fmla="*/ 1623628 h 2237474"/>
              <a:gd name="connsiteX77" fmla="*/ 7031309 w 12192000"/>
              <a:gd name="connsiteY77" fmla="*/ 1619451 h 2237474"/>
              <a:gd name="connsiteX78" fmla="*/ 6999084 w 12192000"/>
              <a:gd name="connsiteY78" fmla="*/ 1634317 h 2237474"/>
              <a:gd name="connsiteX79" fmla="*/ 6992107 w 12192000"/>
              <a:gd name="connsiteY79" fmla="*/ 1636860 h 2237474"/>
              <a:gd name="connsiteX80" fmla="*/ 6991765 w 12192000"/>
              <a:gd name="connsiteY80" fmla="*/ 1636725 h 2237474"/>
              <a:gd name="connsiteX81" fmla="*/ 6900177 w 12192000"/>
              <a:gd name="connsiteY81" fmla="*/ 1636016 h 2237474"/>
              <a:gd name="connsiteX82" fmla="*/ 6795372 w 12192000"/>
              <a:gd name="connsiteY82" fmla="*/ 1644845 h 2237474"/>
              <a:gd name="connsiteX83" fmla="*/ 6692251 w 12192000"/>
              <a:gd name="connsiteY83" fmla="*/ 1656357 h 2237474"/>
              <a:gd name="connsiteX84" fmla="*/ 6655235 w 12192000"/>
              <a:gd name="connsiteY84" fmla="*/ 1661869 h 2237474"/>
              <a:gd name="connsiteX85" fmla="*/ 6587857 w 12192000"/>
              <a:gd name="connsiteY85" fmla="*/ 1665769 h 2237474"/>
              <a:gd name="connsiteX86" fmla="*/ 6554894 w 12192000"/>
              <a:gd name="connsiteY86" fmla="*/ 1664428 h 2237474"/>
              <a:gd name="connsiteX87" fmla="*/ 6516595 w 12192000"/>
              <a:gd name="connsiteY87" fmla="*/ 1667475 h 2237474"/>
              <a:gd name="connsiteX88" fmla="*/ 6508541 w 12192000"/>
              <a:gd name="connsiteY88" fmla="*/ 1668757 h 2237474"/>
              <a:gd name="connsiteX89" fmla="*/ 6471012 w 12192000"/>
              <a:gd name="connsiteY89" fmla="*/ 1678604 h 2237474"/>
              <a:gd name="connsiteX90" fmla="*/ 6415265 w 12192000"/>
              <a:gd name="connsiteY90" fmla="*/ 1665317 h 2237474"/>
              <a:gd name="connsiteX91" fmla="*/ 6364035 w 12192000"/>
              <a:gd name="connsiteY91" fmla="*/ 1667683 h 2237474"/>
              <a:gd name="connsiteX92" fmla="*/ 6280959 w 12192000"/>
              <a:gd name="connsiteY92" fmla="*/ 1689329 h 2237474"/>
              <a:gd name="connsiteX93" fmla="*/ 6243319 w 12192000"/>
              <a:gd name="connsiteY93" fmla="*/ 1695560 h 2237474"/>
              <a:gd name="connsiteX94" fmla="*/ 6098321 w 12192000"/>
              <a:gd name="connsiteY94" fmla="*/ 1721646 h 2237474"/>
              <a:gd name="connsiteX95" fmla="*/ 5880652 w 12192000"/>
              <a:gd name="connsiteY95" fmla="*/ 1779643 h 2237474"/>
              <a:gd name="connsiteX96" fmla="*/ 5785959 w 12192000"/>
              <a:gd name="connsiteY96" fmla="*/ 1775307 h 2237474"/>
              <a:gd name="connsiteX97" fmla="*/ 5643534 w 12192000"/>
              <a:gd name="connsiteY97" fmla="*/ 1802919 h 2237474"/>
              <a:gd name="connsiteX98" fmla="*/ 5518799 w 12192000"/>
              <a:gd name="connsiteY98" fmla="*/ 1818312 h 2237474"/>
              <a:gd name="connsiteX99" fmla="*/ 5505014 w 12192000"/>
              <a:gd name="connsiteY99" fmla="*/ 1819259 h 2237474"/>
              <a:gd name="connsiteX100" fmla="*/ 5453307 w 12192000"/>
              <a:gd name="connsiteY100" fmla="*/ 1815450 h 2237474"/>
              <a:gd name="connsiteX101" fmla="*/ 5364192 w 12192000"/>
              <a:gd name="connsiteY101" fmla="*/ 1826074 h 2237474"/>
              <a:gd name="connsiteX102" fmla="*/ 5350380 w 12192000"/>
              <a:gd name="connsiteY102" fmla="*/ 1830891 h 2237474"/>
              <a:gd name="connsiteX103" fmla="*/ 5259633 w 12192000"/>
              <a:gd name="connsiteY103" fmla="*/ 1837160 h 2237474"/>
              <a:gd name="connsiteX104" fmla="*/ 5197513 w 12192000"/>
              <a:gd name="connsiteY104" fmla="*/ 1844718 h 2237474"/>
              <a:gd name="connsiteX105" fmla="*/ 5168852 w 12192000"/>
              <a:gd name="connsiteY105" fmla="*/ 1844846 h 2237474"/>
              <a:gd name="connsiteX106" fmla="*/ 5114927 w 12192000"/>
              <a:gd name="connsiteY106" fmla="*/ 1847827 h 2237474"/>
              <a:gd name="connsiteX107" fmla="*/ 5108970 w 12192000"/>
              <a:gd name="connsiteY107" fmla="*/ 1847935 h 2237474"/>
              <a:gd name="connsiteX108" fmla="*/ 5067961 w 12192000"/>
              <a:gd name="connsiteY108" fmla="*/ 1845917 h 2237474"/>
              <a:gd name="connsiteX109" fmla="*/ 5007075 w 12192000"/>
              <a:gd name="connsiteY109" fmla="*/ 1838626 h 2237474"/>
              <a:gd name="connsiteX110" fmla="*/ 4944087 w 12192000"/>
              <a:gd name="connsiteY110" fmla="*/ 1823332 h 2237474"/>
              <a:gd name="connsiteX111" fmla="*/ 4907662 w 12192000"/>
              <a:gd name="connsiteY111" fmla="*/ 1816900 h 2237474"/>
              <a:gd name="connsiteX112" fmla="*/ 4882386 w 12192000"/>
              <a:gd name="connsiteY112" fmla="*/ 1809844 h 2237474"/>
              <a:gd name="connsiteX113" fmla="*/ 4811440 w 12192000"/>
              <a:gd name="connsiteY113" fmla="*/ 1804655 h 2237474"/>
              <a:gd name="connsiteX114" fmla="*/ 4691075 w 12192000"/>
              <a:gd name="connsiteY114" fmla="*/ 1801389 h 2237474"/>
              <a:gd name="connsiteX115" fmla="*/ 4611738 w 12192000"/>
              <a:gd name="connsiteY115" fmla="*/ 1776964 h 2237474"/>
              <a:gd name="connsiteX116" fmla="*/ 4560070 w 12192000"/>
              <a:gd name="connsiteY116" fmla="*/ 1785640 h 2237474"/>
              <a:gd name="connsiteX117" fmla="*/ 4536503 w 12192000"/>
              <a:gd name="connsiteY117" fmla="*/ 1785334 h 2237474"/>
              <a:gd name="connsiteX118" fmla="*/ 4513724 w 12192000"/>
              <a:gd name="connsiteY118" fmla="*/ 1791996 h 2237474"/>
              <a:gd name="connsiteX119" fmla="*/ 4459810 w 12192000"/>
              <a:gd name="connsiteY119" fmla="*/ 1797886 h 2237474"/>
              <a:gd name="connsiteX120" fmla="*/ 4379064 w 12192000"/>
              <a:gd name="connsiteY120" fmla="*/ 1817177 h 2237474"/>
              <a:gd name="connsiteX121" fmla="*/ 4319209 w 12192000"/>
              <a:gd name="connsiteY121" fmla="*/ 1834833 h 2237474"/>
              <a:gd name="connsiteX122" fmla="*/ 4290981 w 12192000"/>
              <a:gd name="connsiteY122" fmla="*/ 1839677 h 2237474"/>
              <a:gd name="connsiteX123" fmla="*/ 4285792 w 12192000"/>
              <a:gd name="connsiteY123" fmla="*/ 1836231 h 2237474"/>
              <a:gd name="connsiteX124" fmla="*/ 4238372 w 12192000"/>
              <a:gd name="connsiteY124" fmla="*/ 1851480 h 2237474"/>
              <a:gd name="connsiteX125" fmla="*/ 4232517 w 12192000"/>
              <a:gd name="connsiteY125" fmla="*/ 1852567 h 2237474"/>
              <a:gd name="connsiteX126" fmla="*/ 4191732 w 12192000"/>
              <a:gd name="connsiteY126" fmla="*/ 1857328 h 2237474"/>
              <a:gd name="connsiteX127" fmla="*/ 4065532 w 12192000"/>
              <a:gd name="connsiteY127" fmla="*/ 1855477 h 2237474"/>
              <a:gd name="connsiteX128" fmla="*/ 4028460 w 12192000"/>
              <a:gd name="connsiteY128" fmla="*/ 1855137 h 2237474"/>
              <a:gd name="connsiteX129" fmla="*/ 4002267 w 12192000"/>
              <a:gd name="connsiteY129" fmla="*/ 1852352 h 2237474"/>
              <a:gd name="connsiteX130" fmla="*/ 3931396 w 12192000"/>
              <a:gd name="connsiteY130" fmla="*/ 1858915 h 2237474"/>
              <a:gd name="connsiteX131" fmla="*/ 3812162 w 12192000"/>
              <a:gd name="connsiteY131" fmla="*/ 1875501 h 2237474"/>
              <a:gd name="connsiteX132" fmla="*/ 3729530 w 12192000"/>
              <a:gd name="connsiteY132" fmla="*/ 1864513 h 2237474"/>
              <a:gd name="connsiteX133" fmla="*/ 3680177 w 12192000"/>
              <a:gd name="connsiteY133" fmla="*/ 1881552 h 2237474"/>
              <a:gd name="connsiteX134" fmla="*/ 3567259 w 12192000"/>
              <a:gd name="connsiteY134" fmla="*/ 1893482 h 2237474"/>
              <a:gd name="connsiteX135" fmla="*/ 3405770 w 12192000"/>
              <a:gd name="connsiteY135" fmla="*/ 1904591 h 2237474"/>
              <a:gd name="connsiteX136" fmla="*/ 3280097 w 12192000"/>
              <a:gd name="connsiteY136" fmla="*/ 1919610 h 2237474"/>
              <a:gd name="connsiteX137" fmla="*/ 3123424 w 12192000"/>
              <a:gd name="connsiteY137" fmla="*/ 1952930 h 2237474"/>
              <a:gd name="connsiteX138" fmla="*/ 3009910 w 12192000"/>
              <a:gd name="connsiteY138" fmla="*/ 1957866 h 2237474"/>
              <a:gd name="connsiteX139" fmla="*/ 2995934 w 12192000"/>
              <a:gd name="connsiteY139" fmla="*/ 1967085 h 2237474"/>
              <a:gd name="connsiteX140" fmla="*/ 2980071 w 12192000"/>
              <a:gd name="connsiteY140" fmla="*/ 1972988 h 2237474"/>
              <a:gd name="connsiteX141" fmla="*/ 2978094 w 12192000"/>
              <a:gd name="connsiteY141" fmla="*/ 1972369 h 2237474"/>
              <a:gd name="connsiteX142" fmla="*/ 2942858 w 12192000"/>
              <a:gd name="connsiteY142" fmla="*/ 1981367 h 2237474"/>
              <a:gd name="connsiteX143" fmla="*/ 2875436 w 12192000"/>
              <a:gd name="connsiteY143" fmla="*/ 1996977 h 2237474"/>
              <a:gd name="connsiteX144" fmla="*/ 2874892 w 12192000"/>
              <a:gd name="connsiteY144" fmla="*/ 1996085 h 2237474"/>
              <a:gd name="connsiteX145" fmla="*/ 2864145 w 12192000"/>
              <a:gd name="connsiteY145" fmla="*/ 1994061 h 2237474"/>
              <a:gd name="connsiteX146" fmla="*/ 2843662 w 12192000"/>
              <a:gd name="connsiteY146" fmla="*/ 1992498 h 2237474"/>
              <a:gd name="connsiteX147" fmla="*/ 2796128 w 12192000"/>
              <a:gd name="connsiteY147" fmla="*/ 1976403 h 2237474"/>
              <a:gd name="connsiteX148" fmla="*/ 2756784 w 12192000"/>
              <a:gd name="connsiteY148" fmla="*/ 1985116 h 2237474"/>
              <a:gd name="connsiteX149" fmla="*/ 2748833 w 12192000"/>
              <a:gd name="connsiteY149" fmla="*/ 1986323 h 2237474"/>
              <a:gd name="connsiteX150" fmla="*/ 2748661 w 12192000"/>
              <a:gd name="connsiteY150" fmla="*/ 1986122 h 2237474"/>
              <a:gd name="connsiteX151" fmla="*/ 2740251 w 12192000"/>
              <a:gd name="connsiteY151" fmla="*/ 1986946 h 2237474"/>
              <a:gd name="connsiteX152" fmla="*/ 2718916 w 12192000"/>
              <a:gd name="connsiteY152" fmla="*/ 1990867 h 2237474"/>
              <a:gd name="connsiteX153" fmla="*/ 2713522 w 12192000"/>
              <a:gd name="connsiteY153" fmla="*/ 1990173 h 2237474"/>
              <a:gd name="connsiteX154" fmla="*/ 2680597 w 12192000"/>
              <a:gd name="connsiteY154" fmla="*/ 1984996 h 2237474"/>
              <a:gd name="connsiteX155" fmla="*/ 2578178 w 12192000"/>
              <a:gd name="connsiteY155" fmla="*/ 1990531 h 2237474"/>
              <a:gd name="connsiteX156" fmla="*/ 2476147 w 12192000"/>
              <a:gd name="connsiteY156" fmla="*/ 1998305 h 2237474"/>
              <a:gd name="connsiteX157" fmla="*/ 2373568 w 12192000"/>
              <a:gd name="connsiteY157" fmla="*/ 2003219 h 2237474"/>
              <a:gd name="connsiteX158" fmla="*/ 2321399 w 12192000"/>
              <a:gd name="connsiteY158" fmla="*/ 1989467 h 2237474"/>
              <a:gd name="connsiteX159" fmla="*/ 2315525 w 12192000"/>
              <a:gd name="connsiteY159" fmla="*/ 1989708 h 2237474"/>
              <a:gd name="connsiteX160" fmla="*/ 2300792 w 12192000"/>
              <a:gd name="connsiteY160" fmla="*/ 1994290 h 2237474"/>
              <a:gd name="connsiteX161" fmla="*/ 2295469 w 12192000"/>
              <a:gd name="connsiteY161" fmla="*/ 1996659 h 2237474"/>
              <a:gd name="connsiteX162" fmla="*/ 2287219 w 12192000"/>
              <a:gd name="connsiteY162" fmla="*/ 1998750 h 2237474"/>
              <a:gd name="connsiteX163" fmla="*/ 2286948 w 12192000"/>
              <a:gd name="connsiteY163" fmla="*/ 1998596 h 2237474"/>
              <a:gd name="connsiteX164" fmla="*/ 2243069 w 12192000"/>
              <a:gd name="connsiteY164" fmla="*/ 2015111 h 2237474"/>
              <a:gd name="connsiteX165" fmla="*/ 2186609 w 12192000"/>
              <a:gd name="connsiteY165" fmla="*/ 2008263 h 2237474"/>
              <a:gd name="connsiteX166" fmla="*/ 2164831 w 12192000"/>
              <a:gd name="connsiteY166" fmla="*/ 2010143 h 2237474"/>
              <a:gd name="connsiteX167" fmla="*/ 2152836 w 12192000"/>
              <a:gd name="connsiteY167" fmla="*/ 2010048 h 2237474"/>
              <a:gd name="connsiteX168" fmla="*/ 2117102 w 12192000"/>
              <a:gd name="connsiteY168" fmla="*/ 2023004 h 2237474"/>
              <a:gd name="connsiteX169" fmla="*/ 2111935 w 12192000"/>
              <a:gd name="connsiteY169" fmla="*/ 2023163 h 2237474"/>
              <a:gd name="connsiteX170" fmla="*/ 2089991 w 12192000"/>
              <a:gd name="connsiteY170" fmla="*/ 2034193 h 2237474"/>
              <a:gd name="connsiteX171" fmla="*/ 2058061 w 12192000"/>
              <a:gd name="connsiteY171" fmla="*/ 2047942 h 2237474"/>
              <a:gd name="connsiteX172" fmla="*/ 2055737 w 12192000"/>
              <a:gd name="connsiteY172" fmla="*/ 2047704 h 2237474"/>
              <a:gd name="connsiteX173" fmla="*/ 2042244 w 12192000"/>
              <a:gd name="connsiteY173" fmla="*/ 2055560 h 2237474"/>
              <a:gd name="connsiteX174" fmla="*/ 1976224 w 12192000"/>
              <a:gd name="connsiteY174" fmla="*/ 2074257 h 2237474"/>
              <a:gd name="connsiteX175" fmla="*/ 1877728 w 12192000"/>
              <a:gd name="connsiteY175" fmla="*/ 2101004 h 2237474"/>
              <a:gd name="connsiteX176" fmla="*/ 1759056 w 12192000"/>
              <a:gd name="connsiteY176" fmla="*/ 2125608 h 2237474"/>
              <a:gd name="connsiteX177" fmla="*/ 1637948 w 12192000"/>
              <a:gd name="connsiteY177" fmla="*/ 2172597 h 2237474"/>
              <a:gd name="connsiteX178" fmla="*/ 1434549 w 12192000"/>
              <a:gd name="connsiteY178" fmla="*/ 2234522 h 2237474"/>
              <a:gd name="connsiteX179" fmla="*/ 1398481 w 12192000"/>
              <a:gd name="connsiteY179" fmla="*/ 2237074 h 2237474"/>
              <a:gd name="connsiteX180" fmla="*/ 1398407 w 12192000"/>
              <a:gd name="connsiteY180" fmla="*/ 2237095 h 2237474"/>
              <a:gd name="connsiteX181" fmla="*/ 1370962 w 12192000"/>
              <a:gd name="connsiteY181" fmla="*/ 2237474 h 2237474"/>
              <a:gd name="connsiteX182" fmla="*/ 1356367 w 12192000"/>
              <a:gd name="connsiteY182" fmla="*/ 2235089 h 2237474"/>
              <a:gd name="connsiteX183" fmla="*/ 1324828 w 12192000"/>
              <a:gd name="connsiteY183" fmla="*/ 2231968 h 2237474"/>
              <a:gd name="connsiteX184" fmla="*/ 1297744 w 12192000"/>
              <a:gd name="connsiteY184" fmla="*/ 2235849 h 2237474"/>
              <a:gd name="connsiteX185" fmla="*/ 1286236 w 12192000"/>
              <a:gd name="connsiteY185" fmla="*/ 2233135 h 2237474"/>
              <a:gd name="connsiteX186" fmla="*/ 1283504 w 12192000"/>
              <a:gd name="connsiteY186" fmla="*/ 2233797 h 2237474"/>
              <a:gd name="connsiteX187" fmla="*/ 1279765 w 12192000"/>
              <a:gd name="connsiteY187" fmla="*/ 2229639 h 2237474"/>
              <a:gd name="connsiteX188" fmla="*/ 1195347 w 12192000"/>
              <a:gd name="connsiteY188" fmla="*/ 2212354 h 2237474"/>
              <a:gd name="connsiteX189" fmla="*/ 970251 w 12192000"/>
              <a:gd name="connsiteY189" fmla="*/ 2221029 h 2237474"/>
              <a:gd name="connsiteX190" fmla="*/ 812914 w 12192000"/>
              <a:gd name="connsiteY190" fmla="*/ 2202752 h 2237474"/>
              <a:gd name="connsiteX191" fmla="*/ 800195 w 12192000"/>
              <a:gd name="connsiteY191" fmla="*/ 2209407 h 2237474"/>
              <a:gd name="connsiteX192" fmla="*/ 784978 w 12192000"/>
              <a:gd name="connsiteY192" fmla="*/ 2212360 h 2237474"/>
              <a:gd name="connsiteX193" fmla="*/ 681987 w 12192000"/>
              <a:gd name="connsiteY193" fmla="*/ 2216757 h 2237474"/>
              <a:gd name="connsiteX194" fmla="*/ 669923 w 12192000"/>
              <a:gd name="connsiteY194" fmla="*/ 2211682 h 2237474"/>
              <a:gd name="connsiteX195" fmla="*/ 648680 w 12192000"/>
              <a:gd name="connsiteY195" fmla="*/ 2206229 h 2237474"/>
              <a:gd name="connsiteX196" fmla="*/ 597225 w 12192000"/>
              <a:gd name="connsiteY196" fmla="*/ 2180999 h 2237474"/>
              <a:gd name="connsiteX197" fmla="*/ 558449 w 12192000"/>
              <a:gd name="connsiteY197" fmla="*/ 2182346 h 2237474"/>
              <a:gd name="connsiteX198" fmla="*/ 550517 w 12192000"/>
              <a:gd name="connsiteY198" fmla="*/ 2182060 h 2237474"/>
              <a:gd name="connsiteX199" fmla="*/ 550309 w 12192000"/>
              <a:gd name="connsiteY199" fmla="*/ 2181825 h 2237474"/>
              <a:gd name="connsiteX200" fmla="*/ 541836 w 12192000"/>
              <a:gd name="connsiteY200" fmla="*/ 2181063 h 2237474"/>
              <a:gd name="connsiteX201" fmla="*/ 536057 w 12192000"/>
              <a:gd name="connsiteY201" fmla="*/ 2181537 h 2237474"/>
              <a:gd name="connsiteX202" fmla="*/ 520671 w 12192000"/>
              <a:gd name="connsiteY202" fmla="*/ 2180980 h 2237474"/>
              <a:gd name="connsiteX203" fmla="*/ 515024 w 12192000"/>
              <a:gd name="connsiteY203" fmla="*/ 2179258 h 2237474"/>
              <a:gd name="connsiteX204" fmla="*/ 512278 w 12192000"/>
              <a:gd name="connsiteY204" fmla="*/ 2176369 h 2237474"/>
              <a:gd name="connsiteX205" fmla="*/ 480419 w 12192000"/>
              <a:gd name="connsiteY205" fmla="*/ 2167807 h 2237474"/>
              <a:gd name="connsiteX206" fmla="*/ 413835 w 12192000"/>
              <a:gd name="connsiteY206" fmla="*/ 2156783 h 2237474"/>
              <a:gd name="connsiteX207" fmla="*/ 376513 w 12192000"/>
              <a:gd name="connsiteY207" fmla="*/ 2154014 h 2237474"/>
              <a:gd name="connsiteX208" fmla="*/ 273386 w 12192000"/>
              <a:gd name="connsiteY208" fmla="*/ 2142551 h 2237474"/>
              <a:gd name="connsiteX209" fmla="*/ 169207 w 12192000"/>
              <a:gd name="connsiteY209" fmla="*/ 2128100 h 2237474"/>
              <a:gd name="connsiteX210" fmla="*/ 93149 w 12192000"/>
              <a:gd name="connsiteY210" fmla="*/ 2105324 h 2237474"/>
              <a:gd name="connsiteX211" fmla="*/ 88109 w 12192000"/>
              <a:gd name="connsiteY211" fmla="*/ 2106704 h 2237474"/>
              <a:gd name="connsiteX212" fmla="*/ 80022 w 12192000"/>
              <a:gd name="connsiteY212" fmla="*/ 2107254 h 2237474"/>
              <a:gd name="connsiteX213" fmla="*/ 79717 w 12192000"/>
              <a:gd name="connsiteY213" fmla="*/ 2107046 h 2237474"/>
              <a:gd name="connsiteX214" fmla="*/ 72352 w 12192000"/>
              <a:gd name="connsiteY214" fmla="*/ 2107991 h 2237474"/>
              <a:gd name="connsiteX215" fmla="*/ 37645 w 12192000"/>
              <a:gd name="connsiteY215" fmla="*/ 2115401 h 2237474"/>
              <a:gd name="connsiteX216" fmla="*/ 4572 w 12192000"/>
              <a:gd name="connsiteY216" fmla="*/ 2111091 h 2237474"/>
              <a:gd name="connsiteX217" fmla="*/ 0 w 12192000"/>
              <a:gd name="connsiteY217" fmla="*/ 2110468 h 2237474"/>
              <a:gd name="connsiteX218" fmla="*/ 0 w 12192000"/>
              <a:gd name="connsiteY21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78288 w 12192000"/>
              <a:gd name="connsiteY25" fmla="*/ 854362 h 2237474"/>
              <a:gd name="connsiteX26" fmla="*/ 9761459 w 12192000"/>
              <a:gd name="connsiteY26" fmla="*/ 862394 h 2237474"/>
              <a:gd name="connsiteX27" fmla="*/ 9705768 w 12192000"/>
              <a:gd name="connsiteY27" fmla="*/ 894610 h 2237474"/>
              <a:gd name="connsiteX28" fmla="*/ 9683005 w 12192000"/>
              <a:gd name="connsiteY28" fmla="*/ 894128 h 2237474"/>
              <a:gd name="connsiteX29" fmla="*/ 9594438 w 12192000"/>
              <a:gd name="connsiteY29" fmla="*/ 919051 h 2237474"/>
              <a:gd name="connsiteX30" fmla="*/ 9577033 w 12192000"/>
              <a:gd name="connsiteY30" fmla="*/ 922857 h 2237474"/>
              <a:gd name="connsiteX31" fmla="*/ 9544189 w 12192000"/>
              <a:gd name="connsiteY31" fmla="*/ 938966 h 2237474"/>
              <a:gd name="connsiteX32" fmla="*/ 9500499 w 12192000"/>
              <a:gd name="connsiteY32" fmla="*/ 954680 h 2237474"/>
              <a:gd name="connsiteX33" fmla="*/ 9428195 w 12192000"/>
              <a:gd name="connsiteY33" fmla="*/ 986225 h 2237474"/>
              <a:gd name="connsiteX34" fmla="*/ 9410017 w 12192000"/>
              <a:gd name="connsiteY34" fmla="*/ 993931 h 2237474"/>
              <a:gd name="connsiteX35" fmla="*/ 9392919 w 12192000"/>
              <a:gd name="connsiteY35" fmla="*/ 994656 h 2237474"/>
              <a:gd name="connsiteX36" fmla="*/ 9278619 w 12192000"/>
              <a:gd name="connsiteY36" fmla="*/ 1011878 h 2237474"/>
              <a:gd name="connsiteX37" fmla="*/ 9268019 w 12192000"/>
              <a:gd name="connsiteY37" fmla="*/ 1007442 h 2237474"/>
              <a:gd name="connsiteX38" fmla="*/ 9234662 w 12192000"/>
              <a:gd name="connsiteY38" fmla="*/ 1023056 h 2237474"/>
              <a:gd name="connsiteX39" fmla="*/ 9181033 w 12192000"/>
              <a:gd name="connsiteY39" fmla="*/ 1037921 h 2237474"/>
              <a:gd name="connsiteX40" fmla="*/ 9155969 w 12192000"/>
              <a:gd name="connsiteY40" fmla="*/ 1046804 h 2237474"/>
              <a:gd name="connsiteX41" fmla="*/ 9133985 w 12192000"/>
              <a:gd name="connsiteY41" fmla="*/ 1046450 h 2237474"/>
              <a:gd name="connsiteX42" fmla="*/ 9012987 w 12192000"/>
              <a:gd name="connsiteY42" fmla="*/ 1061986 h 2237474"/>
              <a:gd name="connsiteX43" fmla="*/ 8968445 w 12192000"/>
              <a:gd name="connsiteY43" fmla="*/ 1052169 h 2237474"/>
              <a:gd name="connsiteX44" fmla="*/ 8958984 w 12192000"/>
              <a:gd name="connsiteY44" fmla="*/ 1057212 h 2237474"/>
              <a:gd name="connsiteX45" fmla="*/ 8886001 w 12192000"/>
              <a:gd name="connsiteY45" fmla="*/ 1067468 h 2237474"/>
              <a:gd name="connsiteX46" fmla="*/ 8838610 w 12192000"/>
              <a:gd name="connsiteY46" fmla="*/ 1075091 h 2237474"/>
              <a:gd name="connsiteX47" fmla="*/ 8750383 w 12192000"/>
              <a:gd name="connsiteY47" fmla="*/ 1097387 h 2237474"/>
              <a:gd name="connsiteX48" fmla="*/ 8697365 w 12192000"/>
              <a:gd name="connsiteY48" fmla="*/ 1105869 h 2237474"/>
              <a:gd name="connsiteX49" fmla="*/ 8665605 w 12192000"/>
              <a:gd name="connsiteY49" fmla="*/ 1110791 h 2237474"/>
              <a:gd name="connsiteX50" fmla="*/ 8584946 w 12192000"/>
              <a:gd name="connsiteY50" fmla="*/ 1135226 h 2237474"/>
              <a:gd name="connsiteX51" fmla="*/ 8460755 w 12192000"/>
              <a:gd name="connsiteY51" fmla="*/ 1203427 h 2237474"/>
              <a:gd name="connsiteX52" fmla="*/ 8419755 w 12192000"/>
              <a:gd name="connsiteY52" fmla="*/ 1216260 h 2237474"/>
              <a:gd name="connsiteX53" fmla="*/ 8411626 w 12192000"/>
              <a:gd name="connsiteY53" fmla="*/ 1214397 h 2237474"/>
              <a:gd name="connsiteX54" fmla="*/ 8363469 w 12192000"/>
              <a:gd name="connsiteY54" fmla="*/ 1246658 h 2237474"/>
              <a:gd name="connsiteX55" fmla="*/ 8275497 w 12192000"/>
              <a:gd name="connsiteY55" fmla="*/ 1264396 h 2237474"/>
              <a:gd name="connsiteX56" fmla="*/ 8206287 w 12192000"/>
              <a:gd name="connsiteY56" fmla="*/ 1273060 h 2237474"/>
              <a:gd name="connsiteX57" fmla="*/ 8168705 w 12192000"/>
              <a:gd name="connsiteY57" fmla="*/ 1279956 h 2237474"/>
              <a:gd name="connsiteX58" fmla="*/ 8139997 w 12192000"/>
              <a:gd name="connsiteY58" fmla="*/ 1282713 h 2237474"/>
              <a:gd name="connsiteX59" fmla="*/ 8074238 w 12192000"/>
              <a:gd name="connsiteY59" fmla="*/ 1301895 h 2237474"/>
              <a:gd name="connsiteX60" fmla="*/ 7968292 w 12192000"/>
              <a:gd name="connsiteY60" fmla="*/ 1338779 h 2237474"/>
              <a:gd name="connsiteX61" fmla="*/ 7945122 w 12192000"/>
              <a:gd name="connsiteY61" fmla="*/ 1345477 h 2237474"/>
              <a:gd name="connsiteX62" fmla="*/ 7902328 w 12192000"/>
              <a:gd name="connsiteY62" fmla="*/ 1345865 h 2237474"/>
              <a:gd name="connsiteX63" fmla="*/ 7875879 w 12192000"/>
              <a:gd name="connsiteY63" fmla="*/ 1345646 h 2237474"/>
              <a:gd name="connsiteX64" fmla="*/ 7840612 w 12192000"/>
              <a:gd name="connsiteY64" fmla="*/ 1369373 h 2237474"/>
              <a:gd name="connsiteX65" fmla="*/ 7786819 w 12192000"/>
              <a:gd name="connsiteY65" fmla="*/ 1378970 h 2237474"/>
              <a:gd name="connsiteX66" fmla="*/ 7548172 w 12192000"/>
              <a:gd name="connsiteY66" fmla="*/ 1417460 h 2237474"/>
              <a:gd name="connsiteX67" fmla="*/ 7483437 w 12192000"/>
              <a:gd name="connsiteY67" fmla="*/ 1478152 h 2237474"/>
              <a:gd name="connsiteX68" fmla="*/ 7377870 w 12192000"/>
              <a:gd name="connsiteY68" fmla="*/ 1523319 h 2237474"/>
              <a:gd name="connsiteX69" fmla="*/ 7230737 w 12192000"/>
              <a:gd name="connsiteY69" fmla="*/ 1562633 h 2237474"/>
              <a:gd name="connsiteX70" fmla="*/ 7224458 w 12192000"/>
              <a:gd name="connsiteY70" fmla="*/ 1573008 h 2237474"/>
              <a:gd name="connsiteX71" fmla="*/ 7213486 w 12192000"/>
              <a:gd name="connsiteY71" fmla="*/ 1580987 h 2237474"/>
              <a:gd name="connsiteX72" fmla="*/ 7183121 w 12192000"/>
              <a:gd name="connsiteY72" fmla="*/ 1595162 h 2237474"/>
              <a:gd name="connsiteX73" fmla="*/ 7164601 w 12192000"/>
              <a:gd name="connsiteY73" fmla="*/ 1606490 h 2237474"/>
              <a:gd name="connsiteX74" fmla="*/ 7114651 w 12192000"/>
              <a:gd name="connsiteY74" fmla="*/ 1620959 h 2237474"/>
              <a:gd name="connsiteX75" fmla="*/ 7092727 w 12192000"/>
              <a:gd name="connsiteY75" fmla="*/ 1623628 h 2237474"/>
              <a:gd name="connsiteX76" fmla="*/ 7031309 w 12192000"/>
              <a:gd name="connsiteY76" fmla="*/ 1619451 h 2237474"/>
              <a:gd name="connsiteX77" fmla="*/ 6999084 w 12192000"/>
              <a:gd name="connsiteY77" fmla="*/ 1634317 h 2237474"/>
              <a:gd name="connsiteX78" fmla="*/ 6992107 w 12192000"/>
              <a:gd name="connsiteY78" fmla="*/ 1636860 h 2237474"/>
              <a:gd name="connsiteX79" fmla="*/ 6991765 w 12192000"/>
              <a:gd name="connsiteY79" fmla="*/ 1636725 h 2237474"/>
              <a:gd name="connsiteX80" fmla="*/ 6900177 w 12192000"/>
              <a:gd name="connsiteY80" fmla="*/ 1636016 h 2237474"/>
              <a:gd name="connsiteX81" fmla="*/ 6795372 w 12192000"/>
              <a:gd name="connsiteY81" fmla="*/ 1644845 h 2237474"/>
              <a:gd name="connsiteX82" fmla="*/ 6692251 w 12192000"/>
              <a:gd name="connsiteY82" fmla="*/ 1656357 h 2237474"/>
              <a:gd name="connsiteX83" fmla="*/ 6655235 w 12192000"/>
              <a:gd name="connsiteY83" fmla="*/ 1661869 h 2237474"/>
              <a:gd name="connsiteX84" fmla="*/ 6587857 w 12192000"/>
              <a:gd name="connsiteY84" fmla="*/ 1665769 h 2237474"/>
              <a:gd name="connsiteX85" fmla="*/ 6554894 w 12192000"/>
              <a:gd name="connsiteY85" fmla="*/ 1664428 h 2237474"/>
              <a:gd name="connsiteX86" fmla="*/ 6516595 w 12192000"/>
              <a:gd name="connsiteY86" fmla="*/ 1667475 h 2237474"/>
              <a:gd name="connsiteX87" fmla="*/ 6508541 w 12192000"/>
              <a:gd name="connsiteY87" fmla="*/ 1668757 h 2237474"/>
              <a:gd name="connsiteX88" fmla="*/ 6471012 w 12192000"/>
              <a:gd name="connsiteY88" fmla="*/ 1678604 h 2237474"/>
              <a:gd name="connsiteX89" fmla="*/ 6415265 w 12192000"/>
              <a:gd name="connsiteY89" fmla="*/ 1665317 h 2237474"/>
              <a:gd name="connsiteX90" fmla="*/ 6364035 w 12192000"/>
              <a:gd name="connsiteY90" fmla="*/ 1667683 h 2237474"/>
              <a:gd name="connsiteX91" fmla="*/ 6280959 w 12192000"/>
              <a:gd name="connsiteY91" fmla="*/ 1689329 h 2237474"/>
              <a:gd name="connsiteX92" fmla="*/ 6243319 w 12192000"/>
              <a:gd name="connsiteY92" fmla="*/ 1695560 h 2237474"/>
              <a:gd name="connsiteX93" fmla="*/ 6098321 w 12192000"/>
              <a:gd name="connsiteY93" fmla="*/ 1721646 h 2237474"/>
              <a:gd name="connsiteX94" fmla="*/ 5880652 w 12192000"/>
              <a:gd name="connsiteY94" fmla="*/ 1779643 h 2237474"/>
              <a:gd name="connsiteX95" fmla="*/ 5785959 w 12192000"/>
              <a:gd name="connsiteY95" fmla="*/ 1775307 h 2237474"/>
              <a:gd name="connsiteX96" fmla="*/ 5643534 w 12192000"/>
              <a:gd name="connsiteY96" fmla="*/ 1802919 h 2237474"/>
              <a:gd name="connsiteX97" fmla="*/ 5518799 w 12192000"/>
              <a:gd name="connsiteY97" fmla="*/ 1818312 h 2237474"/>
              <a:gd name="connsiteX98" fmla="*/ 5505014 w 12192000"/>
              <a:gd name="connsiteY98" fmla="*/ 1819259 h 2237474"/>
              <a:gd name="connsiteX99" fmla="*/ 5453307 w 12192000"/>
              <a:gd name="connsiteY99" fmla="*/ 1815450 h 2237474"/>
              <a:gd name="connsiteX100" fmla="*/ 5364192 w 12192000"/>
              <a:gd name="connsiteY100" fmla="*/ 1826074 h 2237474"/>
              <a:gd name="connsiteX101" fmla="*/ 5350380 w 12192000"/>
              <a:gd name="connsiteY101" fmla="*/ 1830891 h 2237474"/>
              <a:gd name="connsiteX102" fmla="*/ 5259633 w 12192000"/>
              <a:gd name="connsiteY102" fmla="*/ 1837160 h 2237474"/>
              <a:gd name="connsiteX103" fmla="*/ 5197513 w 12192000"/>
              <a:gd name="connsiteY103" fmla="*/ 1844718 h 2237474"/>
              <a:gd name="connsiteX104" fmla="*/ 5168852 w 12192000"/>
              <a:gd name="connsiteY104" fmla="*/ 1844846 h 2237474"/>
              <a:gd name="connsiteX105" fmla="*/ 5114927 w 12192000"/>
              <a:gd name="connsiteY105" fmla="*/ 1847827 h 2237474"/>
              <a:gd name="connsiteX106" fmla="*/ 5108970 w 12192000"/>
              <a:gd name="connsiteY106" fmla="*/ 1847935 h 2237474"/>
              <a:gd name="connsiteX107" fmla="*/ 5067961 w 12192000"/>
              <a:gd name="connsiteY107" fmla="*/ 1845917 h 2237474"/>
              <a:gd name="connsiteX108" fmla="*/ 5007075 w 12192000"/>
              <a:gd name="connsiteY108" fmla="*/ 1838626 h 2237474"/>
              <a:gd name="connsiteX109" fmla="*/ 4944087 w 12192000"/>
              <a:gd name="connsiteY109" fmla="*/ 1823332 h 2237474"/>
              <a:gd name="connsiteX110" fmla="*/ 4907662 w 12192000"/>
              <a:gd name="connsiteY110" fmla="*/ 1816900 h 2237474"/>
              <a:gd name="connsiteX111" fmla="*/ 4882386 w 12192000"/>
              <a:gd name="connsiteY111" fmla="*/ 1809844 h 2237474"/>
              <a:gd name="connsiteX112" fmla="*/ 4811440 w 12192000"/>
              <a:gd name="connsiteY112" fmla="*/ 1804655 h 2237474"/>
              <a:gd name="connsiteX113" fmla="*/ 4691075 w 12192000"/>
              <a:gd name="connsiteY113" fmla="*/ 1801389 h 2237474"/>
              <a:gd name="connsiteX114" fmla="*/ 4611738 w 12192000"/>
              <a:gd name="connsiteY114" fmla="*/ 1776964 h 2237474"/>
              <a:gd name="connsiteX115" fmla="*/ 4560070 w 12192000"/>
              <a:gd name="connsiteY115" fmla="*/ 1785640 h 2237474"/>
              <a:gd name="connsiteX116" fmla="*/ 4536503 w 12192000"/>
              <a:gd name="connsiteY116" fmla="*/ 1785334 h 2237474"/>
              <a:gd name="connsiteX117" fmla="*/ 4513724 w 12192000"/>
              <a:gd name="connsiteY117" fmla="*/ 1791996 h 2237474"/>
              <a:gd name="connsiteX118" fmla="*/ 4459810 w 12192000"/>
              <a:gd name="connsiteY118" fmla="*/ 1797886 h 2237474"/>
              <a:gd name="connsiteX119" fmla="*/ 4379064 w 12192000"/>
              <a:gd name="connsiteY119" fmla="*/ 1817177 h 2237474"/>
              <a:gd name="connsiteX120" fmla="*/ 4319209 w 12192000"/>
              <a:gd name="connsiteY120" fmla="*/ 1834833 h 2237474"/>
              <a:gd name="connsiteX121" fmla="*/ 4290981 w 12192000"/>
              <a:gd name="connsiteY121" fmla="*/ 1839677 h 2237474"/>
              <a:gd name="connsiteX122" fmla="*/ 4285792 w 12192000"/>
              <a:gd name="connsiteY122" fmla="*/ 1836231 h 2237474"/>
              <a:gd name="connsiteX123" fmla="*/ 4238372 w 12192000"/>
              <a:gd name="connsiteY123" fmla="*/ 1851480 h 2237474"/>
              <a:gd name="connsiteX124" fmla="*/ 4232517 w 12192000"/>
              <a:gd name="connsiteY124" fmla="*/ 1852567 h 2237474"/>
              <a:gd name="connsiteX125" fmla="*/ 4191732 w 12192000"/>
              <a:gd name="connsiteY125" fmla="*/ 1857328 h 2237474"/>
              <a:gd name="connsiteX126" fmla="*/ 4065532 w 12192000"/>
              <a:gd name="connsiteY126" fmla="*/ 1855477 h 2237474"/>
              <a:gd name="connsiteX127" fmla="*/ 4028460 w 12192000"/>
              <a:gd name="connsiteY127" fmla="*/ 1855137 h 2237474"/>
              <a:gd name="connsiteX128" fmla="*/ 4002267 w 12192000"/>
              <a:gd name="connsiteY128" fmla="*/ 1852352 h 2237474"/>
              <a:gd name="connsiteX129" fmla="*/ 3931396 w 12192000"/>
              <a:gd name="connsiteY129" fmla="*/ 1858915 h 2237474"/>
              <a:gd name="connsiteX130" fmla="*/ 3812162 w 12192000"/>
              <a:gd name="connsiteY130" fmla="*/ 1875501 h 2237474"/>
              <a:gd name="connsiteX131" fmla="*/ 3729530 w 12192000"/>
              <a:gd name="connsiteY131" fmla="*/ 1864513 h 2237474"/>
              <a:gd name="connsiteX132" fmla="*/ 3680177 w 12192000"/>
              <a:gd name="connsiteY132" fmla="*/ 1881552 h 2237474"/>
              <a:gd name="connsiteX133" fmla="*/ 3567259 w 12192000"/>
              <a:gd name="connsiteY133" fmla="*/ 1893482 h 2237474"/>
              <a:gd name="connsiteX134" fmla="*/ 3405770 w 12192000"/>
              <a:gd name="connsiteY134" fmla="*/ 1904591 h 2237474"/>
              <a:gd name="connsiteX135" fmla="*/ 3280097 w 12192000"/>
              <a:gd name="connsiteY135" fmla="*/ 1919610 h 2237474"/>
              <a:gd name="connsiteX136" fmla="*/ 3123424 w 12192000"/>
              <a:gd name="connsiteY136" fmla="*/ 1952930 h 2237474"/>
              <a:gd name="connsiteX137" fmla="*/ 3009910 w 12192000"/>
              <a:gd name="connsiteY137" fmla="*/ 1957866 h 2237474"/>
              <a:gd name="connsiteX138" fmla="*/ 2995934 w 12192000"/>
              <a:gd name="connsiteY138" fmla="*/ 1967085 h 2237474"/>
              <a:gd name="connsiteX139" fmla="*/ 2980071 w 12192000"/>
              <a:gd name="connsiteY139" fmla="*/ 1972988 h 2237474"/>
              <a:gd name="connsiteX140" fmla="*/ 2978094 w 12192000"/>
              <a:gd name="connsiteY140" fmla="*/ 1972369 h 2237474"/>
              <a:gd name="connsiteX141" fmla="*/ 2942858 w 12192000"/>
              <a:gd name="connsiteY141" fmla="*/ 1981367 h 2237474"/>
              <a:gd name="connsiteX142" fmla="*/ 2875436 w 12192000"/>
              <a:gd name="connsiteY142" fmla="*/ 1996977 h 2237474"/>
              <a:gd name="connsiteX143" fmla="*/ 2874892 w 12192000"/>
              <a:gd name="connsiteY143" fmla="*/ 1996085 h 2237474"/>
              <a:gd name="connsiteX144" fmla="*/ 2864145 w 12192000"/>
              <a:gd name="connsiteY144" fmla="*/ 1994061 h 2237474"/>
              <a:gd name="connsiteX145" fmla="*/ 2843662 w 12192000"/>
              <a:gd name="connsiteY145" fmla="*/ 1992498 h 2237474"/>
              <a:gd name="connsiteX146" fmla="*/ 2796128 w 12192000"/>
              <a:gd name="connsiteY146" fmla="*/ 1976403 h 2237474"/>
              <a:gd name="connsiteX147" fmla="*/ 2756784 w 12192000"/>
              <a:gd name="connsiteY147" fmla="*/ 1985116 h 2237474"/>
              <a:gd name="connsiteX148" fmla="*/ 2748833 w 12192000"/>
              <a:gd name="connsiteY148" fmla="*/ 1986323 h 2237474"/>
              <a:gd name="connsiteX149" fmla="*/ 2748661 w 12192000"/>
              <a:gd name="connsiteY149" fmla="*/ 1986122 h 2237474"/>
              <a:gd name="connsiteX150" fmla="*/ 2740251 w 12192000"/>
              <a:gd name="connsiteY150" fmla="*/ 1986946 h 2237474"/>
              <a:gd name="connsiteX151" fmla="*/ 2718916 w 12192000"/>
              <a:gd name="connsiteY151" fmla="*/ 1990867 h 2237474"/>
              <a:gd name="connsiteX152" fmla="*/ 2713522 w 12192000"/>
              <a:gd name="connsiteY152" fmla="*/ 1990173 h 2237474"/>
              <a:gd name="connsiteX153" fmla="*/ 2680597 w 12192000"/>
              <a:gd name="connsiteY153" fmla="*/ 1984996 h 2237474"/>
              <a:gd name="connsiteX154" fmla="*/ 2578178 w 12192000"/>
              <a:gd name="connsiteY154" fmla="*/ 1990531 h 2237474"/>
              <a:gd name="connsiteX155" fmla="*/ 2476147 w 12192000"/>
              <a:gd name="connsiteY155" fmla="*/ 1998305 h 2237474"/>
              <a:gd name="connsiteX156" fmla="*/ 2373568 w 12192000"/>
              <a:gd name="connsiteY156" fmla="*/ 2003219 h 2237474"/>
              <a:gd name="connsiteX157" fmla="*/ 2321399 w 12192000"/>
              <a:gd name="connsiteY157" fmla="*/ 1989467 h 2237474"/>
              <a:gd name="connsiteX158" fmla="*/ 2315525 w 12192000"/>
              <a:gd name="connsiteY158" fmla="*/ 1989708 h 2237474"/>
              <a:gd name="connsiteX159" fmla="*/ 2300792 w 12192000"/>
              <a:gd name="connsiteY159" fmla="*/ 1994290 h 2237474"/>
              <a:gd name="connsiteX160" fmla="*/ 2295469 w 12192000"/>
              <a:gd name="connsiteY160" fmla="*/ 1996659 h 2237474"/>
              <a:gd name="connsiteX161" fmla="*/ 2287219 w 12192000"/>
              <a:gd name="connsiteY161" fmla="*/ 1998750 h 2237474"/>
              <a:gd name="connsiteX162" fmla="*/ 2286948 w 12192000"/>
              <a:gd name="connsiteY162" fmla="*/ 1998596 h 2237474"/>
              <a:gd name="connsiteX163" fmla="*/ 2243069 w 12192000"/>
              <a:gd name="connsiteY163" fmla="*/ 2015111 h 2237474"/>
              <a:gd name="connsiteX164" fmla="*/ 2186609 w 12192000"/>
              <a:gd name="connsiteY164" fmla="*/ 2008263 h 2237474"/>
              <a:gd name="connsiteX165" fmla="*/ 2164831 w 12192000"/>
              <a:gd name="connsiteY165" fmla="*/ 2010143 h 2237474"/>
              <a:gd name="connsiteX166" fmla="*/ 2152836 w 12192000"/>
              <a:gd name="connsiteY166" fmla="*/ 2010048 h 2237474"/>
              <a:gd name="connsiteX167" fmla="*/ 2117102 w 12192000"/>
              <a:gd name="connsiteY167" fmla="*/ 2023004 h 2237474"/>
              <a:gd name="connsiteX168" fmla="*/ 2111935 w 12192000"/>
              <a:gd name="connsiteY168" fmla="*/ 2023163 h 2237474"/>
              <a:gd name="connsiteX169" fmla="*/ 2089991 w 12192000"/>
              <a:gd name="connsiteY169" fmla="*/ 2034193 h 2237474"/>
              <a:gd name="connsiteX170" fmla="*/ 2058061 w 12192000"/>
              <a:gd name="connsiteY170" fmla="*/ 2047942 h 2237474"/>
              <a:gd name="connsiteX171" fmla="*/ 2055737 w 12192000"/>
              <a:gd name="connsiteY171" fmla="*/ 2047704 h 2237474"/>
              <a:gd name="connsiteX172" fmla="*/ 2042244 w 12192000"/>
              <a:gd name="connsiteY172" fmla="*/ 2055560 h 2237474"/>
              <a:gd name="connsiteX173" fmla="*/ 1976224 w 12192000"/>
              <a:gd name="connsiteY173" fmla="*/ 2074257 h 2237474"/>
              <a:gd name="connsiteX174" fmla="*/ 1877728 w 12192000"/>
              <a:gd name="connsiteY174" fmla="*/ 2101004 h 2237474"/>
              <a:gd name="connsiteX175" fmla="*/ 1759056 w 12192000"/>
              <a:gd name="connsiteY175" fmla="*/ 2125608 h 2237474"/>
              <a:gd name="connsiteX176" fmla="*/ 1637948 w 12192000"/>
              <a:gd name="connsiteY176" fmla="*/ 2172597 h 2237474"/>
              <a:gd name="connsiteX177" fmla="*/ 1434549 w 12192000"/>
              <a:gd name="connsiteY177" fmla="*/ 2234522 h 2237474"/>
              <a:gd name="connsiteX178" fmla="*/ 1398481 w 12192000"/>
              <a:gd name="connsiteY178" fmla="*/ 2237074 h 2237474"/>
              <a:gd name="connsiteX179" fmla="*/ 1398407 w 12192000"/>
              <a:gd name="connsiteY179" fmla="*/ 2237095 h 2237474"/>
              <a:gd name="connsiteX180" fmla="*/ 1370962 w 12192000"/>
              <a:gd name="connsiteY180" fmla="*/ 2237474 h 2237474"/>
              <a:gd name="connsiteX181" fmla="*/ 1356367 w 12192000"/>
              <a:gd name="connsiteY181" fmla="*/ 2235089 h 2237474"/>
              <a:gd name="connsiteX182" fmla="*/ 1324828 w 12192000"/>
              <a:gd name="connsiteY182" fmla="*/ 2231968 h 2237474"/>
              <a:gd name="connsiteX183" fmla="*/ 1297744 w 12192000"/>
              <a:gd name="connsiteY183" fmla="*/ 2235849 h 2237474"/>
              <a:gd name="connsiteX184" fmla="*/ 1286236 w 12192000"/>
              <a:gd name="connsiteY184" fmla="*/ 2233135 h 2237474"/>
              <a:gd name="connsiteX185" fmla="*/ 1283504 w 12192000"/>
              <a:gd name="connsiteY185" fmla="*/ 2233797 h 2237474"/>
              <a:gd name="connsiteX186" fmla="*/ 1279765 w 12192000"/>
              <a:gd name="connsiteY186" fmla="*/ 2229639 h 2237474"/>
              <a:gd name="connsiteX187" fmla="*/ 1195347 w 12192000"/>
              <a:gd name="connsiteY187" fmla="*/ 2212354 h 2237474"/>
              <a:gd name="connsiteX188" fmla="*/ 970251 w 12192000"/>
              <a:gd name="connsiteY188" fmla="*/ 2221029 h 2237474"/>
              <a:gd name="connsiteX189" fmla="*/ 812914 w 12192000"/>
              <a:gd name="connsiteY189" fmla="*/ 2202752 h 2237474"/>
              <a:gd name="connsiteX190" fmla="*/ 800195 w 12192000"/>
              <a:gd name="connsiteY190" fmla="*/ 2209407 h 2237474"/>
              <a:gd name="connsiteX191" fmla="*/ 784978 w 12192000"/>
              <a:gd name="connsiteY191" fmla="*/ 2212360 h 2237474"/>
              <a:gd name="connsiteX192" fmla="*/ 681987 w 12192000"/>
              <a:gd name="connsiteY192" fmla="*/ 2216757 h 2237474"/>
              <a:gd name="connsiteX193" fmla="*/ 669923 w 12192000"/>
              <a:gd name="connsiteY193" fmla="*/ 2211682 h 2237474"/>
              <a:gd name="connsiteX194" fmla="*/ 648680 w 12192000"/>
              <a:gd name="connsiteY194" fmla="*/ 2206229 h 2237474"/>
              <a:gd name="connsiteX195" fmla="*/ 597225 w 12192000"/>
              <a:gd name="connsiteY195" fmla="*/ 2180999 h 2237474"/>
              <a:gd name="connsiteX196" fmla="*/ 558449 w 12192000"/>
              <a:gd name="connsiteY196" fmla="*/ 2182346 h 2237474"/>
              <a:gd name="connsiteX197" fmla="*/ 550517 w 12192000"/>
              <a:gd name="connsiteY197" fmla="*/ 2182060 h 2237474"/>
              <a:gd name="connsiteX198" fmla="*/ 550309 w 12192000"/>
              <a:gd name="connsiteY198" fmla="*/ 2181825 h 2237474"/>
              <a:gd name="connsiteX199" fmla="*/ 541836 w 12192000"/>
              <a:gd name="connsiteY199" fmla="*/ 2181063 h 2237474"/>
              <a:gd name="connsiteX200" fmla="*/ 536057 w 12192000"/>
              <a:gd name="connsiteY200" fmla="*/ 2181537 h 2237474"/>
              <a:gd name="connsiteX201" fmla="*/ 520671 w 12192000"/>
              <a:gd name="connsiteY201" fmla="*/ 2180980 h 2237474"/>
              <a:gd name="connsiteX202" fmla="*/ 515024 w 12192000"/>
              <a:gd name="connsiteY202" fmla="*/ 2179258 h 2237474"/>
              <a:gd name="connsiteX203" fmla="*/ 512278 w 12192000"/>
              <a:gd name="connsiteY203" fmla="*/ 2176369 h 2237474"/>
              <a:gd name="connsiteX204" fmla="*/ 480419 w 12192000"/>
              <a:gd name="connsiteY204" fmla="*/ 2167807 h 2237474"/>
              <a:gd name="connsiteX205" fmla="*/ 413835 w 12192000"/>
              <a:gd name="connsiteY205" fmla="*/ 2156783 h 2237474"/>
              <a:gd name="connsiteX206" fmla="*/ 376513 w 12192000"/>
              <a:gd name="connsiteY206" fmla="*/ 2154014 h 2237474"/>
              <a:gd name="connsiteX207" fmla="*/ 273386 w 12192000"/>
              <a:gd name="connsiteY207" fmla="*/ 2142551 h 2237474"/>
              <a:gd name="connsiteX208" fmla="*/ 169207 w 12192000"/>
              <a:gd name="connsiteY208" fmla="*/ 2128100 h 2237474"/>
              <a:gd name="connsiteX209" fmla="*/ 93149 w 12192000"/>
              <a:gd name="connsiteY209" fmla="*/ 2105324 h 2237474"/>
              <a:gd name="connsiteX210" fmla="*/ 88109 w 12192000"/>
              <a:gd name="connsiteY210" fmla="*/ 2106704 h 2237474"/>
              <a:gd name="connsiteX211" fmla="*/ 80022 w 12192000"/>
              <a:gd name="connsiteY211" fmla="*/ 2107254 h 2237474"/>
              <a:gd name="connsiteX212" fmla="*/ 79717 w 12192000"/>
              <a:gd name="connsiteY212" fmla="*/ 2107046 h 2237474"/>
              <a:gd name="connsiteX213" fmla="*/ 72352 w 12192000"/>
              <a:gd name="connsiteY213" fmla="*/ 2107991 h 2237474"/>
              <a:gd name="connsiteX214" fmla="*/ 37645 w 12192000"/>
              <a:gd name="connsiteY214" fmla="*/ 2115401 h 2237474"/>
              <a:gd name="connsiteX215" fmla="*/ 4572 w 12192000"/>
              <a:gd name="connsiteY215" fmla="*/ 2111091 h 2237474"/>
              <a:gd name="connsiteX216" fmla="*/ 0 w 12192000"/>
              <a:gd name="connsiteY216" fmla="*/ 2110468 h 2237474"/>
              <a:gd name="connsiteX217" fmla="*/ 0 w 12192000"/>
              <a:gd name="connsiteY21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092727 w 12192000"/>
              <a:gd name="connsiteY72" fmla="*/ 1623628 h 2237474"/>
              <a:gd name="connsiteX73" fmla="*/ 7031309 w 12192000"/>
              <a:gd name="connsiteY73" fmla="*/ 1619451 h 2237474"/>
              <a:gd name="connsiteX74" fmla="*/ 6999084 w 12192000"/>
              <a:gd name="connsiteY74" fmla="*/ 1634317 h 2237474"/>
              <a:gd name="connsiteX75" fmla="*/ 6992107 w 12192000"/>
              <a:gd name="connsiteY75" fmla="*/ 1636860 h 2237474"/>
              <a:gd name="connsiteX76" fmla="*/ 6991765 w 12192000"/>
              <a:gd name="connsiteY76" fmla="*/ 1636725 h 2237474"/>
              <a:gd name="connsiteX77" fmla="*/ 6900177 w 12192000"/>
              <a:gd name="connsiteY77" fmla="*/ 1636016 h 2237474"/>
              <a:gd name="connsiteX78" fmla="*/ 6795372 w 12192000"/>
              <a:gd name="connsiteY78" fmla="*/ 1644845 h 2237474"/>
              <a:gd name="connsiteX79" fmla="*/ 6692251 w 12192000"/>
              <a:gd name="connsiteY79" fmla="*/ 1656357 h 2237474"/>
              <a:gd name="connsiteX80" fmla="*/ 6655235 w 12192000"/>
              <a:gd name="connsiteY80" fmla="*/ 1661869 h 2237474"/>
              <a:gd name="connsiteX81" fmla="*/ 6587857 w 12192000"/>
              <a:gd name="connsiteY81" fmla="*/ 1665769 h 2237474"/>
              <a:gd name="connsiteX82" fmla="*/ 6554894 w 12192000"/>
              <a:gd name="connsiteY82" fmla="*/ 1664428 h 2237474"/>
              <a:gd name="connsiteX83" fmla="*/ 6516595 w 12192000"/>
              <a:gd name="connsiteY83" fmla="*/ 1667475 h 2237474"/>
              <a:gd name="connsiteX84" fmla="*/ 6508541 w 12192000"/>
              <a:gd name="connsiteY84" fmla="*/ 1668757 h 2237474"/>
              <a:gd name="connsiteX85" fmla="*/ 6471012 w 12192000"/>
              <a:gd name="connsiteY85" fmla="*/ 1678604 h 2237474"/>
              <a:gd name="connsiteX86" fmla="*/ 6415265 w 12192000"/>
              <a:gd name="connsiteY86" fmla="*/ 1665317 h 2237474"/>
              <a:gd name="connsiteX87" fmla="*/ 6364035 w 12192000"/>
              <a:gd name="connsiteY87" fmla="*/ 1667683 h 2237474"/>
              <a:gd name="connsiteX88" fmla="*/ 6280959 w 12192000"/>
              <a:gd name="connsiteY88" fmla="*/ 1689329 h 2237474"/>
              <a:gd name="connsiteX89" fmla="*/ 6243319 w 12192000"/>
              <a:gd name="connsiteY89" fmla="*/ 1695560 h 2237474"/>
              <a:gd name="connsiteX90" fmla="*/ 6098321 w 12192000"/>
              <a:gd name="connsiteY90" fmla="*/ 1721646 h 2237474"/>
              <a:gd name="connsiteX91" fmla="*/ 5880652 w 12192000"/>
              <a:gd name="connsiteY91" fmla="*/ 1779643 h 2237474"/>
              <a:gd name="connsiteX92" fmla="*/ 5785959 w 12192000"/>
              <a:gd name="connsiteY92" fmla="*/ 1775307 h 2237474"/>
              <a:gd name="connsiteX93" fmla="*/ 5643534 w 12192000"/>
              <a:gd name="connsiteY93" fmla="*/ 1802919 h 2237474"/>
              <a:gd name="connsiteX94" fmla="*/ 5518799 w 12192000"/>
              <a:gd name="connsiteY94" fmla="*/ 1818312 h 2237474"/>
              <a:gd name="connsiteX95" fmla="*/ 5505014 w 12192000"/>
              <a:gd name="connsiteY95" fmla="*/ 1819259 h 2237474"/>
              <a:gd name="connsiteX96" fmla="*/ 5453307 w 12192000"/>
              <a:gd name="connsiteY96" fmla="*/ 1815450 h 2237474"/>
              <a:gd name="connsiteX97" fmla="*/ 5364192 w 12192000"/>
              <a:gd name="connsiteY97" fmla="*/ 1826074 h 2237474"/>
              <a:gd name="connsiteX98" fmla="*/ 5350380 w 12192000"/>
              <a:gd name="connsiteY98" fmla="*/ 1830891 h 2237474"/>
              <a:gd name="connsiteX99" fmla="*/ 5259633 w 12192000"/>
              <a:gd name="connsiteY99" fmla="*/ 1837160 h 2237474"/>
              <a:gd name="connsiteX100" fmla="*/ 5197513 w 12192000"/>
              <a:gd name="connsiteY100" fmla="*/ 1844718 h 2237474"/>
              <a:gd name="connsiteX101" fmla="*/ 5168852 w 12192000"/>
              <a:gd name="connsiteY101" fmla="*/ 1844846 h 2237474"/>
              <a:gd name="connsiteX102" fmla="*/ 5114927 w 12192000"/>
              <a:gd name="connsiteY102" fmla="*/ 1847827 h 2237474"/>
              <a:gd name="connsiteX103" fmla="*/ 5108970 w 12192000"/>
              <a:gd name="connsiteY103" fmla="*/ 1847935 h 2237474"/>
              <a:gd name="connsiteX104" fmla="*/ 5067961 w 12192000"/>
              <a:gd name="connsiteY104" fmla="*/ 1845917 h 2237474"/>
              <a:gd name="connsiteX105" fmla="*/ 5007075 w 12192000"/>
              <a:gd name="connsiteY105" fmla="*/ 1838626 h 2237474"/>
              <a:gd name="connsiteX106" fmla="*/ 4944087 w 12192000"/>
              <a:gd name="connsiteY106" fmla="*/ 1823332 h 2237474"/>
              <a:gd name="connsiteX107" fmla="*/ 4907662 w 12192000"/>
              <a:gd name="connsiteY107" fmla="*/ 1816900 h 2237474"/>
              <a:gd name="connsiteX108" fmla="*/ 4882386 w 12192000"/>
              <a:gd name="connsiteY108" fmla="*/ 1809844 h 2237474"/>
              <a:gd name="connsiteX109" fmla="*/ 4811440 w 12192000"/>
              <a:gd name="connsiteY109" fmla="*/ 1804655 h 2237474"/>
              <a:gd name="connsiteX110" fmla="*/ 4691075 w 12192000"/>
              <a:gd name="connsiteY110" fmla="*/ 1801389 h 2237474"/>
              <a:gd name="connsiteX111" fmla="*/ 4611738 w 12192000"/>
              <a:gd name="connsiteY111" fmla="*/ 1776964 h 2237474"/>
              <a:gd name="connsiteX112" fmla="*/ 4560070 w 12192000"/>
              <a:gd name="connsiteY112" fmla="*/ 1785640 h 2237474"/>
              <a:gd name="connsiteX113" fmla="*/ 4536503 w 12192000"/>
              <a:gd name="connsiteY113" fmla="*/ 1785334 h 2237474"/>
              <a:gd name="connsiteX114" fmla="*/ 4513724 w 12192000"/>
              <a:gd name="connsiteY114" fmla="*/ 1791996 h 2237474"/>
              <a:gd name="connsiteX115" fmla="*/ 4459810 w 12192000"/>
              <a:gd name="connsiteY115" fmla="*/ 1797886 h 2237474"/>
              <a:gd name="connsiteX116" fmla="*/ 4379064 w 12192000"/>
              <a:gd name="connsiteY116" fmla="*/ 1817177 h 2237474"/>
              <a:gd name="connsiteX117" fmla="*/ 4319209 w 12192000"/>
              <a:gd name="connsiteY117" fmla="*/ 1834833 h 2237474"/>
              <a:gd name="connsiteX118" fmla="*/ 4290981 w 12192000"/>
              <a:gd name="connsiteY118" fmla="*/ 1839677 h 2237474"/>
              <a:gd name="connsiteX119" fmla="*/ 4285792 w 12192000"/>
              <a:gd name="connsiteY119" fmla="*/ 1836231 h 2237474"/>
              <a:gd name="connsiteX120" fmla="*/ 4238372 w 12192000"/>
              <a:gd name="connsiteY120" fmla="*/ 1851480 h 2237474"/>
              <a:gd name="connsiteX121" fmla="*/ 4232517 w 12192000"/>
              <a:gd name="connsiteY121" fmla="*/ 1852567 h 2237474"/>
              <a:gd name="connsiteX122" fmla="*/ 4191732 w 12192000"/>
              <a:gd name="connsiteY122" fmla="*/ 1857328 h 2237474"/>
              <a:gd name="connsiteX123" fmla="*/ 4065532 w 12192000"/>
              <a:gd name="connsiteY123" fmla="*/ 1855477 h 2237474"/>
              <a:gd name="connsiteX124" fmla="*/ 4028460 w 12192000"/>
              <a:gd name="connsiteY124" fmla="*/ 1855137 h 2237474"/>
              <a:gd name="connsiteX125" fmla="*/ 4002267 w 12192000"/>
              <a:gd name="connsiteY125" fmla="*/ 1852352 h 2237474"/>
              <a:gd name="connsiteX126" fmla="*/ 3931396 w 12192000"/>
              <a:gd name="connsiteY126" fmla="*/ 1858915 h 2237474"/>
              <a:gd name="connsiteX127" fmla="*/ 3812162 w 12192000"/>
              <a:gd name="connsiteY127" fmla="*/ 1875501 h 2237474"/>
              <a:gd name="connsiteX128" fmla="*/ 3729530 w 12192000"/>
              <a:gd name="connsiteY128" fmla="*/ 1864513 h 2237474"/>
              <a:gd name="connsiteX129" fmla="*/ 3680177 w 12192000"/>
              <a:gd name="connsiteY129" fmla="*/ 1881552 h 2237474"/>
              <a:gd name="connsiteX130" fmla="*/ 3567259 w 12192000"/>
              <a:gd name="connsiteY130" fmla="*/ 1893482 h 2237474"/>
              <a:gd name="connsiteX131" fmla="*/ 3405770 w 12192000"/>
              <a:gd name="connsiteY131" fmla="*/ 1904591 h 2237474"/>
              <a:gd name="connsiteX132" fmla="*/ 3280097 w 12192000"/>
              <a:gd name="connsiteY132" fmla="*/ 1919610 h 2237474"/>
              <a:gd name="connsiteX133" fmla="*/ 3123424 w 12192000"/>
              <a:gd name="connsiteY133" fmla="*/ 1952930 h 2237474"/>
              <a:gd name="connsiteX134" fmla="*/ 3009910 w 12192000"/>
              <a:gd name="connsiteY134" fmla="*/ 1957866 h 2237474"/>
              <a:gd name="connsiteX135" fmla="*/ 2995934 w 12192000"/>
              <a:gd name="connsiteY135" fmla="*/ 1967085 h 2237474"/>
              <a:gd name="connsiteX136" fmla="*/ 2980071 w 12192000"/>
              <a:gd name="connsiteY136" fmla="*/ 1972988 h 2237474"/>
              <a:gd name="connsiteX137" fmla="*/ 2978094 w 12192000"/>
              <a:gd name="connsiteY137" fmla="*/ 1972369 h 2237474"/>
              <a:gd name="connsiteX138" fmla="*/ 2942858 w 12192000"/>
              <a:gd name="connsiteY138" fmla="*/ 1981367 h 2237474"/>
              <a:gd name="connsiteX139" fmla="*/ 2875436 w 12192000"/>
              <a:gd name="connsiteY139" fmla="*/ 1996977 h 2237474"/>
              <a:gd name="connsiteX140" fmla="*/ 2874892 w 12192000"/>
              <a:gd name="connsiteY140" fmla="*/ 1996085 h 2237474"/>
              <a:gd name="connsiteX141" fmla="*/ 2864145 w 12192000"/>
              <a:gd name="connsiteY141" fmla="*/ 1994061 h 2237474"/>
              <a:gd name="connsiteX142" fmla="*/ 2843662 w 12192000"/>
              <a:gd name="connsiteY142" fmla="*/ 1992498 h 2237474"/>
              <a:gd name="connsiteX143" fmla="*/ 2796128 w 12192000"/>
              <a:gd name="connsiteY143" fmla="*/ 1976403 h 2237474"/>
              <a:gd name="connsiteX144" fmla="*/ 2756784 w 12192000"/>
              <a:gd name="connsiteY144" fmla="*/ 1985116 h 2237474"/>
              <a:gd name="connsiteX145" fmla="*/ 2748833 w 12192000"/>
              <a:gd name="connsiteY145" fmla="*/ 1986323 h 2237474"/>
              <a:gd name="connsiteX146" fmla="*/ 2748661 w 12192000"/>
              <a:gd name="connsiteY146" fmla="*/ 1986122 h 2237474"/>
              <a:gd name="connsiteX147" fmla="*/ 2740251 w 12192000"/>
              <a:gd name="connsiteY147" fmla="*/ 1986946 h 2237474"/>
              <a:gd name="connsiteX148" fmla="*/ 2718916 w 12192000"/>
              <a:gd name="connsiteY148" fmla="*/ 1990867 h 2237474"/>
              <a:gd name="connsiteX149" fmla="*/ 2713522 w 12192000"/>
              <a:gd name="connsiteY149" fmla="*/ 1990173 h 2237474"/>
              <a:gd name="connsiteX150" fmla="*/ 2680597 w 12192000"/>
              <a:gd name="connsiteY150" fmla="*/ 1984996 h 2237474"/>
              <a:gd name="connsiteX151" fmla="*/ 2578178 w 12192000"/>
              <a:gd name="connsiteY151" fmla="*/ 1990531 h 2237474"/>
              <a:gd name="connsiteX152" fmla="*/ 2476147 w 12192000"/>
              <a:gd name="connsiteY152" fmla="*/ 1998305 h 2237474"/>
              <a:gd name="connsiteX153" fmla="*/ 2373568 w 12192000"/>
              <a:gd name="connsiteY153" fmla="*/ 2003219 h 2237474"/>
              <a:gd name="connsiteX154" fmla="*/ 2321399 w 12192000"/>
              <a:gd name="connsiteY154" fmla="*/ 1989467 h 2237474"/>
              <a:gd name="connsiteX155" fmla="*/ 2315525 w 12192000"/>
              <a:gd name="connsiteY155" fmla="*/ 1989708 h 2237474"/>
              <a:gd name="connsiteX156" fmla="*/ 2300792 w 12192000"/>
              <a:gd name="connsiteY156" fmla="*/ 1994290 h 2237474"/>
              <a:gd name="connsiteX157" fmla="*/ 2295469 w 12192000"/>
              <a:gd name="connsiteY157" fmla="*/ 1996659 h 2237474"/>
              <a:gd name="connsiteX158" fmla="*/ 2287219 w 12192000"/>
              <a:gd name="connsiteY158" fmla="*/ 1998750 h 2237474"/>
              <a:gd name="connsiteX159" fmla="*/ 2286948 w 12192000"/>
              <a:gd name="connsiteY159" fmla="*/ 1998596 h 2237474"/>
              <a:gd name="connsiteX160" fmla="*/ 2243069 w 12192000"/>
              <a:gd name="connsiteY160" fmla="*/ 2015111 h 2237474"/>
              <a:gd name="connsiteX161" fmla="*/ 2186609 w 12192000"/>
              <a:gd name="connsiteY161" fmla="*/ 2008263 h 2237474"/>
              <a:gd name="connsiteX162" fmla="*/ 2164831 w 12192000"/>
              <a:gd name="connsiteY162" fmla="*/ 2010143 h 2237474"/>
              <a:gd name="connsiteX163" fmla="*/ 2152836 w 12192000"/>
              <a:gd name="connsiteY163" fmla="*/ 2010048 h 2237474"/>
              <a:gd name="connsiteX164" fmla="*/ 2117102 w 12192000"/>
              <a:gd name="connsiteY164" fmla="*/ 2023004 h 2237474"/>
              <a:gd name="connsiteX165" fmla="*/ 2111935 w 12192000"/>
              <a:gd name="connsiteY165" fmla="*/ 2023163 h 2237474"/>
              <a:gd name="connsiteX166" fmla="*/ 2089991 w 12192000"/>
              <a:gd name="connsiteY166" fmla="*/ 2034193 h 2237474"/>
              <a:gd name="connsiteX167" fmla="*/ 2058061 w 12192000"/>
              <a:gd name="connsiteY167" fmla="*/ 2047942 h 2237474"/>
              <a:gd name="connsiteX168" fmla="*/ 2055737 w 12192000"/>
              <a:gd name="connsiteY168" fmla="*/ 2047704 h 2237474"/>
              <a:gd name="connsiteX169" fmla="*/ 2042244 w 12192000"/>
              <a:gd name="connsiteY169" fmla="*/ 2055560 h 2237474"/>
              <a:gd name="connsiteX170" fmla="*/ 1976224 w 12192000"/>
              <a:gd name="connsiteY170" fmla="*/ 2074257 h 2237474"/>
              <a:gd name="connsiteX171" fmla="*/ 1877728 w 12192000"/>
              <a:gd name="connsiteY171" fmla="*/ 2101004 h 2237474"/>
              <a:gd name="connsiteX172" fmla="*/ 1759056 w 12192000"/>
              <a:gd name="connsiteY172" fmla="*/ 2125608 h 2237474"/>
              <a:gd name="connsiteX173" fmla="*/ 1637948 w 12192000"/>
              <a:gd name="connsiteY173" fmla="*/ 2172597 h 2237474"/>
              <a:gd name="connsiteX174" fmla="*/ 1434549 w 12192000"/>
              <a:gd name="connsiteY174" fmla="*/ 2234522 h 2237474"/>
              <a:gd name="connsiteX175" fmla="*/ 1398481 w 12192000"/>
              <a:gd name="connsiteY175" fmla="*/ 2237074 h 2237474"/>
              <a:gd name="connsiteX176" fmla="*/ 1398407 w 12192000"/>
              <a:gd name="connsiteY176" fmla="*/ 2237095 h 2237474"/>
              <a:gd name="connsiteX177" fmla="*/ 1370962 w 12192000"/>
              <a:gd name="connsiteY177" fmla="*/ 2237474 h 2237474"/>
              <a:gd name="connsiteX178" fmla="*/ 1356367 w 12192000"/>
              <a:gd name="connsiteY178" fmla="*/ 2235089 h 2237474"/>
              <a:gd name="connsiteX179" fmla="*/ 1324828 w 12192000"/>
              <a:gd name="connsiteY179" fmla="*/ 2231968 h 2237474"/>
              <a:gd name="connsiteX180" fmla="*/ 1297744 w 12192000"/>
              <a:gd name="connsiteY180" fmla="*/ 2235849 h 2237474"/>
              <a:gd name="connsiteX181" fmla="*/ 1286236 w 12192000"/>
              <a:gd name="connsiteY181" fmla="*/ 2233135 h 2237474"/>
              <a:gd name="connsiteX182" fmla="*/ 1283504 w 12192000"/>
              <a:gd name="connsiteY182" fmla="*/ 2233797 h 2237474"/>
              <a:gd name="connsiteX183" fmla="*/ 1279765 w 12192000"/>
              <a:gd name="connsiteY183" fmla="*/ 2229639 h 2237474"/>
              <a:gd name="connsiteX184" fmla="*/ 1195347 w 12192000"/>
              <a:gd name="connsiteY184" fmla="*/ 2212354 h 2237474"/>
              <a:gd name="connsiteX185" fmla="*/ 970251 w 12192000"/>
              <a:gd name="connsiteY185" fmla="*/ 2221029 h 2237474"/>
              <a:gd name="connsiteX186" fmla="*/ 812914 w 12192000"/>
              <a:gd name="connsiteY186" fmla="*/ 2202752 h 2237474"/>
              <a:gd name="connsiteX187" fmla="*/ 800195 w 12192000"/>
              <a:gd name="connsiteY187" fmla="*/ 2209407 h 2237474"/>
              <a:gd name="connsiteX188" fmla="*/ 784978 w 12192000"/>
              <a:gd name="connsiteY188" fmla="*/ 2212360 h 2237474"/>
              <a:gd name="connsiteX189" fmla="*/ 681987 w 12192000"/>
              <a:gd name="connsiteY189" fmla="*/ 2216757 h 2237474"/>
              <a:gd name="connsiteX190" fmla="*/ 669923 w 12192000"/>
              <a:gd name="connsiteY190" fmla="*/ 2211682 h 2237474"/>
              <a:gd name="connsiteX191" fmla="*/ 648680 w 12192000"/>
              <a:gd name="connsiteY191" fmla="*/ 2206229 h 2237474"/>
              <a:gd name="connsiteX192" fmla="*/ 597225 w 12192000"/>
              <a:gd name="connsiteY192" fmla="*/ 2180999 h 2237474"/>
              <a:gd name="connsiteX193" fmla="*/ 558449 w 12192000"/>
              <a:gd name="connsiteY193" fmla="*/ 2182346 h 2237474"/>
              <a:gd name="connsiteX194" fmla="*/ 550517 w 12192000"/>
              <a:gd name="connsiteY194" fmla="*/ 2182060 h 2237474"/>
              <a:gd name="connsiteX195" fmla="*/ 550309 w 12192000"/>
              <a:gd name="connsiteY195" fmla="*/ 2181825 h 2237474"/>
              <a:gd name="connsiteX196" fmla="*/ 541836 w 12192000"/>
              <a:gd name="connsiteY196" fmla="*/ 2181063 h 2237474"/>
              <a:gd name="connsiteX197" fmla="*/ 536057 w 12192000"/>
              <a:gd name="connsiteY197" fmla="*/ 2181537 h 2237474"/>
              <a:gd name="connsiteX198" fmla="*/ 520671 w 12192000"/>
              <a:gd name="connsiteY198" fmla="*/ 2180980 h 2237474"/>
              <a:gd name="connsiteX199" fmla="*/ 515024 w 12192000"/>
              <a:gd name="connsiteY199" fmla="*/ 2179258 h 2237474"/>
              <a:gd name="connsiteX200" fmla="*/ 512278 w 12192000"/>
              <a:gd name="connsiteY200" fmla="*/ 2176369 h 2237474"/>
              <a:gd name="connsiteX201" fmla="*/ 480419 w 12192000"/>
              <a:gd name="connsiteY201" fmla="*/ 2167807 h 2237474"/>
              <a:gd name="connsiteX202" fmla="*/ 413835 w 12192000"/>
              <a:gd name="connsiteY202" fmla="*/ 2156783 h 2237474"/>
              <a:gd name="connsiteX203" fmla="*/ 376513 w 12192000"/>
              <a:gd name="connsiteY203" fmla="*/ 2154014 h 2237474"/>
              <a:gd name="connsiteX204" fmla="*/ 273386 w 12192000"/>
              <a:gd name="connsiteY204" fmla="*/ 2142551 h 2237474"/>
              <a:gd name="connsiteX205" fmla="*/ 169207 w 12192000"/>
              <a:gd name="connsiteY205" fmla="*/ 2128100 h 2237474"/>
              <a:gd name="connsiteX206" fmla="*/ 93149 w 12192000"/>
              <a:gd name="connsiteY206" fmla="*/ 2105324 h 2237474"/>
              <a:gd name="connsiteX207" fmla="*/ 88109 w 12192000"/>
              <a:gd name="connsiteY207" fmla="*/ 2106704 h 2237474"/>
              <a:gd name="connsiteX208" fmla="*/ 80022 w 12192000"/>
              <a:gd name="connsiteY208" fmla="*/ 2107254 h 2237474"/>
              <a:gd name="connsiteX209" fmla="*/ 79717 w 12192000"/>
              <a:gd name="connsiteY209" fmla="*/ 2107046 h 2237474"/>
              <a:gd name="connsiteX210" fmla="*/ 72352 w 12192000"/>
              <a:gd name="connsiteY210" fmla="*/ 2107991 h 2237474"/>
              <a:gd name="connsiteX211" fmla="*/ 37645 w 12192000"/>
              <a:gd name="connsiteY211" fmla="*/ 2115401 h 2237474"/>
              <a:gd name="connsiteX212" fmla="*/ 4572 w 12192000"/>
              <a:gd name="connsiteY212" fmla="*/ 2111091 h 2237474"/>
              <a:gd name="connsiteX213" fmla="*/ 0 w 12192000"/>
              <a:gd name="connsiteY213" fmla="*/ 2110468 h 2237474"/>
              <a:gd name="connsiteX214" fmla="*/ 0 w 12192000"/>
              <a:gd name="connsiteY21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87857 w 12192000"/>
              <a:gd name="connsiteY80" fmla="*/ 1665769 h 2237474"/>
              <a:gd name="connsiteX81" fmla="*/ 6554894 w 12192000"/>
              <a:gd name="connsiteY81" fmla="*/ 1664428 h 2237474"/>
              <a:gd name="connsiteX82" fmla="*/ 6516595 w 12192000"/>
              <a:gd name="connsiteY82" fmla="*/ 1667475 h 2237474"/>
              <a:gd name="connsiteX83" fmla="*/ 6508541 w 12192000"/>
              <a:gd name="connsiteY83" fmla="*/ 1668757 h 2237474"/>
              <a:gd name="connsiteX84" fmla="*/ 6471012 w 12192000"/>
              <a:gd name="connsiteY84" fmla="*/ 1678604 h 2237474"/>
              <a:gd name="connsiteX85" fmla="*/ 6415265 w 12192000"/>
              <a:gd name="connsiteY85" fmla="*/ 1665317 h 2237474"/>
              <a:gd name="connsiteX86" fmla="*/ 6364035 w 12192000"/>
              <a:gd name="connsiteY86" fmla="*/ 1667683 h 2237474"/>
              <a:gd name="connsiteX87" fmla="*/ 6280959 w 12192000"/>
              <a:gd name="connsiteY87" fmla="*/ 1689329 h 2237474"/>
              <a:gd name="connsiteX88" fmla="*/ 6243319 w 12192000"/>
              <a:gd name="connsiteY88" fmla="*/ 1695560 h 2237474"/>
              <a:gd name="connsiteX89" fmla="*/ 6098321 w 12192000"/>
              <a:gd name="connsiteY89" fmla="*/ 1721646 h 2237474"/>
              <a:gd name="connsiteX90" fmla="*/ 5880652 w 12192000"/>
              <a:gd name="connsiteY90" fmla="*/ 1779643 h 2237474"/>
              <a:gd name="connsiteX91" fmla="*/ 5785959 w 12192000"/>
              <a:gd name="connsiteY91" fmla="*/ 1775307 h 2237474"/>
              <a:gd name="connsiteX92" fmla="*/ 5643534 w 12192000"/>
              <a:gd name="connsiteY92" fmla="*/ 1802919 h 2237474"/>
              <a:gd name="connsiteX93" fmla="*/ 5518799 w 12192000"/>
              <a:gd name="connsiteY93" fmla="*/ 1818312 h 2237474"/>
              <a:gd name="connsiteX94" fmla="*/ 5505014 w 12192000"/>
              <a:gd name="connsiteY94" fmla="*/ 1819259 h 2237474"/>
              <a:gd name="connsiteX95" fmla="*/ 5453307 w 12192000"/>
              <a:gd name="connsiteY95" fmla="*/ 1815450 h 2237474"/>
              <a:gd name="connsiteX96" fmla="*/ 5364192 w 12192000"/>
              <a:gd name="connsiteY96" fmla="*/ 1826074 h 2237474"/>
              <a:gd name="connsiteX97" fmla="*/ 5350380 w 12192000"/>
              <a:gd name="connsiteY97" fmla="*/ 1830891 h 2237474"/>
              <a:gd name="connsiteX98" fmla="*/ 5259633 w 12192000"/>
              <a:gd name="connsiteY98" fmla="*/ 1837160 h 2237474"/>
              <a:gd name="connsiteX99" fmla="*/ 5197513 w 12192000"/>
              <a:gd name="connsiteY99" fmla="*/ 1844718 h 2237474"/>
              <a:gd name="connsiteX100" fmla="*/ 5168852 w 12192000"/>
              <a:gd name="connsiteY100" fmla="*/ 1844846 h 2237474"/>
              <a:gd name="connsiteX101" fmla="*/ 5114927 w 12192000"/>
              <a:gd name="connsiteY101" fmla="*/ 1847827 h 2237474"/>
              <a:gd name="connsiteX102" fmla="*/ 5108970 w 12192000"/>
              <a:gd name="connsiteY102" fmla="*/ 1847935 h 2237474"/>
              <a:gd name="connsiteX103" fmla="*/ 5067961 w 12192000"/>
              <a:gd name="connsiteY103" fmla="*/ 1845917 h 2237474"/>
              <a:gd name="connsiteX104" fmla="*/ 5007075 w 12192000"/>
              <a:gd name="connsiteY104" fmla="*/ 1838626 h 2237474"/>
              <a:gd name="connsiteX105" fmla="*/ 4944087 w 12192000"/>
              <a:gd name="connsiteY105" fmla="*/ 1823332 h 2237474"/>
              <a:gd name="connsiteX106" fmla="*/ 4907662 w 12192000"/>
              <a:gd name="connsiteY106" fmla="*/ 1816900 h 2237474"/>
              <a:gd name="connsiteX107" fmla="*/ 4882386 w 12192000"/>
              <a:gd name="connsiteY107" fmla="*/ 1809844 h 2237474"/>
              <a:gd name="connsiteX108" fmla="*/ 4811440 w 12192000"/>
              <a:gd name="connsiteY108" fmla="*/ 1804655 h 2237474"/>
              <a:gd name="connsiteX109" fmla="*/ 4691075 w 12192000"/>
              <a:gd name="connsiteY109" fmla="*/ 1801389 h 2237474"/>
              <a:gd name="connsiteX110" fmla="*/ 4611738 w 12192000"/>
              <a:gd name="connsiteY110" fmla="*/ 1776964 h 2237474"/>
              <a:gd name="connsiteX111" fmla="*/ 4560070 w 12192000"/>
              <a:gd name="connsiteY111" fmla="*/ 1785640 h 2237474"/>
              <a:gd name="connsiteX112" fmla="*/ 4536503 w 12192000"/>
              <a:gd name="connsiteY112" fmla="*/ 1785334 h 2237474"/>
              <a:gd name="connsiteX113" fmla="*/ 4513724 w 12192000"/>
              <a:gd name="connsiteY113" fmla="*/ 1791996 h 2237474"/>
              <a:gd name="connsiteX114" fmla="*/ 4459810 w 12192000"/>
              <a:gd name="connsiteY114" fmla="*/ 1797886 h 2237474"/>
              <a:gd name="connsiteX115" fmla="*/ 4379064 w 12192000"/>
              <a:gd name="connsiteY115" fmla="*/ 1817177 h 2237474"/>
              <a:gd name="connsiteX116" fmla="*/ 4319209 w 12192000"/>
              <a:gd name="connsiteY116" fmla="*/ 1834833 h 2237474"/>
              <a:gd name="connsiteX117" fmla="*/ 4290981 w 12192000"/>
              <a:gd name="connsiteY117" fmla="*/ 1839677 h 2237474"/>
              <a:gd name="connsiteX118" fmla="*/ 4285792 w 12192000"/>
              <a:gd name="connsiteY118" fmla="*/ 1836231 h 2237474"/>
              <a:gd name="connsiteX119" fmla="*/ 4238372 w 12192000"/>
              <a:gd name="connsiteY119" fmla="*/ 1851480 h 2237474"/>
              <a:gd name="connsiteX120" fmla="*/ 4232517 w 12192000"/>
              <a:gd name="connsiteY120" fmla="*/ 1852567 h 2237474"/>
              <a:gd name="connsiteX121" fmla="*/ 4191732 w 12192000"/>
              <a:gd name="connsiteY121" fmla="*/ 1857328 h 2237474"/>
              <a:gd name="connsiteX122" fmla="*/ 4065532 w 12192000"/>
              <a:gd name="connsiteY122" fmla="*/ 1855477 h 2237474"/>
              <a:gd name="connsiteX123" fmla="*/ 4028460 w 12192000"/>
              <a:gd name="connsiteY123" fmla="*/ 1855137 h 2237474"/>
              <a:gd name="connsiteX124" fmla="*/ 4002267 w 12192000"/>
              <a:gd name="connsiteY124" fmla="*/ 1852352 h 2237474"/>
              <a:gd name="connsiteX125" fmla="*/ 3931396 w 12192000"/>
              <a:gd name="connsiteY125" fmla="*/ 1858915 h 2237474"/>
              <a:gd name="connsiteX126" fmla="*/ 3812162 w 12192000"/>
              <a:gd name="connsiteY126" fmla="*/ 1875501 h 2237474"/>
              <a:gd name="connsiteX127" fmla="*/ 3729530 w 12192000"/>
              <a:gd name="connsiteY127" fmla="*/ 1864513 h 2237474"/>
              <a:gd name="connsiteX128" fmla="*/ 3680177 w 12192000"/>
              <a:gd name="connsiteY128" fmla="*/ 1881552 h 2237474"/>
              <a:gd name="connsiteX129" fmla="*/ 3567259 w 12192000"/>
              <a:gd name="connsiteY129" fmla="*/ 1893482 h 2237474"/>
              <a:gd name="connsiteX130" fmla="*/ 3405770 w 12192000"/>
              <a:gd name="connsiteY130" fmla="*/ 1904591 h 2237474"/>
              <a:gd name="connsiteX131" fmla="*/ 3280097 w 12192000"/>
              <a:gd name="connsiteY131" fmla="*/ 1919610 h 2237474"/>
              <a:gd name="connsiteX132" fmla="*/ 3123424 w 12192000"/>
              <a:gd name="connsiteY132" fmla="*/ 1952930 h 2237474"/>
              <a:gd name="connsiteX133" fmla="*/ 3009910 w 12192000"/>
              <a:gd name="connsiteY133" fmla="*/ 1957866 h 2237474"/>
              <a:gd name="connsiteX134" fmla="*/ 2995934 w 12192000"/>
              <a:gd name="connsiteY134" fmla="*/ 1967085 h 2237474"/>
              <a:gd name="connsiteX135" fmla="*/ 2980071 w 12192000"/>
              <a:gd name="connsiteY135" fmla="*/ 1972988 h 2237474"/>
              <a:gd name="connsiteX136" fmla="*/ 2978094 w 12192000"/>
              <a:gd name="connsiteY136" fmla="*/ 1972369 h 2237474"/>
              <a:gd name="connsiteX137" fmla="*/ 2942858 w 12192000"/>
              <a:gd name="connsiteY137" fmla="*/ 1981367 h 2237474"/>
              <a:gd name="connsiteX138" fmla="*/ 2875436 w 12192000"/>
              <a:gd name="connsiteY138" fmla="*/ 1996977 h 2237474"/>
              <a:gd name="connsiteX139" fmla="*/ 2874892 w 12192000"/>
              <a:gd name="connsiteY139" fmla="*/ 1996085 h 2237474"/>
              <a:gd name="connsiteX140" fmla="*/ 2864145 w 12192000"/>
              <a:gd name="connsiteY140" fmla="*/ 1994061 h 2237474"/>
              <a:gd name="connsiteX141" fmla="*/ 2843662 w 12192000"/>
              <a:gd name="connsiteY141" fmla="*/ 1992498 h 2237474"/>
              <a:gd name="connsiteX142" fmla="*/ 2796128 w 12192000"/>
              <a:gd name="connsiteY142" fmla="*/ 1976403 h 2237474"/>
              <a:gd name="connsiteX143" fmla="*/ 2756784 w 12192000"/>
              <a:gd name="connsiteY143" fmla="*/ 1985116 h 2237474"/>
              <a:gd name="connsiteX144" fmla="*/ 2748833 w 12192000"/>
              <a:gd name="connsiteY144" fmla="*/ 1986323 h 2237474"/>
              <a:gd name="connsiteX145" fmla="*/ 2748661 w 12192000"/>
              <a:gd name="connsiteY145" fmla="*/ 1986122 h 2237474"/>
              <a:gd name="connsiteX146" fmla="*/ 2740251 w 12192000"/>
              <a:gd name="connsiteY146" fmla="*/ 1986946 h 2237474"/>
              <a:gd name="connsiteX147" fmla="*/ 2718916 w 12192000"/>
              <a:gd name="connsiteY147" fmla="*/ 1990867 h 2237474"/>
              <a:gd name="connsiteX148" fmla="*/ 2713522 w 12192000"/>
              <a:gd name="connsiteY148" fmla="*/ 1990173 h 2237474"/>
              <a:gd name="connsiteX149" fmla="*/ 2680597 w 12192000"/>
              <a:gd name="connsiteY149" fmla="*/ 1984996 h 2237474"/>
              <a:gd name="connsiteX150" fmla="*/ 2578178 w 12192000"/>
              <a:gd name="connsiteY150" fmla="*/ 1990531 h 2237474"/>
              <a:gd name="connsiteX151" fmla="*/ 2476147 w 12192000"/>
              <a:gd name="connsiteY151" fmla="*/ 1998305 h 2237474"/>
              <a:gd name="connsiteX152" fmla="*/ 2373568 w 12192000"/>
              <a:gd name="connsiteY152" fmla="*/ 2003219 h 2237474"/>
              <a:gd name="connsiteX153" fmla="*/ 2321399 w 12192000"/>
              <a:gd name="connsiteY153" fmla="*/ 1989467 h 2237474"/>
              <a:gd name="connsiteX154" fmla="*/ 2315525 w 12192000"/>
              <a:gd name="connsiteY154" fmla="*/ 1989708 h 2237474"/>
              <a:gd name="connsiteX155" fmla="*/ 2300792 w 12192000"/>
              <a:gd name="connsiteY155" fmla="*/ 1994290 h 2237474"/>
              <a:gd name="connsiteX156" fmla="*/ 2295469 w 12192000"/>
              <a:gd name="connsiteY156" fmla="*/ 1996659 h 2237474"/>
              <a:gd name="connsiteX157" fmla="*/ 2287219 w 12192000"/>
              <a:gd name="connsiteY157" fmla="*/ 1998750 h 2237474"/>
              <a:gd name="connsiteX158" fmla="*/ 2286948 w 12192000"/>
              <a:gd name="connsiteY158" fmla="*/ 1998596 h 2237474"/>
              <a:gd name="connsiteX159" fmla="*/ 2243069 w 12192000"/>
              <a:gd name="connsiteY159" fmla="*/ 2015111 h 2237474"/>
              <a:gd name="connsiteX160" fmla="*/ 2186609 w 12192000"/>
              <a:gd name="connsiteY160" fmla="*/ 2008263 h 2237474"/>
              <a:gd name="connsiteX161" fmla="*/ 2164831 w 12192000"/>
              <a:gd name="connsiteY161" fmla="*/ 2010143 h 2237474"/>
              <a:gd name="connsiteX162" fmla="*/ 2152836 w 12192000"/>
              <a:gd name="connsiteY162" fmla="*/ 2010048 h 2237474"/>
              <a:gd name="connsiteX163" fmla="*/ 2117102 w 12192000"/>
              <a:gd name="connsiteY163" fmla="*/ 2023004 h 2237474"/>
              <a:gd name="connsiteX164" fmla="*/ 2111935 w 12192000"/>
              <a:gd name="connsiteY164" fmla="*/ 2023163 h 2237474"/>
              <a:gd name="connsiteX165" fmla="*/ 2089991 w 12192000"/>
              <a:gd name="connsiteY165" fmla="*/ 2034193 h 2237474"/>
              <a:gd name="connsiteX166" fmla="*/ 2058061 w 12192000"/>
              <a:gd name="connsiteY166" fmla="*/ 2047942 h 2237474"/>
              <a:gd name="connsiteX167" fmla="*/ 2055737 w 12192000"/>
              <a:gd name="connsiteY167" fmla="*/ 2047704 h 2237474"/>
              <a:gd name="connsiteX168" fmla="*/ 2042244 w 12192000"/>
              <a:gd name="connsiteY168" fmla="*/ 2055560 h 2237474"/>
              <a:gd name="connsiteX169" fmla="*/ 1976224 w 12192000"/>
              <a:gd name="connsiteY169" fmla="*/ 2074257 h 2237474"/>
              <a:gd name="connsiteX170" fmla="*/ 1877728 w 12192000"/>
              <a:gd name="connsiteY170" fmla="*/ 2101004 h 2237474"/>
              <a:gd name="connsiteX171" fmla="*/ 1759056 w 12192000"/>
              <a:gd name="connsiteY171" fmla="*/ 2125608 h 2237474"/>
              <a:gd name="connsiteX172" fmla="*/ 1637948 w 12192000"/>
              <a:gd name="connsiteY172" fmla="*/ 2172597 h 2237474"/>
              <a:gd name="connsiteX173" fmla="*/ 1434549 w 12192000"/>
              <a:gd name="connsiteY173" fmla="*/ 2234522 h 2237474"/>
              <a:gd name="connsiteX174" fmla="*/ 1398481 w 12192000"/>
              <a:gd name="connsiteY174" fmla="*/ 2237074 h 2237474"/>
              <a:gd name="connsiteX175" fmla="*/ 1398407 w 12192000"/>
              <a:gd name="connsiteY175" fmla="*/ 2237095 h 2237474"/>
              <a:gd name="connsiteX176" fmla="*/ 1370962 w 12192000"/>
              <a:gd name="connsiteY176" fmla="*/ 2237474 h 2237474"/>
              <a:gd name="connsiteX177" fmla="*/ 1356367 w 12192000"/>
              <a:gd name="connsiteY177" fmla="*/ 2235089 h 2237474"/>
              <a:gd name="connsiteX178" fmla="*/ 1324828 w 12192000"/>
              <a:gd name="connsiteY178" fmla="*/ 2231968 h 2237474"/>
              <a:gd name="connsiteX179" fmla="*/ 1297744 w 12192000"/>
              <a:gd name="connsiteY179" fmla="*/ 2235849 h 2237474"/>
              <a:gd name="connsiteX180" fmla="*/ 1286236 w 12192000"/>
              <a:gd name="connsiteY180" fmla="*/ 2233135 h 2237474"/>
              <a:gd name="connsiteX181" fmla="*/ 1283504 w 12192000"/>
              <a:gd name="connsiteY181" fmla="*/ 2233797 h 2237474"/>
              <a:gd name="connsiteX182" fmla="*/ 1279765 w 12192000"/>
              <a:gd name="connsiteY182" fmla="*/ 2229639 h 2237474"/>
              <a:gd name="connsiteX183" fmla="*/ 1195347 w 12192000"/>
              <a:gd name="connsiteY183" fmla="*/ 2212354 h 2237474"/>
              <a:gd name="connsiteX184" fmla="*/ 970251 w 12192000"/>
              <a:gd name="connsiteY184" fmla="*/ 2221029 h 2237474"/>
              <a:gd name="connsiteX185" fmla="*/ 812914 w 12192000"/>
              <a:gd name="connsiteY185" fmla="*/ 2202752 h 2237474"/>
              <a:gd name="connsiteX186" fmla="*/ 800195 w 12192000"/>
              <a:gd name="connsiteY186" fmla="*/ 2209407 h 2237474"/>
              <a:gd name="connsiteX187" fmla="*/ 784978 w 12192000"/>
              <a:gd name="connsiteY187" fmla="*/ 2212360 h 2237474"/>
              <a:gd name="connsiteX188" fmla="*/ 681987 w 12192000"/>
              <a:gd name="connsiteY188" fmla="*/ 2216757 h 2237474"/>
              <a:gd name="connsiteX189" fmla="*/ 669923 w 12192000"/>
              <a:gd name="connsiteY189" fmla="*/ 2211682 h 2237474"/>
              <a:gd name="connsiteX190" fmla="*/ 648680 w 12192000"/>
              <a:gd name="connsiteY190" fmla="*/ 2206229 h 2237474"/>
              <a:gd name="connsiteX191" fmla="*/ 597225 w 12192000"/>
              <a:gd name="connsiteY191" fmla="*/ 2180999 h 2237474"/>
              <a:gd name="connsiteX192" fmla="*/ 558449 w 12192000"/>
              <a:gd name="connsiteY192" fmla="*/ 2182346 h 2237474"/>
              <a:gd name="connsiteX193" fmla="*/ 550517 w 12192000"/>
              <a:gd name="connsiteY193" fmla="*/ 2182060 h 2237474"/>
              <a:gd name="connsiteX194" fmla="*/ 550309 w 12192000"/>
              <a:gd name="connsiteY194" fmla="*/ 2181825 h 2237474"/>
              <a:gd name="connsiteX195" fmla="*/ 541836 w 12192000"/>
              <a:gd name="connsiteY195" fmla="*/ 2181063 h 2237474"/>
              <a:gd name="connsiteX196" fmla="*/ 536057 w 12192000"/>
              <a:gd name="connsiteY196" fmla="*/ 2181537 h 2237474"/>
              <a:gd name="connsiteX197" fmla="*/ 520671 w 12192000"/>
              <a:gd name="connsiteY197" fmla="*/ 2180980 h 2237474"/>
              <a:gd name="connsiteX198" fmla="*/ 515024 w 12192000"/>
              <a:gd name="connsiteY198" fmla="*/ 2179258 h 2237474"/>
              <a:gd name="connsiteX199" fmla="*/ 512278 w 12192000"/>
              <a:gd name="connsiteY199" fmla="*/ 2176369 h 2237474"/>
              <a:gd name="connsiteX200" fmla="*/ 480419 w 12192000"/>
              <a:gd name="connsiteY200" fmla="*/ 2167807 h 2237474"/>
              <a:gd name="connsiteX201" fmla="*/ 413835 w 12192000"/>
              <a:gd name="connsiteY201" fmla="*/ 2156783 h 2237474"/>
              <a:gd name="connsiteX202" fmla="*/ 376513 w 12192000"/>
              <a:gd name="connsiteY202" fmla="*/ 2154014 h 2237474"/>
              <a:gd name="connsiteX203" fmla="*/ 273386 w 12192000"/>
              <a:gd name="connsiteY203" fmla="*/ 2142551 h 2237474"/>
              <a:gd name="connsiteX204" fmla="*/ 169207 w 12192000"/>
              <a:gd name="connsiteY204" fmla="*/ 2128100 h 2237474"/>
              <a:gd name="connsiteX205" fmla="*/ 93149 w 12192000"/>
              <a:gd name="connsiteY205" fmla="*/ 2105324 h 2237474"/>
              <a:gd name="connsiteX206" fmla="*/ 88109 w 12192000"/>
              <a:gd name="connsiteY206" fmla="*/ 2106704 h 2237474"/>
              <a:gd name="connsiteX207" fmla="*/ 80022 w 12192000"/>
              <a:gd name="connsiteY207" fmla="*/ 2107254 h 2237474"/>
              <a:gd name="connsiteX208" fmla="*/ 79717 w 12192000"/>
              <a:gd name="connsiteY208" fmla="*/ 2107046 h 2237474"/>
              <a:gd name="connsiteX209" fmla="*/ 72352 w 12192000"/>
              <a:gd name="connsiteY209" fmla="*/ 2107991 h 2237474"/>
              <a:gd name="connsiteX210" fmla="*/ 37645 w 12192000"/>
              <a:gd name="connsiteY210" fmla="*/ 2115401 h 2237474"/>
              <a:gd name="connsiteX211" fmla="*/ 4572 w 12192000"/>
              <a:gd name="connsiteY211" fmla="*/ 2111091 h 2237474"/>
              <a:gd name="connsiteX212" fmla="*/ 0 w 12192000"/>
              <a:gd name="connsiteY212" fmla="*/ 2110468 h 2237474"/>
              <a:gd name="connsiteX213" fmla="*/ 0 w 12192000"/>
              <a:gd name="connsiteY21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54894 w 12192000"/>
              <a:gd name="connsiteY80" fmla="*/ 1664428 h 2237474"/>
              <a:gd name="connsiteX81" fmla="*/ 6516595 w 12192000"/>
              <a:gd name="connsiteY81" fmla="*/ 1667475 h 2237474"/>
              <a:gd name="connsiteX82" fmla="*/ 6508541 w 12192000"/>
              <a:gd name="connsiteY82" fmla="*/ 1668757 h 2237474"/>
              <a:gd name="connsiteX83" fmla="*/ 6471012 w 12192000"/>
              <a:gd name="connsiteY83" fmla="*/ 1678604 h 2237474"/>
              <a:gd name="connsiteX84" fmla="*/ 6415265 w 12192000"/>
              <a:gd name="connsiteY84" fmla="*/ 1665317 h 2237474"/>
              <a:gd name="connsiteX85" fmla="*/ 6364035 w 12192000"/>
              <a:gd name="connsiteY85" fmla="*/ 1667683 h 2237474"/>
              <a:gd name="connsiteX86" fmla="*/ 6280959 w 12192000"/>
              <a:gd name="connsiteY86" fmla="*/ 1689329 h 2237474"/>
              <a:gd name="connsiteX87" fmla="*/ 6243319 w 12192000"/>
              <a:gd name="connsiteY87" fmla="*/ 1695560 h 2237474"/>
              <a:gd name="connsiteX88" fmla="*/ 6098321 w 12192000"/>
              <a:gd name="connsiteY88" fmla="*/ 1721646 h 2237474"/>
              <a:gd name="connsiteX89" fmla="*/ 5880652 w 12192000"/>
              <a:gd name="connsiteY89" fmla="*/ 1779643 h 2237474"/>
              <a:gd name="connsiteX90" fmla="*/ 5785959 w 12192000"/>
              <a:gd name="connsiteY90" fmla="*/ 1775307 h 2237474"/>
              <a:gd name="connsiteX91" fmla="*/ 5643534 w 12192000"/>
              <a:gd name="connsiteY91" fmla="*/ 1802919 h 2237474"/>
              <a:gd name="connsiteX92" fmla="*/ 5518799 w 12192000"/>
              <a:gd name="connsiteY92" fmla="*/ 1818312 h 2237474"/>
              <a:gd name="connsiteX93" fmla="*/ 5505014 w 12192000"/>
              <a:gd name="connsiteY93" fmla="*/ 1819259 h 2237474"/>
              <a:gd name="connsiteX94" fmla="*/ 5453307 w 12192000"/>
              <a:gd name="connsiteY94" fmla="*/ 1815450 h 2237474"/>
              <a:gd name="connsiteX95" fmla="*/ 5364192 w 12192000"/>
              <a:gd name="connsiteY95" fmla="*/ 1826074 h 2237474"/>
              <a:gd name="connsiteX96" fmla="*/ 5350380 w 12192000"/>
              <a:gd name="connsiteY96" fmla="*/ 1830891 h 2237474"/>
              <a:gd name="connsiteX97" fmla="*/ 5259633 w 12192000"/>
              <a:gd name="connsiteY97" fmla="*/ 1837160 h 2237474"/>
              <a:gd name="connsiteX98" fmla="*/ 5197513 w 12192000"/>
              <a:gd name="connsiteY98" fmla="*/ 1844718 h 2237474"/>
              <a:gd name="connsiteX99" fmla="*/ 5168852 w 12192000"/>
              <a:gd name="connsiteY99" fmla="*/ 1844846 h 2237474"/>
              <a:gd name="connsiteX100" fmla="*/ 5114927 w 12192000"/>
              <a:gd name="connsiteY100" fmla="*/ 1847827 h 2237474"/>
              <a:gd name="connsiteX101" fmla="*/ 5108970 w 12192000"/>
              <a:gd name="connsiteY101" fmla="*/ 1847935 h 2237474"/>
              <a:gd name="connsiteX102" fmla="*/ 5067961 w 12192000"/>
              <a:gd name="connsiteY102" fmla="*/ 1845917 h 2237474"/>
              <a:gd name="connsiteX103" fmla="*/ 5007075 w 12192000"/>
              <a:gd name="connsiteY103" fmla="*/ 1838626 h 2237474"/>
              <a:gd name="connsiteX104" fmla="*/ 4944087 w 12192000"/>
              <a:gd name="connsiteY104" fmla="*/ 1823332 h 2237474"/>
              <a:gd name="connsiteX105" fmla="*/ 4907662 w 12192000"/>
              <a:gd name="connsiteY105" fmla="*/ 1816900 h 2237474"/>
              <a:gd name="connsiteX106" fmla="*/ 4882386 w 12192000"/>
              <a:gd name="connsiteY106" fmla="*/ 1809844 h 2237474"/>
              <a:gd name="connsiteX107" fmla="*/ 4811440 w 12192000"/>
              <a:gd name="connsiteY107" fmla="*/ 1804655 h 2237474"/>
              <a:gd name="connsiteX108" fmla="*/ 4691075 w 12192000"/>
              <a:gd name="connsiteY108" fmla="*/ 1801389 h 2237474"/>
              <a:gd name="connsiteX109" fmla="*/ 4611738 w 12192000"/>
              <a:gd name="connsiteY109" fmla="*/ 1776964 h 2237474"/>
              <a:gd name="connsiteX110" fmla="*/ 4560070 w 12192000"/>
              <a:gd name="connsiteY110" fmla="*/ 1785640 h 2237474"/>
              <a:gd name="connsiteX111" fmla="*/ 4536503 w 12192000"/>
              <a:gd name="connsiteY111" fmla="*/ 1785334 h 2237474"/>
              <a:gd name="connsiteX112" fmla="*/ 4513724 w 12192000"/>
              <a:gd name="connsiteY112" fmla="*/ 1791996 h 2237474"/>
              <a:gd name="connsiteX113" fmla="*/ 4459810 w 12192000"/>
              <a:gd name="connsiteY113" fmla="*/ 1797886 h 2237474"/>
              <a:gd name="connsiteX114" fmla="*/ 4379064 w 12192000"/>
              <a:gd name="connsiteY114" fmla="*/ 1817177 h 2237474"/>
              <a:gd name="connsiteX115" fmla="*/ 4319209 w 12192000"/>
              <a:gd name="connsiteY115" fmla="*/ 1834833 h 2237474"/>
              <a:gd name="connsiteX116" fmla="*/ 4290981 w 12192000"/>
              <a:gd name="connsiteY116" fmla="*/ 1839677 h 2237474"/>
              <a:gd name="connsiteX117" fmla="*/ 4285792 w 12192000"/>
              <a:gd name="connsiteY117" fmla="*/ 1836231 h 2237474"/>
              <a:gd name="connsiteX118" fmla="*/ 4238372 w 12192000"/>
              <a:gd name="connsiteY118" fmla="*/ 1851480 h 2237474"/>
              <a:gd name="connsiteX119" fmla="*/ 4232517 w 12192000"/>
              <a:gd name="connsiteY119" fmla="*/ 1852567 h 2237474"/>
              <a:gd name="connsiteX120" fmla="*/ 4191732 w 12192000"/>
              <a:gd name="connsiteY120" fmla="*/ 1857328 h 2237474"/>
              <a:gd name="connsiteX121" fmla="*/ 4065532 w 12192000"/>
              <a:gd name="connsiteY121" fmla="*/ 1855477 h 2237474"/>
              <a:gd name="connsiteX122" fmla="*/ 4028460 w 12192000"/>
              <a:gd name="connsiteY122" fmla="*/ 1855137 h 2237474"/>
              <a:gd name="connsiteX123" fmla="*/ 4002267 w 12192000"/>
              <a:gd name="connsiteY123" fmla="*/ 1852352 h 2237474"/>
              <a:gd name="connsiteX124" fmla="*/ 3931396 w 12192000"/>
              <a:gd name="connsiteY124" fmla="*/ 1858915 h 2237474"/>
              <a:gd name="connsiteX125" fmla="*/ 3812162 w 12192000"/>
              <a:gd name="connsiteY125" fmla="*/ 1875501 h 2237474"/>
              <a:gd name="connsiteX126" fmla="*/ 3729530 w 12192000"/>
              <a:gd name="connsiteY126" fmla="*/ 1864513 h 2237474"/>
              <a:gd name="connsiteX127" fmla="*/ 3680177 w 12192000"/>
              <a:gd name="connsiteY127" fmla="*/ 1881552 h 2237474"/>
              <a:gd name="connsiteX128" fmla="*/ 3567259 w 12192000"/>
              <a:gd name="connsiteY128" fmla="*/ 1893482 h 2237474"/>
              <a:gd name="connsiteX129" fmla="*/ 3405770 w 12192000"/>
              <a:gd name="connsiteY129" fmla="*/ 1904591 h 2237474"/>
              <a:gd name="connsiteX130" fmla="*/ 3280097 w 12192000"/>
              <a:gd name="connsiteY130" fmla="*/ 1919610 h 2237474"/>
              <a:gd name="connsiteX131" fmla="*/ 3123424 w 12192000"/>
              <a:gd name="connsiteY131" fmla="*/ 1952930 h 2237474"/>
              <a:gd name="connsiteX132" fmla="*/ 3009910 w 12192000"/>
              <a:gd name="connsiteY132" fmla="*/ 1957866 h 2237474"/>
              <a:gd name="connsiteX133" fmla="*/ 2995934 w 12192000"/>
              <a:gd name="connsiteY133" fmla="*/ 1967085 h 2237474"/>
              <a:gd name="connsiteX134" fmla="*/ 2980071 w 12192000"/>
              <a:gd name="connsiteY134" fmla="*/ 1972988 h 2237474"/>
              <a:gd name="connsiteX135" fmla="*/ 2978094 w 12192000"/>
              <a:gd name="connsiteY135" fmla="*/ 1972369 h 2237474"/>
              <a:gd name="connsiteX136" fmla="*/ 2942858 w 12192000"/>
              <a:gd name="connsiteY136" fmla="*/ 1981367 h 2237474"/>
              <a:gd name="connsiteX137" fmla="*/ 2875436 w 12192000"/>
              <a:gd name="connsiteY137" fmla="*/ 1996977 h 2237474"/>
              <a:gd name="connsiteX138" fmla="*/ 2874892 w 12192000"/>
              <a:gd name="connsiteY138" fmla="*/ 1996085 h 2237474"/>
              <a:gd name="connsiteX139" fmla="*/ 2864145 w 12192000"/>
              <a:gd name="connsiteY139" fmla="*/ 1994061 h 2237474"/>
              <a:gd name="connsiteX140" fmla="*/ 2843662 w 12192000"/>
              <a:gd name="connsiteY140" fmla="*/ 1992498 h 2237474"/>
              <a:gd name="connsiteX141" fmla="*/ 2796128 w 12192000"/>
              <a:gd name="connsiteY141" fmla="*/ 1976403 h 2237474"/>
              <a:gd name="connsiteX142" fmla="*/ 2756784 w 12192000"/>
              <a:gd name="connsiteY142" fmla="*/ 1985116 h 2237474"/>
              <a:gd name="connsiteX143" fmla="*/ 2748833 w 12192000"/>
              <a:gd name="connsiteY143" fmla="*/ 1986323 h 2237474"/>
              <a:gd name="connsiteX144" fmla="*/ 2748661 w 12192000"/>
              <a:gd name="connsiteY144" fmla="*/ 1986122 h 2237474"/>
              <a:gd name="connsiteX145" fmla="*/ 2740251 w 12192000"/>
              <a:gd name="connsiteY145" fmla="*/ 1986946 h 2237474"/>
              <a:gd name="connsiteX146" fmla="*/ 2718916 w 12192000"/>
              <a:gd name="connsiteY146" fmla="*/ 1990867 h 2237474"/>
              <a:gd name="connsiteX147" fmla="*/ 2713522 w 12192000"/>
              <a:gd name="connsiteY147" fmla="*/ 1990173 h 2237474"/>
              <a:gd name="connsiteX148" fmla="*/ 2680597 w 12192000"/>
              <a:gd name="connsiteY148" fmla="*/ 1984996 h 2237474"/>
              <a:gd name="connsiteX149" fmla="*/ 2578178 w 12192000"/>
              <a:gd name="connsiteY149" fmla="*/ 1990531 h 2237474"/>
              <a:gd name="connsiteX150" fmla="*/ 2476147 w 12192000"/>
              <a:gd name="connsiteY150" fmla="*/ 1998305 h 2237474"/>
              <a:gd name="connsiteX151" fmla="*/ 2373568 w 12192000"/>
              <a:gd name="connsiteY151" fmla="*/ 2003219 h 2237474"/>
              <a:gd name="connsiteX152" fmla="*/ 2321399 w 12192000"/>
              <a:gd name="connsiteY152" fmla="*/ 1989467 h 2237474"/>
              <a:gd name="connsiteX153" fmla="*/ 2315525 w 12192000"/>
              <a:gd name="connsiteY153" fmla="*/ 1989708 h 2237474"/>
              <a:gd name="connsiteX154" fmla="*/ 2300792 w 12192000"/>
              <a:gd name="connsiteY154" fmla="*/ 1994290 h 2237474"/>
              <a:gd name="connsiteX155" fmla="*/ 2295469 w 12192000"/>
              <a:gd name="connsiteY155" fmla="*/ 1996659 h 2237474"/>
              <a:gd name="connsiteX156" fmla="*/ 2287219 w 12192000"/>
              <a:gd name="connsiteY156" fmla="*/ 1998750 h 2237474"/>
              <a:gd name="connsiteX157" fmla="*/ 2286948 w 12192000"/>
              <a:gd name="connsiteY157" fmla="*/ 1998596 h 2237474"/>
              <a:gd name="connsiteX158" fmla="*/ 2243069 w 12192000"/>
              <a:gd name="connsiteY158" fmla="*/ 2015111 h 2237474"/>
              <a:gd name="connsiteX159" fmla="*/ 2186609 w 12192000"/>
              <a:gd name="connsiteY159" fmla="*/ 2008263 h 2237474"/>
              <a:gd name="connsiteX160" fmla="*/ 2164831 w 12192000"/>
              <a:gd name="connsiteY160" fmla="*/ 2010143 h 2237474"/>
              <a:gd name="connsiteX161" fmla="*/ 2152836 w 12192000"/>
              <a:gd name="connsiteY161" fmla="*/ 2010048 h 2237474"/>
              <a:gd name="connsiteX162" fmla="*/ 2117102 w 12192000"/>
              <a:gd name="connsiteY162" fmla="*/ 2023004 h 2237474"/>
              <a:gd name="connsiteX163" fmla="*/ 2111935 w 12192000"/>
              <a:gd name="connsiteY163" fmla="*/ 2023163 h 2237474"/>
              <a:gd name="connsiteX164" fmla="*/ 2089991 w 12192000"/>
              <a:gd name="connsiteY164" fmla="*/ 2034193 h 2237474"/>
              <a:gd name="connsiteX165" fmla="*/ 2058061 w 12192000"/>
              <a:gd name="connsiteY165" fmla="*/ 2047942 h 2237474"/>
              <a:gd name="connsiteX166" fmla="*/ 2055737 w 12192000"/>
              <a:gd name="connsiteY166" fmla="*/ 2047704 h 2237474"/>
              <a:gd name="connsiteX167" fmla="*/ 2042244 w 12192000"/>
              <a:gd name="connsiteY167" fmla="*/ 2055560 h 2237474"/>
              <a:gd name="connsiteX168" fmla="*/ 1976224 w 12192000"/>
              <a:gd name="connsiteY168" fmla="*/ 2074257 h 2237474"/>
              <a:gd name="connsiteX169" fmla="*/ 1877728 w 12192000"/>
              <a:gd name="connsiteY169" fmla="*/ 2101004 h 2237474"/>
              <a:gd name="connsiteX170" fmla="*/ 1759056 w 12192000"/>
              <a:gd name="connsiteY170" fmla="*/ 2125608 h 2237474"/>
              <a:gd name="connsiteX171" fmla="*/ 1637948 w 12192000"/>
              <a:gd name="connsiteY171" fmla="*/ 2172597 h 2237474"/>
              <a:gd name="connsiteX172" fmla="*/ 1434549 w 12192000"/>
              <a:gd name="connsiteY172" fmla="*/ 2234522 h 2237474"/>
              <a:gd name="connsiteX173" fmla="*/ 1398481 w 12192000"/>
              <a:gd name="connsiteY173" fmla="*/ 2237074 h 2237474"/>
              <a:gd name="connsiteX174" fmla="*/ 1398407 w 12192000"/>
              <a:gd name="connsiteY174" fmla="*/ 2237095 h 2237474"/>
              <a:gd name="connsiteX175" fmla="*/ 1370962 w 12192000"/>
              <a:gd name="connsiteY175" fmla="*/ 2237474 h 2237474"/>
              <a:gd name="connsiteX176" fmla="*/ 1356367 w 12192000"/>
              <a:gd name="connsiteY176" fmla="*/ 2235089 h 2237474"/>
              <a:gd name="connsiteX177" fmla="*/ 1324828 w 12192000"/>
              <a:gd name="connsiteY177" fmla="*/ 2231968 h 2237474"/>
              <a:gd name="connsiteX178" fmla="*/ 1297744 w 12192000"/>
              <a:gd name="connsiteY178" fmla="*/ 2235849 h 2237474"/>
              <a:gd name="connsiteX179" fmla="*/ 1286236 w 12192000"/>
              <a:gd name="connsiteY179" fmla="*/ 2233135 h 2237474"/>
              <a:gd name="connsiteX180" fmla="*/ 1283504 w 12192000"/>
              <a:gd name="connsiteY180" fmla="*/ 2233797 h 2237474"/>
              <a:gd name="connsiteX181" fmla="*/ 1279765 w 12192000"/>
              <a:gd name="connsiteY181" fmla="*/ 2229639 h 2237474"/>
              <a:gd name="connsiteX182" fmla="*/ 1195347 w 12192000"/>
              <a:gd name="connsiteY182" fmla="*/ 2212354 h 2237474"/>
              <a:gd name="connsiteX183" fmla="*/ 970251 w 12192000"/>
              <a:gd name="connsiteY183" fmla="*/ 2221029 h 2237474"/>
              <a:gd name="connsiteX184" fmla="*/ 812914 w 12192000"/>
              <a:gd name="connsiteY184" fmla="*/ 2202752 h 2237474"/>
              <a:gd name="connsiteX185" fmla="*/ 800195 w 12192000"/>
              <a:gd name="connsiteY185" fmla="*/ 2209407 h 2237474"/>
              <a:gd name="connsiteX186" fmla="*/ 784978 w 12192000"/>
              <a:gd name="connsiteY186" fmla="*/ 2212360 h 2237474"/>
              <a:gd name="connsiteX187" fmla="*/ 681987 w 12192000"/>
              <a:gd name="connsiteY187" fmla="*/ 2216757 h 2237474"/>
              <a:gd name="connsiteX188" fmla="*/ 669923 w 12192000"/>
              <a:gd name="connsiteY188" fmla="*/ 2211682 h 2237474"/>
              <a:gd name="connsiteX189" fmla="*/ 648680 w 12192000"/>
              <a:gd name="connsiteY189" fmla="*/ 2206229 h 2237474"/>
              <a:gd name="connsiteX190" fmla="*/ 597225 w 12192000"/>
              <a:gd name="connsiteY190" fmla="*/ 2180999 h 2237474"/>
              <a:gd name="connsiteX191" fmla="*/ 558449 w 12192000"/>
              <a:gd name="connsiteY191" fmla="*/ 2182346 h 2237474"/>
              <a:gd name="connsiteX192" fmla="*/ 550517 w 12192000"/>
              <a:gd name="connsiteY192" fmla="*/ 2182060 h 2237474"/>
              <a:gd name="connsiteX193" fmla="*/ 550309 w 12192000"/>
              <a:gd name="connsiteY193" fmla="*/ 2181825 h 2237474"/>
              <a:gd name="connsiteX194" fmla="*/ 541836 w 12192000"/>
              <a:gd name="connsiteY194" fmla="*/ 2181063 h 2237474"/>
              <a:gd name="connsiteX195" fmla="*/ 536057 w 12192000"/>
              <a:gd name="connsiteY195" fmla="*/ 2181537 h 2237474"/>
              <a:gd name="connsiteX196" fmla="*/ 520671 w 12192000"/>
              <a:gd name="connsiteY196" fmla="*/ 2180980 h 2237474"/>
              <a:gd name="connsiteX197" fmla="*/ 515024 w 12192000"/>
              <a:gd name="connsiteY197" fmla="*/ 2179258 h 2237474"/>
              <a:gd name="connsiteX198" fmla="*/ 512278 w 12192000"/>
              <a:gd name="connsiteY198" fmla="*/ 2176369 h 2237474"/>
              <a:gd name="connsiteX199" fmla="*/ 480419 w 12192000"/>
              <a:gd name="connsiteY199" fmla="*/ 2167807 h 2237474"/>
              <a:gd name="connsiteX200" fmla="*/ 413835 w 12192000"/>
              <a:gd name="connsiteY200" fmla="*/ 2156783 h 2237474"/>
              <a:gd name="connsiteX201" fmla="*/ 376513 w 12192000"/>
              <a:gd name="connsiteY201" fmla="*/ 2154014 h 2237474"/>
              <a:gd name="connsiteX202" fmla="*/ 273386 w 12192000"/>
              <a:gd name="connsiteY202" fmla="*/ 2142551 h 2237474"/>
              <a:gd name="connsiteX203" fmla="*/ 169207 w 12192000"/>
              <a:gd name="connsiteY203" fmla="*/ 2128100 h 2237474"/>
              <a:gd name="connsiteX204" fmla="*/ 93149 w 12192000"/>
              <a:gd name="connsiteY204" fmla="*/ 2105324 h 2237474"/>
              <a:gd name="connsiteX205" fmla="*/ 88109 w 12192000"/>
              <a:gd name="connsiteY205" fmla="*/ 2106704 h 2237474"/>
              <a:gd name="connsiteX206" fmla="*/ 80022 w 12192000"/>
              <a:gd name="connsiteY206" fmla="*/ 2107254 h 2237474"/>
              <a:gd name="connsiteX207" fmla="*/ 79717 w 12192000"/>
              <a:gd name="connsiteY207" fmla="*/ 2107046 h 2237474"/>
              <a:gd name="connsiteX208" fmla="*/ 72352 w 12192000"/>
              <a:gd name="connsiteY208" fmla="*/ 2107991 h 2237474"/>
              <a:gd name="connsiteX209" fmla="*/ 37645 w 12192000"/>
              <a:gd name="connsiteY209" fmla="*/ 2115401 h 2237474"/>
              <a:gd name="connsiteX210" fmla="*/ 4572 w 12192000"/>
              <a:gd name="connsiteY210" fmla="*/ 2111091 h 2237474"/>
              <a:gd name="connsiteX211" fmla="*/ 0 w 12192000"/>
              <a:gd name="connsiteY211" fmla="*/ 2110468 h 2237474"/>
              <a:gd name="connsiteX212" fmla="*/ 0 w 12192000"/>
              <a:gd name="connsiteY21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415265 w 12192000"/>
              <a:gd name="connsiteY83" fmla="*/ 1665317 h 2237474"/>
              <a:gd name="connsiteX84" fmla="*/ 6364035 w 12192000"/>
              <a:gd name="connsiteY84" fmla="*/ 1667683 h 2237474"/>
              <a:gd name="connsiteX85" fmla="*/ 6280959 w 12192000"/>
              <a:gd name="connsiteY85" fmla="*/ 1689329 h 2237474"/>
              <a:gd name="connsiteX86" fmla="*/ 6243319 w 12192000"/>
              <a:gd name="connsiteY86" fmla="*/ 1695560 h 2237474"/>
              <a:gd name="connsiteX87" fmla="*/ 6098321 w 12192000"/>
              <a:gd name="connsiteY87" fmla="*/ 1721646 h 2237474"/>
              <a:gd name="connsiteX88" fmla="*/ 5880652 w 12192000"/>
              <a:gd name="connsiteY88" fmla="*/ 1779643 h 2237474"/>
              <a:gd name="connsiteX89" fmla="*/ 5785959 w 12192000"/>
              <a:gd name="connsiteY89" fmla="*/ 1775307 h 2237474"/>
              <a:gd name="connsiteX90" fmla="*/ 5643534 w 12192000"/>
              <a:gd name="connsiteY90" fmla="*/ 1802919 h 2237474"/>
              <a:gd name="connsiteX91" fmla="*/ 5518799 w 12192000"/>
              <a:gd name="connsiteY91" fmla="*/ 1818312 h 2237474"/>
              <a:gd name="connsiteX92" fmla="*/ 5505014 w 12192000"/>
              <a:gd name="connsiteY92" fmla="*/ 1819259 h 2237474"/>
              <a:gd name="connsiteX93" fmla="*/ 5453307 w 12192000"/>
              <a:gd name="connsiteY93" fmla="*/ 1815450 h 2237474"/>
              <a:gd name="connsiteX94" fmla="*/ 5364192 w 12192000"/>
              <a:gd name="connsiteY94" fmla="*/ 1826074 h 2237474"/>
              <a:gd name="connsiteX95" fmla="*/ 5350380 w 12192000"/>
              <a:gd name="connsiteY95" fmla="*/ 1830891 h 2237474"/>
              <a:gd name="connsiteX96" fmla="*/ 5259633 w 12192000"/>
              <a:gd name="connsiteY96" fmla="*/ 1837160 h 2237474"/>
              <a:gd name="connsiteX97" fmla="*/ 5197513 w 12192000"/>
              <a:gd name="connsiteY97" fmla="*/ 1844718 h 2237474"/>
              <a:gd name="connsiteX98" fmla="*/ 5168852 w 12192000"/>
              <a:gd name="connsiteY98" fmla="*/ 1844846 h 2237474"/>
              <a:gd name="connsiteX99" fmla="*/ 5114927 w 12192000"/>
              <a:gd name="connsiteY99" fmla="*/ 1847827 h 2237474"/>
              <a:gd name="connsiteX100" fmla="*/ 5108970 w 12192000"/>
              <a:gd name="connsiteY100" fmla="*/ 1847935 h 2237474"/>
              <a:gd name="connsiteX101" fmla="*/ 5067961 w 12192000"/>
              <a:gd name="connsiteY101" fmla="*/ 1845917 h 2237474"/>
              <a:gd name="connsiteX102" fmla="*/ 5007075 w 12192000"/>
              <a:gd name="connsiteY102" fmla="*/ 1838626 h 2237474"/>
              <a:gd name="connsiteX103" fmla="*/ 4944087 w 12192000"/>
              <a:gd name="connsiteY103" fmla="*/ 1823332 h 2237474"/>
              <a:gd name="connsiteX104" fmla="*/ 4907662 w 12192000"/>
              <a:gd name="connsiteY104" fmla="*/ 1816900 h 2237474"/>
              <a:gd name="connsiteX105" fmla="*/ 4882386 w 12192000"/>
              <a:gd name="connsiteY105" fmla="*/ 1809844 h 2237474"/>
              <a:gd name="connsiteX106" fmla="*/ 4811440 w 12192000"/>
              <a:gd name="connsiteY106" fmla="*/ 1804655 h 2237474"/>
              <a:gd name="connsiteX107" fmla="*/ 4691075 w 12192000"/>
              <a:gd name="connsiteY107" fmla="*/ 1801389 h 2237474"/>
              <a:gd name="connsiteX108" fmla="*/ 4611738 w 12192000"/>
              <a:gd name="connsiteY108" fmla="*/ 1776964 h 2237474"/>
              <a:gd name="connsiteX109" fmla="*/ 4560070 w 12192000"/>
              <a:gd name="connsiteY109" fmla="*/ 1785640 h 2237474"/>
              <a:gd name="connsiteX110" fmla="*/ 4536503 w 12192000"/>
              <a:gd name="connsiteY110" fmla="*/ 1785334 h 2237474"/>
              <a:gd name="connsiteX111" fmla="*/ 4513724 w 12192000"/>
              <a:gd name="connsiteY111" fmla="*/ 1791996 h 2237474"/>
              <a:gd name="connsiteX112" fmla="*/ 4459810 w 12192000"/>
              <a:gd name="connsiteY112" fmla="*/ 1797886 h 2237474"/>
              <a:gd name="connsiteX113" fmla="*/ 4379064 w 12192000"/>
              <a:gd name="connsiteY113" fmla="*/ 1817177 h 2237474"/>
              <a:gd name="connsiteX114" fmla="*/ 4319209 w 12192000"/>
              <a:gd name="connsiteY114" fmla="*/ 1834833 h 2237474"/>
              <a:gd name="connsiteX115" fmla="*/ 4290981 w 12192000"/>
              <a:gd name="connsiteY115" fmla="*/ 1839677 h 2237474"/>
              <a:gd name="connsiteX116" fmla="*/ 4285792 w 12192000"/>
              <a:gd name="connsiteY116" fmla="*/ 1836231 h 2237474"/>
              <a:gd name="connsiteX117" fmla="*/ 4238372 w 12192000"/>
              <a:gd name="connsiteY117" fmla="*/ 1851480 h 2237474"/>
              <a:gd name="connsiteX118" fmla="*/ 4232517 w 12192000"/>
              <a:gd name="connsiteY118" fmla="*/ 1852567 h 2237474"/>
              <a:gd name="connsiteX119" fmla="*/ 4191732 w 12192000"/>
              <a:gd name="connsiteY119" fmla="*/ 1857328 h 2237474"/>
              <a:gd name="connsiteX120" fmla="*/ 4065532 w 12192000"/>
              <a:gd name="connsiteY120" fmla="*/ 1855477 h 2237474"/>
              <a:gd name="connsiteX121" fmla="*/ 4028460 w 12192000"/>
              <a:gd name="connsiteY121" fmla="*/ 1855137 h 2237474"/>
              <a:gd name="connsiteX122" fmla="*/ 4002267 w 12192000"/>
              <a:gd name="connsiteY122" fmla="*/ 1852352 h 2237474"/>
              <a:gd name="connsiteX123" fmla="*/ 3931396 w 12192000"/>
              <a:gd name="connsiteY123" fmla="*/ 1858915 h 2237474"/>
              <a:gd name="connsiteX124" fmla="*/ 3812162 w 12192000"/>
              <a:gd name="connsiteY124" fmla="*/ 1875501 h 2237474"/>
              <a:gd name="connsiteX125" fmla="*/ 3729530 w 12192000"/>
              <a:gd name="connsiteY125" fmla="*/ 1864513 h 2237474"/>
              <a:gd name="connsiteX126" fmla="*/ 3680177 w 12192000"/>
              <a:gd name="connsiteY126" fmla="*/ 1881552 h 2237474"/>
              <a:gd name="connsiteX127" fmla="*/ 3567259 w 12192000"/>
              <a:gd name="connsiteY127" fmla="*/ 1893482 h 2237474"/>
              <a:gd name="connsiteX128" fmla="*/ 3405770 w 12192000"/>
              <a:gd name="connsiteY128" fmla="*/ 1904591 h 2237474"/>
              <a:gd name="connsiteX129" fmla="*/ 3280097 w 12192000"/>
              <a:gd name="connsiteY129" fmla="*/ 1919610 h 2237474"/>
              <a:gd name="connsiteX130" fmla="*/ 3123424 w 12192000"/>
              <a:gd name="connsiteY130" fmla="*/ 1952930 h 2237474"/>
              <a:gd name="connsiteX131" fmla="*/ 3009910 w 12192000"/>
              <a:gd name="connsiteY131" fmla="*/ 1957866 h 2237474"/>
              <a:gd name="connsiteX132" fmla="*/ 2995934 w 12192000"/>
              <a:gd name="connsiteY132" fmla="*/ 1967085 h 2237474"/>
              <a:gd name="connsiteX133" fmla="*/ 2980071 w 12192000"/>
              <a:gd name="connsiteY133" fmla="*/ 1972988 h 2237474"/>
              <a:gd name="connsiteX134" fmla="*/ 2978094 w 12192000"/>
              <a:gd name="connsiteY134" fmla="*/ 1972369 h 2237474"/>
              <a:gd name="connsiteX135" fmla="*/ 2942858 w 12192000"/>
              <a:gd name="connsiteY135" fmla="*/ 1981367 h 2237474"/>
              <a:gd name="connsiteX136" fmla="*/ 2875436 w 12192000"/>
              <a:gd name="connsiteY136" fmla="*/ 1996977 h 2237474"/>
              <a:gd name="connsiteX137" fmla="*/ 2874892 w 12192000"/>
              <a:gd name="connsiteY137" fmla="*/ 1996085 h 2237474"/>
              <a:gd name="connsiteX138" fmla="*/ 2864145 w 12192000"/>
              <a:gd name="connsiteY138" fmla="*/ 1994061 h 2237474"/>
              <a:gd name="connsiteX139" fmla="*/ 2843662 w 12192000"/>
              <a:gd name="connsiteY139" fmla="*/ 1992498 h 2237474"/>
              <a:gd name="connsiteX140" fmla="*/ 2796128 w 12192000"/>
              <a:gd name="connsiteY140" fmla="*/ 1976403 h 2237474"/>
              <a:gd name="connsiteX141" fmla="*/ 2756784 w 12192000"/>
              <a:gd name="connsiteY141" fmla="*/ 1985116 h 2237474"/>
              <a:gd name="connsiteX142" fmla="*/ 2748833 w 12192000"/>
              <a:gd name="connsiteY142" fmla="*/ 1986323 h 2237474"/>
              <a:gd name="connsiteX143" fmla="*/ 2748661 w 12192000"/>
              <a:gd name="connsiteY143" fmla="*/ 1986122 h 2237474"/>
              <a:gd name="connsiteX144" fmla="*/ 2740251 w 12192000"/>
              <a:gd name="connsiteY144" fmla="*/ 1986946 h 2237474"/>
              <a:gd name="connsiteX145" fmla="*/ 2718916 w 12192000"/>
              <a:gd name="connsiteY145" fmla="*/ 1990867 h 2237474"/>
              <a:gd name="connsiteX146" fmla="*/ 2713522 w 12192000"/>
              <a:gd name="connsiteY146" fmla="*/ 1990173 h 2237474"/>
              <a:gd name="connsiteX147" fmla="*/ 2680597 w 12192000"/>
              <a:gd name="connsiteY147" fmla="*/ 1984996 h 2237474"/>
              <a:gd name="connsiteX148" fmla="*/ 2578178 w 12192000"/>
              <a:gd name="connsiteY148" fmla="*/ 1990531 h 2237474"/>
              <a:gd name="connsiteX149" fmla="*/ 2476147 w 12192000"/>
              <a:gd name="connsiteY149" fmla="*/ 1998305 h 2237474"/>
              <a:gd name="connsiteX150" fmla="*/ 2373568 w 12192000"/>
              <a:gd name="connsiteY150" fmla="*/ 2003219 h 2237474"/>
              <a:gd name="connsiteX151" fmla="*/ 2321399 w 12192000"/>
              <a:gd name="connsiteY151" fmla="*/ 1989467 h 2237474"/>
              <a:gd name="connsiteX152" fmla="*/ 2315525 w 12192000"/>
              <a:gd name="connsiteY152" fmla="*/ 1989708 h 2237474"/>
              <a:gd name="connsiteX153" fmla="*/ 2300792 w 12192000"/>
              <a:gd name="connsiteY153" fmla="*/ 1994290 h 2237474"/>
              <a:gd name="connsiteX154" fmla="*/ 2295469 w 12192000"/>
              <a:gd name="connsiteY154" fmla="*/ 1996659 h 2237474"/>
              <a:gd name="connsiteX155" fmla="*/ 2287219 w 12192000"/>
              <a:gd name="connsiteY155" fmla="*/ 1998750 h 2237474"/>
              <a:gd name="connsiteX156" fmla="*/ 2286948 w 12192000"/>
              <a:gd name="connsiteY156" fmla="*/ 1998596 h 2237474"/>
              <a:gd name="connsiteX157" fmla="*/ 2243069 w 12192000"/>
              <a:gd name="connsiteY157" fmla="*/ 2015111 h 2237474"/>
              <a:gd name="connsiteX158" fmla="*/ 2186609 w 12192000"/>
              <a:gd name="connsiteY158" fmla="*/ 2008263 h 2237474"/>
              <a:gd name="connsiteX159" fmla="*/ 2164831 w 12192000"/>
              <a:gd name="connsiteY159" fmla="*/ 2010143 h 2237474"/>
              <a:gd name="connsiteX160" fmla="*/ 2152836 w 12192000"/>
              <a:gd name="connsiteY160" fmla="*/ 2010048 h 2237474"/>
              <a:gd name="connsiteX161" fmla="*/ 2117102 w 12192000"/>
              <a:gd name="connsiteY161" fmla="*/ 2023004 h 2237474"/>
              <a:gd name="connsiteX162" fmla="*/ 2111935 w 12192000"/>
              <a:gd name="connsiteY162" fmla="*/ 2023163 h 2237474"/>
              <a:gd name="connsiteX163" fmla="*/ 2089991 w 12192000"/>
              <a:gd name="connsiteY163" fmla="*/ 2034193 h 2237474"/>
              <a:gd name="connsiteX164" fmla="*/ 2058061 w 12192000"/>
              <a:gd name="connsiteY164" fmla="*/ 2047942 h 2237474"/>
              <a:gd name="connsiteX165" fmla="*/ 2055737 w 12192000"/>
              <a:gd name="connsiteY165" fmla="*/ 2047704 h 2237474"/>
              <a:gd name="connsiteX166" fmla="*/ 2042244 w 12192000"/>
              <a:gd name="connsiteY166" fmla="*/ 2055560 h 2237474"/>
              <a:gd name="connsiteX167" fmla="*/ 1976224 w 12192000"/>
              <a:gd name="connsiteY167" fmla="*/ 2074257 h 2237474"/>
              <a:gd name="connsiteX168" fmla="*/ 1877728 w 12192000"/>
              <a:gd name="connsiteY168" fmla="*/ 2101004 h 2237474"/>
              <a:gd name="connsiteX169" fmla="*/ 1759056 w 12192000"/>
              <a:gd name="connsiteY169" fmla="*/ 2125608 h 2237474"/>
              <a:gd name="connsiteX170" fmla="*/ 1637948 w 12192000"/>
              <a:gd name="connsiteY170" fmla="*/ 2172597 h 2237474"/>
              <a:gd name="connsiteX171" fmla="*/ 1434549 w 12192000"/>
              <a:gd name="connsiteY171" fmla="*/ 2234522 h 2237474"/>
              <a:gd name="connsiteX172" fmla="*/ 1398481 w 12192000"/>
              <a:gd name="connsiteY172" fmla="*/ 2237074 h 2237474"/>
              <a:gd name="connsiteX173" fmla="*/ 1398407 w 12192000"/>
              <a:gd name="connsiteY173" fmla="*/ 2237095 h 2237474"/>
              <a:gd name="connsiteX174" fmla="*/ 1370962 w 12192000"/>
              <a:gd name="connsiteY174" fmla="*/ 2237474 h 2237474"/>
              <a:gd name="connsiteX175" fmla="*/ 1356367 w 12192000"/>
              <a:gd name="connsiteY175" fmla="*/ 2235089 h 2237474"/>
              <a:gd name="connsiteX176" fmla="*/ 1324828 w 12192000"/>
              <a:gd name="connsiteY176" fmla="*/ 2231968 h 2237474"/>
              <a:gd name="connsiteX177" fmla="*/ 1297744 w 12192000"/>
              <a:gd name="connsiteY177" fmla="*/ 2235849 h 2237474"/>
              <a:gd name="connsiteX178" fmla="*/ 1286236 w 12192000"/>
              <a:gd name="connsiteY178" fmla="*/ 2233135 h 2237474"/>
              <a:gd name="connsiteX179" fmla="*/ 1283504 w 12192000"/>
              <a:gd name="connsiteY179" fmla="*/ 2233797 h 2237474"/>
              <a:gd name="connsiteX180" fmla="*/ 1279765 w 12192000"/>
              <a:gd name="connsiteY180" fmla="*/ 2229639 h 2237474"/>
              <a:gd name="connsiteX181" fmla="*/ 1195347 w 12192000"/>
              <a:gd name="connsiteY181" fmla="*/ 2212354 h 2237474"/>
              <a:gd name="connsiteX182" fmla="*/ 970251 w 12192000"/>
              <a:gd name="connsiteY182" fmla="*/ 2221029 h 2237474"/>
              <a:gd name="connsiteX183" fmla="*/ 812914 w 12192000"/>
              <a:gd name="connsiteY183" fmla="*/ 2202752 h 2237474"/>
              <a:gd name="connsiteX184" fmla="*/ 800195 w 12192000"/>
              <a:gd name="connsiteY184" fmla="*/ 2209407 h 2237474"/>
              <a:gd name="connsiteX185" fmla="*/ 784978 w 12192000"/>
              <a:gd name="connsiteY185" fmla="*/ 2212360 h 2237474"/>
              <a:gd name="connsiteX186" fmla="*/ 681987 w 12192000"/>
              <a:gd name="connsiteY186" fmla="*/ 2216757 h 2237474"/>
              <a:gd name="connsiteX187" fmla="*/ 669923 w 12192000"/>
              <a:gd name="connsiteY187" fmla="*/ 2211682 h 2237474"/>
              <a:gd name="connsiteX188" fmla="*/ 648680 w 12192000"/>
              <a:gd name="connsiteY188" fmla="*/ 2206229 h 2237474"/>
              <a:gd name="connsiteX189" fmla="*/ 597225 w 12192000"/>
              <a:gd name="connsiteY189" fmla="*/ 2180999 h 2237474"/>
              <a:gd name="connsiteX190" fmla="*/ 558449 w 12192000"/>
              <a:gd name="connsiteY190" fmla="*/ 2182346 h 2237474"/>
              <a:gd name="connsiteX191" fmla="*/ 550517 w 12192000"/>
              <a:gd name="connsiteY191" fmla="*/ 2182060 h 2237474"/>
              <a:gd name="connsiteX192" fmla="*/ 550309 w 12192000"/>
              <a:gd name="connsiteY192" fmla="*/ 2181825 h 2237474"/>
              <a:gd name="connsiteX193" fmla="*/ 541836 w 12192000"/>
              <a:gd name="connsiteY193" fmla="*/ 2181063 h 2237474"/>
              <a:gd name="connsiteX194" fmla="*/ 536057 w 12192000"/>
              <a:gd name="connsiteY194" fmla="*/ 2181537 h 2237474"/>
              <a:gd name="connsiteX195" fmla="*/ 520671 w 12192000"/>
              <a:gd name="connsiteY195" fmla="*/ 2180980 h 2237474"/>
              <a:gd name="connsiteX196" fmla="*/ 515024 w 12192000"/>
              <a:gd name="connsiteY196" fmla="*/ 2179258 h 2237474"/>
              <a:gd name="connsiteX197" fmla="*/ 512278 w 12192000"/>
              <a:gd name="connsiteY197" fmla="*/ 2176369 h 2237474"/>
              <a:gd name="connsiteX198" fmla="*/ 480419 w 12192000"/>
              <a:gd name="connsiteY198" fmla="*/ 2167807 h 2237474"/>
              <a:gd name="connsiteX199" fmla="*/ 413835 w 12192000"/>
              <a:gd name="connsiteY199" fmla="*/ 2156783 h 2237474"/>
              <a:gd name="connsiteX200" fmla="*/ 376513 w 12192000"/>
              <a:gd name="connsiteY200" fmla="*/ 2154014 h 2237474"/>
              <a:gd name="connsiteX201" fmla="*/ 273386 w 12192000"/>
              <a:gd name="connsiteY201" fmla="*/ 2142551 h 2237474"/>
              <a:gd name="connsiteX202" fmla="*/ 169207 w 12192000"/>
              <a:gd name="connsiteY202" fmla="*/ 2128100 h 2237474"/>
              <a:gd name="connsiteX203" fmla="*/ 93149 w 12192000"/>
              <a:gd name="connsiteY203" fmla="*/ 2105324 h 2237474"/>
              <a:gd name="connsiteX204" fmla="*/ 88109 w 12192000"/>
              <a:gd name="connsiteY204" fmla="*/ 2106704 h 2237474"/>
              <a:gd name="connsiteX205" fmla="*/ 80022 w 12192000"/>
              <a:gd name="connsiteY205" fmla="*/ 2107254 h 2237474"/>
              <a:gd name="connsiteX206" fmla="*/ 79717 w 12192000"/>
              <a:gd name="connsiteY206" fmla="*/ 2107046 h 2237474"/>
              <a:gd name="connsiteX207" fmla="*/ 72352 w 12192000"/>
              <a:gd name="connsiteY207" fmla="*/ 2107991 h 2237474"/>
              <a:gd name="connsiteX208" fmla="*/ 37645 w 12192000"/>
              <a:gd name="connsiteY208" fmla="*/ 2115401 h 2237474"/>
              <a:gd name="connsiteX209" fmla="*/ 4572 w 12192000"/>
              <a:gd name="connsiteY209" fmla="*/ 2111091 h 2237474"/>
              <a:gd name="connsiteX210" fmla="*/ 0 w 12192000"/>
              <a:gd name="connsiteY210" fmla="*/ 2110468 h 2237474"/>
              <a:gd name="connsiteX211" fmla="*/ 0 w 12192000"/>
              <a:gd name="connsiteY21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364035 w 12192000"/>
              <a:gd name="connsiteY83" fmla="*/ 1667683 h 2237474"/>
              <a:gd name="connsiteX84" fmla="*/ 6280959 w 12192000"/>
              <a:gd name="connsiteY84" fmla="*/ 1689329 h 2237474"/>
              <a:gd name="connsiteX85" fmla="*/ 6243319 w 12192000"/>
              <a:gd name="connsiteY85" fmla="*/ 1695560 h 2237474"/>
              <a:gd name="connsiteX86" fmla="*/ 6098321 w 12192000"/>
              <a:gd name="connsiteY86" fmla="*/ 1721646 h 2237474"/>
              <a:gd name="connsiteX87" fmla="*/ 5880652 w 12192000"/>
              <a:gd name="connsiteY87" fmla="*/ 1779643 h 2237474"/>
              <a:gd name="connsiteX88" fmla="*/ 5785959 w 12192000"/>
              <a:gd name="connsiteY88" fmla="*/ 1775307 h 2237474"/>
              <a:gd name="connsiteX89" fmla="*/ 5643534 w 12192000"/>
              <a:gd name="connsiteY89" fmla="*/ 1802919 h 2237474"/>
              <a:gd name="connsiteX90" fmla="*/ 5518799 w 12192000"/>
              <a:gd name="connsiteY90" fmla="*/ 1818312 h 2237474"/>
              <a:gd name="connsiteX91" fmla="*/ 5505014 w 12192000"/>
              <a:gd name="connsiteY91" fmla="*/ 1819259 h 2237474"/>
              <a:gd name="connsiteX92" fmla="*/ 5453307 w 12192000"/>
              <a:gd name="connsiteY92" fmla="*/ 1815450 h 2237474"/>
              <a:gd name="connsiteX93" fmla="*/ 5364192 w 12192000"/>
              <a:gd name="connsiteY93" fmla="*/ 1826074 h 2237474"/>
              <a:gd name="connsiteX94" fmla="*/ 5350380 w 12192000"/>
              <a:gd name="connsiteY94" fmla="*/ 1830891 h 2237474"/>
              <a:gd name="connsiteX95" fmla="*/ 5259633 w 12192000"/>
              <a:gd name="connsiteY95" fmla="*/ 1837160 h 2237474"/>
              <a:gd name="connsiteX96" fmla="*/ 5197513 w 12192000"/>
              <a:gd name="connsiteY96" fmla="*/ 1844718 h 2237474"/>
              <a:gd name="connsiteX97" fmla="*/ 5168852 w 12192000"/>
              <a:gd name="connsiteY97" fmla="*/ 1844846 h 2237474"/>
              <a:gd name="connsiteX98" fmla="*/ 5114927 w 12192000"/>
              <a:gd name="connsiteY98" fmla="*/ 1847827 h 2237474"/>
              <a:gd name="connsiteX99" fmla="*/ 5108970 w 12192000"/>
              <a:gd name="connsiteY99" fmla="*/ 1847935 h 2237474"/>
              <a:gd name="connsiteX100" fmla="*/ 5067961 w 12192000"/>
              <a:gd name="connsiteY100" fmla="*/ 1845917 h 2237474"/>
              <a:gd name="connsiteX101" fmla="*/ 5007075 w 12192000"/>
              <a:gd name="connsiteY101" fmla="*/ 1838626 h 2237474"/>
              <a:gd name="connsiteX102" fmla="*/ 4944087 w 12192000"/>
              <a:gd name="connsiteY102" fmla="*/ 1823332 h 2237474"/>
              <a:gd name="connsiteX103" fmla="*/ 4907662 w 12192000"/>
              <a:gd name="connsiteY103" fmla="*/ 1816900 h 2237474"/>
              <a:gd name="connsiteX104" fmla="*/ 4882386 w 12192000"/>
              <a:gd name="connsiteY104" fmla="*/ 1809844 h 2237474"/>
              <a:gd name="connsiteX105" fmla="*/ 4811440 w 12192000"/>
              <a:gd name="connsiteY105" fmla="*/ 1804655 h 2237474"/>
              <a:gd name="connsiteX106" fmla="*/ 4691075 w 12192000"/>
              <a:gd name="connsiteY106" fmla="*/ 1801389 h 2237474"/>
              <a:gd name="connsiteX107" fmla="*/ 4611738 w 12192000"/>
              <a:gd name="connsiteY107" fmla="*/ 1776964 h 2237474"/>
              <a:gd name="connsiteX108" fmla="*/ 4560070 w 12192000"/>
              <a:gd name="connsiteY108" fmla="*/ 1785640 h 2237474"/>
              <a:gd name="connsiteX109" fmla="*/ 4536503 w 12192000"/>
              <a:gd name="connsiteY109" fmla="*/ 1785334 h 2237474"/>
              <a:gd name="connsiteX110" fmla="*/ 4513724 w 12192000"/>
              <a:gd name="connsiteY110" fmla="*/ 1791996 h 2237474"/>
              <a:gd name="connsiteX111" fmla="*/ 4459810 w 12192000"/>
              <a:gd name="connsiteY111" fmla="*/ 1797886 h 2237474"/>
              <a:gd name="connsiteX112" fmla="*/ 4379064 w 12192000"/>
              <a:gd name="connsiteY112" fmla="*/ 1817177 h 2237474"/>
              <a:gd name="connsiteX113" fmla="*/ 4319209 w 12192000"/>
              <a:gd name="connsiteY113" fmla="*/ 1834833 h 2237474"/>
              <a:gd name="connsiteX114" fmla="*/ 4290981 w 12192000"/>
              <a:gd name="connsiteY114" fmla="*/ 1839677 h 2237474"/>
              <a:gd name="connsiteX115" fmla="*/ 4285792 w 12192000"/>
              <a:gd name="connsiteY115" fmla="*/ 1836231 h 2237474"/>
              <a:gd name="connsiteX116" fmla="*/ 4238372 w 12192000"/>
              <a:gd name="connsiteY116" fmla="*/ 1851480 h 2237474"/>
              <a:gd name="connsiteX117" fmla="*/ 4232517 w 12192000"/>
              <a:gd name="connsiteY117" fmla="*/ 1852567 h 2237474"/>
              <a:gd name="connsiteX118" fmla="*/ 4191732 w 12192000"/>
              <a:gd name="connsiteY118" fmla="*/ 1857328 h 2237474"/>
              <a:gd name="connsiteX119" fmla="*/ 4065532 w 12192000"/>
              <a:gd name="connsiteY119" fmla="*/ 1855477 h 2237474"/>
              <a:gd name="connsiteX120" fmla="*/ 4028460 w 12192000"/>
              <a:gd name="connsiteY120" fmla="*/ 1855137 h 2237474"/>
              <a:gd name="connsiteX121" fmla="*/ 4002267 w 12192000"/>
              <a:gd name="connsiteY121" fmla="*/ 1852352 h 2237474"/>
              <a:gd name="connsiteX122" fmla="*/ 3931396 w 12192000"/>
              <a:gd name="connsiteY122" fmla="*/ 1858915 h 2237474"/>
              <a:gd name="connsiteX123" fmla="*/ 3812162 w 12192000"/>
              <a:gd name="connsiteY123" fmla="*/ 1875501 h 2237474"/>
              <a:gd name="connsiteX124" fmla="*/ 3729530 w 12192000"/>
              <a:gd name="connsiteY124" fmla="*/ 1864513 h 2237474"/>
              <a:gd name="connsiteX125" fmla="*/ 3680177 w 12192000"/>
              <a:gd name="connsiteY125" fmla="*/ 1881552 h 2237474"/>
              <a:gd name="connsiteX126" fmla="*/ 3567259 w 12192000"/>
              <a:gd name="connsiteY126" fmla="*/ 1893482 h 2237474"/>
              <a:gd name="connsiteX127" fmla="*/ 3405770 w 12192000"/>
              <a:gd name="connsiteY127" fmla="*/ 1904591 h 2237474"/>
              <a:gd name="connsiteX128" fmla="*/ 3280097 w 12192000"/>
              <a:gd name="connsiteY128" fmla="*/ 1919610 h 2237474"/>
              <a:gd name="connsiteX129" fmla="*/ 3123424 w 12192000"/>
              <a:gd name="connsiteY129" fmla="*/ 1952930 h 2237474"/>
              <a:gd name="connsiteX130" fmla="*/ 3009910 w 12192000"/>
              <a:gd name="connsiteY130" fmla="*/ 1957866 h 2237474"/>
              <a:gd name="connsiteX131" fmla="*/ 2995934 w 12192000"/>
              <a:gd name="connsiteY131" fmla="*/ 1967085 h 2237474"/>
              <a:gd name="connsiteX132" fmla="*/ 2980071 w 12192000"/>
              <a:gd name="connsiteY132" fmla="*/ 1972988 h 2237474"/>
              <a:gd name="connsiteX133" fmla="*/ 2978094 w 12192000"/>
              <a:gd name="connsiteY133" fmla="*/ 1972369 h 2237474"/>
              <a:gd name="connsiteX134" fmla="*/ 2942858 w 12192000"/>
              <a:gd name="connsiteY134" fmla="*/ 1981367 h 2237474"/>
              <a:gd name="connsiteX135" fmla="*/ 2875436 w 12192000"/>
              <a:gd name="connsiteY135" fmla="*/ 1996977 h 2237474"/>
              <a:gd name="connsiteX136" fmla="*/ 2874892 w 12192000"/>
              <a:gd name="connsiteY136" fmla="*/ 1996085 h 2237474"/>
              <a:gd name="connsiteX137" fmla="*/ 2864145 w 12192000"/>
              <a:gd name="connsiteY137" fmla="*/ 1994061 h 2237474"/>
              <a:gd name="connsiteX138" fmla="*/ 2843662 w 12192000"/>
              <a:gd name="connsiteY138" fmla="*/ 1992498 h 2237474"/>
              <a:gd name="connsiteX139" fmla="*/ 2796128 w 12192000"/>
              <a:gd name="connsiteY139" fmla="*/ 1976403 h 2237474"/>
              <a:gd name="connsiteX140" fmla="*/ 2756784 w 12192000"/>
              <a:gd name="connsiteY140" fmla="*/ 1985116 h 2237474"/>
              <a:gd name="connsiteX141" fmla="*/ 2748833 w 12192000"/>
              <a:gd name="connsiteY141" fmla="*/ 1986323 h 2237474"/>
              <a:gd name="connsiteX142" fmla="*/ 2748661 w 12192000"/>
              <a:gd name="connsiteY142" fmla="*/ 1986122 h 2237474"/>
              <a:gd name="connsiteX143" fmla="*/ 2740251 w 12192000"/>
              <a:gd name="connsiteY143" fmla="*/ 1986946 h 2237474"/>
              <a:gd name="connsiteX144" fmla="*/ 2718916 w 12192000"/>
              <a:gd name="connsiteY144" fmla="*/ 1990867 h 2237474"/>
              <a:gd name="connsiteX145" fmla="*/ 2713522 w 12192000"/>
              <a:gd name="connsiteY145" fmla="*/ 1990173 h 2237474"/>
              <a:gd name="connsiteX146" fmla="*/ 2680597 w 12192000"/>
              <a:gd name="connsiteY146" fmla="*/ 1984996 h 2237474"/>
              <a:gd name="connsiteX147" fmla="*/ 2578178 w 12192000"/>
              <a:gd name="connsiteY147" fmla="*/ 1990531 h 2237474"/>
              <a:gd name="connsiteX148" fmla="*/ 2476147 w 12192000"/>
              <a:gd name="connsiteY148" fmla="*/ 1998305 h 2237474"/>
              <a:gd name="connsiteX149" fmla="*/ 2373568 w 12192000"/>
              <a:gd name="connsiteY149" fmla="*/ 2003219 h 2237474"/>
              <a:gd name="connsiteX150" fmla="*/ 2321399 w 12192000"/>
              <a:gd name="connsiteY150" fmla="*/ 1989467 h 2237474"/>
              <a:gd name="connsiteX151" fmla="*/ 2315525 w 12192000"/>
              <a:gd name="connsiteY151" fmla="*/ 1989708 h 2237474"/>
              <a:gd name="connsiteX152" fmla="*/ 2300792 w 12192000"/>
              <a:gd name="connsiteY152" fmla="*/ 1994290 h 2237474"/>
              <a:gd name="connsiteX153" fmla="*/ 2295469 w 12192000"/>
              <a:gd name="connsiteY153" fmla="*/ 1996659 h 2237474"/>
              <a:gd name="connsiteX154" fmla="*/ 2287219 w 12192000"/>
              <a:gd name="connsiteY154" fmla="*/ 1998750 h 2237474"/>
              <a:gd name="connsiteX155" fmla="*/ 2286948 w 12192000"/>
              <a:gd name="connsiteY155" fmla="*/ 1998596 h 2237474"/>
              <a:gd name="connsiteX156" fmla="*/ 2243069 w 12192000"/>
              <a:gd name="connsiteY156" fmla="*/ 2015111 h 2237474"/>
              <a:gd name="connsiteX157" fmla="*/ 2186609 w 12192000"/>
              <a:gd name="connsiteY157" fmla="*/ 2008263 h 2237474"/>
              <a:gd name="connsiteX158" fmla="*/ 2164831 w 12192000"/>
              <a:gd name="connsiteY158" fmla="*/ 2010143 h 2237474"/>
              <a:gd name="connsiteX159" fmla="*/ 2152836 w 12192000"/>
              <a:gd name="connsiteY159" fmla="*/ 2010048 h 2237474"/>
              <a:gd name="connsiteX160" fmla="*/ 2117102 w 12192000"/>
              <a:gd name="connsiteY160" fmla="*/ 2023004 h 2237474"/>
              <a:gd name="connsiteX161" fmla="*/ 2111935 w 12192000"/>
              <a:gd name="connsiteY161" fmla="*/ 2023163 h 2237474"/>
              <a:gd name="connsiteX162" fmla="*/ 2089991 w 12192000"/>
              <a:gd name="connsiteY162" fmla="*/ 2034193 h 2237474"/>
              <a:gd name="connsiteX163" fmla="*/ 2058061 w 12192000"/>
              <a:gd name="connsiteY163" fmla="*/ 2047942 h 2237474"/>
              <a:gd name="connsiteX164" fmla="*/ 2055737 w 12192000"/>
              <a:gd name="connsiteY164" fmla="*/ 2047704 h 2237474"/>
              <a:gd name="connsiteX165" fmla="*/ 2042244 w 12192000"/>
              <a:gd name="connsiteY165" fmla="*/ 2055560 h 2237474"/>
              <a:gd name="connsiteX166" fmla="*/ 1976224 w 12192000"/>
              <a:gd name="connsiteY166" fmla="*/ 2074257 h 2237474"/>
              <a:gd name="connsiteX167" fmla="*/ 1877728 w 12192000"/>
              <a:gd name="connsiteY167" fmla="*/ 2101004 h 2237474"/>
              <a:gd name="connsiteX168" fmla="*/ 1759056 w 12192000"/>
              <a:gd name="connsiteY168" fmla="*/ 2125608 h 2237474"/>
              <a:gd name="connsiteX169" fmla="*/ 1637948 w 12192000"/>
              <a:gd name="connsiteY169" fmla="*/ 2172597 h 2237474"/>
              <a:gd name="connsiteX170" fmla="*/ 1434549 w 12192000"/>
              <a:gd name="connsiteY170" fmla="*/ 2234522 h 2237474"/>
              <a:gd name="connsiteX171" fmla="*/ 1398481 w 12192000"/>
              <a:gd name="connsiteY171" fmla="*/ 2237074 h 2237474"/>
              <a:gd name="connsiteX172" fmla="*/ 1398407 w 12192000"/>
              <a:gd name="connsiteY172" fmla="*/ 2237095 h 2237474"/>
              <a:gd name="connsiteX173" fmla="*/ 1370962 w 12192000"/>
              <a:gd name="connsiteY173" fmla="*/ 2237474 h 2237474"/>
              <a:gd name="connsiteX174" fmla="*/ 1356367 w 12192000"/>
              <a:gd name="connsiteY174" fmla="*/ 2235089 h 2237474"/>
              <a:gd name="connsiteX175" fmla="*/ 1324828 w 12192000"/>
              <a:gd name="connsiteY175" fmla="*/ 2231968 h 2237474"/>
              <a:gd name="connsiteX176" fmla="*/ 1297744 w 12192000"/>
              <a:gd name="connsiteY176" fmla="*/ 2235849 h 2237474"/>
              <a:gd name="connsiteX177" fmla="*/ 1286236 w 12192000"/>
              <a:gd name="connsiteY177" fmla="*/ 2233135 h 2237474"/>
              <a:gd name="connsiteX178" fmla="*/ 1283504 w 12192000"/>
              <a:gd name="connsiteY178" fmla="*/ 2233797 h 2237474"/>
              <a:gd name="connsiteX179" fmla="*/ 1279765 w 12192000"/>
              <a:gd name="connsiteY179" fmla="*/ 2229639 h 2237474"/>
              <a:gd name="connsiteX180" fmla="*/ 1195347 w 12192000"/>
              <a:gd name="connsiteY180" fmla="*/ 2212354 h 2237474"/>
              <a:gd name="connsiteX181" fmla="*/ 970251 w 12192000"/>
              <a:gd name="connsiteY181" fmla="*/ 2221029 h 2237474"/>
              <a:gd name="connsiteX182" fmla="*/ 812914 w 12192000"/>
              <a:gd name="connsiteY182" fmla="*/ 2202752 h 2237474"/>
              <a:gd name="connsiteX183" fmla="*/ 800195 w 12192000"/>
              <a:gd name="connsiteY183" fmla="*/ 2209407 h 2237474"/>
              <a:gd name="connsiteX184" fmla="*/ 784978 w 12192000"/>
              <a:gd name="connsiteY184" fmla="*/ 2212360 h 2237474"/>
              <a:gd name="connsiteX185" fmla="*/ 681987 w 12192000"/>
              <a:gd name="connsiteY185" fmla="*/ 2216757 h 2237474"/>
              <a:gd name="connsiteX186" fmla="*/ 669923 w 12192000"/>
              <a:gd name="connsiteY186" fmla="*/ 2211682 h 2237474"/>
              <a:gd name="connsiteX187" fmla="*/ 648680 w 12192000"/>
              <a:gd name="connsiteY187" fmla="*/ 2206229 h 2237474"/>
              <a:gd name="connsiteX188" fmla="*/ 597225 w 12192000"/>
              <a:gd name="connsiteY188" fmla="*/ 2180999 h 2237474"/>
              <a:gd name="connsiteX189" fmla="*/ 558449 w 12192000"/>
              <a:gd name="connsiteY189" fmla="*/ 2182346 h 2237474"/>
              <a:gd name="connsiteX190" fmla="*/ 550517 w 12192000"/>
              <a:gd name="connsiteY190" fmla="*/ 2182060 h 2237474"/>
              <a:gd name="connsiteX191" fmla="*/ 550309 w 12192000"/>
              <a:gd name="connsiteY191" fmla="*/ 2181825 h 2237474"/>
              <a:gd name="connsiteX192" fmla="*/ 541836 w 12192000"/>
              <a:gd name="connsiteY192" fmla="*/ 2181063 h 2237474"/>
              <a:gd name="connsiteX193" fmla="*/ 536057 w 12192000"/>
              <a:gd name="connsiteY193" fmla="*/ 2181537 h 2237474"/>
              <a:gd name="connsiteX194" fmla="*/ 520671 w 12192000"/>
              <a:gd name="connsiteY194" fmla="*/ 2180980 h 2237474"/>
              <a:gd name="connsiteX195" fmla="*/ 515024 w 12192000"/>
              <a:gd name="connsiteY195" fmla="*/ 2179258 h 2237474"/>
              <a:gd name="connsiteX196" fmla="*/ 512278 w 12192000"/>
              <a:gd name="connsiteY196" fmla="*/ 2176369 h 2237474"/>
              <a:gd name="connsiteX197" fmla="*/ 480419 w 12192000"/>
              <a:gd name="connsiteY197" fmla="*/ 2167807 h 2237474"/>
              <a:gd name="connsiteX198" fmla="*/ 413835 w 12192000"/>
              <a:gd name="connsiteY198" fmla="*/ 2156783 h 2237474"/>
              <a:gd name="connsiteX199" fmla="*/ 376513 w 12192000"/>
              <a:gd name="connsiteY199" fmla="*/ 2154014 h 2237474"/>
              <a:gd name="connsiteX200" fmla="*/ 273386 w 12192000"/>
              <a:gd name="connsiteY200" fmla="*/ 2142551 h 2237474"/>
              <a:gd name="connsiteX201" fmla="*/ 169207 w 12192000"/>
              <a:gd name="connsiteY201" fmla="*/ 2128100 h 2237474"/>
              <a:gd name="connsiteX202" fmla="*/ 93149 w 12192000"/>
              <a:gd name="connsiteY202" fmla="*/ 2105324 h 2237474"/>
              <a:gd name="connsiteX203" fmla="*/ 88109 w 12192000"/>
              <a:gd name="connsiteY203" fmla="*/ 2106704 h 2237474"/>
              <a:gd name="connsiteX204" fmla="*/ 80022 w 12192000"/>
              <a:gd name="connsiteY204" fmla="*/ 2107254 h 2237474"/>
              <a:gd name="connsiteX205" fmla="*/ 79717 w 12192000"/>
              <a:gd name="connsiteY205" fmla="*/ 2107046 h 2237474"/>
              <a:gd name="connsiteX206" fmla="*/ 72352 w 12192000"/>
              <a:gd name="connsiteY206" fmla="*/ 2107991 h 2237474"/>
              <a:gd name="connsiteX207" fmla="*/ 37645 w 12192000"/>
              <a:gd name="connsiteY207" fmla="*/ 2115401 h 2237474"/>
              <a:gd name="connsiteX208" fmla="*/ 4572 w 12192000"/>
              <a:gd name="connsiteY208" fmla="*/ 2111091 h 2237474"/>
              <a:gd name="connsiteX209" fmla="*/ 0 w 12192000"/>
              <a:gd name="connsiteY209" fmla="*/ 2110468 h 2237474"/>
              <a:gd name="connsiteX210" fmla="*/ 0 w 12192000"/>
              <a:gd name="connsiteY21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45122 w 12192000"/>
              <a:gd name="connsiteY58" fmla="*/ 1345477 h 2237474"/>
              <a:gd name="connsiteX59" fmla="*/ 7902328 w 12192000"/>
              <a:gd name="connsiteY59" fmla="*/ 1345865 h 2237474"/>
              <a:gd name="connsiteX60" fmla="*/ 7875879 w 12192000"/>
              <a:gd name="connsiteY60" fmla="*/ 1345646 h 2237474"/>
              <a:gd name="connsiteX61" fmla="*/ 7840612 w 12192000"/>
              <a:gd name="connsiteY61" fmla="*/ 1369373 h 2237474"/>
              <a:gd name="connsiteX62" fmla="*/ 7786819 w 12192000"/>
              <a:gd name="connsiteY62" fmla="*/ 1378970 h 2237474"/>
              <a:gd name="connsiteX63" fmla="*/ 7548172 w 12192000"/>
              <a:gd name="connsiteY63" fmla="*/ 1417460 h 2237474"/>
              <a:gd name="connsiteX64" fmla="*/ 7483437 w 12192000"/>
              <a:gd name="connsiteY64" fmla="*/ 1478152 h 2237474"/>
              <a:gd name="connsiteX65" fmla="*/ 7377870 w 12192000"/>
              <a:gd name="connsiteY65" fmla="*/ 1523319 h 2237474"/>
              <a:gd name="connsiteX66" fmla="*/ 7230737 w 12192000"/>
              <a:gd name="connsiteY66" fmla="*/ 1562633 h 2237474"/>
              <a:gd name="connsiteX67" fmla="*/ 7224458 w 12192000"/>
              <a:gd name="connsiteY67" fmla="*/ 1573008 h 2237474"/>
              <a:gd name="connsiteX68" fmla="*/ 7183121 w 12192000"/>
              <a:gd name="connsiteY68" fmla="*/ 1595162 h 2237474"/>
              <a:gd name="connsiteX69" fmla="*/ 7164601 w 12192000"/>
              <a:gd name="connsiteY69" fmla="*/ 1606490 h 2237474"/>
              <a:gd name="connsiteX70" fmla="*/ 7092727 w 12192000"/>
              <a:gd name="connsiteY70" fmla="*/ 1623628 h 2237474"/>
              <a:gd name="connsiteX71" fmla="*/ 7031309 w 12192000"/>
              <a:gd name="connsiteY71" fmla="*/ 1619451 h 2237474"/>
              <a:gd name="connsiteX72" fmla="*/ 6999084 w 12192000"/>
              <a:gd name="connsiteY72" fmla="*/ 1634317 h 2237474"/>
              <a:gd name="connsiteX73" fmla="*/ 6992107 w 12192000"/>
              <a:gd name="connsiteY73" fmla="*/ 1636860 h 2237474"/>
              <a:gd name="connsiteX74" fmla="*/ 6900177 w 12192000"/>
              <a:gd name="connsiteY74" fmla="*/ 1636016 h 2237474"/>
              <a:gd name="connsiteX75" fmla="*/ 6795372 w 12192000"/>
              <a:gd name="connsiteY75" fmla="*/ 1644845 h 2237474"/>
              <a:gd name="connsiteX76" fmla="*/ 6692251 w 12192000"/>
              <a:gd name="connsiteY76" fmla="*/ 1656357 h 2237474"/>
              <a:gd name="connsiteX77" fmla="*/ 6655235 w 12192000"/>
              <a:gd name="connsiteY77" fmla="*/ 1661869 h 2237474"/>
              <a:gd name="connsiteX78" fmla="*/ 6554894 w 12192000"/>
              <a:gd name="connsiteY78" fmla="*/ 1664428 h 2237474"/>
              <a:gd name="connsiteX79" fmla="*/ 6516595 w 12192000"/>
              <a:gd name="connsiteY79" fmla="*/ 1667475 h 2237474"/>
              <a:gd name="connsiteX80" fmla="*/ 6508541 w 12192000"/>
              <a:gd name="connsiteY80" fmla="*/ 1668757 h 2237474"/>
              <a:gd name="connsiteX81" fmla="*/ 6471012 w 12192000"/>
              <a:gd name="connsiteY81" fmla="*/ 1678604 h 2237474"/>
              <a:gd name="connsiteX82" fmla="*/ 6364035 w 12192000"/>
              <a:gd name="connsiteY82" fmla="*/ 1667683 h 2237474"/>
              <a:gd name="connsiteX83" fmla="*/ 6280959 w 12192000"/>
              <a:gd name="connsiteY83" fmla="*/ 1689329 h 2237474"/>
              <a:gd name="connsiteX84" fmla="*/ 6243319 w 12192000"/>
              <a:gd name="connsiteY84" fmla="*/ 1695560 h 2237474"/>
              <a:gd name="connsiteX85" fmla="*/ 6098321 w 12192000"/>
              <a:gd name="connsiteY85" fmla="*/ 1721646 h 2237474"/>
              <a:gd name="connsiteX86" fmla="*/ 5880652 w 12192000"/>
              <a:gd name="connsiteY86" fmla="*/ 1779643 h 2237474"/>
              <a:gd name="connsiteX87" fmla="*/ 5785959 w 12192000"/>
              <a:gd name="connsiteY87" fmla="*/ 1775307 h 2237474"/>
              <a:gd name="connsiteX88" fmla="*/ 5643534 w 12192000"/>
              <a:gd name="connsiteY88" fmla="*/ 1802919 h 2237474"/>
              <a:gd name="connsiteX89" fmla="*/ 5518799 w 12192000"/>
              <a:gd name="connsiteY89" fmla="*/ 1818312 h 2237474"/>
              <a:gd name="connsiteX90" fmla="*/ 5505014 w 12192000"/>
              <a:gd name="connsiteY90" fmla="*/ 1819259 h 2237474"/>
              <a:gd name="connsiteX91" fmla="*/ 5453307 w 12192000"/>
              <a:gd name="connsiteY91" fmla="*/ 1815450 h 2237474"/>
              <a:gd name="connsiteX92" fmla="*/ 5364192 w 12192000"/>
              <a:gd name="connsiteY92" fmla="*/ 1826074 h 2237474"/>
              <a:gd name="connsiteX93" fmla="*/ 5350380 w 12192000"/>
              <a:gd name="connsiteY93" fmla="*/ 1830891 h 2237474"/>
              <a:gd name="connsiteX94" fmla="*/ 5259633 w 12192000"/>
              <a:gd name="connsiteY94" fmla="*/ 1837160 h 2237474"/>
              <a:gd name="connsiteX95" fmla="*/ 5197513 w 12192000"/>
              <a:gd name="connsiteY95" fmla="*/ 1844718 h 2237474"/>
              <a:gd name="connsiteX96" fmla="*/ 5168852 w 12192000"/>
              <a:gd name="connsiteY96" fmla="*/ 1844846 h 2237474"/>
              <a:gd name="connsiteX97" fmla="*/ 5114927 w 12192000"/>
              <a:gd name="connsiteY97" fmla="*/ 1847827 h 2237474"/>
              <a:gd name="connsiteX98" fmla="*/ 5108970 w 12192000"/>
              <a:gd name="connsiteY98" fmla="*/ 1847935 h 2237474"/>
              <a:gd name="connsiteX99" fmla="*/ 5067961 w 12192000"/>
              <a:gd name="connsiteY99" fmla="*/ 1845917 h 2237474"/>
              <a:gd name="connsiteX100" fmla="*/ 5007075 w 12192000"/>
              <a:gd name="connsiteY100" fmla="*/ 1838626 h 2237474"/>
              <a:gd name="connsiteX101" fmla="*/ 4944087 w 12192000"/>
              <a:gd name="connsiteY101" fmla="*/ 1823332 h 2237474"/>
              <a:gd name="connsiteX102" fmla="*/ 4907662 w 12192000"/>
              <a:gd name="connsiteY102" fmla="*/ 1816900 h 2237474"/>
              <a:gd name="connsiteX103" fmla="*/ 4882386 w 12192000"/>
              <a:gd name="connsiteY103" fmla="*/ 1809844 h 2237474"/>
              <a:gd name="connsiteX104" fmla="*/ 4811440 w 12192000"/>
              <a:gd name="connsiteY104" fmla="*/ 1804655 h 2237474"/>
              <a:gd name="connsiteX105" fmla="*/ 4691075 w 12192000"/>
              <a:gd name="connsiteY105" fmla="*/ 1801389 h 2237474"/>
              <a:gd name="connsiteX106" fmla="*/ 4611738 w 12192000"/>
              <a:gd name="connsiteY106" fmla="*/ 1776964 h 2237474"/>
              <a:gd name="connsiteX107" fmla="*/ 4560070 w 12192000"/>
              <a:gd name="connsiteY107" fmla="*/ 1785640 h 2237474"/>
              <a:gd name="connsiteX108" fmla="*/ 4536503 w 12192000"/>
              <a:gd name="connsiteY108" fmla="*/ 1785334 h 2237474"/>
              <a:gd name="connsiteX109" fmla="*/ 4513724 w 12192000"/>
              <a:gd name="connsiteY109" fmla="*/ 1791996 h 2237474"/>
              <a:gd name="connsiteX110" fmla="*/ 4459810 w 12192000"/>
              <a:gd name="connsiteY110" fmla="*/ 1797886 h 2237474"/>
              <a:gd name="connsiteX111" fmla="*/ 4379064 w 12192000"/>
              <a:gd name="connsiteY111" fmla="*/ 1817177 h 2237474"/>
              <a:gd name="connsiteX112" fmla="*/ 4319209 w 12192000"/>
              <a:gd name="connsiteY112" fmla="*/ 1834833 h 2237474"/>
              <a:gd name="connsiteX113" fmla="*/ 4290981 w 12192000"/>
              <a:gd name="connsiteY113" fmla="*/ 1839677 h 2237474"/>
              <a:gd name="connsiteX114" fmla="*/ 4285792 w 12192000"/>
              <a:gd name="connsiteY114" fmla="*/ 1836231 h 2237474"/>
              <a:gd name="connsiteX115" fmla="*/ 4238372 w 12192000"/>
              <a:gd name="connsiteY115" fmla="*/ 1851480 h 2237474"/>
              <a:gd name="connsiteX116" fmla="*/ 4232517 w 12192000"/>
              <a:gd name="connsiteY116" fmla="*/ 1852567 h 2237474"/>
              <a:gd name="connsiteX117" fmla="*/ 4191732 w 12192000"/>
              <a:gd name="connsiteY117" fmla="*/ 1857328 h 2237474"/>
              <a:gd name="connsiteX118" fmla="*/ 4065532 w 12192000"/>
              <a:gd name="connsiteY118" fmla="*/ 1855477 h 2237474"/>
              <a:gd name="connsiteX119" fmla="*/ 4028460 w 12192000"/>
              <a:gd name="connsiteY119" fmla="*/ 1855137 h 2237474"/>
              <a:gd name="connsiteX120" fmla="*/ 4002267 w 12192000"/>
              <a:gd name="connsiteY120" fmla="*/ 1852352 h 2237474"/>
              <a:gd name="connsiteX121" fmla="*/ 3931396 w 12192000"/>
              <a:gd name="connsiteY121" fmla="*/ 1858915 h 2237474"/>
              <a:gd name="connsiteX122" fmla="*/ 3812162 w 12192000"/>
              <a:gd name="connsiteY122" fmla="*/ 1875501 h 2237474"/>
              <a:gd name="connsiteX123" fmla="*/ 3729530 w 12192000"/>
              <a:gd name="connsiteY123" fmla="*/ 1864513 h 2237474"/>
              <a:gd name="connsiteX124" fmla="*/ 3680177 w 12192000"/>
              <a:gd name="connsiteY124" fmla="*/ 1881552 h 2237474"/>
              <a:gd name="connsiteX125" fmla="*/ 3567259 w 12192000"/>
              <a:gd name="connsiteY125" fmla="*/ 1893482 h 2237474"/>
              <a:gd name="connsiteX126" fmla="*/ 3405770 w 12192000"/>
              <a:gd name="connsiteY126" fmla="*/ 1904591 h 2237474"/>
              <a:gd name="connsiteX127" fmla="*/ 3280097 w 12192000"/>
              <a:gd name="connsiteY127" fmla="*/ 1919610 h 2237474"/>
              <a:gd name="connsiteX128" fmla="*/ 3123424 w 12192000"/>
              <a:gd name="connsiteY128" fmla="*/ 1952930 h 2237474"/>
              <a:gd name="connsiteX129" fmla="*/ 3009910 w 12192000"/>
              <a:gd name="connsiteY129" fmla="*/ 1957866 h 2237474"/>
              <a:gd name="connsiteX130" fmla="*/ 2995934 w 12192000"/>
              <a:gd name="connsiteY130" fmla="*/ 1967085 h 2237474"/>
              <a:gd name="connsiteX131" fmla="*/ 2980071 w 12192000"/>
              <a:gd name="connsiteY131" fmla="*/ 1972988 h 2237474"/>
              <a:gd name="connsiteX132" fmla="*/ 2978094 w 12192000"/>
              <a:gd name="connsiteY132" fmla="*/ 1972369 h 2237474"/>
              <a:gd name="connsiteX133" fmla="*/ 2942858 w 12192000"/>
              <a:gd name="connsiteY133" fmla="*/ 1981367 h 2237474"/>
              <a:gd name="connsiteX134" fmla="*/ 2875436 w 12192000"/>
              <a:gd name="connsiteY134" fmla="*/ 1996977 h 2237474"/>
              <a:gd name="connsiteX135" fmla="*/ 2874892 w 12192000"/>
              <a:gd name="connsiteY135" fmla="*/ 1996085 h 2237474"/>
              <a:gd name="connsiteX136" fmla="*/ 2864145 w 12192000"/>
              <a:gd name="connsiteY136" fmla="*/ 1994061 h 2237474"/>
              <a:gd name="connsiteX137" fmla="*/ 2843662 w 12192000"/>
              <a:gd name="connsiteY137" fmla="*/ 1992498 h 2237474"/>
              <a:gd name="connsiteX138" fmla="*/ 2796128 w 12192000"/>
              <a:gd name="connsiteY138" fmla="*/ 1976403 h 2237474"/>
              <a:gd name="connsiteX139" fmla="*/ 2756784 w 12192000"/>
              <a:gd name="connsiteY139" fmla="*/ 1985116 h 2237474"/>
              <a:gd name="connsiteX140" fmla="*/ 2748833 w 12192000"/>
              <a:gd name="connsiteY140" fmla="*/ 1986323 h 2237474"/>
              <a:gd name="connsiteX141" fmla="*/ 2748661 w 12192000"/>
              <a:gd name="connsiteY141" fmla="*/ 1986122 h 2237474"/>
              <a:gd name="connsiteX142" fmla="*/ 2740251 w 12192000"/>
              <a:gd name="connsiteY142" fmla="*/ 1986946 h 2237474"/>
              <a:gd name="connsiteX143" fmla="*/ 2718916 w 12192000"/>
              <a:gd name="connsiteY143" fmla="*/ 1990867 h 2237474"/>
              <a:gd name="connsiteX144" fmla="*/ 2713522 w 12192000"/>
              <a:gd name="connsiteY144" fmla="*/ 1990173 h 2237474"/>
              <a:gd name="connsiteX145" fmla="*/ 2680597 w 12192000"/>
              <a:gd name="connsiteY145" fmla="*/ 1984996 h 2237474"/>
              <a:gd name="connsiteX146" fmla="*/ 2578178 w 12192000"/>
              <a:gd name="connsiteY146" fmla="*/ 1990531 h 2237474"/>
              <a:gd name="connsiteX147" fmla="*/ 2476147 w 12192000"/>
              <a:gd name="connsiteY147" fmla="*/ 1998305 h 2237474"/>
              <a:gd name="connsiteX148" fmla="*/ 2373568 w 12192000"/>
              <a:gd name="connsiteY148" fmla="*/ 2003219 h 2237474"/>
              <a:gd name="connsiteX149" fmla="*/ 2321399 w 12192000"/>
              <a:gd name="connsiteY149" fmla="*/ 1989467 h 2237474"/>
              <a:gd name="connsiteX150" fmla="*/ 2315525 w 12192000"/>
              <a:gd name="connsiteY150" fmla="*/ 1989708 h 2237474"/>
              <a:gd name="connsiteX151" fmla="*/ 2300792 w 12192000"/>
              <a:gd name="connsiteY151" fmla="*/ 1994290 h 2237474"/>
              <a:gd name="connsiteX152" fmla="*/ 2295469 w 12192000"/>
              <a:gd name="connsiteY152" fmla="*/ 1996659 h 2237474"/>
              <a:gd name="connsiteX153" fmla="*/ 2287219 w 12192000"/>
              <a:gd name="connsiteY153" fmla="*/ 1998750 h 2237474"/>
              <a:gd name="connsiteX154" fmla="*/ 2286948 w 12192000"/>
              <a:gd name="connsiteY154" fmla="*/ 1998596 h 2237474"/>
              <a:gd name="connsiteX155" fmla="*/ 2243069 w 12192000"/>
              <a:gd name="connsiteY155" fmla="*/ 2015111 h 2237474"/>
              <a:gd name="connsiteX156" fmla="*/ 2186609 w 12192000"/>
              <a:gd name="connsiteY156" fmla="*/ 2008263 h 2237474"/>
              <a:gd name="connsiteX157" fmla="*/ 2164831 w 12192000"/>
              <a:gd name="connsiteY157" fmla="*/ 2010143 h 2237474"/>
              <a:gd name="connsiteX158" fmla="*/ 2152836 w 12192000"/>
              <a:gd name="connsiteY158" fmla="*/ 2010048 h 2237474"/>
              <a:gd name="connsiteX159" fmla="*/ 2117102 w 12192000"/>
              <a:gd name="connsiteY159" fmla="*/ 2023004 h 2237474"/>
              <a:gd name="connsiteX160" fmla="*/ 2111935 w 12192000"/>
              <a:gd name="connsiteY160" fmla="*/ 2023163 h 2237474"/>
              <a:gd name="connsiteX161" fmla="*/ 2089991 w 12192000"/>
              <a:gd name="connsiteY161" fmla="*/ 2034193 h 2237474"/>
              <a:gd name="connsiteX162" fmla="*/ 2058061 w 12192000"/>
              <a:gd name="connsiteY162" fmla="*/ 2047942 h 2237474"/>
              <a:gd name="connsiteX163" fmla="*/ 2055737 w 12192000"/>
              <a:gd name="connsiteY163" fmla="*/ 2047704 h 2237474"/>
              <a:gd name="connsiteX164" fmla="*/ 2042244 w 12192000"/>
              <a:gd name="connsiteY164" fmla="*/ 2055560 h 2237474"/>
              <a:gd name="connsiteX165" fmla="*/ 1976224 w 12192000"/>
              <a:gd name="connsiteY165" fmla="*/ 2074257 h 2237474"/>
              <a:gd name="connsiteX166" fmla="*/ 1877728 w 12192000"/>
              <a:gd name="connsiteY166" fmla="*/ 2101004 h 2237474"/>
              <a:gd name="connsiteX167" fmla="*/ 1759056 w 12192000"/>
              <a:gd name="connsiteY167" fmla="*/ 2125608 h 2237474"/>
              <a:gd name="connsiteX168" fmla="*/ 1637948 w 12192000"/>
              <a:gd name="connsiteY168" fmla="*/ 2172597 h 2237474"/>
              <a:gd name="connsiteX169" fmla="*/ 1434549 w 12192000"/>
              <a:gd name="connsiteY169" fmla="*/ 2234522 h 2237474"/>
              <a:gd name="connsiteX170" fmla="*/ 1398481 w 12192000"/>
              <a:gd name="connsiteY170" fmla="*/ 2237074 h 2237474"/>
              <a:gd name="connsiteX171" fmla="*/ 1398407 w 12192000"/>
              <a:gd name="connsiteY171" fmla="*/ 2237095 h 2237474"/>
              <a:gd name="connsiteX172" fmla="*/ 1370962 w 12192000"/>
              <a:gd name="connsiteY172" fmla="*/ 2237474 h 2237474"/>
              <a:gd name="connsiteX173" fmla="*/ 1356367 w 12192000"/>
              <a:gd name="connsiteY173" fmla="*/ 2235089 h 2237474"/>
              <a:gd name="connsiteX174" fmla="*/ 1324828 w 12192000"/>
              <a:gd name="connsiteY174" fmla="*/ 2231968 h 2237474"/>
              <a:gd name="connsiteX175" fmla="*/ 1297744 w 12192000"/>
              <a:gd name="connsiteY175" fmla="*/ 2235849 h 2237474"/>
              <a:gd name="connsiteX176" fmla="*/ 1286236 w 12192000"/>
              <a:gd name="connsiteY176" fmla="*/ 2233135 h 2237474"/>
              <a:gd name="connsiteX177" fmla="*/ 1283504 w 12192000"/>
              <a:gd name="connsiteY177" fmla="*/ 2233797 h 2237474"/>
              <a:gd name="connsiteX178" fmla="*/ 1279765 w 12192000"/>
              <a:gd name="connsiteY178" fmla="*/ 2229639 h 2237474"/>
              <a:gd name="connsiteX179" fmla="*/ 1195347 w 12192000"/>
              <a:gd name="connsiteY179" fmla="*/ 2212354 h 2237474"/>
              <a:gd name="connsiteX180" fmla="*/ 970251 w 12192000"/>
              <a:gd name="connsiteY180" fmla="*/ 2221029 h 2237474"/>
              <a:gd name="connsiteX181" fmla="*/ 812914 w 12192000"/>
              <a:gd name="connsiteY181" fmla="*/ 2202752 h 2237474"/>
              <a:gd name="connsiteX182" fmla="*/ 800195 w 12192000"/>
              <a:gd name="connsiteY182" fmla="*/ 2209407 h 2237474"/>
              <a:gd name="connsiteX183" fmla="*/ 784978 w 12192000"/>
              <a:gd name="connsiteY183" fmla="*/ 2212360 h 2237474"/>
              <a:gd name="connsiteX184" fmla="*/ 681987 w 12192000"/>
              <a:gd name="connsiteY184" fmla="*/ 2216757 h 2237474"/>
              <a:gd name="connsiteX185" fmla="*/ 669923 w 12192000"/>
              <a:gd name="connsiteY185" fmla="*/ 2211682 h 2237474"/>
              <a:gd name="connsiteX186" fmla="*/ 648680 w 12192000"/>
              <a:gd name="connsiteY186" fmla="*/ 2206229 h 2237474"/>
              <a:gd name="connsiteX187" fmla="*/ 597225 w 12192000"/>
              <a:gd name="connsiteY187" fmla="*/ 2180999 h 2237474"/>
              <a:gd name="connsiteX188" fmla="*/ 558449 w 12192000"/>
              <a:gd name="connsiteY188" fmla="*/ 2182346 h 2237474"/>
              <a:gd name="connsiteX189" fmla="*/ 550517 w 12192000"/>
              <a:gd name="connsiteY189" fmla="*/ 2182060 h 2237474"/>
              <a:gd name="connsiteX190" fmla="*/ 550309 w 12192000"/>
              <a:gd name="connsiteY190" fmla="*/ 2181825 h 2237474"/>
              <a:gd name="connsiteX191" fmla="*/ 541836 w 12192000"/>
              <a:gd name="connsiteY191" fmla="*/ 2181063 h 2237474"/>
              <a:gd name="connsiteX192" fmla="*/ 536057 w 12192000"/>
              <a:gd name="connsiteY192" fmla="*/ 2181537 h 2237474"/>
              <a:gd name="connsiteX193" fmla="*/ 520671 w 12192000"/>
              <a:gd name="connsiteY193" fmla="*/ 2180980 h 2237474"/>
              <a:gd name="connsiteX194" fmla="*/ 515024 w 12192000"/>
              <a:gd name="connsiteY194" fmla="*/ 2179258 h 2237474"/>
              <a:gd name="connsiteX195" fmla="*/ 512278 w 12192000"/>
              <a:gd name="connsiteY195" fmla="*/ 2176369 h 2237474"/>
              <a:gd name="connsiteX196" fmla="*/ 480419 w 12192000"/>
              <a:gd name="connsiteY196" fmla="*/ 2167807 h 2237474"/>
              <a:gd name="connsiteX197" fmla="*/ 413835 w 12192000"/>
              <a:gd name="connsiteY197" fmla="*/ 2156783 h 2237474"/>
              <a:gd name="connsiteX198" fmla="*/ 376513 w 12192000"/>
              <a:gd name="connsiteY198" fmla="*/ 2154014 h 2237474"/>
              <a:gd name="connsiteX199" fmla="*/ 273386 w 12192000"/>
              <a:gd name="connsiteY199" fmla="*/ 2142551 h 2237474"/>
              <a:gd name="connsiteX200" fmla="*/ 169207 w 12192000"/>
              <a:gd name="connsiteY200" fmla="*/ 2128100 h 2237474"/>
              <a:gd name="connsiteX201" fmla="*/ 93149 w 12192000"/>
              <a:gd name="connsiteY201" fmla="*/ 2105324 h 2237474"/>
              <a:gd name="connsiteX202" fmla="*/ 88109 w 12192000"/>
              <a:gd name="connsiteY202" fmla="*/ 2106704 h 2237474"/>
              <a:gd name="connsiteX203" fmla="*/ 80022 w 12192000"/>
              <a:gd name="connsiteY203" fmla="*/ 2107254 h 2237474"/>
              <a:gd name="connsiteX204" fmla="*/ 79717 w 12192000"/>
              <a:gd name="connsiteY204" fmla="*/ 2107046 h 2237474"/>
              <a:gd name="connsiteX205" fmla="*/ 72352 w 12192000"/>
              <a:gd name="connsiteY205" fmla="*/ 2107991 h 2237474"/>
              <a:gd name="connsiteX206" fmla="*/ 37645 w 12192000"/>
              <a:gd name="connsiteY206" fmla="*/ 2115401 h 2237474"/>
              <a:gd name="connsiteX207" fmla="*/ 4572 w 12192000"/>
              <a:gd name="connsiteY207" fmla="*/ 2111091 h 2237474"/>
              <a:gd name="connsiteX208" fmla="*/ 0 w 12192000"/>
              <a:gd name="connsiteY208" fmla="*/ 2110468 h 2237474"/>
              <a:gd name="connsiteX209" fmla="*/ 0 w 12192000"/>
              <a:gd name="connsiteY20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02328 w 12192000"/>
              <a:gd name="connsiteY58" fmla="*/ 1345865 h 2237474"/>
              <a:gd name="connsiteX59" fmla="*/ 7875879 w 12192000"/>
              <a:gd name="connsiteY59" fmla="*/ 1345646 h 2237474"/>
              <a:gd name="connsiteX60" fmla="*/ 7840612 w 12192000"/>
              <a:gd name="connsiteY60" fmla="*/ 1369373 h 2237474"/>
              <a:gd name="connsiteX61" fmla="*/ 7786819 w 12192000"/>
              <a:gd name="connsiteY61" fmla="*/ 1378970 h 2237474"/>
              <a:gd name="connsiteX62" fmla="*/ 7548172 w 12192000"/>
              <a:gd name="connsiteY62" fmla="*/ 1417460 h 2237474"/>
              <a:gd name="connsiteX63" fmla="*/ 7483437 w 12192000"/>
              <a:gd name="connsiteY63" fmla="*/ 1478152 h 2237474"/>
              <a:gd name="connsiteX64" fmla="*/ 7377870 w 12192000"/>
              <a:gd name="connsiteY64" fmla="*/ 1523319 h 2237474"/>
              <a:gd name="connsiteX65" fmla="*/ 7230737 w 12192000"/>
              <a:gd name="connsiteY65" fmla="*/ 1562633 h 2237474"/>
              <a:gd name="connsiteX66" fmla="*/ 7224458 w 12192000"/>
              <a:gd name="connsiteY66" fmla="*/ 1573008 h 2237474"/>
              <a:gd name="connsiteX67" fmla="*/ 7183121 w 12192000"/>
              <a:gd name="connsiteY67" fmla="*/ 1595162 h 2237474"/>
              <a:gd name="connsiteX68" fmla="*/ 7164601 w 12192000"/>
              <a:gd name="connsiteY68" fmla="*/ 1606490 h 2237474"/>
              <a:gd name="connsiteX69" fmla="*/ 7092727 w 12192000"/>
              <a:gd name="connsiteY69" fmla="*/ 1623628 h 2237474"/>
              <a:gd name="connsiteX70" fmla="*/ 7031309 w 12192000"/>
              <a:gd name="connsiteY70" fmla="*/ 1619451 h 2237474"/>
              <a:gd name="connsiteX71" fmla="*/ 6999084 w 12192000"/>
              <a:gd name="connsiteY71" fmla="*/ 1634317 h 2237474"/>
              <a:gd name="connsiteX72" fmla="*/ 6992107 w 12192000"/>
              <a:gd name="connsiteY72" fmla="*/ 1636860 h 2237474"/>
              <a:gd name="connsiteX73" fmla="*/ 6900177 w 12192000"/>
              <a:gd name="connsiteY73" fmla="*/ 1636016 h 2237474"/>
              <a:gd name="connsiteX74" fmla="*/ 6795372 w 12192000"/>
              <a:gd name="connsiteY74" fmla="*/ 1644845 h 2237474"/>
              <a:gd name="connsiteX75" fmla="*/ 6692251 w 12192000"/>
              <a:gd name="connsiteY75" fmla="*/ 1656357 h 2237474"/>
              <a:gd name="connsiteX76" fmla="*/ 6655235 w 12192000"/>
              <a:gd name="connsiteY76" fmla="*/ 1661869 h 2237474"/>
              <a:gd name="connsiteX77" fmla="*/ 6554894 w 12192000"/>
              <a:gd name="connsiteY77" fmla="*/ 1664428 h 2237474"/>
              <a:gd name="connsiteX78" fmla="*/ 6516595 w 12192000"/>
              <a:gd name="connsiteY78" fmla="*/ 1667475 h 2237474"/>
              <a:gd name="connsiteX79" fmla="*/ 6508541 w 12192000"/>
              <a:gd name="connsiteY79" fmla="*/ 1668757 h 2237474"/>
              <a:gd name="connsiteX80" fmla="*/ 6471012 w 12192000"/>
              <a:gd name="connsiteY80" fmla="*/ 1678604 h 2237474"/>
              <a:gd name="connsiteX81" fmla="*/ 6364035 w 12192000"/>
              <a:gd name="connsiteY81" fmla="*/ 1667683 h 2237474"/>
              <a:gd name="connsiteX82" fmla="*/ 6280959 w 12192000"/>
              <a:gd name="connsiteY82" fmla="*/ 1689329 h 2237474"/>
              <a:gd name="connsiteX83" fmla="*/ 6243319 w 12192000"/>
              <a:gd name="connsiteY83" fmla="*/ 1695560 h 2237474"/>
              <a:gd name="connsiteX84" fmla="*/ 6098321 w 12192000"/>
              <a:gd name="connsiteY84" fmla="*/ 1721646 h 2237474"/>
              <a:gd name="connsiteX85" fmla="*/ 5880652 w 12192000"/>
              <a:gd name="connsiteY85" fmla="*/ 1779643 h 2237474"/>
              <a:gd name="connsiteX86" fmla="*/ 5785959 w 12192000"/>
              <a:gd name="connsiteY86" fmla="*/ 1775307 h 2237474"/>
              <a:gd name="connsiteX87" fmla="*/ 5643534 w 12192000"/>
              <a:gd name="connsiteY87" fmla="*/ 1802919 h 2237474"/>
              <a:gd name="connsiteX88" fmla="*/ 5518799 w 12192000"/>
              <a:gd name="connsiteY88" fmla="*/ 1818312 h 2237474"/>
              <a:gd name="connsiteX89" fmla="*/ 5505014 w 12192000"/>
              <a:gd name="connsiteY89" fmla="*/ 1819259 h 2237474"/>
              <a:gd name="connsiteX90" fmla="*/ 5453307 w 12192000"/>
              <a:gd name="connsiteY90" fmla="*/ 1815450 h 2237474"/>
              <a:gd name="connsiteX91" fmla="*/ 5364192 w 12192000"/>
              <a:gd name="connsiteY91" fmla="*/ 1826074 h 2237474"/>
              <a:gd name="connsiteX92" fmla="*/ 5350380 w 12192000"/>
              <a:gd name="connsiteY92" fmla="*/ 1830891 h 2237474"/>
              <a:gd name="connsiteX93" fmla="*/ 5259633 w 12192000"/>
              <a:gd name="connsiteY93" fmla="*/ 1837160 h 2237474"/>
              <a:gd name="connsiteX94" fmla="*/ 5197513 w 12192000"/>
              <a:gd name="connsiteY94" fmla="*/ 1844718 h 2237474"/>
              <a:gd name="connsiteX95" fmla="*/ 5168852 w 12192000"/>
              <a:gd name="connsiteY95" fmla="*/ 1844846 h 2237474"/>
              <a:gd name="connsiteX96" fmla="*/ 5114927 w 12192000"/>
              <a:gd name="connsiteY96" fmla="*/ 1847827 h 2237474"/>
              <a:gd name="connsiteX97" fmla="*/ 5108970 w 12192000"/>
              <a:gd name="connsiteY97" fmla="*/ 1847935 h 2237474"/>
              <a:gd name="connsiteX98" fmla="*/ 5067961 w 12192000"/>
              <a:gd name="connsiteY98" fmla="*/ 1845917 h 2237474"/>
              <a:gd name="connsiteX99" fmla="*/ 5007075 w 12192000"/>
              <a:gd name="connsiteY99" fmla="*/ 1838626 h 2237474"/>
              <a:gd name="connsiteX100" fmla="*/ 4944087 w 12192000"/>
              <a:gd name="connsiteY100" fmla="*/ 1823332 h 2237474"/>
              <a:gd name="connsiteX101" fmla="*/ 4907662 w 12192000"/>
              <a:gd name="connsiteY101" fmla="*/ 1816900 h 2237474"/>
              <a:gd name="connsiteX102" fmla="*/ 4882386 w 12192000"/>
              <a:gd name="connsiteY102" fmla="*/ 1809844 h 2237474"/>
              <a:gd name="connsiteX103" fmla="*/ 4811440 w 12192000"/>
              <a:gd name="connsiteY103" fmla="*/ 1804655 h 2237474"/>
              <a:gd name="connsiteX104" fmla="*/ 4691075 w 12192000"/>
              <a:gd name="connsiteY104" fmla="*/ 1801389 h 2237474"/>
              <a:gd name="connsiteX105" fmla="*/ 4611738 w 12192000"/>
              <a:gd name="connsiteY105" fmla="*/ 1776964 h 2237474"/>
              <a:gd name="connsiteX106" fmla="*/ 4560070 w 12192000"/>
              <a:gd name="connsiteY106" fmla="*/ 1785640 h 2237474"/>
              <a:gd name="connsiteX107" fmla="*/ 4536503 w 12192000"/>
              <a:gd name="connsiteY107" fmla="*/ 1785334 h 2237474"/>
              <a:gd name="connsiteX108" fmla="*/ 4513724 w 12192000"/>
              <a:gd name="connsiteY108" fmla="*/ 1791996 h 2237474"/>
              <a:gd name="connsiteX109" fmla="*/ 4459810 w 12192000"/>
              <a:gd name="connsiteY109" fmla="*/ 1797886 h 2237474"/>
              <a:gd name="connsiteX110" fmla="*/ 4379064 w 12192000"/>
              <a:gd name="connsiteY110" fmla="*/ 1817177 h 2237474"/>
              <a:gd name="connsiteX111" fmla="*/ 4319209 w 12192000"/>
              <a:gd name="connsiteY111" fmla="*/ 1834833 h 2237474"/>
              <a:gd name="connsiteX112" fmla="*/ 4290981 w 12192000"/>
              <a:gd name="connsiteY112" fmla="*/ 1839677 h 2237474"/>
              <a:gd name="connsiteX113" fmla="*/ 4285792 w 12192000"/>
              <a:gd name="connsiteY113" fmla="*/ 1836231 h 2237474"/>
              <a:gd name="connsiteX114" fmla="*/ 4238372 w 12192000"/>
              <a:gd name="connsiteY114" fmla="*/ 1851480 h 2237474"/>
              <a:gd name="connsiteX115" fmla="*/ 4232517 w 12192000"/>
              <a:gd name="connsiteY115" fmla="*/ 1852567 h 2237474"/>
              <a:gd name="connsiteX116" fmla="*/ 4191732 w 12192000"/>
              <a:gd name="connsiteY116" fmla="*/ 1857328 h 2237474"/>
              <a:gd name="connsiteX117" fmla="*/ 4065532 w 12192000"/>
              <a:gd name="connsiteY117" fmla="*/ 1855477 h 2237474"/>
              <a:gd name="connsiteX118" fmla="*/ 4028460 w 12192000"/>
              <a:gd name="connsiteY118" fmla="*/ 1855137 h 2237474"/>
              <a:gd name="connsiteX119" fmla="*/ 4002267 w 12192000"/>
              <a:gd name="connsiteY119" fmla="*/ 1852352 h 2237474"/>
              <a:gd name="connsiteX120" fmla="*/ 3931396 w 12192000"/>
              <a:gd name="connsiteY120" fmla="*/ 1858915 h 2237474"/>
              <a:gd name="connsiteX121" fmla="*/ 3812162 w 12192000"/>
              <a:gd name="connsiteY121" fmla="*/ 1875501 h 2237474"/>
              <a:gd name="connsiteX122" fmla="*/ 3729530 w 12192000"/>
              <a:gd name="connsiteY122" fmla="*/ 1864513 h 2237474"/>
              <a:gd name="connsiteX123" fmla="*/ 3680177 w 12192000"/>
              <a:gd name="connsiteY123" fmla="*/ 1881552 h 2237474"/>
              <a:gd name="connsiteX124" fmla="*/ 3567259 w 12192000"/>
              <a:gd name="connsiteY124" fmla="*/ 1893482 h 2237474"/>
              <a:gd name="connsiteX125" fmla="*/ 3405770 w 12192000"/>
              <a:gd name="connsiteY125" fmla="*/ 1904591 h 2237474"/>
              <a:gd name="connsiteX126" fmla="*/ 3280097 w 12192000"/>
              <a:gd name="connsiteY126" fmla="*/ 1919610 h 2237474"/>
              <a:gd name="connsiteX127" fmla="*/ 3123424 w 12192000"/>
              <a:gd name="connsiteY127" fmla="*/ 1952930 h 2237474"/>
              <a:gd name="connsiteX128" fmla="*/ 3009910 w 12192000"/>
              <a:gd name="connsiteY128" fmla="*/ 1957866 h 2237474"/>
              <a:gd name="connsiteX129" fmla="*/ 2995934 w 12192000"/>
              <a:gd name="connsiteY129" fmla="*/ 1967085 h 2237474"/>
              <a:gd name="connsiteX130" fmla="*/ 2980071 w 12192000"/>
              <a:gd name="connsiteY130" fmla="*/ 1972988 h 2237474"/>
              <a:gd name="connsiteX131" fmla="*/ 2978094 w 12192000"/>
              <a:gd name="connsiteY131" fmla="*/ 1972369 h 2237474"/>
              <a:gd name="connsiteX132" fmla="*/ 2942858 w 12192000"/>
              <a:gd name="connsiteY132" fmla="*/ 1981367 h 2237474"/>
              <a:gd name="connsiteX133" fmla="*/ 2875436 w 12192000"/>
              <a:gd name="connsiteY133" fmla="*/ 1996977 h 2237474"/>
              <a:gd name="connsiteX134" fmla="*/ 2874892 w 12192000"/>
              <a:gd name="connsiteY134" fmla="*/ 1996085 h 2237474"/>
              <a:gd name="connsiteX135" fmla="*/ 2864145 w 12192000"/>
              <a:gd name="connsiteY135" fmla="*/ 1994061 h 2237474"/>
              <a:gd name="connsiteX136" fmla="*/ 2843662 w 12192000"/>
              <a:gd name="connsiteY136" fmla="*/ 1992498 h 2237474"/>
              <a:gd name="connsiteX137" fmla="*/ 2796128 w 12192000"/>
              <a:gd name="connsiteY137" fmla="*/ 1976403 h 2237474"/>
              <a:gd name="connsiteX138" fmla="*/ 2756784 w 12192000"/>
              <a:gd name="connsiteY138" fmla="*/ 1985116 h 2237474"/>
              <a:gd name="connsiteX139" fmla="*/ 2748833 w 12192000"/>
              <a:gd name="connsiteY139" fmla="*/ 1986323 h 2237474"/>
              <a:gd name="connsiteX140" fmla="*/ 2748661 w 12192000"/>
              <a:gd name="connsiteY140" fmla="*/ 1986122 h 2237474"/>
              <a:gd name="connsiteX141" fmla="*/ 2740251 w 12192000"/>
              <a:gd name="connsiteY141" fmla="*/ 1986946 h 2237474"/>
              <a:gd name="connsiteX142" fmla="*/ 2718916 w 12192000"/>
              <a:gd name="connsiteY142" fmla="*/ 1990867 h 2237474"/>
              <a:gd name="connsiteX143" fmla="*/ 2713522 w 12192000"/>
              <a:gd name="connsiteY143" fmla="*/ 1990173 h 2237474"/>
              <a:gd name="connsiteX144" fmla="*/ 2680597 w 12192000"/>
              <a:gd name="connsiteY144" fmla="*/ 1984996 h 2237474"/>
              <a:gd name="connsiteX145" fmla="*/ 2578178 w 12192000"/>
              <a:gd name="connsiteY145" fmla="*/ 1990531 h 2237474"/>
              <a:gd name="connsiteX146" fmla="*/ 2476147 w 12192000"/>
              <a:gd name="connsiteY146" fmla="*/ 1998305 h 2237474"/>
              <a:gd name="connsiteX147" fmla="*/ 2373568 w 12192000"/>
              <a:gd name="connsiteY147" fmla="*/ 2003219 h 2237474"/>
              <a:gd name="connsiteX148" fmla="*/ 2321399 w 12192000"/>
              <a:gd name="connsiteY148" fmla="*/ 1989467 h 2237474"/>
              <a:gd name="connsiteX149" fmla="*/ 2315525 w 12192000"/>
              <a:gd name="connsiteY149" fmla="*/ 1989708 h 2237474"/>
              <a:gd name="connsiteX150" fmla="*/ 2300792 w 12192000"/>
              <a:gd name="connsiteY150" fmla="*/ 1994290 h 2237474"/>
              <a:gd name="connsiteX151" fmla="*/ 2295469 w 12192000"/>
              <a:gd name="connsiteY151" fmla="*/ 1996659 h 2237474"/>
              <a:gd name="connsiteX152" fmla="*/ 2287219 w 12192000"/>
              <a:gd name="connsiteY152" fmla="*/ 1998750 h 2237474"/>
              <a:gd name="connsiteX153" fmla="*/ 2286948 w 12192000"/>
              <a:gd name="connsiteY153" fmla="*/ 1998596 h 2237474"/>
              <a:gd name="connsiteX154" fmla="*/ 2243069 w 12192000"/>
              <a:gd name="connsiteY154" fmla="*/ 2015111 h 2237474"/>
              <a:gd name="connsiteX155" fmla="*/ 2186609 w 12192000"/>
              <a:gd name="connsiteY155" fmla="*/ 2008263 h 2237474"/>
              <a:gd name="connsiteX156" fmla="*/ 2164831 w 12192000"/>
              <a:gd name="connsiteY156" fmla="*/ 2010143 h 2237474"/>
              <a:gd name="connsiteX157" fmla="*/ 2152836 w 12192000"/>
              <a:gd name="connsiteY157" fmla="*/ 2010048 h 2237474"/>
              <a:gd name="connsiteX158" fmla="*/ 2117102 w 12192000"/>
              <a:gd name="connsiteY158" fmla="*/ 2023004 h 2237474"/>
              <a:gd name="connsiteX159" fmla="*/ 2111935 w 12192000"/>
              <a:gd name="connsiteY159" fmla="*/ 2023163 h 2237474"/>
              <a:gd name="connsiteX160" fmla="*/ 2089991 w 12192000"/>
              <a:gd name="connsiteY160" fmla="*/ 2034193 h 2237474"/>
              <a:gd name="connsiteX161" fmla="*/ 2058061 w 12192000"/>
              <a:gd name="connsiteY161" fmla="*/ 2047942 h 2237474"/>
              <a:gd name="connsiteX162" fmla="*/ 2055737 w 12192000"/>
              <a:gd name="connsiteY162" fmla="*/ 2047704 h 2237474"/>
              <a:gd name="connsiteX163" fmla="*/ 2042244 w 12192000"/>
              <a:gd name="connsiteY163" fmla="*/ 2055560 h 2237474"/>
              <a:gd name="connsiteX164" fmla="*/ 1976224 w 12192000"/>
              <a:gd name="connsiteY164" fmla="*/ 2074257 h 2237474"/>
              <a:gd name="connsiteX165" fmla="*/ 1877728 w 12192000"/>
              <a:gd name="connsiteY165" fmla="*/ 2101004 h 2237474"/>
              <a:gd name="connsiteX166" fmla="*/ 1759056 w 12192000"/>
              <a:gd name="connsiteY166" fmla="*/ 2125608 h 2237474"/>
              <a:gd name="connsiteX167" fmla="*/ 1637948 w 12192000"/>
              <a:gd name="connsiteY167" fmla="*/ 2172597 h 2237474"/>
              <a:gd name="connsiteX168" fmla="*/ 1434549 w 12192000"/>
              <a:gd name="connsiteY168" fmla="*/ 2234522 h 2237474"/>
              <a:gd name="connsiteX169" fmla="*/ 1398481 w 12192000"/>
              <a:gd name="connsiteY169" fmla="*/ 2237074 h 2237474"/>
              <a:gd name="connsiteX170" fmla="*/ 1398407 w 12192000"/>
              <a:gd name="connsiteY170" fmla="*/ 2237095 h 2237474"/>
              <a:gd name="connsiteX171" fmla="*/ 1370962 w 12192000"/>
              <a:gd name="connsiteY171" fmla="*/ 2237474 h 2237474"/>
              <a:gd name="connsiteX172" fmla="*/ 1356367 w 12192000"/>
              <a:gd name="connsiteY172" fmla="*/ 2235089 h 2237474"/>
              <a:gd name="connsiteX173" fmla="*/ 1324828 w 12192000"/>
              <a:gd name="connsiteY173" fmla="*/ 2231968 h 2237474"/>
              <a:gd name="connsiteX174" fmla="*/ 1297744 w 12192000"/>
              <a:gd name="connsiteY174" fmla="*/ 2235849 h 2237474"/>
              <a:gd name="connsiteX175" fmla="*/ 1286236 w 12192000"/>
              <a:gd name="connsiteY175" fmla="*/ 2233135 h 2237474"/>
              <a:gd name="connsiteX176" fmla="*/ 1283504 w 12192000"/>
              <a:gd name="connsiteY176" fmla="*/ 2233797 h 2237474"/>
              <a:gd name="connsiteX177" fmla="*/ 1279765 w 12192000"/>
              <a:gd name="connsiteY177" fmla="*/ 2229639 h 2237474"/>
              <a:gd name="connsiteX178" fmla="*/ 1195347 w 12192000"/>
              <a:gd name="connsiteY178" fmla="*/ 2212354 h 2237474"/>
              <a:gd name="connsiteX179" fmla="*/ 970251 w 12192000"/>
              <a:gd name="connsiteY179" fmla="*/ 2221029 h 2237474"/>
              <a:gd name="connsiteX180" fmla="*/ 812914 w 12192000"/>
              <a:gd name="connsiteY180" fmla="*/ 2202752 h 2237474"/>
              <a:gd name="connsiteX181" fmla="*/ 800195 w 12192000"/>
              <a:gd name="connsiteY181" fmla="*/ 2209407 h 2237474"/>
              <a:gd name="connsiteX182" fmla="*/ 784978 w 12192000"/>
              <a:gd name="connsiteY182" fmla="*/ 2212360 h 2237474"/>
              <a:gd name="connsiteX183" fmla="*/ 681987 w 12192000"/>
              <a:gd name="connsiteY183" fmla="*/ 2216757 h 2237474"/>
              <a:gd name="connsiteX184" fmla="*/ 669923 w 12192000"/>
              <a:gd name="connsiteY184" fmla="*/ 2211682 h 2237474"/>
              <a:gd name="connsiteX185" fmla="*/ 648680 w 12192000"/>
              <a:gd name="connsiteY185" fmla="*/ 2206229 h 2237474"/>
              <a:gd name="connsiteX186" fmla="*/ 597225 w 12192000"/>
              <a:gd name="connsiteY186" fmla="*/ 2180999 h 2237474"/>
              <a:gd name="connsiteX187" fmla="*/ 558449 w 12192000"/>
              <a:gd name="connsiteY187" fmla="*/ 2182346 h 2237474"/>
              <a:gd name="connsiteX188" fmla="*/ 550517 w 12192000"/>
              <a:gd name="connsiteY188" fmla="*/ 2182060 h 2237474"/>
              <a:gd name="connsiteX189" fmla="*/ 550309 w 12192000"/>
              <a:gd name="connsiteY189" fmla="*/ 2181825 h 2237474"/>
              <a:gd name="connsiteX190" fmla="*/ 541836 w 12192000"/>
              <a:gd name="connsiteY190" fmla="*/ 2181063 h 2237474"/>
              <a:gd name="connsiteX191" fmla="*/ 536057 w 12192000"/>
              <a:gd name="connsiteY191" fmla="*/ 2181537 h 2237474"/>
              <a:gd name="connsiteX192" fmla="*/ 520671 w 12192000"/>
              <a:gd name="connsiteY192" fmla="*/ 2180980 h 2237474"/>
              <a:gd name="connsiteX193" fmla="*/ 515024 w 12192000"/>
              <a:gd name="connsiteY193" fmla="*/ 2179258 h 2237474"/>
              <a:gd name="connsiteX194" fmla="*/ 512278 w 12192000"/>
              <a:gd name="connsiteY194" fmla="*/ 2176369 h 2237474"/>
              <a:gd name="connsiteX195" fmla="*/ 480419 w 12192000"/>
              <a:gd name="connsiteY195" fmla="*/ 2167807 h 2237474"/>
              <a:gd name="connsiteX196" fmla="*/ 413835 w 12192000"/>
              <a:gd name="connsiteY196" fmla="*/ 2156783 h 2237474"/>
              <a:gd name="connsiteX197" fmla="*/ 376513 w 12192000"/>
              <a:gd name="connsiteY197" fmla="*/ 2154014 h 2237474"/>
              <a:gd name="connsiteX198" fmla="*/ 273386 w 12192000"/>
              <a:gd name="connsiteY198" fmla="*/ 2142551 h 2237474"/>
              <a:gd name="connsiteX199" fmla="*/ 169207 w 12192000"/>
              <a:gd name="connsiteY199" fmla="*/ 2128100 h 2237474"/>
              <a:gd name="connsiteX200" fmla="*/ 93149 w 12192000"/>
              <a:gd name="connsiteY200" fmla="*/ 2105324 h 2237474"/>
              <a:gd name="connsiteX201" fmla="*/ 88109 w 12192000"/>
              <a:gd name="connsiteY201" fmla="*/ 2106704 h 2237474"/>
              <a:gd name="connsiteX202" fmla="*/ 80022 w 12192000"/>
              <a:gd name="connsiteY202" fmla="*/ 2107254 h 2237474"/>
              <a:gd name="connsiteX203" fmla="*/ 79717 w 12192000"/>
              <a:gd name="connsiteY203" fmla="*/ 2107046 h 2237474"/>
              <a:gd name="connsiteX204" fmla="*/ 72352 w 12192000"/>
              <a:gd name="connsiteY204" fmla="*/ 2107991 h 2237474"/>
              <a:gd name="connsiteX205" fmla="*/ 37645 w 12192000"/>
              <a:gd name="connsiteY205" fmla="*/ 2115401 h 2237474"/>
              <a:gd name="connsiteX206" fmla="*/ 4572 w 12192000"/>
              <a:gd name="connsiteY206" fmla="*/ 2111091 h 2237474"/>
              <a:gd name="connsiteX207" fmla="*/ 0 w 12192000"/>
              <a:gd name="connsiteY207" fmla="*/ 2110468 h 2237474"/>
              <a:gd name="connsiteX208" fmla="*/ 0 w 12192000"/>
              <a:gd name="connsiteY20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05768 w 12192000"/>
              <a:gd name="connsiteY24" fmla="*/ 894610 h 2237474"/>
              <a:gd name="connsiteX25" fmla="*/ 9683005 w 12192000"/>
              <a:gd name="connsiteY25" fmla="*/ 894128 h 2237474"/>
              <a:gd name="connsiteX26" fmla="*/ 9594438 w 12192000"/>
              <a:gd name="connsiteY26" fmla="*/ 919051 h 2237474"/>
              <a:gd name="connsiteX27" fmla="*/ 9577033 w 12192000"/>
              <a:gd name="connsiteY27" fmla="*/ 922857 h 2237474"/>
              <a:gd name="connsiteX28" fmla="*/ 9544189 w 12192000"/>
              <a:gd name="connsiteY28" fmla="*/ 938966 h 2237474"/>
              <a:gd name="connsiteX29" fmla="*/ 9500499 w 12192000"/>
              <a:gd name="connsiteY29" fmla="*/ 954680 h 2237474"/>
              <a:gd name="connsiteX30" fmla="*/ 9428195 w 12192000"/>
              <a:gd name="connsiteY30" fmla="*/ 986225 h 2237474"/>
              <a:gd name="connsiteX31" fmla="*/ 9410017 w 12192000"/>
              <a:gd name="connsiteY31" fmla="*/ 993931 h 2237474"/>
              <a:gd name="connsiteX32" fmla="*/ 9392919 w 12192000"/>
              <a:gd name="connsiteY32" fmla="*/ 994656 h 2237474"/>
              <a:gd name="connsiteX33" fmla="*/ 9278619 w 12192000"/>
              <a:gd name="connsiteY33" fmla="*/ 1011878 h 2237474"/>
              <a:gd name="connsiteX34" fmla="*/ 9268019 w 12192000"/>
              <a:gd name="connsiteY34" fmla="*/ 1007442 h 2237474"/>
              <a:gd name="connsiteX35" fmla="*/ 9234662 w 12192000"/>
              <a:gd name="connsiteY35" fmla="*/ 1023056 h 2237474"/>
              <a:gd name="connsiteX36" fmla="*/ 9181033 w 12192000"/>
              <a:gd name="connsiteY36" fmla="*/ 1037921 h 2237474"/>
              <a:gd name="connsiteX37" fmla="*/ 9155969 w 12192000"/>
              <a:gd name="connsiteY37" fmla="*/ 1046804 h 2237474"/>
              <a:gd name="connsiteX38" fmla="*/ 9133985 w 12192000"/>
              <a:gd name="connsiteY38" fmla="*/ 1046450 h 2237474"/>
              <a:gd name="connsiteX39" fmla="*/ 9012987 w 12192000"/>
              <a:gd name="connsiteY39" fmla="*/ 1061986 h 2237474"/>
              <a:gd name="connsiteX40" fmla="*/ 8968445 w 12192000"/>
              <a:gd name="connsiteY40" fmla="*/ 1052169 h 2237474"/>
              <a:gd name="connsiteX41" fmla="*/ 8958984 w 12192000"/>
              <a:gd name="connsiteY41" fmla="*/ 1057212 h 2237474"/>
              <a:gd name="connsiteX42" fmla="*/ 8886001 w 12192000"/>
              <a:gd name="connsiteY42" fmla="*/ 1067468 h 2237474"/>
              <a:gd name="connsiteX43" fmla="*/ 8838610 w 12192000"/>
              <a:gd name="connsiteY43" fmla="*/ 1075091 h 2237474"/>
              <a:gd name="connsiteX44" fmla="*/ 8750383 w 12192000"/>
              <a:gd name="connsiteY44" fmla="*/ 1097387 h 2237474"/>
              <a:gd name="connsiteX45" fmla="*/ 8665605 w 12192000"/>
              <a:gd name="connsiteY45" fmla="*/ 1110791 h 2237474"/>
              <a:gd name="connsiteX46" fmla="*/ 8584946 w 12192000"/>
              <a:gd name="connsiteY46" fmla="*/ 1135226 h 2237474"/>
              <a:gd name="connsiteX47" fmla="*/ 8460755 w 12192000"/>
              <a:gd name="connsiteY47" fmla="*/ 1203427 h 2237474"/>
              <a:gd name="connsiteX48" fmla="*/ 8419755 w 12192000"/>
              <a:gd name="connsiteY48" fmla="*/ 1216260 h 2237474"/>
              <a:gd name="connsiteX49" fmla="*/ 8411626 w 12192000"/>
              <a:gd name="connsiteY49" fmla="*/ 1214397 h 2237474"/>
              <a:gd name="connsiteX50" fmla="*/ 8363469 w 12192000"/>
              <a:gd name="connsiteY50" fmla="*/ 1246658 h 2237474"/>
              <a:gd name="connsiteX51" fmla="*/ 8275497 w 12192000"/>
              <a:gd name="connsiteY51" fmla="*/ 1264396 h 2237474"/>
              <a:gd name="connsiteX52" fmla="*/ 8206287 w 12192000"/>
              <a:gd name="connsiteY52" fmla="*/ 1273060 h 2237474"/>
              <a:gd name="connsiteX53" fmla="*/ 8168705 w 12192000"/>
              <a:gd name="connsiteY53" fmla="*/ 1279956 h 2237474"/>
              <a:gd name="connsiteX54" fmla="*/ 8139997 w 12192000"/>
              <a:gd name="connsiteY54" fmla="*/ 1282713 h 2237474"/>
              <a:gd name="connsiteX55" fmla="*/ 8074238 w 12192000"/>
              <a:gd name="connsiteY55" fmla="*/ 1301895 h 2237474"/>
              <a:gd name="connsiteX56" fmla="*/ 7968292 w 12192000"/>
              <a:gd name="connsiteY56" fmla="*/ 1338779 h 2237474"/>
              <a:gd name="connsiteX57" fmla="*/ 7902328 w 12192000"/>
              <a:gd name="connsiteY57" fmla="*/ 1345865 h 2237474"/>
              <a:gd name="connsiteX58" fmla="*/ 7875879 w 12192000"/>
              <a:gd name="connsiteY58" fmla="*/ 1345646 h 2237474"/>
              <a:gd name="connsiteX59" fmla="*/ 7840612 w 12192000"/>
              <a:gd name="connsiteY59" fmla="*/ 1369373 h 2237474"/>
              <a:gd name="connsiteX60" fmla="*/ 7786819 w 12192000"/>
              <a:gd name="connsiteY60" fmla="*/ 1378970 h 2237474"/>
              <a:gd name="connsiteX61" fmla="*/ 7548172 w 12192000"/>
              <a:gd name="connsiteY61" fmla="*/ 1417460 h 2237474"/>
              <a:gd name="connsiteX62" fmla="*/ 7483437 w 12192000"/>
              <a:gd name="connsiteY62" fmla="*/ 1478152 h 2237474"/>
              <a:gd name="connsiteX63" fmla="*/ 7377870 w 12192000"/>
              <a:gd name="connsiteY63" fmla="*/ 1523319 h 2237474"/>
              <a:gd name="connsiteX64" fmla="*/ 7230737 w 12192000"/>
              <a:gd name="connsiteY64" fmla="*/ 1562633 h 2237474"/>
              <a:gd name="connsiteX65" fmla="*/ 7224458 w 12192000"/>
              <a:gd name="connsiteY65" fmla="*/ 1573008 h 2237474"/>
              <a:gd name="connsiteX66" fmla="*/ 7183121 w 12192000"/>
              <a:gd name="connsiteY66" fmla="*/ 1595162 h 2237474"/>
              <a:gd name="connsiteX67" fmla="*/ 7164601 w 12192000"/>
              <a:gd name="connsiteY67" fmla="*/ 1606490 h 2237474"/>
              <a:gd name="connsiteX68" fmla="*/ 7092727 w 12192000"/>
              <a:gd name="connsiteY68" fmla="*/ 1623628 h 2237474"/>
              <a:gd name="connsiteX69" fmla="*/ 7031309 w 12192000"/>
              <a:gd name="connsiteY69" fmla="*/ 1619451 h 2237474"/>
              <a:gd name="connsiteX70" fmla="*/ 6999084 w 12192000"/>
              <a:gd name="connsiteY70" fmla="*/ 1634317 h 2237474"/>
              <a:gd name="connsiteX71" fmla="*/ 6992107 w 12192000"/>
              <a:gd name="connsiteY71" fmla="*/ 1636860 h 2237474"/>
              <a:gd name="connsiteX72" fmla="*/ 6900177 w 12192000"/>
              <a:gd name="connsiteY72" fmla="*/ 1636016 h 2237474"/>
              <a:gd name="connsiteX73" fmla="*/ 6795372 w 12192000"/>
              <a:gd name="connsiteY73" fmla="*/ 1644845 h 2237474"/>
              <a:gd name="connsiteX74" fmla="*/ 6692251 w 12192000"/>
              <a:gd name="connsiteY74" fmla="*/ 1656357 h 2237474"/>
              <a:gd name="connsiteX75" fmla="*/ 6655235 w 12192000"/>
              <a:gd name="connsiteY75" fmla="*/ 1661869 h 2237474"/>
              <a:gd name="connsiteX76" fmla="*/ 6554894 w 12192000"/>
              <a:gd name="connsiteY76" fmla="*/ 1664428 h 2237474"/>
              <a:gd name="connsiteX77" fmla="*/ 6516595 w 12192000"/>
              <a:gd name="connsiteY77" fmla="*/ 1667475 h 2237474"/>
              <a:gd name="connsiteX78" fmla="*/ 6508541 w 12192000"/>
              <a:gd name="connsiteY78" fmla="*/ 1668757 h 2237474"/>
              <a:gd name="connsiteX79" fmla="*/ 6471012 w 12192000"/>
              <a:gd name="connsiteY79" fmla="*/ 1678604 h 2237474"/>
              <a:gd name="connsiteX80" fmla="*/ 6364035 w 12192000"/>
              <a:gd name="connsiteY80" fmla="*/ 1667683 h 2237474"/>
              <a:gd name="connsiteX81" fmla="*/ 6280959 w 12192000"/>
              <a:gd name="connsiteY81" fmla="*/ 1689329 h 2237474"/>
              <a:gd name="connsiteX82" fmla="*/ 6243319 w 12192000"/>
              <a:gd name="connsiteY82" fmla="*/ 1695560 h 2237474"/>
              <a:gd name="connsiteX83" fmla="*/ 6098321 w 12192000"/>
              <a:gd name="connsiteY83" fmla="*/ 1721646 h 2237474"/>
              <a:gd name="connsiteX84" fmla="*/ 5880652 w 12192000"/>
              <a:gd name="connsiteY84" fmla="*/ 1779643 h 2237474"/>
              <a:gd name="connsiteX85" fmla="*/ 5785959 w 12192000"/>
              <a:gd name="connsiteY85" fmla="*/ 1775307 h 2237474"/>
              <a:gd name="connsiteX86" fmla="*/ 5643534 w 12192000"/>
              <a:gd name="connsiteY86" fmla="*/ 1802919 h 2237474"/>
              <a:gd name="connsiteX87" fmla="*/ 5518799 w 12192000"/>
              <a:gd name="connsiteY87" fmla="*/ 1818312 h 2237474"/>
              <a:gd name="connsiteX88" fmla="*/ 5505014 w 12192000"/>
              <a:gd name="connsiteY88" fmla="*/ 1819259 h 2237474"/>
              <a:gd name="connsiteX89" fmla="*/ 5453307 w 12192000"/>
              <a:gd name="connsiteY89" fmla="*/ 1815450 h 2237474"/>
              <a:gd name="connsiteX90" fmla="*/ 5364192 w 12192000"/>
              <a:gd name="connsiteY90" fmla="*/ 1826074 h 2237474"/>
              <a:gd name="connsiteX91" fmla="*/ 5350380 w 12192000"/>
              <a:gd name="connsiteY91" fmla="*/ 1830891 h 2237474"/>
              <a:gd name="connsiteX92" fmla="*/ 5259633 w 12192000"/>
              <a:gd name="connsiteY92" fmla="*/ 1837160 h 2237474"/>
              <a:gd name="connsiteX93" fmla="*/ 5197513 w 12192000"/>
              <a:gd name="connsiteY93" fmla="*/ 1844718 h 2237474"/>
              <a:gd name="connsiteX94" fmla="*/ 5168852 w 12192000"/>
              <a:gd name="connsiteY94" fmla="*/ 1844846 h 2237474"/>
              <a:gd name="connsiteX95" fmla="*/ 5114927 w 12192000"/>
              <a:gd name="connsiteY95" fmla="*/ 1847827 h 2237474"/>
              <a:gd name="connsiteX96" fmla="*/ 5108970 w 12192000"/>
              <a:gd name="connsiteY96" fmla="*/ 1847935 h 2237474"/>
              <a:gd name="connsiteX97" fmla="*/ 5067961 w 12192000"/>
              <a:gd name="connsiteY97" fmla="*/ 1845917 h 2237474"/>
              <a:gd name="connsiteX98" fmla="*/ 5007075 w 12192000"/>
              <a:gd name="connsiteY98" fmla="*/ 1838626 h 2237474"/>
              <a:gd name="connsiteX99" fmla="*/ 4944087 w 12192000"/>
              <a:gd name="connsiteY99" fmla="*/ 1823332 h 2237474"/>
              <a:gd name="connsiteX100" fmla="*/ 4907662 w 12192000"/>
              <a:gd name="connsiteY100" fmla="*/ 1816900 h 2237474"/>
              <a:gd name="connsiteX101" fmla="*/ 4882386 w 12192000"/>
              <a:gd name="connsiteY101" fmla="*/ 1809844 h 2237474"/>
              <a:gd name="connsiteX102" fmla="*/ 4811440 w 12192000"/>
              <a:gd name="connsiteY102" fmla="*/ 1804655 h 2237474"/>
              <a:gd name="connsiteX103" fmla="*/ 4691075 w 12192000"/>
              <a:gd name="connsiteY103" fmla="*/ 1801389 h 2237474"/>
              <a:gd name="connsiteX104" fmla="*/ 4611738 w 12192000"/>
              <a:gd name="connsiteY104" fmla="*/ 1776964 h 2237474"/>
              <a:gd name="connsiteX105" fmla="*/ 4560070 w 12192000"/>
              <a:gd name="connsiteY105" fmla="*/ 1785640 h 2237474"/>
              <a:gd name="connsiteX106" fmla="*/ 4536503 w 12192000"/>
              <a:gd name="connsiteY106" fmla="*/ 1785334 h 2237474"/>
              <a:gd name="connsiteX107" fmla="*/ 4513724 w 12192000"/>
              <a:gd name="connsiteY107" fmla="*/ 1791996 h 2237474"/>
              <a:gd name="connsiteX108" fmla="*/ 4459810 w 12192000"/>
              <a:gd name="connsiteY108" fmla="*/ 1797886 h 2237474"/>
              <a:gd name="connsiteX109" fmla="*/ 4379064 w 12192000"/>
              <a:gd name="connsiteY109" fmla="*/ 1817177 h 2237474"/>
              <a:gd name="connsiteX110" fmla="*/ 4319209 w 12192000"/>
              <a:gd name="connsiteY110" fmla="*/ 1834833 h 2237474"/>
              <a:gd name="connsiteX111" fmla="*/ 4290981 w 12192000"/>
              <a:gd name="connsiteY111" fmla="*/ 1839677 h 2237474"/>
              <a:gd name="connsiteX112" fmla="*/ 4285792 w 12192000"/>
              <a:gd name="connsiteY112" fmla="*/ 1836231 h 2237474"/>
              <a:gd name="connsiteX113" fmla="*/ 4238372 w 12192000"/>
              <a:gd name="connsiteY113" fmla="*/ 1851480 h 2237474"/>
              <a:gd name="connsiteX114" fmla="*/ 4232517 w 12192000"/>
              <a:gd name="connsiteY114" fmla="*/ 1852567 h 2237474"/>
              <a:gd name="connsiteX115" fmla="*/ 4191732 w 12192000"/>
              <a:gd name="connsiteY115" fmla="*/ 1857328 h 2237474"/>
              <a:gd name="connsiteX116" fmla="*/ 4065532 w 12192000"/>
              <a:gd name="connsiteY116" fmla="*/ 1855477 h 2237474"/>
              <a:gd name="connsiteX117" fmla="*/ 4028460 w 12192000"/>
              <a:gd name="connsiteY117" fmla="*/ 1855137 h 2237474"/>
              <a:gd name="connsiteX118" fmla="*/ 4002267 w 12192000"/>
              <a:gd name="connsiteY118" fmla="*/ 1852352 h 2237474"/>
              <a:gd name="connsiteX119" fmla="*/ 3931396 w 12192000"/>
              <a:gd name="connsiteY119" fmla="*/ 1858915 h 2237474"/>
              <a:gd name="connsiteX120" fmla="*/ 3812162 w 12192000"/>
              <a:gd name="connsiteY120" fmla="*/ 1875501 h 2237474"/>
              <a:gd name="connsiteX121" fmla="*/ 3729530 w 12192000"/>
              <a:gd name="connsiteY121" fmla="*/ 1864513 h 2237474"/>
              <a:gd name="connsiteX122" fmla="*/ 3680177 w 12192000"/>
              <a:gd name="connsiteY122" fmla="*/ 1881552 h 2237474"/>
              <a:gd name="connsiteX123" fmla="*/ 3567259 w 12192000"/>
              <a:gd name="connsiteY123" fmla="*/ 1893482 h 2237474"/>
              <a:gd name="connsiteX124" fmla="*/ 3405770 w 12192000"/>
              <a:gd name="connsiteY124" fmla="*/ 1904591 h 2237474"/>
              <a:gd name="connsiteX125" fmla="*/ 3280097 w 12192000"/>
              <a:gd name="connsiteY125" fmla="*/ 1919610 h 2237474"/>
              <a:gd name="connsiteX126" fmla="*/ 3123424 w 12192000"/>
              <a:gd name="connsiteY126" fmla="*/ 1952930 h 2237474"/>
              <a:gd name="connsiteX127" fmla="*/ 3009910 w 12192000"/>
              <a:gd name="connsiteY127" fmla="*/ 1957866 h 2237474"/>
              <a:gd name="connsiteX128" fmla="*/ 2995934 w 12192000"/>
              <a:gd name="connsiteY128" fmla="*/ 1967085 h 2237474"/>
              <a:gd name="connsiteX129" fmla="*/ 2980071 w 12192000"/>
              <a:gd name="connsiteY129" fmla="*/ 1972988 h 2237474"/>
              <a:gd name="connsiteX130" fmla="*/ 2978094 w 12192000"/>
              <a:gd name="connsiteY130" fmla="*/ 1972369 h 2237474"/>
              <a:gd name="connsiteX131" fmla="*/ 2942858 w 12192000"/>
              <a:gd name="connsiteY131" fmla="*/ 1981367 h 2237474"/>
              <a:gd name="connsiteX132" fmla="*/ 2875436 w 12192000"/>
              <a:gd name="connsiteY132" fmla="*/ 1996977 h 2237474"/>
              <a:gd name="connsiteX133" fmla="*/ 2874892 w 12192000"/>
              <a:gd name="connsiteY133" fmla="*/ 1996085 h 2237474"/>
              <a:gd name="connsiteX134" fmla="*/ 2864145 w 12192000"/>
              <a:gd name="connsiteY134" fmla="*/ 1994061 h 2237474"/>
              <a:gd name="connsiteX135" fmla="*/ 2843662 w 12192000"/>
              <a:gd name="connsiteY135" fmla="*/ 1992498 h 2237474"/>
              <a:gd name="connsiteX136" fmla="*/ 2796128 w 12192000"/>
              <a:gd name="connsiteY136" fmla="*/ 1976403 h 2237474"/>
              <a:gd name="connsiteX137" fmla="*/ 2756784 w 12192000"/>
              <a:gd name="connsiteY137" fmla="*/ 1985116 h 2237474"/>
              <a:gd name="connsiteX138" fmla="*/ 2748833 w 12192000"/>
              <a:gd name="connsiteY138" fmla="*/ 1986323 h 2237474"/>
              <a:gd name="connsiteX139" fmla="*/ 2748661 w 12192000"/>
              <a:gd name="connsiteY139" fmla="*/ 1986122 h 2237474"/>
              <a:gd name="connsiteX140" fmla="*/ 2740251 w 12192000"/>
              <a:gd name="connsiteY140" fmla="*/ 1986946 h 2237474"/>
              <a:gd name="connsiteX141" fmla="*/ 2718916 w 12192000"/>
              <a:gd name="connsiteY141" fmla="*/ 1990867 h 2237474"/>
              <a:gd name="connsiteX142" fmla="*/ 2713522 w 12192000"/>
              <a:gd name="connsiteY142" fmla="*/ 1990173 h 2237474"/>
              <a:gd name="connsiteX143" fmla="*/ 2680597 w 12192000"/>
              <a:gd name="connsiteY143" fmla="*/ 1984996 h 2237474"/>
              <a:gd name="connsiteX144" fmla="*/ 2578178 w 12192000"/>
              <a:gd name="connsiteY144" fmla="*/ 1990531 h 2237474"/>
              <a:gd name="connsiteX145" fmla="*/ 2476147 w 12192000"/>
              <a:gd name="connsiteY145" fmla="*/ 1998305 h 2237474"/>
              <a:gd name="connsiteX146" fmla="*/ 2373568 w 12192000"/>
              <a:gd name="connsiteY146" fmla="*/ 2003219 h 2237474"/>
              <a:gd name="connsiteX147" fmla="*/ 2321399 w 12192000"/>
              <a:gd name="connsiteY147" fmla="*/ 1989467 h 2237474"/>
              <a:gd name="connsiteX148" fmla="*/ 2315525 w 12192000"/>
              <a:gd name="connsiteY148" fmla="*/ 1989708 h 2237474"/>
              <a:gd name="connsiteX149" fmla="*/ 2300792 w 12192000"/>
              <a:gd name="connsiteY149" fmla="*/ 1994290 h 2237474"/>
              <a:gd name="connsiteX150" fmla="*/ 2295469 w 12192000"/>
              <a:gd name="connsiteY150" fmla="*/ 1996659 h 2237474"/>
              <a:gd name="connsiteX151" fmla="*/ 2287219 w 12192000"/>
              <a:gd name="connsiteY151" fmla="*/ 1998750 h 2237474"/>
              <a:gd name="connsiteX152" fmla="*/ 2286948 w 12192000"/>
              <a:gd name="connsiteY152" fmla="*/ 1998596 h 2237474"/>
              <a:gd name="connsiteX153" fmla="*/ 2243069 w 12192000"/>
              <a:gd name="connsiteY153" fmla="*/ 2015111 h 2237474"/>
              <a:gd name="connsiteX154" fmla="*/ 2186609 w 12192000"/>
              <a:gd name="connsiteY154" fmla="*/ 2008263 h 2237474"/>
              <a:gd name="connsiteX155" fmla="*/ 2164831 w 12192000"/>
              <a:gd name="connsiteY155" fmla="*/ 2010143 h 2237474"/>
              <a:gd name="connsiteX156" fmla="*/ 2152836 w 12192000"/>
              <a:gd name="connsiteY156" fmla="*/ 2010048 h 2237474"/>
              <a:gd name="connsiteX157" fmla="*/ 2117102 w 12192000"/>
              <a:gd name="connsiteY157" fmla="*/ 2023004 h 2237474"/>
              <a:gd name="connsiteX158" fmla="*/ 2111935 w 12192000"/>
              <a:gd name="connsiteY158" fmla="*/ 2023163 h 2237474"/>
              <a:gd name="connsiteX159" fmla="*/ 2089991 w 12192000"/>
              <a:gd name="connsiteY159" fmla="*/ 2034193 h 2237474"/>
              <a:gd name="connsiteX160" fmla="*/ 2058061 w 12192000"/>
              <a:gd name="connsiteY160" fmla="*/ 2047942 h 2237474"/>
              <a:gd name="connsiteX161" fmla="*/ 2055737 w 12192000"/>
              <a:gd name="connsiteY161" fmla="*/ 2047704 h 2237474"/>
              <a:gd name="connsiteX162" fmla="*/ 2042244 w 12192000"/>
              <a:gd name="connsiteY162" fmla="*/ 2055560 h 2237474"/>
              <a:gd name="connsiteX163" fmla="*/ 1976224 w 12192000"/>
              <a:gd name="connsiteY163" fmla="*/ 2074257 h 2237474"/>
              <a:gd name="connsiteX164" fmla="*/ 1877728 w 12192000"/>
              <a:gd name="connsiteY164" fmla="*/ 2101004 h 2237474"/>
              <a:gd name="connsiteX165" fmla="*/ 1759056 w 12192000"/>
              <a:gd name="connsiteY165" fmla="*/ 2125608 h 2237474"/>
              <a:gd name="connsiteX166" fmla="*/ 1637948 w 12192000"/>
              <a:gd name="connsiteY166" fmla="*/ 2172597 h 2237474"/>
              <a:gd name="connsiteX167" fmla="*/ 1434549 w 12192000"/>
              <a:gd name="connsiteY167" fmla="*/ 2234522 h 2237474"/>
              <a:gd name="connsiteX168" fmla="*/ 1398481 w 12192000"/>
              <a:gd name="connsiteY168" fmla="*/ 2237074 h 2237474"/>
              <a:gd name="connsiteX169" fmla="*/ 1398407 w 12192000"/>
              <a:gd name="connsiteY169" fmla="*/ 2237095 h 2237474"/>
              <a:gd name="connsiteX170" fmla="*/ 1370962 w 12192000"/>
              <a:gd name="connsiteY170" fmla="*/ 2237474 h 2237474"/>
              <a:gd name="connsiteX171" fmla="*/ 1356367 w 12192000"/>
              <a:gd name="connsiteY171" fmla="*/ 2235089 h 2237474"/>
              <a:gd name="connsiteX172" fmla="*/ 1324828 w 12192000"/>
              <a:gd name="connsiteY172" fmla="*/ 2231968 h 2237474"/>
              <a:gd name="connsiteX173" fmla="*/ 1297744 w 12192000"/>
              <a:gd name="connsiteY173" fmla="*/ 2235849 h 2237474"/>
              <a:gd name="connsiteX174" fmla="*/ 1286236 w 12192000"/>
              <a:gd name="connsiteY174" fmla="*/ 2233135 h 2237474"/>
              <a:gd name="connsiteX175" fmla="*/ 1283504 w 12192000"/>
              <a:gd name="connsiteY175" fmla="*/ 2233797 h 2237474"/>
              <a:gd name="connsiteX176" fmla="*/ 1279765 w 12192000"/>
              <a:gd name="connsiteY176" fmla="*/ 2229639 h 2237474"/>
              <a:gd name="connsiteX177" fmla="*/ 1195347 w 12192000"/>
              <a:gd name="connsiteY177" fmla="*/ 2212354 h 2237474"/>
              <a:gd name="connsiteX178" fmla="*/ 970251 w 12192000"/>
              <a:gd name="connsiteY178" fmla="*/ 2221029 h 2237474"/>
              <a:gd name="connsiteX179" fmla="*/ 812914 w 12192000"/>
              <a:gd name="connsiteY179" fmla="*/ 2202752 h 2237474"/>
              <a:gd name="connsiteX180" fmla="*/ 800195 w 12192000"/>
              <a:gd name="connsiteY180" fmla="*/ 2209407 h 2237474"/>
              <a:gd name="connsiteX181" fmla="*/ 784978 w 12192000"/>
              <a:gd name="connsiteY181" fmla="*/ 2212360 h 2237474"/>
              <a:gd name="connsiteX182" fmla="*/ 681987 w 12192000"/>
              <a:gd name="connsiteY182" fmla="*/ 2216757 h 2237474"/>
              <a:gd name="connsiteX183" fmla="*/ 669923 w 12192000"/>
              <a:gd name="connsiteY183" fmla="*/ 2211682 h 2237474"/>
              <a:gd name="connsiteX184" fmla="*/ 648680 w 12192000"/>
              <a:gd name="connsiteY184" fmla="*/ 2206229 h 2237474"/>
              <a:gd name="connsiteX185" fmla="*/ 597225 w 12192000"/>
              <a:gd name="connsiteY185" fmla="*/ 2180999 h 2237474"/>
              <a:gd name="connsiteX186" fmla="*/ 558449 w 12192000"/>
              <a:gd name="connsiteY186" fmla="*/ 2182346 h 2237474"/>
              <a:gd name="connsiteX187" fmla="*/ 550517 w 12192000"/>
              <a:gd name="connsiteY187" fmla="*/ 2182060 h 2237474"/>
              <a:gd name="connsiteX188" fmla="*/ 550309 w 12192000"/>
              <a:gd name="connsiteY188" fmla="*/ 2181825 h 2237474"/>
              <a:gd name="connsiteX189" fmla="*/ 541836 w 12192000"/>
              <a:gd name="connsiteY189" fmla="*/ 2181063 h 2237474"/>
              <a:gd name="connsiteX190" fmla="*/ 536057 w 12192000"/>
              <a:gd name="connsiteY190" fmla="*/ 2181537 h 2237474"/>
              <a:gd name="connsiteX191" fmla="*/ 520671 w 12192000"/>
              <a:gd name="connsiteY191" fmla="*/ 2180980 h 2237474"/>
              <a:gd name="connsiteX192" fmla="*/ 515024 w 12192000"/>
              <a:gd name="connsiteY192" fmla="*/ 2179258 h 2237474"/>
              <a:gd name="connsiteX193" fmla="*/ 512278 w 12192000"/>
              <a:gd name="connsiteY193" fmla="*/ 2176369 h 2237474"/>
              <a:gd name="connsiteX194" fmla="*/ 480419 w 12192000"/>
              <a:gd name="connsiteY194" fmla="*/ 2167807 h 2237474"/>
              <a:gd name="connsiteX195" fmla="*/ 413835 w 12192000"/>
              <a:gd name="connsiteY195" fmla="*/ 2156783 h 2237474"/>
              <a:gd name="connsiteX196" fmla="*/ 376513 w 12192000"/>
              <a:gd name="connsiteY196" fmla="*/ 2154014 h 2237474"/>
              <a:gd name="connsiteX197" fmla="*/ 273386 w 12192000"/>
              <a:gd name="connsiteY197" fmla="*/ 2142551 h 2237474"/>
              <a:gd name="connsiteX198" fmla="*/ 169207 w 12192000"/>
              <a:gd name="connsiteY198" fmla="*/ 2128100 h 2237474"/>
              <a:gd name="connsiteX199" fmla="*/ 93149 w 12192000"/>
              <a:gd name="connsiteY199" fmla="*/ 2105324 h 2237474"/>
              <a:gd name="connsiteX200" fmla="*/ 88109 w 12192000"/>
              <a:gd name="connsiteY200" fmla="*/ 2106704 h 2237474"/>
              <a:gd name="connsiteX201" fmla="*/ 80022 w 12192000"/>
              <a:gd name="connsiteY201" fmla="*/ 2107254 h 2237474"/>
              <a:gd name="connsiteX202" fmla="*/ 79717 w 12192000"/>
              <a:gd name="connsiteY202" fmla="*/ 2107046 h 2237474"/>
              <a:gd name="connsiteX203" fmla="*/ 72352 w 12192000"/>
              <a:gd name="connsiteY203" fmla="*/ 2107991 h 2237474"/>
              <a:gd name="connsiteX204" fmla="*/ 37645 w 12192000"/>
              <a:gd name="connsiteY204" fmla="*/ 2115401 h 2237474"/>
              <a:gd name="connsiteX205" fmla="*/ 4572 w 12192000"/>
              <a:gd name="connsiteY205" fmla="*/ 2111091 h 2237474"/>
              <a:gd name="connsiteX206" fmla="*/ 0 w 12192000"/>
              <a:gd name="connsiteY206" fmla="*/ 2110468 h 2237474"/>
              <a:gd name="connsiteX207" fmla="*/ 0 w 12192000"/>
              <a:gd name="connsiteY20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67091 w 12192000"/>
              <a:gd name="connsiteY23" fmla="*/ 870550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834800 w 12192000"/>
              <a:gd name="connsiteY7" fmla="*/ 747840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92107 w 12192000"/>
              <a:gd name="connsiteY68" fmla="*/ 1636860 h 2237474"/>
              <a:gd name="connsiteX69" fmla="*/ 6900177 w 12192000"/>
              <a:gd name="connsiteY69" fmla="*/ 1636016 h 2237474"/>
              <a:gd name="connsiteX70" fmla="*/ 6795372 w 12192000"/>
              <a:gd name="connsiteY70" fmla="*/ 1644845 h 2237474"/>
              <a:gd name="connsiteX71" fmla="*/ 6692251 w 12192000"/>
              <a:gd name="connsiteY71" fmla="*/ 1656357 h 2237474"/>
              <a:gd name="connsiteX72" fmla="*/ 6655235 w 12192000"/>
              <a:gd name="connsiteY72" fmla="*/ 1661869 h 2237474"/>
              <a:gd name="connsiteX73" fmla="*/ 6554894 w 12192000"/>
              <a:gd name="connsiteY73" fmla="*/ 1664428 h 2237474"/>
              <a:gd name="connsiteX74" fmla="*/ 6516595 w 12192000"/>
              <a:gd name="connsiteY74" fmla="*/ 1667475 h 2237474"/>
              <a:gd name="connsiteX75" fmla="*/ 6508541 w 12192000"/>
              <a:gd name="connsiteY75" fmla="*/ 1668757 h 2237474"/>
              <a:gd name="connsiteX76" fmla="*/ 6471012 w 12192000"/>
              <a:gd name="connsiteY76" fmla="*/ 1678604 h 2237474"/>
              <a:gd name="connsiteX77" fmla="*/ 6364035 w 12192000"/>
              <a:gd name="connsiteY77" fmla="*/ 1667683 h 2237474"/>
              <a:gd name="connsiteX78" fmla="*/ 6280959 w 12192000"/>
              <a:gd name="connsiteY78" fmla="*/ 1689329 h 2237474"/>
              <a:gd name="connsiteX79" fmla="*/ 6243319 w 12192000"/>
              <a:gd name="connsiteY79" fmla="*/ 1695560 h 2237474"/>
              <a:gd name="connsiteX80" fmla="*/ 6098321 w 12192000"/>
              <a:gd name="connsiteY80" fmla="*/ 1721646 h 2237474"/>
              <a:gd name="connsiteX81" fmla="*/ 5880652 w 12192000"/>
              <a:gd name="connsiteY81" fmla="*/ 1779643 h 2237474"/>
              <a:gd name="connsiteX82" fmla="*/ 5785959 w 12192000"/>
              <a:gd name="connsiteY82" fmla="*/ 1775307 h 2237474"/>
              <a:gd name="connsiteX83" fmla="*/ 5643534 w 12192000"/>
              <a:gd name="connsiteY83" fmla="*/ 1802919 h 2237474"/>
              <a:gd name="connsiteX84" fmla="*/ 5518799 w 12192000"/>
              <a:gd name="connsiteY84" fmla="*/ 1818312 h 2237474"/>
              <a:gd name="connsiteX85" fmla="*/ 5505014 w 12192000"/>
              <a:gd name="connsiteY85" fmla="*/ 1819259 h 2237474"/>
              <a:gd name="connsiteX86" fmla="*/ 5453307 w 12192000"/>
              <a:gd name="connsiteY86" fmla="*/ 1815450 h 2237474"/>
              <a:gd name="connsiteX87" fmla="*/ 5364192 w 12192000"/>
              <a:gd name="connsiteY87" fmla="*/ 1826074 h 2237474"/>
              <a:gd name="connsiteX88" fmla="*/ 5350380 w 12192000"/>
              <a:gd name="connsiteY88" fmla="*/ 1830891 h 2237474"/>
              <a:gd name="connsiteX89" fmla="*/ 5259633 w 12192000"/>
              <a:gd name="connsiteY89" fmla="*/ 1837160 h 2237474"/>
              <a:gd name="connsiteX90" fmla="*/ 5197513 w 12192000"/>
              <a:gd name="connsiteY90" fmla="*/ 1844718 h 2237474"/>
              <a:gd name="connsiteX91" fmla="*/ 5168852 w 12192000"/>
              <a:gd name="connsiteY91" fmla="*/ 1844846 h 2237474"/>
              <a:gd name="connsiteX92" fmla="*/ 5114927 w 12192000"/>
              <a:gd name="connsiteY92" fmla="*/ 1847827 h 2237474"/>
              <a:gd name="connsiteX93" fmla="*/ 5108970 w 12192000"/>
              <a:gd name="connsiteY93" fmla="*/ 1847935 h 2237474"/>
              <a:gd name="connsiteX94" fmla="*/ 5067961 w 12192000"/>
              <a:gd name="connsiteY94" fmla="*/ 1845917 h 2237474"/>
              <a:gd name="connsiteX95" fmla="*/ 5007075 w 12192000"/>
              <a:gd name="connsiteY95" fmla="*/ 1838626 h 2237474"/>
              <a:gd name="connsiteX96" fmla="*/ 4944087 w 12192000"/>
              <a:gd name="connsiteY96" fmla="*/ 1823332 h 2237474"/>
              <a:gd name="connsiteX97" fmla="*/ 4907662 w 12192000"/>
              <a:gd name="connsiteY97" fmla="*/ 1816900 h 2237474"/>
              <a:gd name="connsiteX98" fmla="*/ 4882386 w 12192000"/>
              <a:gd name="connsiteY98" fmla="*/ 1809844 h 2237474"/>
              <a:gd name="connsiteX99" fmla="*/ 4811440 w 12192000"/>
              <a:gd name="connsiteY99" fmla="*/ 1804655 h 2237474"/>
              <a:gd name="connsiteX100" fmla="*/ 4691075 w 12192000"/>
              <a:gd name="connsiteY100" fmla="*/ 1801389 h 2237474"/>
              <a:gd name="connsiteX101" fmla="*/ 4611738 w 12192000"/>
              <a:gd name="connsiteY101" fmla="*/ 1776964 h 2237474"/>
              <a:gd name="connsiteX102" fmla="*/ 4560070 w 12192000"/>
              <a:gd name="connsiteY102" fmla="*/ 1785640 h 2237474"/>
              <a:gd name="connsiteX103" fmla="*/ 4536503 w 12192000"/>
              <a:gd name="connsiteY103" fmla="*/ 1785334 h 2237474"/>
              <a:gd name="connsiteX104" fmla="*/ 4513724 w 12192000"/>
              <a:gd name="connsiteY104" fmla="*/ 1791996 h 2237474"/>
              <a:gd name="connsiteX105" fmla="*/ 4459810 w 12192000"/>
              <a:gd name="connsiteY105" fmla="*/ 1797886 h 2237474"/>
              <a:gd name="connsiteX106" fmla="*/ 4379064 w 12192000"/>
              <a:gd name="connsiteY106" fmla="*/ 1817177 h 2237474"/>
              <a:gd name="connsiteX107" fmla="*/ 4319209 w 12192000"/>
              <a:gd name="connsiteY107" fmla="*/ 1834833 h 2237474"/>
              <a:gd name="connsiteX108" fmla="*/ 4290981 w 12192000"/>
              <a:gd name="connsiteY108" fmla="*/ 1839677 h 2237474"/>
              <a:gd name="connsiteX109" fmla="*/ 4285792 w 12192000"/>
              <a:gd name="connsiteY109" fmla="*/ 1836231 h 2237474"/>
              <a:gd name="connsiteX110" fmla="*/ 4238372 w 12192000"/>
              <a:gd name="connsiteY110" fmla="*/ 1851480 h 2237474"/>
              <a:gd name="connsiteX111" fmla="*/ 4232517 w 12192000"/>
              <a:gd name="connsiteY111" fmla="*/ 1852567 h 2237474"/>
              <a:gd name="connsiteX112" fmla="*/ 4191732 w 12192000"/>
              <a:gd name="connsiteY112" fmla="*/ 1857328 h 2237474"/>
              <a:gd name="connsiteX113" fmla="*/ 4065532 w 12192000"/>
              <a:gd name="connsiteY113" fmla="*/ 1855477 h 2237474"/>
              <a:gd name="connsiteX114" fmla="*/ 4028460 w 12192000"/>
              <a:gd name="connsiteY114" fmla="*/ 1855137 h 2237474"/>
              <a:gd name="connsiteX115" fmla="*/ 4002267 w 12192000"/>
              <a:gd name="connsiteY115" fmla="*/ 1852352 h 2237474"/>
              <a:gd name="connsiteX116" fmla="*/ 3931396 w 12192000"/>
              <a:gd name="connsiteY116" fmla="*/ 1858915 h 2237474"/>
              <a:gd name="connsiteX117" fmla="*/ 3812162 w 12192000"/>
              <a:gd name="connsiteY117" fmla="*/ 1875501 h 2237474"/>
              <a:gd name="connsiteX118" fmla="*/ 3729530 w 12192000"/>
              <a:gd name="connsiteY118" fmla="*/ 1864513 h 2237474"/>
              <a:gd name="connsiteX119" fmla="*/ 3680177 w 12192000"/>
              <a:gd name="connsiteY119" fmla="*/ 1881552 h 2237474"/>
              <a:gd name="connsiteX120" fmla="*/ 3567259 w 12192000"/>
              <a:gd name="connsiteY120" fmla="*/ 1893482 h 2237474"/>
              <a:gd name="connsiteX121" fmla="*/ 3405770 w 12192000"/>
              <a:gd name="connsiteY121" fmla="*/ 1904591 h 2237474"/>
              <a:gd name="connsiteX122" fmla="*/ 3280097 w 12192000"/>
              <a:gd name="connsiteY122" fmla="*/ 1919610 h 2237474"/>
              <a:gd name="connsiteX123" fmla="*/ 3123424 w 12192000"/>
              <a:gd name="connsiteY123" fmla="*/ 1952930 h 2237474"/>
              <a:gd name="connsiteX124" fmla="*/ 3009910 w 12192000"/>
              <a:gd name="connsiteY124" fmla="*/ 1957866 h 2237474"/>
              <a:gd name="connsiteX125" fmla="*/ 2995934 w 12192000"/>
              <a:gd name="connsiteY125" fmla="*/ 1967085 h 2237474"/>
              <a:gd name="connsiteX126" fmla="*/ 2980071 w 12192000"/>
              <a:gd name="connsiteY126" fmla="*/ 1972988 h 2237474"/>
              <a:gd name="connsiteX127" fmla="*/ 2978094 w 12192000"/>
              <a:gd name="connsiteY127" fmla="*/ 1972369 h 2237474"/>
              <a:gd name="connsiteX128" fmla="*/ 2942858 w 12192000"/>
              <a:gd name="connsiteY128" fmla="*/ 1981367 h 2237474"/>
              <a:gd name="connsiteX129" fmla="*/ 2875436 w 12192000"/>
              <a:gd name="connsiteY129" fmla="*/ 1996977 h 2237474"/>
              <a:gd name="connsiteX130" fmla="*/ 2874892 w 12192000"/>
              <a:gd name="connsiteY130" fmla="*/ 1996085 h 2237474"/>
              <a:gd name="connsiteX131" fmla="*/ 2864145 w 12192000"/>
              <a:gd name="connsiteY131" fmla="*/ 1994061 h 2237474"/>
              <a:gd name="connsiteX132" fmla="*/ 2843662 w 12192000"/>
              <a:gd name="connsiteY132" fmla="*/ 1992498 h 2237474"/>
              <a:gd name="connsiteX133" fmla="*/ 2796128 w 12192000"/>
              <a:gd name="connsiteY133" fmla="*/ 1976403 h 2237474"/>
              <a:gd name="connsiteX134" fmla="*/ 2756784 w 12192000"/>
              <a:gd name="connsiteY134" fmla="*/ 1985116 h 2237474"/>
              <a:gd name="connsiteX135" fmla="*/ 2748833 w 12192000"/>
              <a:gd name="connsiteY135" fmla="*/ 1986323 h 2237474"/>
              <a:gd name="connsiteX136" fmla="*/ 2748661 w 12192000"/>
              <a:gd name="connsiteY136" fmla="*/ 1986122 h 2237474"/>
              <a:gd name="connsiteX137" fmla="*/ 2740251 w 12192000"/>
              <a:gd name="connsiteY137" fmla="*/ 1986946 h 2237474"/>
              <a:gd name="connsiteX138" fmla="*/ 2718916 w 12192000"/>
              <a:gd name="connsiteY138" fmla="*/ 1990867 h 2237474"/>
              <a:gd name="connsiteX139" fmla="*/ 2713522 w 12192000"/>
              <a:gd name="connsiteY139" fmla="*/ 1990173 h 2237474"/>
              <a:gd name="connsiteX140" fmla="*/ 2680597 w 12192000"/>
              <a:gd name="connsiteY140" fmla="*/ 1984996 h 2237474"/>
              <a:gd name="connsiteX141" fmla="*/ 2578178 w 12192000"/>
              <a:gd name="connsiteY141" fmla="*/ 1990531 h 2237474"/>
              <a:gd name="connsiteX142" fmla="*/ 2476147 w 12192000"/>
              <a:gd name="connsiteY142" fmla="*/ 1998305 h 2237474"/>
              <a:gd name="connsiteX143" fmla="*/ 2373568 w 12192000"/>
              <a:gd name="connsiteY143" fmla="*/ 2003219 h 2237474"/>
              <a:gd name="connsiteX144" fmla="*/ 2321399 w 12192000"/>
              <a:gd name="connsiteY144" fmla="*/ 1989467 h 2237474"/>
              <a:gd name="connsiteX145" fmla="*/ 2315525 w 12192000"/>
              <a:gd name="connsiteY145" fmla="*/ 1989708 h 2237474"/>
              <a:gd name="connsiteX146" fmla="*/ 2300792 w 12192000"/>
              <a:gd name="connsiteY146" fmla="*/ 1994290 h 2237474"/>
              <a:gd name="connsiteX147" fmla="*/ 2295469 w 12192000"/>
              <a:gd name="connsiteY147" fmla="*/ 1996659 h 2237474"/>
              <a:gd name="connsiteX148" fmla="*/ 2287219 w 12192000"/>
              <a:gd name="connsiteY148" fmla="*/ 1998750 h 2237474"/>
              <a:gd name="connsiteX149" fmla="*/ 2286948 w 12192000"/>
              <a:gd name="connsiteY149" fmla="*/ 1998596 h 2237474"/>
              <a:gd name="connsiteX150" fmla="*/ 2243069 w 12192000"/>
              <a:gd name="connsiteY150" fmla="*/ 2015111 h 2237474"/>
              <a:gd name="connsiteX151" fmla="*/ 2186609 w 12192000"/>
              <a:gd name="connsiteY151" fmla="*/ 2008263 h 2237474"/>
              <a:gd name="connsiteX152" fmla="*/ 2164831 w 12192000"/>
              <a:gd name="connsiteY152" fmla="*/ 2010143 h 2237474"/>
              <a:gd name="connsiteX153" fmla="*/ 2152836 w 12192000"/>
              <a:gd name="connsiteY153" fmla="*/ 2010048 h 2237474"/>
              <a:gd name="connsiteX154" fmla="*/ 2117102 w 12192000"/>
              <a:gd name="connsiteY154" fmla="*/ 2023004 h 2237474"/>
              <a:gd name="connsiteX155" fmla="*/ 2111935 w 12192000"/>
              <a:gd name="connsiteY155" fmla="*/ 2023163 h 2237474"/>
              <a:gd name="connsiteX156" fmla="*/ 2089991 w 12192000"/>
              <a:gd name="connsiteY156" fmla="*/ 2034193 h 2237474"/>
              <a:gd name="connsiteX157" fmla="*/ 2058061 w 12192000"/>
              <a:gd name="connsiteY157" fmla="*/ 2047942 h 2237474"/>
              <a:gd name="connsiteX158" fmla="*/ 2055737 w 12192000"/>
              <a:gd name="connsiteY158" fmla="*/ 2047704 h 2237474"/>
              <a:gd name="connsiteX159" fmla="*/ 2042244 w 12192000"/>
              <a:gd name="connsiteY159" fmla="*/ 2055560 h 2237474"/>
              <a:gd name="connsiteX160" fmla="*/ 1976224 w 12192000"/>
              <a:gd name="connsiteY160" fmla="*/ 2074257 h 2237474"/>
              <a:gd name="connsiteX161" fmla="*/ 1877728 w 12192000"/>
              <a:gd name="connsiteY161" fmla="*/ 2101004 h 2237474"/>
              <a:gd name="connsiteX162" fmla="*/ 1759056 w 12192000"/>
              <a:gd name="connsiteY162" fmla="*/ 2125608 h 2237474"/>
              <a:gd name="connsiteX163" fmla="*/ 1637948 w 12192000"/>
              <a:gd name="connsiteY163" fmla="*/ 2172597 h 2237474"/>
              <a:gd name="connsiteX164" fmla="*/ 1434549 w 12192000"/>
              <a:gd name="connsiteY164" fmla="*/ 2234522 h 2237474"/>
              <a:gd name="connsiteX165" fmla="*/ 1398481 w 12192000"/>
              <a:gd name="connsiteY165" fmla="*/ 2237074 h 2237474"/>
              <a:gd name="connsiteX166" fmla="*/ 1398407 w 12192000"/>
              <a:gd name="connsiteY166" fmla="*/ 2237095 h 2237474"/>
              <a:gd name="connsiteX167" fmla="*/ 1370962 w 12192000"/>
              <a:gd name="connsiteY167" fmla="*/ 2237474 h 2237474"/>
              <a:gd name="connsiteX168" fmla="*/ 1356367 w 12192000"/>
              <a:gd name="connsiteY168" fmla="*/ 2235089 h 2237474"/>
              <a:gd name="connsiteX169" fmla="*/ 1324828 w 12192000"/>
              <a:gd name="connsiteY169" fmla="*/ 2231968 h 2237474"/>
              <a:gd name="connsiteX170" fmla="*/ 1297744 w 12192000"/>
              <a:gd name="connsiteY170" fmla="*/ 2235849 h 2237474"/>
              <a:gd name="connsiteX171" fmla="*/ 1286236 w 12192000"/>
              <a:gd name="connsiteY171" fmla="*/ 2233135 h 2237474"/>
              <a:gd name="connsiteX172" fmla="*/ 1283504 w 12192000"/>
              <a:gd name="connsiteY172" fmla="*/ 2233797 h 2237474"/>
              <a:gd name="connsiteX173" fmla="*/ 1279765 w 12192000"/>
              <a:gd name="connsiteY173" fmla="*/ 2229639 h 2237474"/>
              <a:gd name="connsiteX174" fmla="*/ 1195347 w 12192000"/>
              <a:gd name="connsiteY174" fmla="*/ 2212354 h 2237474"/>
              <a:gd name="connsiteX175" fmla="*/ 970251 w 12192000"/>
              <a:gd name="connsiteY175" fmla="*/ 2221029 h 2237474"/>
              <a:gd name="connsiteX176" fmla="*/ 812914 w 12192000"/>
              <a:gd name="connsiteY176" fmla="*/ 2202752 h 2237474"/>
              <a:gd name="connsiteX177" fmla="*/ 800195 w 12192000"/>
              <a:gd name="connsiteY177" fmla="*/ 2209407 h 2237474"/>
              <a:gd name="connsiteX178" fmla="*/ 784978 w 12192000"/>
              <a:gd name="connsiteY178" fmla="*/ 2212360 h 2237474"/>
              <a:gd name="connsiteX179" fmla="*/ 681987 w 12192000"/>
              <a:gd name="connsiteY179" fmla="*/ 2216757 h 2237474"/>
              <a:gd name="connsiteX180" fmla="*/ 669923 w 12192000"/>
              <a:gd name="connsiteY180" fmla="*/ 2211682 h 2237474"/>
              <a:gd name="connsiteX181" fmla="*/ 648680 w 12192000"/>
              <a:gd name="connsiteY181" fmla="*/ 2206229 h 2237474"/>
              <a:gd name="connsiteX182" fmla="*/ 597225 w 12192000"/>
              <a:gd name="connsiteY182" fmla="*/ 2180999 h 2237474"/>
              <a:gd name="connsiteX183" fmla="*/ 558449 w 12192000"/>
              <a:gd name="connsiteY183" fmla="*/ 2182346 h 2237474"/>
              <a:gd name="connsiteX184" fmla="*/ 550517 w 12192000"/>
              <a:gd name="connsiteY184" fmla="*/ 2182060 h 2237474"/>
              <a:gd name="connsiteX185" fmla="*/ 550309 w 12192000"/>
              <a:gd name="connsiteY185" fmla="*/ 2181825 h 2237474"/>
              <a:gd name="connsiteX186" fmla="*/ 541836 w 12192000"/>
              <a:gd name="connsiteY186" fmla="*/ 2181063 h 2237474"/>
              <a:gd name="connsiteX187" fmla="*/ 536057 w 12192000"/>
              <a:gd name="connsiteY187" fmla="*/ 2181537 h 2237474"/>
              <a:gd name="connsiteX188" fmla="*/ 520671 w 12192000"/>
              <a:gd name="connsiteY188" fmla="*/ 2180980 h 2237474"/>
              <a:gd name="connsiteX189" fmla="*/ 515024 w 12192000"/>
              <a:gd name="connsiteY189" fmla="*/ 2179258 h 2237474"/>
              <a:gd name="connsiteX190" fmla="*/ 512278 w 12192000"/>
              <a:gd name="connsiteY190" fmla="*/ 2176369 h 2237474"/>
              <a:gd name="connsiteX191" fmla="*/ 480419 w 12192000"/>
              <a:gd name="connsiteY191" fmla="*/ 2167807 h 2237474"/>
              <a:gd name="connsiteX192" fmla="*/ 413835 w 12192000"/>
              <a:gd name="connsiteY192" fmla="*/ 2156783 h 2237474"/>
              <a:gd name="connsiteX193" fmla="*/ 376513 w 12192000"/>
              <a:gd name="connsiteY193" fmla="*/ 2154014 h 2237474"/>
              <a:gd name="connsiteX194" fmla="*/ 273386 w 12192000"/>
              <a:gd name="connsiteY194" fmla="*/ 2142551 h 2237474"/>
              <a:gd name="connsiteX195" fmla="*/ 169207 w 12192000"/>
              <a:gd name="connsiteY195" fmla="*/ 2128100 h 2237474"/>
              <a:gd name="connsiteX196" fmla="*/ 93149 w 12192000"/>
              <a:gd name="connsiteY196" fmla="*/ 2105324 h 2237474"/>
              <a:gd name="connsiteX197" fmla="*/ 88109 w 12192000"/>
              <a:gd name="connsiteY197" fmla="*/ 2106704 h 2237474"/>
              <a:gd name="connsiteX198" fmla="*/ 80022 w 12192000"/>
              <a:gd name="connsiteY198" fmla="*/ 2107254 h 2237474"/>
              <a:gd name="connsiteX199" fmla="*/ 79717 w 12192000"/>
              <a:gd name="connsiteY199" fmla="*/ 2107046 h 2237474"/>
              <a:gd name="connsiteX200" fmla="*/ 72352 w 12192000"/>
              <a:gd name="connsiteY200" fmla="*/ 2107991 h 2237474"/>
              <a:gd name="connsiteX201" fmla="*/ 37645 w 12192000"/>
              <a:gd name="connsiteY201" fmla="*/ 2115401 h 2237474"/>
              <a:gd name="connsiteX202" fmla="*/ 4572 w 12192000"/>
              <a:gd name="connsiteY202" fmla="*/ 2111091 h 2237474"/>
              <a:gd name="connsiteX203" fmla="*/ 0 w 12192000"/>
              <a:gd name="connsiteY203" fmla="*/ 2110468 h 2237474"/>
              <a:gd name="connsiteX204" fmla="*/ 0 w 12192000"/>
              <a:gd name="connsiteY20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00177 w 12192000"/>
              <a:gd name="connsiteY68" fmla="*/ 1636016 h 2237474"/>
              <a:gd name="connsiteX69" fmla="*/ 6795372 w 12192000"/>
              <a:gd name="connsiteY69" fmla="*/ 1644845 h 2237474"/>
              <a:gd name="connsiteX70" fmla="*/ 6692251 w 12192000"/>
              <a:gd name="connsiteY70" fmla="*/ 1656357 h 2237474"/>
              <a:gd name="connsiteX71" fmla="*/ 6655235 w 12192000"/>
              <a:gd name="connsiteY71" fmla="*/ 1661869 h 2237474"/>
              <a:gd name="connsiteX72" fmla="*/ 6554894 w 12192000"/>
              <a:gd name="connsiteY72" fmla="*/ 1664428 h 2237474"/>
              <a:gd name="connsiteX73" fmla="*/ 6516595 w 12192000"/>
              <a:gd name="connsiteY73" fmla="*/ 1667475 h 2237474"/>
              <a:gd name="connsiteX74" fmla="*/ 6508541 w 12192000"/>
              <a:gd name="connsiteY74" fmla="*/ 1668757 h 2237474"/>
              <a:gd name="connsiteX75" fmla="*/ 6471012 w 12192000"/>
              <a:gd name="connsiteY75" fmla="*/ 1678604 h 2237474"/>
              <a:gd name="connsiteX76" fmla="*/ 6364035 w 12192000"/>
              <a:gd name="connsiteY76" fmla="*/ 1667683 h 2237474"/>
              <a:gd name="connsiteX77" fmla="*/ 6280959 w 12192000"/>
              <a:gd name="connsiteY77" fmla="*/ 1689329 h 2237474"/>
              <a:gd name="connsiteX78" fmla="*/ 6243319 w 12192000"/>
              <a:gd name="connsiteY78" fmla="*/ 1695560 h 2237474"/>
              <a:gd name="connsiteX79" fmla="*/ 6098321 w 12192000"/>
              <a:gd name="connsiteY79" fmla="*/ 1721646 h 2237474"/>
              <a:gd name="connsiteX80" fmla="*/ 5880652 w 12192000"/>
              <a:gd name="connsiteY80" fmla="*/ 1779643 h 2237474"/>
              <a:gd name="connsiteX81" fmla="*/ 5785959 w 12192000"/>
              <a:gd name="connsiteY81" fmla="*/ 1775307 h 2237474"/>
              <a:gd name="connsiteX82" fmla="*/ 5643534 w 12192000"/>
              <a:gd name="connsiteY82" fmla="*/ 1802919 h 2237474"/>
              <a:gd name="connsiteX83" fmla="*/ 5518799 w 12192000"/>
              <a:gd name="connsiteY83" fmla="*/ 1818312 h 2237474"/>
              <a:gd name="connsiteX84" fmla="*/ 5505014 w 12192000"/>
              <a:gd name="connsiteY84" fmla="*/ 1819259 h 2237474"/>
              <a:gd name="connsiteX85" fmla="*/ 5453307 w 12192000"/>
              <a:gd name="connsiteY85" fmla="*/ 1815450 h 2237474"/>
              <a:gd name="connsiteX86" fmla="*/ 5364192 w 12192000"/>
              <a:gd name="connsiteY86" fmla="*/ 1826074 h 2237474"/>
              <a:gd name="connsiteX87" fmla="*/ 5350380 w 12192000"/>
              <a:gd name="connsiteY87" fmla="*/ 1830891 h 2237474"/>
              <a:gd name="connsiteX88" fmla="*/ 5259633 w 12192000"/>
              <a:gd name="connsiteY88" fmla="*/ 1837160 h 2237474"/>
              <a:gd name="connsiteX89" fmla="*/ 5197513 w 12192000"/>
              <a:gd name="connsiteY89" fmla="*/ 1844718 h 2237474"/>
              <a:gd name="connsiteX90" fmla="*/ 5168852 w 12192000"/>
              <a:gd name="connsiteY90" fmla="*/ 1844846 h 2237474"/>
              <a:gd name="connsiteX91" fmla="*/ 5114927 w 12192000"/>
              <a:gd name="connsiteY91" fmla="*/ 1847827 h 2237474"/>
              <a:gd name="connsiteX92" fmla="*/ 5108970 w 12192000"/>
              <a:gd name="connsiteY92" fmla="*/ 1847935 h 2237474"/>
              <a:gd name="connsiteX93" fmla="*/ 5067961 w 12192000"/>
              <a:gd name="connsiteY93" fmla="*/ 1845917 h 2237474"/>
              <a:gd name="connsiteX94" fmla="*/ 5007075 w 12192000"/>
              <a:gd name="connsiteY94" fmla="*/ 1838626 h 2237474"/>
              <a:gd name="connsiteX95" fmla="*/ 4944087 w 12192000"/>
              <a:gd name="connsiteY95" fmla="*/ 1823332 h 2237474"/>
              <a:gd name="connsiteX96" fmla="*/ 4907662 w 12192000"/>
              <a:gd name="connsiteY96" fmla="*/ 1816900 h 2237474"/>
              <a:gd name="connsiteX97" fmla="*/ 4882386 w 12192000"/>
              <a:gd name="connsiteY97" fmla="*/ 1809844 h 2237474"/>
              <a:gd name="connsiteX98" fmla="*/ 4811440 w 12192000"/>
              <a:gd name="connsiteY98" fmla="*/ 1804655 h 2237474"/>
              <a:gd name="connsiteX99" fmla="*/ 4691075 w 12192000"/>
              <a:gd name="connsiteY99" fmla="*/ 1801389 h 2237474"/>
              <a:gd name="connsiteX100" fmla="*/ 4611738 w 12192000"/>
              <a:gd name="connsiteY100" fmla="*/ 1776964 h 2237474"/>
              <a:gd name="connsiteX101" fmla="*/ 4560070 w 12192000"/>
              <a:gd name="connsiteY101" fmla="*/ 1785640 h 2237474"/>
              <a:gd name="connsiteX102" fmla="*/ 4536503 w 12192000"/>
              <a:gd name="connsiteY102" fmla="*/ 1785334 h 2237474"/>
              <a:gd name="connsiteX103" fmla="*/ 4513724 w 12192000"/>
              <a:gd name="connsiteY103" fmla="*/ 1791996 h 2237474"/>
              <a:gd name="connsiteX104" fmla="*/ 4459810 w 12192000"/>
              <a:gd name="connsiteY104" fmla="*/ 1797886 h 2237474"/>
              <a:gd name="connsiteX105" fmla="*/ 4379064 w 12192000"/>
              <a:gd name="connsiteY105" fmla="*/ 1817177 h 2237474"/>
              <a:gd name="connsiteX106" fmla="*/ 4319209 w 12192000"/>
              <a:gd name="connsiteY106" fmla="*/ 1834833 h 2237474"/>
              <a:gd name="connsiteX107" fmla="*/ 4290981 w 12192000"/>
              <a:gd name="connsiteY107" fmla="*/ 1839677 h 2237474"/>
              <a:gd name="connsiteX108" fmla="*/ 4285792 w 12192000"/>
              <a:gd name="connsiteY108" fmla="*/ 1836231 h 2237474"/>
              <a:gd name="connsiteX109" fmla="*/ 4238372 w 12192000"/>
              <a:gd name="connsiteY109" fmla="*/ 1851480 h 2237474"/>
              <a:gd name="connsiteX110" fmla="*/ 4232517 w 12192000"/>
              <a:gd name="connsiteY110" fmla="*/ 1852567 h 2237474"/>
              <a:gd name="connsiteX111" fmla="*/ 4191732 w 12192000"/>
              <a:gd name="connsiteY111" fmla="*/ 1857328 h 2237474"/>
              <a:gd name="connsiteX112" fmla="*/ 4065532 w 12192000"/>
              <a:gd name="connsiteY112" fmla="*/ 1855477 h 2237474"/>
              <a:gd name="connsiteX113" fmla="*/ 4028460 w 12192000"/>
              <a:gd name="connsiteY113" fmla="*/ 1855137 h 2237474"/>
              <a:gd name="connsiteX114" fmla="*/ 4002267 w 12192000"/>
              <a:gd name="connsiteY114" fmla="*/ 1852352 h 2237474"/>
              <a:gd name="connsiteX115" fmla="*/ 3931396 w 12192000"/>
              <a:gd name="connsiteY115" fmla="*/ 1858915 h 2237474"/>
              <a:gd name="connsiteX116" fmla="*/ 3812162 w 12192000"/>
              <a:gd name="connsiteY116" fmla="*/ 1875501 h 2237474"/>
              <a:gd name="connsiteX117" fmla="*/ 3729530 w 12192000"/>
              <a:gd name="connsiteY117" fmla="*/ 1864513 h 2237474"/>
              <a:gd name="connsiteX118" fmla="*/ 3680177 w 12192000"/>
              <a:gd name="connsiteY118" fmla="*/ 1881552 h 2237474"/>
              <a:gd name="connsiteX119" fmla="*/ 3567259 w 12192000"/>
              <a:gd name="connsiteY119" fmla="*/ 1893482 h 2237474"/>
              <a:gd name="connsiteX120" fmla="*/ 3405770 w 12192000"/>
              <a:gd name="connsiteY120" fmla="*/ 1904591 h 2237474"/>
              <a:gd name="connsiteX121" fmla="*/ 3280097 w 12192000"/>
              <a:gd name="connsiteY121" fmla="*/ 1919610 h 2237474"/>
              <a:gd name="connsiteX122" fmla="*/ 3123424 w 12192000"/>
              <a:gd name="connsiteY122" fmla="*/ 1952930 h 2237474"/>
              <a:gd name="connsiteX123" fmla="*/ 3009910 w 12192000"/>
              <a:gd name="connsiteY123" fmla="*/ 1957866 h 2237474"/>
              <a:gd name="connsiteX124" fmla="*/ 2995934 w 12192000"/>
              <a:gd name="connsiteY124" fmla="*/ 1967085 h 2237474"/>
              <a:gd name="connsiteX125" fmla="*/ 2980071 w 12192000"/>
              <a:gd name="connsiteY125" fmla="*/ 1972988 h 2237474"/>
              <a:gd name="connsiteX126" fmla="*/ 2978094 w 12192000"/>
              <a:gd name="connsiteY126" fmla="*/ 1972369 h 2237474"/>
              <a:gd name="connsiteX127" fmla="*/ 2942858 w 12192000"/>
              <a:gd name="connsiteY127" fmla="*/ 1981367 h 2237474"/>
              <a:gd name="connsiteX128" fmla="*/ 2875436 w 12192000"/>
              <a:gd name="connsiteY128" fmla="*/ 1996977 h 2237474"/>
              <a:gd name="connsiteX129" fmla="*/ 2874892 w 12192000"/>
              <a:gd name="connsiteY129" fmla="*/ 1996085 h 2237474"/>
              <a:gd name="connsiteX130" fmla="*/ 2864145 w 12192000"/>
              <a:gd name="connsiteY130" fmla="*/ 1994061 h 2237474"/>
              <a:gd name="connsiteX131" fmla="*/ 2843662 w 12192000"/>
              <a:gd name="connsiteY131" fmla="*/ 1992498 h 2237474"/>
              <a:gd name="connsiteX132" fmla="*/ 2796128 w 12192000"/>
              <a:gd name="connsiteY132" fmla="*/ 1976403 h 2237474"/>
              <a:gd name="connsiteX133" fmla="*/ 2756784 w 12192000"/>
              <a:gd name="connsiteY133" fmla="*/ 1985116 h 2237474"/>
              <a:gd name="connsiteX134" fmla="*/ 2748833 w 12192000"/>
              <a:gd name="connsiteY134" fmla="*/ 1986323 h 2237474"/>
              <a:gd name="connsiteX135" fmla="*/ 2748661 w 12192000"/>
              <a:gd name="connsiteY135" fmla="*/ 1986122 h 2237474"/>
              <a:gd name="connsiteX136" fmla="*/ 2740251 w 12192000"/>
              <a:gd name="connsiteY136" fmla="*/ 1986946 h 2237474"/>
              <a:gd name="connsiteX137" fmla="*/ 2718916 w 12192000"/>
              <a:gd name="connsiteY137" fmla="*/ 1990867 h 2237474"/>
              <a:gd name="connsiteX138" fmla="*/ 2713522 w 12192000"/>
              <a:gd name="connsiteY138" fmla="*/ 1990173 h 2237474"/>
              <a:gd name="connsiteX139" fmla="*/ 2680597 w 12192000"/>
              <a:gd name="connsiteY139" fmla="*/ 1984996 h 2237474"/>
              <a:gd name="connsiteX140" fmla="*/ 2578178 w 12192000"/>
              <a:gd name="connsiteY140" fmla="*/ 1990531 h 2237474"/>
              <a:gd name="connsiteX141" fmla="*/ 2476147 w 12192000"/>
              <a:gd name="connsiteY141" fmla="*/ 1998305 h 2237474"/>
              <a:gd name="connsiteX142" fmla="*/ 2373568 w 12192000"/>
              <a:gd name="connsiteY142" fmla="*/ 2003219 h 2237474"/>
              <a:gd name="connsiteX143" fmla="*/ 2321399 w 12192000"/>
              <a:gd name="connsiteY143" fmla="*/ 1989467 h 2237474"/>
              <a:gd name="connsiteX144" fmla="*/ 2315525 w 12192000"/>
              <a:gd name="connsiteY144" fmla="*/ 1989708 h 2237474"/>
              <a:gd name="connsiteX145" fmla="*/ 2300792 w 12192000"/>
              <a:gd name="connsiteY145" fmla="*/ 1994290 h 2237474"/>
              <a:gd name="connsiteX146" fmla="*/ 2295469 w 12192000"/>
              <a:gd name="connsiteY146" fmla="*/ 1996659 h 2237474"/>
              <a:gd name="connsiteX147" fmla="*/ 2287219 w 12192000"/>
              <a:gd name="connsiteY147" fmla="*/ 1998750 h 2237474"/>
              <a:gd name="connsiteX148" fmla="*/ 2286948 w 12192000"/>
              <a:gd name="connsiteY148" fmla="*/ 1998596 h 2237474"/>
              <a:gd name="connsiteX149" fmla="*/ 2243069 w 12192000"/>
              <a:gd name="connsiteY149" fmla="*/ 2015111 h 2237474"/>
              <a:gd name="connsiteX150" fmla="*/ 2186609 w 12192000"/>
              <a:gd name="connsiteY150" fmla="*/ 2008263 h 2237474"/>
              <a:gd name="connsiteX151" fmla="*/ 2164831 w 12192000"/>
              <a:gd name="connsiteY151" fmla="*/ 2010143 h 2237474"/>
              <a:gd name="connsiteX152" fmla="*/ 2152836 w 12192000"/>
              <a:gd name="connsiteY152" fmla="*/ 2010048 h 2237474"/>
              <a:gd name="connsiteX153" fmla="*/ 2117102 w 12192000"/>
              <a:gd name="connsiteY153" fmla="*/ 2023004 h 2237474"/>
              <a:gd name="connsiteX154" fmla="*/ 2111935 w 12192000"/>
              <a:gd name="connsiteY154" fmla="*/ 2023163 h 2237474"/>
              <a:gd name="connsiteX155" fmla="*/ 2089991 w 12192000"/>
              <a:gd name="connsiteY155" fmla="*/ 2034193 h 2237474"/>
              <a:gd name="connsiteX156" fmla="*/ 2058061 w 12192000"/>
              <a:gd name="connsiteY156" fmla="*/ 2047942 h 2237474"/>
              <a:gd name="connsiteX157" fmla="*/ 2055737 w 12192000"/>
              <a:gd name="connsiteY157" fmla="*/ 2047704 h 2237474"/>
              <a:gd name="connsiteX158" fmla="*/ 2042244 w 12192000"/>
              <a:gd name="connsiteY158" fmla="*/ 2055560 h 2237474"/>
              <a:gd name="connsiteX159" fmla="*/ 1976224 w 12192000"/>
              <a:gd name="connsiteY159" fmla="*/ 2074257 h 2237474"/>
              <a:gd name="connsiteX160" fmla="*/ 1877728 w 12192000"/>
              <a:gd name="connsiteY160" fmla="*/ 2101004 h 2237474"/>
              <a:gd name="connsiteX161" fmla="*/ 1759056 w 12192000"/>
              <a:gd name="connsiteY161" fmla="*/ 2125608 h 2237474"/>
              <a:gd name="connsiteX162" fmla="*/ 1637948 w 12192000"/>
              <a:gd name="connsiteY162" fmla="*/ 2172597 h 2237474"/>
              <a:gd name="connsiteX163" fmla="*/ 1434549 w 12192000"/>
              <a:gd name="connsiteY163" fmla="*/ 2234522 h 2237474"/>
              <a:gd name="connsiteX164" fmla="*/ 1398481 w 12192000"/>
              <a:gd name="connsiteY164" fmla="*/ 2237074 h 2237474"/>
              <a:gd name="connsiteX165" fmla="*/ 1398407 w 12192000"/>
              <a:gd name="connsiteY165" fmla="*/ 2237095 h 2237474"/>
              <a:gd name="connsiteX166" fmla="*/ 1370962 w 12192000"/>
              <a:gd name="connsiteY166" fmla="*/ 2237474 h 2237474"/>
              <a:gd name="connsiteX167" fmla="*/ 1356367 w 12192000"/>
              <a:gd name="connsiteY167" fmla="*/ 2235089 h 2237474"/>
              <a:gd name="connsiteX168" fmla="*/ 1324828 w 12192000"/>
              <a:gd name="connsiteY168" fmla="*/ 2231968 h 2237474"/>
              <a:gd name="connsiteX169" fmla="*/ 1297744 w 12192000"/>
              <a:gd name="connsiteY169" fmla="*/ 2235849 h 2237474"/>
              <a:gd name="connsiteX170" fmla="*/ 1286236 w 12192000"/>
              <a:gd name="connsiteY170" fmla="*/ 2233135 h 2237474"/>
              <a:gd name="connsiteX171" fmla="*/ 1283504 w 12192000"/>
              <a:gd name="connsiteY171" fmla="*/ 2233797 h 2237474"/>
              <a:gd name="connsiteX172" fmla="*/ 1279765 w 12192000"/>
              <a:gd name="connsiteY172" fmla="*/ 2229639 h 2237474"/>
              <a:gd name="connsiteX173" fmla="*/ 1195347 w 12192000"/>
              <a:gd name="connsiteY173" fmla="*/ 2212354 h 2237474"/>
              <a:gd name="connsiteX174" fmla="*/ 970251 w 12192000"/>
              <a:gd name="connsiteY174" fmla="*/ 2221029 h 2237474"/>
              <a:gd name="connsiteX175" fmla="*/ 812914 w 12192000"/>
              <a:gd name="connsiteY175" fmla="*/ 2202752 h 2237474"/>
              <a:gd name="connsiteX176" fmla="*/ 800195 w 12192000"/>
              <a:gd name="connsiteY176" fmla="*/ 2209407 h 2237474"/>
              <a:gd name="connsiteX177" fmla="*/ 784978 w 12192000"/>
              <a:gd name="connsiteY177" fmla="*/ 2212360 h 2237474"/>
              <a:gd name="connsiteX178" fmla="*/ 681987 w 12192000"/>
              <a:gd name="connsiteY178" fmla="*/ 2216757 h 2237474"/>
              <a:gd name="connsiteX179" fmla="*/ 669923 w 12192000"/>
              <a:gd name="connsiteY179" fmla="*/ 2211682 h 2237474"/>
              <a:gd name="connsiteX180" fmla="*/ 648680 w 12192000"/>
              <a:gd name="connsiteY180" fmla="*/ 2206229 h 2237474"/>
              <a:gd name="connsiteX181" fmla="*/ 597225 w 12192000"/>
              <a:gd name="connsiteY181" fmla="*/ 2180999 h 2237474"/>
              <a:gd name="connsiteX182" fmla="*/ 558449 w 12192000"/>
              <a:gd name="connsiteY182" fmla="*/ 2182346 h 2237474"/>
              <a:gd name="connsiteX183" fmla="*/ 550517 w 12192000"/>
              <a:gd name="connsiteY183" fmla="*/ 2182060 h 2237474"/>
              <a:gd name="connsiteX184" fmla="*/ 550309 w 12192000"/>
              <a:gd name="connsiteY184" fmla="*/ 2181825 h 2237474"/>
              <a:gd name="connsiteX185" fmla="*/ 541836 w 12192000"/>
              <a:gd name="connsiteY185" fmla="*/ 2181063 h 2237474"/>
              <a:gd name="connsiteX186" fmla="*/ 536057 w 12192000"/>
              <a:gd name="connsiteY186" fmla="*/ 2181537 h 2237474"/>
              <a:gd name="connsiteX187" fmla="*/ 520671 w 12192000"/>
              <a:gd name="connsiteY187" fmla="*/ 2180980 h 2237474"/>
              <a:gd name="connsiteX188" fmla="*/ 515024 w 12192000"/>
              <a:gd name="connsiteY188" fmla="*/ 2179258 h 2237474"/>
              <a:gd name="connsiteX189" fmla="*/ 512278 w 12192000"/>
              <a:gd name="connsiteY189" fmla="*/ 2176369 h 2237474"/>
              <a:gd name="connsiteX190" fmla="*/ 480419 w 12192000"/>
              <a:gd name="connsiteY190" fmla="*/ 2167807 h 2237474"/>
              <a:gd name="connsiteX191" fmla="*/ 413835 w 12192000"/>
              <a:gd name="connsiteY191" fmla="*/ 2156783 h 2237474"/>
              <a:gd name="connsiteX192" fmla="*/ 376513 w 12192000"/>
              <a:gd name="connsiteY192" fmla="*/ 2154014 h 2237474"/>
              <a:gd name="connsiteX193" fmla="*/ 273386 w 12192000"/>
              <a:gd name="connsiteY193" fmla="*/ 2142551 h 2237474"/>
              <a:gd name="connsiteX194" fmla="*/ 169207 w 12192000"/>
              <a:gd name="connsiteY194" fmla="*/ 2128100 h 2237474"/>
              <a:gd name="connsiteX195" fmla="*/ 93149 w 12192000"/>
              <a:gd name="connsiteY195" fmla="*/ 2105324 h 2237474"/>
              <a:gd name="connsiteX196" fmla="*/ 88109 w 12192000"/>
              <a:gd name="connsiteY196" fmla="*/ 2106704 h 2237474"/>
              <a:gd name="connsiteX197" fmla="*/ 80022 w 12192000"/>
              <a:gd name="connsiteY197" fmla="*/ 2107254 h 2237474"/>
              <a:gd name="connsiteX198" fmla="*/ 79717 w 12192000"/>
              <a:gd name="connsiteY198" fmla="*/ 2107046 h 2237474"/>
              <a:gd name="connsiteX199" fmla="*/ 72352 w 12192000"/>
              <a:gd name="connsiteY199" fmla="*/ 2107991 h 2237474"/>
              <a:gd name="connsiteX200" fmla="*/ 37645 w 12192000"/>
              <a:gd name="connsiteY200" fmla="*/ 2115401 h 2237474"/>
              <a:gd name="connsiteX201" fmla="*/ 4572 w 12192000"/>
              <a:gd name="connsiteY201" fmla="*/ 2111091 h 2237474"/>
              <a:gd name="connsiteX202" fmla="*/ 0 w 12192000"/>
              <a:gd name="connsiteY202" fmla="*/ 2110468 h 2237474"/>
              <a:gd name="connsiteX203" fmla="*/ 0 w 12192000"/>
              <a:gd name="connsiteY20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97513 w 12192000"/>
              <a:gd name="connsiteY87" fmla="*/ 1844718 h 2237474"/>
              <a:gd name="connsiteX88" fmla="*/ 5168852 w 12192000"/>
              <a:gd name="connsiteY88" fmla="*/ 1844846 h 2237474"/>
              <a:gd name="connsiteX89" fmla="*/ 5114927 w 12192000"/>
              <a:gd name="connsiteY89" fmla="*/ 1847827 h 2237474"/>
              <a:gd name="connsiteX90" fmla="*/ 5108970 w 12192000"/>
              <a:gd name="connsiteY90" fmla="*/ 1847935 h 2237474"/>
              <a:gd name="connsiteX91" fmla="*/ 5067961 w 12192000"/>
              <a:gd name="connsiteY91" fmla="*/ 1845917 h 2237474"/>
              <a:gd name="connsiteX92" fmla="*/ 5007075 w 12192000"/>
              <a:gd name="connsiteY92" fmla="*/ 1838626 h 2237474"/>
              <a:gd name="connsiteX93" fmla="*/ 4944087 w 12192000"/>
              <a:gd name="connsiteY93" fmla="*/ 1823332 h 2237474"/>
              <a:gd name="connsiteX94" fmla="*/ 4907662 w 12192000"/>
              <a:gd name="connsiteY94" fmla="*/ 1816900 h 2237474"/>
              <a:gd name="connsiteX95" fmla="*/ 4882386 w 12192000"/>
              <a:gd name="connsiteY95" fmla="*/ 1809844 h 2237474"/>
              <a:gd name="connsiteX96" fmla="*/ 4811440 w 12192000"/>
              <a:gd name="connsiteY96" fmla="*/ 1804655 h 2237474"/>
              <a:gd name="connsiteX97" fmla="*/ 4691075 w 12192000"/>
              <a:gd name="connsiteY97" fmla="*/ 1801389 h 2237474"/>
              <a:gd name="connsiteX98" fmla="*/ 4611738 w 12192000"/>
              <a:gd name="connsiteY98" fmla="*/ 1776964 h 2237474"/>
              <a:gd name="connsiteX99" fmla="*/ 4560070 w 12192000"/>
              <a:gd name="connsiteY99" fmla="*/ 1785640 h 2237474"/>
              <a:gd name="connsiteX100" fmla="*/ 4536503 w 12192000"/>
              <a:gd name="connsiteY100" fmla="*/ 1785334 h 2237474"/>
              <a:gd name="connsiteX101" fmla="*/ 4513724 w 12192000"/>
              <a:gd name="connsiteY101" fmla="*/ 1791996 h 2237474"/>
              <a:gd name="connsiteX102" fmla="*/ 4459810 w 12192000"/>
              <a:gd name="connsiteY102" fmla="*/ 1797886 h 2237474"/>
              <a:gd name="connsiteX103" fmla="*/ 4379064 w 12192000"/>
              <a:gd name="connsiteY103" fmla="*/ 1817177 h 2237474"/>
              <a:gd name="connsiteX104" fmla="*/ 4319209 w 12192000"/>
              <a:gd name="connsiteY104" fmla="*/ 1834833 h 2237474"/>
              <a:gd name="connsiteX105" fmla="*/ 4290981 w 12192000"/>
              <a:gd name="connsiteY105" fmla="*/ 1839677 h 2237474"/>
              <a:gd name="connsiteX106" fmla="*/ 4285792 w 12192000"/>
              <a:gd name="connsiteY106" fmla="*/ 1836231 h 2237474"/>
              <a:gd name="connsiteX107" fmla="*/ 4238372 w 12192000"/>
              <a:gd name="connsiteY107" fmla="*/ 1851480 h 2237474"/>
              <a:gd name="connsiteX108" fmla="*/ 4232517 w 12192000"/>
              <a:gd name="connsiteY108" fmla="*/ 1852567 h 2237474"/>
              <a:gd name="connsiteX109" fmla="*/ 4191732 w 12192000"/>
              <a:gd name="connsiteY109" fmla="*/ 1857328 h 2237474"/>
              <a:gd name="connsiteX110" fmla="*/ 4065532 w 12192000"/>
              <a:gd name="connsiteY110" fmla="*/ 1855477 h 2237474"/>
              <a:gd name="connsiteX111" fmla="*/ 4028460 w 12192000"/>
              <a:gd name="connsiteY111" fmla="*/ 1855137 h 2237474"/>
              <a:gd name="connsiteX112" fmla="*/ 4002267 w 12192000"/>
              <a:gd name="connsiteY112" fmla="*/ 1852352 h 2237474"/>
              <a:gd name="connsiteX113" fmla="*/ 3931396 w 12192000"/>
              <a:gd name="connsiteY113" fmla="*/ 1858915 h 2237474"/>
              <a:gd name="connsiteX114" fmla="*/ 3812162 w 12192000"/>
              <a:gd name="connsiteY114" fmla="*/ 1875501 h 2237474"/>
              <a:gd name="connsiteX115" fmla="*/ 3729530 w 12192000"/>
              <a:gd name="connsiteY115" fmla="*/ 1864513 h 2237474"/>
              <a:gd name="connsiteX116" fmla="*/ 3680177 w 12192000"/>
              <a:gd name="connsiteY116" fmla="*/ 1881552 h 2237474"/>
              <a:gd name="connsiteX117" fmla="*/ 3567259 w 12192000"/>
              <a:gd name="connsiteY117" fmla="*/ 1893482 h 2237474"/>
              <a:gd name="connsiteX118" fmla="*/ 3405770 w 12192000"/>
              <a:gd name="connsiteY118" fmla="*/ 1904591 h 2237474"/>
              <a:gd name="connsiteX119" fmla="*/ 3280097 w 12192000"/>
              <a:gd name="connsiteY119" fmla="*/ 1919610 h 2237474"/>
              <a:gd name="connsiteX120" fmla="*/ 3123424 w 12192000"/>
              <a:gd name="connsiteY120" fmla="*/ 1952930 h 2237474"/>
              <a:gd name="connsiteX121" fmla="*/ 3009910 w 12192000"/>
              <a:gd name="connsiteY121" fmla="*/ 1957866 h 2237474"/>
              <a:gd name="connsiteX122" fmla="*/ 2995934 w 12192000"/>
              <a:gd name="connsiteY122" fmla="*/ 1967085 h 2237474"/>
              <a:gd name="connsiteX123" fmla="*/ 2980071 w 12192000"/>
              <a:gd name="connsiteY123" fmla="*/ 1972988 h 2237474"/>
              <a:gd name="connsiteX124" fmla="*/ 2978094 w 12192000"/>
              <a:gd name="connsiteY124" fmla="*/ 1972369 h 2237474"/>
              <a:gd name="connsiteX125" fmla="*/ 2942858 w 12192000"/>
              <a:gd name="connsiteY125" fmla="*/ 1981367 h 2237474"/>
              <a:gd name="connsiteX126" fmla="*/ 2875436 w 12192000"/>
              <a:gd name="connsiteY126" fmla="*/ 1996977 h 2237474"/>
              <a:gd name="connsiteX127" fmla="*/ 2874892 w 12192000"/>
              <a:gd name="connsiteY127" fmla="*/ 1996085 h 2237474"/>
              <a:gd name="connsiteX128" fmla="*/ 2864145 w 12192000"/>
              <a:gd name="connsiteY128" fmla="*/ 1994061 h 2237474"/>
              <a:gd name="connsiteX129" fmla="*/ 2843662 w 12192000"/>
              <a:gd name="connsiteY129" fmla="*/ 1992498 h 2237474"/>
              <a:gd name="connsiteX130" fmla="*/ 2796128 w 12192000"/>
              <a:gd name="connsiteY130" fmla="*/ 1976403 h 2237474"/>
              <a:gd name="connsiteX131" fmla="*/ 2756784 w 12192000"/>
              <a:gd name="connsiteY131" fmla="*/ 1985116 h 2237474"/>
              <a:gd name="connsiteX132" fmla="*/ 2748833 w 12192000"/>
              <a:gd name="connsiteY132" fmla="*/ 1986323 h 2237474"/>
              <a:gd name="connsiteX133" fmla="*/ 2748661 w 12192000"/>
              <a:gd name="connsiteY133" fmla="*/ 1986122 h 2237474"/>
              <a:gd name="connsiteX134" fmla="*/ 2740251 w 12192000"/>
              <a:gd name="connsiteY134" fmla="*/ 1986946 h 2237474"/>
              <a:gd name="connsiteX135" fmla="*/ 2718916 w 12192000"/>
              <a:gd name="connsiteY135" fmla="*/ 1990867 h 2237474"/>
              <a:gd name="connsiteX136" fmla="*/ 2713522 w 12192000"/>
              <a:gd name="connsiteY136" fmla="*/ 1990173 h 2237474"/>
              <a:gd name="connsiteX137" fmla="*/ 2680597 w 12192000"/>
              <a:gd name="connsiteY137" fmla="*/ 1984996 h 2237474"/>
              <a:gd name="connsiteX138" fmla="*/ 2578178 w 12192000"/>
              <a:gd name="connsiteY138" fmla="*/ 1990531 h 2237474"/>
              <a:gd name="connsiteX139" fmla="*/ 2476147 w 12192000"/>
              <a:gd name="connsiteY139" fmla="*/ 1998305 h 2237474"/>
              <a:gd name="connsiteX140" fmla="*/ 2373568 w 12192000"/>
              <a:gd name="connsiteY140" fmla="*/ 2003219 h 2237474"/>
              <a:gd name="connsiteX141" fmla="*/ 2321399 w 12192000"/>
              <a:gd name="connsiteY141" fmla="*/ 1989467 h 2237474"/>
              <a:gd name="connsiteX142" fmla="*/ 2315525 w 12192000"/>
              <a:gd name="connsiteY142" fmla="*/ 1989708 h 2237474"/>
              <a:gd name="connsiteX143" fmla="*/ 2300792 w 12192000"/>
              <a:gd name="connsiteY143" fmla="*/ 1994290 h 2237474"/>
              <a:gd name="connsiteX144" fmla="*/ 2295469 w 12192000"/>
              <a:gd name="connsiteY144" fmla="*/ 1996659 h 2237474"/>
              <a:gd name="connsiteX145" fmla="*/ 2287219 w 12192000"/>
              <a:gd name="connsiteY145" fmla="*/ 1998750 h 2237474"/>
              <a:gd name="connsiteX146" fmla="*/ 2286948 w 12192000"/>
              <a:gd name="connsiteY146" fmla="*/ 1998596 h 2237474"/>
              <a:gd name="connsiteX147" fmla="*/ 2243069 w 12192000"/>
              <a:gd name="connsiteY147" fmla="*/ 2015111 h 2237474"/>
              <a:gd name="connsiteX148" fmla="*/ 2186609 w 12192000"/>
              <a:gd name="connsiteY148" fmla="*/ 2008263 h 2237474"/>
              <a:gd name="connsiteX149" fmla="*/ 2164831 w 12192000"/>
              <a:gd name="connsiteY149" fmla="*/ 2010143 h 2237474"/>
              <a:gd name="connsiteX150" fmla="*/ 2152836 w 12192000"/>
              <a:gd name="connsiteY150" fmla="*/ 2010048 h 2237474"/>
              <a:gd name="connsiteX151" fmla="*/ 2117102 w 12192000"/>
              <a:gd name="connsiteY151" fmla="*/ 2023004 h 2237474"/>
              <a:gd name="connsiteX152" fmla="*/ 2111935 w 12192000"/>
              <a:gd name="connsiteY152" fmla="*/ 2023163 h 2237474"/>
              <a:gd name="connsiteX153" fmla="*/ 2089991 w 12192000"/>
              <a:gd name="connsiteY153" fmla="*/ 2034193 h 2237474"/>
              <a:gd name="connsiteX154" fmla="*/ 2058061 w 12192000"/>
              <a:gd name="connsiteY154" fmla="*/ 2047942 h 2237474"/>
              <a:gd name="connsiteX155" fmla="*/ 2055737 w 12192000"/>
              <a:gd name="connsiteY155" fmla="*/ 2047704 h 2237474"/>
              <a:gd name="connsiteX156" fmla="*/ 2042244 w 12192000"/>
              <a:gd name="connsiteY156" fmla="*/ 2055560 h 2237474"/>
              <a:gd name="connsiteX157" fmla="*/ 1976224 w 12192000"/>
              <a:gd name="connsiteY157" fmla="*/ 2074257 h 2237474"/>
              <a:gd name="connsiteX158" fmla="*/ 1877728 w 12192000"/>
              <a:gd name="connsiteY158" fmla="*/ 2101004 h 2237474"/>
              <a:gd name="connsiteX159" fmla="*/ 1759056 w 12192000"/>
              <a:gd name="connsiteY159" fmla="*/ 2125608 h 2237474"/>
              <a:gd name="connsiteX160" fmla="*/ 1637948 w 12192000"/>
              <a:gd name="connsiteY160" fmla="*/ 2172597 h 2237474"/>
              <a:gd name="connsiteX161" fmla="*/ 1434549 w 12192000"/>
              <a:gd name="connsiteY161" fmla="*/ 2234522 h 2237474"/>
              <a:gd name="connsiteX162" fmla="*/ 1398481 w 12192000"/>
              <a:gd name="connsiteY162" fmla="*/ 2237074 h 2237474"/>
              <a:gd name="connsiteX163" fmla="*/ 1398407 w 12192000"/>
              <a:gd name="connsiteY163" fmla="*/ 2237095 h 2237474"/>
              <a:gd name="connsiteX164" fmla="*/ 1370962 w 12192000"/>
              <a:gd name="connsiteY164" fmla="*/ 2237474 h 2237474"/>
              <a:gd name="connsiteX165" fmla="*/ 1356367 w 12192000"/>
              <a:gd name="connsiteY165" fmla="*/ 2235089 h 2237474"/>
              <a:gd name="connsiteX166" fmla="*/ 1324828 w 12192000"/>
              <a:gd name="connsiteY166" fmla="*/ 2231968 h 2237474"/>
              <a:gd name="connsiteX167" fmla="*/ 1297744 w 12192000"/>
              <a:gd name="connsiteY167" fmla="*/ 2235849 h 2237474"/>
              <a:gd name="connsiteX168" fmla="*/ 1286236 w 12192000"/>
              <a:gd name="connsiteY168" fmla="*/ 2233135 h 2237474"/>
              <a:gd name="connsiteX169" fmla="*/ 1283504 w 12192000"/>
              <a:gd name="connsiteY169" fmla="*/ 2233797 h 2237474"/>
              <a:gd name="connsiteX170" fmla="*/ 1279765 w 12192000"/>
              <a:gd name="connsiteY170" fmla="*/ 2229639 h 2237474"/>
              <a:gd name="connsiteX171" fmla="*/ 1195347 w 12192000"/>
              <a:gd name="connsiteY171" fmla="*/ 2212354 h 2237474"/>
              <a:gd name="connsiteX172" fmla="*/ 970251 w 12192000"/>
              <a:gd name="connsiteY172" fmla="*/ 2221029 h 2237474"/>
              <a:gd name="connsiteX173" fmla="*/ 812914 w 12192000"/>
              <a:gd name="connsiteY173" fmla="*/ 2202752 h 2237474"/>
              <a:gd name="connsiteX174" fmla="*/ 800195 w 12192000"/>
              <a:gd name="connsiteY174" fmla="*/ 2209407 h 2237474"/>
              <a:gd name="connsiteX175" fmla="*/ 784978 w 12192000"/>
              <a:gd name="connsiteY175" fmla="*/ 2212360 h 2237474"/>
              <a:gd name="connsiteX176" fmla="*/ 681987 w 12192000"/>
              <a:gd name="connsiteY176" fmla="*/ 2216757 h 2237474"/>
              <a:gd name="connsiteX177" fmla="*/ 669923 w 12192000"/>
              <a:gd name="connsiteY177" fmla="*/ 2211682 h 2237474"/>
              <a:gd name="connsiteX178" fmla="*/ 648680 w 12192000"/>
              <a:gd name="connsiteY178" fmla="*/ 2206229 h 2237474"/>
              <a:gd name="connsiteX179" fmla="*/ 597225 w 12192000"/>
              <a:gd name="connsiteY179" fmla="*/ 2180999 h 2237474"/>
              <a:gd name="connsiteX180" fmla="*/ 558449 w 12192000"/>
              <a:gd name="connsiteY180" fmla="*/ 2182346 h 2237474"/>
              <a:gd name="connsiteX181" fmla="*/ 550517 w 12192000"/>
              <a:gd name="connsiteY181" fmla="*/ 2182060 h 2237474"/>
              <a:gd name="connsiteX182" fmla="*/ 550309 w 12192000"/>
              <a:gd name="connsiteY182" fmla="*/ 2181825 h 2237474"/>
              <a:gd name="connsiteX183" fmla="*/ 541836 w 12192000"/>
              <a:gd name="connsiteY183" fmla="*/ 2181063 h 2237474"/>
              <a:gd name="connsiteX184" fmla="*/ 536057 w 12192000"/>
              <a:gd name="connsiteY184" fmla="*/ 2181537 h 2237474"/>
              <a:gd name="connsiteX185" fmla="*/ 520671 w 12192000"/>
              <a:gd name="connsiteY185" fmla="*/ 2180980 h 2237474"/>
              <a:gd name="connsiteX186" fmla="*/ 515024 w 12192000"/>
              <a:gd name="connsiteY186" fmla="*/ 2179258 h 2237474"/>
              <a:gd name="connsiteX187" fmla="*/ 512278 w 12192000"/>
              <a:gd name="connsiteY187" fmla="*/ 2176369 h 2237474"/>
              <a:gd name="connsiteX188" fmla="*/ 480419 w 12192000"/>
              <a:gd name="connsiteY188" fmla="*/ 2167807 h 2237474"/>
              <a:gd name="connsiteX189" fmla="*/ 413835 w 12192000"/>
              <a:gd name="connsiteY189" fmla="*/ 2156783 h 2237474"/>
              <a:gd name="connsiteX190" fmla="*/ 376513 w 12192000"/>
              <a:gd name="connsiteY190" fmla="*/ 2154014 h 2237474"/>
              <a:gd name="connsiteX191" fmla="*/ 273386 w 12192000"/>
              <a:gd name="connsiteY191" fmla="*/ 2142551 h 2237474"/>
              <a:gd name="connsiteX192" fmla="*/ 169207 w 12192000"/>
              <a:gd name="connsiteY192" fmla="*/ 2128100 h 2237474"/>
              <a:gd name="connsiteX193" fmla="*/ 93149 w 12192000"/>
              <a:gd name="connsiteY193" fmla="*/ 2105324 h 2237474"/>
              <a:gd name="connsiteX194" fmla="*/ 88109 w 12192000"/>
              <a:gd name="connsiteY194" fmla="*/ 2106704 h 2237474"/>
              <a:gd name="connsiteX195" fmla="*/ 80022 w 12192000"/>
              <a:gd name="connsiteY195" fmla="*/ 2107254 h 2237474"/>
              <a:gd name="connsiteX196" fmla="*/ 79717 w 12192000"/>
              <a:gd name="connsiteY196" fmla="*/ 2107046 h 2237474"/>
              <a:gd name="connsiteX197" fmla="*/ 72352 w 12192000"/>
              <a:gd name="connsiteY197" fmla="*/ 2107991 h 2237474"/>
              <a:gd name="connsiteX198" fmla="*/ 37645 w 12192000"/>
              <a:gd name="connsiteY198" fmla="*/ 2115401 h 2237474"/>
              <a:gd name="connsiteX199" fmla="*/ 4572 w 12192000"/>
              <a:gd name="connsiteY199" fmla="*/ 2111091 h 2237474"/>
              <a:gd name="connsiteX200" fmla="*/ 0 w 12192000"/>
              <a:gd name="connsiteY200" fmla="*/ 2110468 h 2237474"/>
              <a:gd name="connsiteX201" fmla="*/ 0 w 12192000"/>
              <a:gd name="connsiteY20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6885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4980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38372 w 12192000"/>
              <a:gd name="connsiteY104" fmla="*/ 1851480 h 2237474"/>
              <a:gd name="connsiteX105" fmla="*/ 4232517 w 12192000"/>
              <a:gd name="connsiteY105" fmla="*/ 1852567 h 2237474"/>
              <a:gd name="connsiteX106" fmla="*/ 4191732 w 12192000"/>
              <a:gd name="connsiteY106" fmla="*/ 1857328 h 2237474"/>
              <a:gd name="connsiteX107" fmla="*/ 4065532 w 12192000"/>
              <a:gd name="connsiteY107" fmla="*/ 1855477 h 2237474"/>
              <a:gd name="connsiteX108" fmla="*/ 4028460 w 12192000"/>
              <a:gd name="connsiteY108" fmla="*/ 1855137 h 2237474"/>
              <a:gd name="connsiteX109" fmla="*/ 4002267 w 12192000"/>
              <a:gd name="connsiteY109" fmla="*/ 1852352 h 2237474"/>
              <a:gd name="connsiteX110" fmla="*/ 3931396 w 12192000"/>
              <a:gd name="connsiteY110" fmla="*/ 1858915 h 2237474"/>
              <a:gd name="connsiteX111" fmla="*/ 3812162 w 12192000"/>
              <a:gd name="connsiteY111" fmla="*/ 1875501 h 2237474"/>
              <a:gd name="connsiteX112" fmla="*/ 3729530 w 12192000"/>
              <a:gd name="connsiteY112" fmla="*/ 1864513 h 2237474"/>
              <a:gd name="connsiteX113" fmla="*/ 3680177 w 12192000"/>
              <a:gd name="connsiteY113" fmla="*/ 1881552 h 2237474"/>
              <a:gd name="connsiteX114" fmla="*/ 3567259 w 12192000"/>
              <a:gd name="connsiteY114" fmla="*/ 1893482 h 2237474"/>
              <a:gd name="connsiteX115" fmla="*/ 3405770 w 12192000"/>
              <a:gd name="connsiteY115" fmla="*/ 1904591 h 2237474"/>
              <a:gd name="connsiteX116" fmla="*/ 3280097 w 12192000"/>
              <a:gd name="connsiteY116" fmla="*/ 1919610 h 2237474"/>
              <a:gd name="connsiteX117" fmla="*/ 3123424 w 12192000"/>
              <a:gd name="connsiteY117" fmla="*/ 1952930 h 2237474"/>
              <a:gd name="connsiteX118" fmla="*/ 3009910 w 12192000"/>
              <a:gd name="connsiteY118" fmla="*/ 1957866 h 2237474"/>
              <a:gd name="connsiteX119" fmla="*/ 2995934 w 12192000"/>
              <a:gd name="connsiteY119" fmla="*/ 1967085 h 2237474"/>
              <a:gd name="connsiteX120" fmla="*/ 2980071 w 12192000"/>
              <a:gd name="connsiteY120" fmla="*/ 1972988 h 2237474"/>
              <a:gd name="connsiteX121" fmla="*/ 2978094 w 12192000"/>
              <a:gd name="connsiteY121" fmla="*/ 1972369 h 2237474"/>
              <a:gd name="connsiteX122" fmla="*/ 2942858 w 12192000"/>
              <a:gd name="connsiteY122" fmla="*/ 1981367 h 2237474"/>
              <a:gd name="connsiteX123" fmla="*/ 2875436 w 12192000"/>
              <a:gd name="connsiteY123" fmla="*/ 1996977 h 2237474"/>
              <a:gd name="connsiteX124" fmla="*/ 2874892 w 12192000"/>
              <a:gd name="connsiteY124" fmla="*/ 1996085 h 2237474"/>
              <a:gd name="connsiteX125" fmla="*/ 2864145 w 12192000"/>
              <a:gd name="connsiteY125" fmla="*/ 1994061 h 2237474"/>
              <a:gd name="connsiteX126" fmla="*/ 2843662 w 12192000"/>
              <a:gd name="connsiteY126" fmla="*/ 1992498 h 2237474"/>
              <a:gd name="connsiteX127" fmla="*/ 2796128 w 12192000"/>
              <a:gd name="connsiteY127" fmla="*/ 1976403 h 2237474"/>
              <a:gd name="connsiteX128" fmla="*/ 2756784 w 12192000"/>
              <a:gd name="connsiteY128" fmla="*/ 1985116 h 2237474"/>
              <a:gd name="connsiteX129" fmla="*/ 2748833 w 12192000"/>
              <a:gd name="connsiteY129" fmla="*/ 1986323 h 2237474"/>
              <a:gd name="connsiteX130" fmla="*/ 2748661 w 12192000"/>
              <a:gd name="connsiteY130" fmla="*/ 1986122 h 2237474"/>
              <a:gd name="connsiteX131" fmla="*/ 2740251 w 12192000"/>
              <a:gd name="connsiteY131" fmla="*/ 1986946 h 2237474"/>
              <a:gd name="connsiteX132" fmla="*/ 2718916 w 12192000"/>
              <a:gd name="connsiteY132" fmla="*/ 1990867 h 2237474"/>
              <a:gd name="connsiteX133" fmla="*/ 2713522 w 12192000"/>
              <a:gd name="connsiteY133" fmla="*/ 1990173 h 2237474"/>
              <a:gd name="connsiteX134" fmla="*/ 2680597 w 12192000"/>
              <a:gd name="connsiteY134" fmla="*/ 1984996 h 2237474"/>
              <a:gd name="connsiteX135" fmla="*/ 2578178 w 12192000"/>
              <a:gd name="connsiteY135" fmla="*/ 1990531 h 2237474"/>
              <a:gd name="connsiteX136" fmla="*/ 2476147 w 12192000"/>
              <a:gd name="connsiteY136" fmla="*/ 1998305 h 2237474"/>
              <a:gd name="connsiteX137" fmla="*/ 2373568 w 12192000"/>
              <a:gd name="connsiteY137" fmla="*/ 2003219 h 2237474"/>
              <a:gd name="connsiteX138" fmla="*/ 2321399 w 12192000"/>
              <a:gd name="connsiteY138" fmla="*/ 1989467 h 2237474"/>
              <a:gd name="connsiteX139" fmla="*/ 2315525 w 12192000"/>
              <a:gd name="connsiteY139" fmla="*/ 1989708 h 2237474"/>
              <a:gd name="connsiteX140" fmla="*/ 2300792 w 12192000"/>
              <a:gd name="connsiteY140" fmla="*/ 1994290 h 2237474"/>
              <a:gd name="connsiteX141" fmla="*/ 2295469 w 12192000"/>
              <a:gd name="connsiteY141" fmla="*/ 1996659 h 2237474"/>
              <a:gd name="connsiteX142" fmla="*/ 2287219 w 12192000"/>
              <a:gd name="connsiteY142" fmla="*/ 1998750 h 2237474"/>
              <a:gd name="connsiteX143" fmla="*/ 2286948 w 12192000"/>
              <a:gd name="connsiteY143" fmla="*/ 1998596 h 2237474"/>
              <a:gd name="connsiteX144" fmla="*/ 2243069 w 12192000"/>
              <a:gd name="connsiteY144" fmla="*/ 2015111 h 2237474"/>
              <a:gd name="connsiteX145" fmla="*/ 2186609 w 12192000"/>
              <a:gd name="connsiteY145" fmla="*/ 2008263 h 2237474"/>
              <a:gd name="connsiteX146" fmla="*/ 2164831 w 12192000"/>
              <a:gd name="connsiteY146" fmla="*/ 2010143 h 2237474"/>
              <a:gd name="connsiteX147" fmla="*/ 2152836 w 12192000"/>
              <a:gd name="connsiteY147" fmla="*/ 2010048 h 2237474"/>
              <a:gd name="connsiteX148" fmla="*/ 2117102 w 12192000"/>
              <a:gd name="connsiteY148" fmla="*/ 2023004 h 2237474"/>
              <a:gd name="connsiteX149" fmla="*/ 2111935 w 12192000"/>
              <a:gd name="connsiteY149" fmla="*/ 2023163 h 2237474"/>
              <a:gd name="connsiteX150" fmla="*/ 2089991 w 12192000"/>
              <a:gd name="connsiteY150" fmla="*/ 2034193 h 2237474"/>
              <a:gd name="connsiteX151" fmla="*/ 2058061 w 12192000"/>
              <a:gd name="connsiteY151" fmla="*/ 2047942 h 2237474"/>
              <a:gd name="connsiteX152" fmla="*/ 2055737 w 12192000"/>
              <a:gd name="connsiteY152" fmla="*/ 2047704 h 2237474"/>
              <a:gd name="connsiteX153" fmla="*/ 2042244 w 12192000"/>
              <a:gd name="connsiteY153" fmla="*/ 2055560 h 2237474"/>
              <a:gd name="connsiteX154" fmla="*/ 1976224 w 12192000"/>
              <a:gd name="connsiteY154" fmla="*/ 2074257 h 2237474"/>
              <a:gd name="connsiteX155" fmla="*/ 1877728 w 12192000"/>
              <a:gd name="connsiteY155" fmla="*/ 2101004 h 2237474"/>
              <a:gd name="connsiteX156" fmla="*/ 1759056 w 12192000"/>
              <a:gd name="connsiteY156" fmla="*/ 2125608 h 2237474"/>
              <a:gd name="connsiteX157" fmla="*/ 1637948 w 12192000"/>
              <a:gd name="connsiteY157" fmla="*/ 2172597 h 2237474"/>
              <a:gd name="connsiteX158" fmla="*/ 1434549 w 12192000"/>
              <a:gd name="connsiteY158" fmla="*/ 2234522 h 2237474"/>
              <a:gd name="connsiteX159" fmla="*/ 1398481 w 12192000"/>
              <a:gd name="connsiteY159" fmla="*/ 2237074 h 2237474"/>
              <a:gd name="connsiteX160" fmla="*/ 1398407 w 12192000"/>
              <a:gd name="connsiteY160" fmla="*/ 2237095 h 2237474"/>
              <a:gd name="connsiteX161" fmla="*/ 1370962 w 12192000"/>
              <a:gd name="connsiteY161" fmla="*/ 2237474 h 2237474"/>
              <a:gd name="connsiteX162" fmla="*/ 1356367 w 12192000"/>
              <a:gd name="connsiteY162" fmla="*/ 2235089 h 2237474"/>
              <a:gd name="connsiteX163" fmla="*/ 1324828 w 12192000"/>
              <a:gd name="connsiteY163" fmla="*/ 2231968 h 2237474"/>
              <a:gd name="connsiteX164" fmla="*/ 1297744 w 12192000"/>
              <a:gd name="connsiteY164" fmla="*/ 2235849 h 2237474"/>
              <a:gd name="connsiteX165" fmla="*/ 1286236 w 12192000"/>
              <a:gd name="connsiteY165" fmla="*/ 2233135 h 2237474"/>
              <a:gd name="connsiteX166" fmla="*/ 1283504 w 12192000"/>
              <a:gd name="connsiteY166" fmla="*/ 2233797 h 2237474"/>
              <a:gd name="connsiteX167" fmla="*/ 1279765 w 12192000"/>
              <a:gd name="connsiteY167" fmla="*/ 2229639 h 2237474"/>
              <a:gd name="connsiteX168" fmla="*/ 1195347 w 12192000"/>
              <a:gd name="connsiteY168" fmla="*/ 2212354 h 2237474"/>
              <a:gd name="connsiteX169" fmla="*/ 970251 w 12192000"/>
              <a:gd name="connsiteY169" fmla="*/ 2221029 h 2237474"/>
              <a:gd name="connsiteX170" fmla="*/ 812914 w 12192000"/>
              <a:gd name="connsiteY170" fmla="*/ 2202752 h 2237474"/>
              <a:gd name="connsiteX171" fmla="*/ 800195 w 12192000"/>
              <a:gd name="connsiteY171" fmla="*/ 2209407 h 2237474"/>
              <a:gd name="connsiteX172" fmla="*/ 784978 w 12192000"/>
              <a:gd name="connsiteY172" fmla="*/ 2212360 h 2237474"/>
              <a:gd name="connsiteX173" fmla="*/ 681987 w 12192000"/>
              <a:gd name="connsiteY173" fmla="*/ 2216757 h 2237474"/>
              <a:gd name="connsiteX174" fmla="*/ 669923 w 12192000"/>
              <a:gd name="connsiteY174" fmla="*/ 2211682 h 2237474"/>
              <a:gd name="connsiteX175" fmla="*/ 648680 w 12192000"/>
              <a:gd name="connsiteY175" fmla="*/ 2206229 h 2237474"/>
              <a:gd name="connsiteX176" fmla="*/ 597225 w 12192000"/>
              <a:gd name="connsiteY176" fmla="*/ 2180999 h 2237474"/>
              <a:gd name="connsiteX177" fmla="*/ 558449 w 12192000"/>
              <a:gd name="connsiteY177" fmla="*/ 2182346 h 2237474"/>
              <a:gd name="connsiteX178" fmla="*/ 550517 w 12192000"/>
              <a:gd name="connsiteY178" fmla="*/ 2182060 h 2237474"/>
              <a:gd name="connsiteX179" fmla="*/ 550309 w 12192000"/>
              <a:gd name="connsiteY179" fmla="*/ 2181825 h 2237474"/>
              <a:gd name="connsiteX180" fmla="*/ 541836 w 12192000"/>
              <a:gd name="connsiteY180" fmla="*/ 2181063 h 2237474"/>
              <a:gd name="connsiteX181" fmla="*/ 536057 w 12192000"/>
              <a:gd name="connsiteY181" fmla="*/ 2181537 h 2237474"/>
              <a:gd name="connsiteX182" fmla="*/ 520671 w 12192000"/>
              <a:gd name="connsiteY182" fmla="*/ 2180980 h 2237474"/>
              <a:gd name="connsiteX183" fmla="*/ 515024 w 12192000"/>
              <a:gd name="connsiteY183" fmla="*/ 2179258 h 2237474"/>
              <a:gd name="connsiteX184" fmla="*/ 512278 w 12192000"/>
              <a:gd name="connsiteY184" fmla="*/ 2176369 h 2237474"/>
              <a:gd name="connsiteX185" fmla="*/ 480419 w 12192000"/>
              <a:gd name="connsiteY185" fmla="*/ 2167807 h 2237474"/>
              <a:gd name="connsiteX186" fmla="*/ 413835 w 12192000"/>
              <a:gd name="connsiteY186" fmla="*/ 2156783 h 2237474"/>
              <a:gd name="connsiteX187" fmla="*/ 376513 w 12192000"/>
              <a:gd name="connsiteY187" fmla="*/ 2154014 h 2237474"/>
              <a:gd name="connsiteX188" fmla="*/ 273386 w 12192000"/>
              <a:gd name="connsiteY188" fmla="*/ 2142551 h 2237474"/>
              <a:gd name="connsiteX189" fmla="*/ 169207 w 12192000"/>
              <a:gd name="connsiteY189" fmla="*/ 2128100 h 2237474"/>
              <a:gd name="connsiteX190" fmla="*/ 93149 w 12192000"/>
              <a:gd name="connsiteY190" fmla="*/ 2105324 h 2237474"/>
              <a:gd name="connsiteX191" fmla="*/ 88109 w 12192000"/>
              <a:gd name="connsiteY191" fmla="*/ 2106704 h 2237474"/>
              <a:gd name="connsiteX192" fmla="*/ 80022 w 12192000"/>
              <a:gd name="connsiteY192" fmla="*/ 2107254 h 2237474"/>
              <a:gd name="connsiteX193" fmla="*/ 79717 w 12192000"/>
              <a:gd name="connsiteY193" fmla="*/ 2107046 h 2237474"/>
              <a:gd name="connsiteX194" fmla="*/ 72352 w 12192000"/>
              <a:gd name="connsiteY194" fmla="*/ 2107991 h 2237474"/>
              <a:gd name="connsiteX195" fmla="*/ 37645 w 12192000"/>
              <a:gd name="connsiteY195" fmla="*/ 2115401 h 2237474"/>
              <a:gd name="connsiteX196" fmla="*/ 4572 w 12192000"/>
              <a:gd name="connsiteY196" fmla="*/ 2111091 h 2237474"/>
              <a:gd name="connsiteX197" fmla="*/ 0 w 12192000"/>
              <a:gd name="connsiteY197" fmla="*/ 2110468 h 2237474"/>
              <a:gd name="connsiteX198" fmla="*/ 0 w 12192000"/>
              <a:gd name="connsiteY19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42099 w 12192000"/>
              <a:gd name="connsiteY53" fmla="*/ 1336332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39997 w 12192000"/>
              <a:gd name="connsiteY50" fmla="*/ 1282713 h 2237474"/>
              <a:gd name="connsiteX51" fmla="*/ 8074238 w 12192000"/>
              <a:gd name="connsiteY51" fmla="*/ 1301895 h 2237474"/>
              <a:gd name="connsiteX52" fmla="*/ 7942099 w 12192000"/>
              <a:gd name="connsiteY52" fmla="*/ 1336332 h 2237474"/>
              <a:gd name="connsiteX53" fmla="*/ 7902328 w 12192000"/>
              <a:gd name="connsiteY53" fmla="*/ 1345865 h 2237474"/>
              <a:gd name="connsiteX54" fmla="*/ 7840612 w 12192000"/>
              <a:gd name="connsiteY54" fmla="*/ 1369373 h 2237474"/>
              <a:gd name="connsiteX55" fmla="*/ 7786819 w 12192000"/>
              <a:gd name="connsiteY55" fmla="*/ 1378970 h 2237474"/>
              <a:gd name="connsiteX56" fmla="*/ 7548172 w 12192000"/>
              <a:gd name="connsiteY56" fmla="*/ 1417460 h 2237474"/>
              <a:gd name="connsiteX57" fmla="*/ 7483437 w 12192000"/>
              <a:gd name="connsiteY57" fmla="*/ 1478152 h 2237474"/>
              <a:gd name="connsiteX58" fmla="*/ 7377870 w 12192000"/>
              <a:gd name="connsiteY58" fmla="*/ 1523319 h 2237474"/>
              <a:gd name="connsiteX59" fmla="*/ 7230737 w 12192000"/>
              <a:gd name="connsiteY59" fmla="*/ 1562633 h 2237474"/>
              <a:gd name="connsiteX60" fmla="*/ 7224458 w 12192000"/>
              <a:gd name="connsiteY60" fmla="*/ 1573008 h 2237474"/>
              <a:gd name="connsiteX61" fmla="*/ 7183121 w 12192000"/>
              <a:gd name="connsiteY61" fmla="*/ 1595162 h 2237474"/>
              <a:gd name="connsiteX62" fmla="*/ 7164601 w 12192000"/>
              <a:gd name="connsiteY62" fmla="*/ 1606490 h 2237474"/>
              <a:gd name="connsiteX63" fmla="*/ 7031309 w 12192000"/>
              <a:gd name="connsiteY63" fmla="*/ 1619451 h 2237474"/>
              <a:gd name="connsiteX64" fmla="*/ 6900177 w 12192000"/>
              <a:gd name="connsiteY64" fmla="*/ 1636016 h 2237474"/>
              <a:gd name="connsiteX65" fmla="*/ 6795372 w 12192000"/>
              <a:gd name="connsiteY65" fmla="*/ 1644845 h 2237474"/>
              <a:gd name="connsiteX66" fmla="*/ 6692251 w 12192000"/>
              <a:gd name="connsiteY66" fmla="*/ 1656357 h 2237474"/>
              <a:gd name="connsiteX67" fmla="*/ 6655235 w 12192000"/>
              <a:gd name="connsiteY67" fmla="*/ 1661869 h 2237474"/>
              <a:gd name="connsiteX68" fmla="*/ 6554894 w 12192000"/>
              <a:gd name="connsiteY68" fmla="*/ 1664428 h 2237474"/>
              <a:gd name="connsiteX69" fmla="*/ 6516595 w 12192000"/>
              <a:gd name="connsiteY69" fmla="*/ 1667475 h 2237474"/>
              <a:gd name="connsiteX70" fmla="*/ 6508541 w 12192000"/>
              <a:gd name="connsiteY70" fmla="*/ 1668757 h 2237474"/>
              <a:gd name="connsiteX71" fmla="*/ 6471012 w 12192000"/>
              <a:gd name="connsiteY71" fmla="*/ 1678604 h 2237474"/>
              <a:gd name="connsiteX72" fmla="*/ 6364035 w 12192000"/>
              <a:gd name="connsiteY72" fmla="*/ 1667683 h 2237474"/>
              <a:gd name="connsiteX73" fmla="*/ 6280959 w 12192000"/>
              <a:gd name="connsiteY73" fmla="*/ 1689329 h 2237474"/>
              <a:gd name="connsiteX74" fmla="*/ 6243319 w 12192000"/>
              <a:gd name="connsiteY74" fmla="*/ 1695560 h 2237474"/>
              <a:gd name="connsiteX75" fmla="*/ 6098321 w 12192000"/>
              <a:gd name="connsiteY75" fmla="*/ 1721646 h 2237474"/>
              <a:gd name="connsiteX76" fmla="*/ 5880652 w 12192000"/>
              <a:gd name="connsiteY76" fmla="*/ 1779643 h 2237474"/>
              <a:gd name="connsiteX77" fmla="*/ 5785959 w 12192000"/>
              <a:gd name="connsiteY77" fmla="*/ 1775307 h 2237474"/>
              <a:gd name="connsiteX78" fmla="*/ 5643534 w 12192000"/>
              <a:gd name="connsiteY78" fmla="*/ 1802919 h 2237474"/>
              <a:gd name="connsiteX79" fmla="*/ 5518799 w 12192000"/>
              <a:gd name="connsiteY79" fmla="*/ 1818312 h 2237474"/>
              <a:gd name="connsiteX80" fmla="*/ 5505014 w 12192000"/>
              <a:gd name="connsiteY80" fmla="*/ 1819259 h 2237474"/>
              <a:gd name="connsiteX81" fmla="*/ 5453307 w 12192000"/>
              <a:gd name="connsiteY81" fmla="*/ 1815450 h 2237474"/>
              <a:gd name="connsiteX82" fmla="*/ 5221533 w 12192000"/>
              <a:gd name="connsiteY82" fmla="*/ 1846950 h 2237474"/>
              <a:gd name="connsiteX83" fmla="*/ 5149802 w 12192000"/>
              <a:gd name="connsiteY83" fmla="*/ 1844846 h 2237474"/>
              <a:gd name="connsiteX84" fmla="*/ 5114927 w 12192000"/>
              <a:gd name="connsiteY84" fmla="*/ 1847827 h 2237474"/>
              <a:gd name="connsiteX85" fmla="*/ 5108970 w 12192000"/>
              <a:gd name="connsiteY85" fmla="*/ 1847935 h 2237474"/>
              <a:gd name="connsiteX86" fmla="*/ 5067961 w 12192000"/>
              <a:gd name="connsiteY86" fmla="*/ 1845917 h 2237474"/>
              <a:gd name="connsiteX87" fmla="*/ 5007075 w 12192000"/>
              <a:gd name="connsiteY87" fmla="*/ 1838626 h 2237474"/>
              <a:gd name="connsiteX88" fmla="*/ 4944087 w 12192000"/>
              <a:gd name="connsiteY88" fmla="*/ 1823332 h 2237474"/>
              <a:gd name="connsiteX89" fmla="*/ 4907662 w 12192000"/>
              <a:gd name="connsiteY89" fmla="*/ 1816900 h 2237474"/>
              <a:gd name="connsiteX90" fmla="*/ 4882386 w 12192000"/>
              <a:gd name="connsiteY90" fmla="*/ 1809844 h 2237474"/>
              <a:gd name="connsiteX91" fmla="*/ 4811440 w 12192000"/>
              <a:gd name="connsiteY91" fmla="*/ 1804655 h 2237474"/>
              <a:gd name="connsiteX92" fmla="*/ 4691075 w 12192000"/>
              <a:gd name="connsiteY92" fmla="*/ 1801389 h 2237474"/>
              <a:gd name="connsiteX93" fmla="*/ 4611738 w 12192000"/>
              <a:gd name="connsiteY93" fmla="*/ 1776964 h 2237474"/>
              <a:gd name="connsiteX94" fmla="*/ 4560070 w 12192000"/>
              <a:gd name="connsiteY94" fmla="*/ 1785640 h 2237474"/>
              <a:gd name="connsiteX95" fmla="*/ 4536503 w 12192000"/>
              <a:gd name="connsiteY95" fmla="*/ 1785334 h 2237474"/>
              <a:gd name="connsiteX96" fmla="*/ 4513724 w 12192000"/>
              <a:gd name="connsiteY96" fmla="*/ 1791996 h 2237474"/>
              <a:gd name="connsiteX97" fmla="*/ 4459810 w 12192000"/>
              <a:gd name="connsiteY97" fmla="*/ 1797886 h 2237474"/>
              <a:gd name="connsiteX98" fmla="*/ 4379064 w 12192000"/>
              <a:gd name="connsiteY98" fmla="*/ 1817177 h 2237474"/>
              <a:gd name="connsiteX99" fmla="*/ 4290981 w 12192000"/>
              <a:gd name="connsiteY99" fmla="*/ 1839677 h 2237474"/>
              <a:gd name="connsiteX100" fmla="*/ 4238372 w 12192000"/>
              <a:gd name="connsiteY100" fmla="*/ 1851480 h 2237474"/>
              <a:gd name="connsiteX101" fmla="*/ 4232517 w 12192000"/>
              <a:gd name="connsiteY101" fmla="*/ 1852567 h 2237474"/>
              <a:gd name="connsiteX102" fmla="*/ 4191732 w 12192000"/>
              <a:gd name="connsiteY102" fmla="*/ 1857328 h 2237474"/>
              <a:gd name="connsiteX103" fmla="*/ 4065532 w 12192000"/>
              <a:gd name="connsiteY103" fmla="*/ 1855477 h 2237474"/>
              <a:gd name="connsiteX104" fmla="*/ 4028460 w 12192000"/>
              <a:gd name="connsiteY104" fmla="*/ 1855137 h 2237474"/>
              <a:gd name="connsiteX105" fmla="*/ 4002267 w 12192000"/>
              <a:gd name="connsiteY105" fmla="*/ 1852352 h 2237474"/>
              <a:gd name="connsiteX106" fmla="*/ 3931396 w 12192000"/>
              <a:gd name="connsiteY106" fmla="*/ 1858915 h 2237474"/>
              <a:gd name="connsiteX107" fmla="*/ 3812162 w 12192000"/>
              <a:gd name="connsiteY107" fmla="*/ 1875501 h 2237474"/>
              <a:gd name="connsiteX108" fmla="*/ 3729530 w 12192000"/>
              <a:gd name="connsiteY108" fmla="*/ 1864513 h 2237474"/>
              <a:gd name="connsiteX109" fmla="*/ 3680177 w 12192000"/>
              <a:gd name="connsiteY109" fmla="*/ 1881552 h 2237474"/>
              <a:gd name="connsiteX110" fmla="*/ 3567259 w 12192000"/>
              <a:gd name="connsiteY110" fmla="*/ 1893482 h 2237474"/>
              <a:gd name="connsiteX111" fmla="*/ 3405770 w 12192000"/>
              <a:gd name="connsiteY111" fmla="*/ 1904591 h 2237474"/>
              <a:gd name="connsiteX112" fmla="*/ 3280097 w 12192000"/>
              <a:gd name="connsiteY112" fmla="*/ 1919610 h 2237474"/>
              <a:gd name="connsiteX113" fmla="*/ 3123424 w 12192000"/>
              <a:gd name="connsiteY113" fmla="*/ 1952930 h 2237474"/>
              <a:gd name="connsiteX114" fmla="*/ 3009910 w 12192000"/>
              <a:gd name="connsiteY114" fmla="*/ 1957866 h 2237474"/>
              <a:gd name="connsiteX115" fmla="*/ 2995934 w 12192000"/>
              <a:gd name="connsiteY115" fmla="*/ 1967085 h 2237474"/>
              <a:gd name="connsiteX116" fmla="*/ 2980071 w 12192000"/>
              <a:gd name="connsiteY116" fmla="*/ 1972988 h 2237474"/>
              <a:gd name="connsiteX117" fmla="*/ 2978094 w 12192000"/>
              <a:gd name="connsiteY117" fmla="*/ 1972369 h 2237474"/>
              <a:gd name="connsiteX118" fmla="*/ 2942858 w 12192000"/>
              <a:gd name="connsiteY118" fmla="*/ 1981367 h 2237474"/>
              <a:gd name="connsiteX119" fmla="*/ 2875436 w 12192000"/>
              <a:gd name="connsiteY119" fmla="*/ 1996977 h 2237474"/>
              <a:gd name="connsiteX120" fmla="*/ 2874892 w 12192000"/>
              <a:gd name="connsiteY120" fmla="*/ 1996085 h 2237474"/>
              <a:gd name="connsiteX121" fmla="*/ 2864145 w 12192000"/>
              <a:gd name="connsiteY121" fmla="*/ 1994061 h 2237474"/>
              <a:gd name="connsiteX122" fmla="*/ 2843662 w 12192000"/>
              <a:gd name="connsiteY122" fmla="*/ 1992498 h 2237474"/>
              <a:gd name="connsiteX123" fmla="*/ 2796128 w 12192000"/>
              <a:gd name="connsiteY123" fmla="*/ 1976403 h 2237474"/>
              <a:gd name="connsiteX124" fmla="*/ 2756784 w 12192000"/>
              <a:gd name="connsiteY124" fmla="*/ 1985116 h 2237474"/>
              <a:gd name="connsiteX125" fmla="*/ 2748833 w 12192000"/>
              <a:gd name="connsiteY125" fmla="*/ 1986323 h 2237474"/>
              <a:gd name="connsiteX126" fmla="*/ 2748661 w 12192000"/>
              <a:gd name="connsiteY126" fmla="*/ 1986122 h 2237474"/>
              <a:gd name="connsiteX127" fmla="*/ 2740251 w 12192000"/>
              <a:gd name="connsiteY127" fmla="*/ 1986946 h 2237474"/>
              <a:gd name="connsiteX128" fmla="*/ 2718916 w 12192000"/>
              <a:gd name="connsiteY128" fmla="*/ 1990867 h 2237474"/>
              <a:gd name="connsiteX129" fmla="*/ 2713522 w 12192000"/>
              <a:gd name="connsiteY129" fmla="*/ 1990173 h 2237474"/>
              <a:gd name="connsiteX130" fmla="*/ 2680597 w 12192000"/>
              <a:gd name="connsiteY130" fmla="*/ 1984996 h 2237474"/>
              <a:gd name="connsiteX131" fmla="*/ 2578178 w 12192000"/>
              <a:gd name="connsiteY131" fmla="*/ 1990531 h 2237474"/>
              <a:gd name="connsiteX132" fmla="*/ 2476147 w 12192000"/>
              <a:gd name="connsiteY132" fmla="*/ 1998305 h 2237474"/>
              <a:gd name="connsiteX133" fmla="*/ 2373568 w 12192000"/>
              <a:gd name="connsiteY133" fmla="*/ 2003219 h 2237474"/>
              <a:gd name="connsiteX134" fmla="*/ 2321399 w 12192000"/>
              <a:gd name="connsiteY134" fmla="*/ 1989467 h 2237474"/>
              <a:gd name="connsiteX135" fmla="*/ 2315525 w 12192000"/>
              <a:gd name="connsiteY135" fmla="*/ 1989708 h 2237474"/>
              <a:gd name="connsiteX136" fmla="*/ 2300792 w 12192000"/>
              <a:gd name="connsiteY136" fmla="*/ 1994290 h 2237474"/>
              <a:gd name="connsiteX137" fmla="*/ 2295469 w 12192000"/>
              <a:gd name="connsiteY137" fmla="*/ 1996659 h 2237474"/>
              <a:gd name="connsiteX138" fmla="*/ 2287219 w 12192000"/>
              <a:gd name="connsiteY138" fmla="*/ 1998750 h 2237474"/>
              <a:gd name="connsiteX139" fmla="*/ 2286948 w 12192000"/>
              <a:gd name="connsiteY139" fmla="*/ 1998596 h 2237474"/>
              <a:gd name="connsiteX140" fmla="*/ 2243069 w 12192000"/>
              <a:gd name="connsiteY140" fmla="*/ 2015111 h 2237474"/>
              <a:gd name="connsiteX141" fmla="*/ 2186609 w 12192000"/>
              <a:gd name="connsiteY141" fmla="*/ 2008263 h 2237474"/>
              <a:gd name="connsiteX142" fmla="*/ 2164831 w 12192000"/>
              <a:gd name="connsiteY142" fmla="*/ 2010143 h 2237474"/>
              <a:gd name="connsiteX143" fmla="*/ 2152836 w 12192000"/>
              <a:gd name="connsiteY143" fmla="*/ 2010048 h 2237474"/>
              <a:gd name="connsiteX144" fmla="*/ 2117102 w 12192000"/>
              <a:gd name="connsiteY144" fmla="*/ 2023004 h 2237474"/>
              <a:gd name="connsiteX145" fmla="*/ 2111935 w 12192000"/>
              <a:gd name="connsiteY145" fmla="*/ 2023163 h 2237474"/>
              <a:gd name="connsiteX146" fmla="*/ 2089991 w 12192000"/>
              <a:gd name="connsiteY146" fmla="*/ 2034193 h 2237474"/>
              <a:gd name="connsiteX147" fmla="*/ 2058061 w 12192000"/>
              <a:gd name="connsiteY147" fmla="*/ 2047942 h 2237474"/>
              <a:gd name="connsiteX148" fmla="*/ 2055737 w 12192000"/>
              <a:gd name="connsiteY148" fmla="*/ 2047704 h 2237474"/>
              <a:gd name="connsiteX149" fmla="*/ 2042244 w 12192000"/>
              <a:gd name="connsiteY149" fmla="*/ 2055560 h 2237474"/>
              <a:gd name="connsiteX150" fmla="*/ 1976224 w 12192000"/>
              <a:gd name="connsiteY150" fmla="*/ 2074257 h 2237474"/>
              <a:gd name="connsiteX151" fmla="*/ 1877728 w 12192000"/>
              <a:gd name="connsiteY151" fmla="*/ 2101004 h 2237474"/>
              <a:gd name="connsiteX152" fmla="*/ 1759056 w 12192000"/>
              <a:gd name="connsiteY152" fmla="*/ 2125608 h 2237474"/>
              <a:gd name="connsiteX153" fmla="*/ 1637948 w 12192000"/>
              <a:gd name="connsiteY153" fmla="*/ 2172597 h 2237474"/>
              <a:gd name="connsiteX154" fmla="*/ 1434549 w 12192000"/>
              <a:gd name="connsiteY154" fmla="*/ 2234522 h 2237474"/>
              <a:gd name="connsiteX155" fmla="*/ 1398481 w 12192000"/>
              <a:gd name="connsiteY155" fmla="*/ 2237074 h 2237474"/>
              <a:gd name="connsiteX156" fmla="*/ 1398407 w 12192000"/>
              <a:gd name="connsiteY156" fmla="*/ 2237095 h 2237474"/>
              <a:gd name="connsiteX157" fmla="*/ 1370962 w 12192000"/>
              <a:gd name="connsiteY157" fmla="*/ 2237474 h 2237474"/>
              <a:gd name="connsiteX158" fmla="*/ 1356367 w 12192000"/>
              <a:gd name="connsiteY158" fmla="*/ 2235089 h 2237474"/>
              <a:gd name="connsiteX159" fmla="*/ 1324828 w 12192000"/>
              <a:gd name="connsiteY159" fmla="*/ 2231968 h 2237474"/>
              <a:gd name="connsiteX160" fmla="*/ 1297744 w 12192000"/>
              <a:gd name="connsiteY160" fmla="*/ 2235849 h 2237474"/>
              <a:gd name="connsiteX161" fmla="*/ 1286236 w 12192000"/>
              <a:gd name="connsiteY161" fmla="*/ 2233135 h 2237474"/>
              <a:gd name="connsiteX162" fmla="*/ 1283504 w 12192000"/>
              <a:gd name="connsiteY162" fmla="*/ 2233797 h 2237474"/>
              <a:gd name="connsiteX163" fmla="*/ 1279765 w 12192000"/>
              <a:gd name="connsiteY163" fmla="*/ 2229639 h 2237474"/>
              <a:gd name="connsiteX164" fmla="*/ 1195347 w 12192000"/>
              <a:gd name="connsiteY164" fmla="*/ 2212354 h 2237474"/>
              <a:gd name="connsiteX165" fmla="*/ 970251 w 12192000"/>
              <a:gd name="connsiteY165" fmla="*/ 2221029 h 2237474"/>
              <a:gd name="connsiteX166" fmla="*/ 812914 w 12192000"/>
              <a:gd name="connsiteY166" fmla="*/ 2202752 h 2237474"/>
              <a:gd name="connsiteX167" fmla="*/ 800195 w 12192000"/>
              <a:gd name="connsiteY167" fmla="*/ 2209407 h 2237474"/>
              <a:gd name="connsiteX168" fmla="*/ 784978 w 12192000"/>
              <a:gd name="connsiteY168" fmla="*/ 2212360 h 2237474"/>
              <a:gd name="connsiteX169" fmla="*/ 681987 w 12192000"/>
              <a:gd name="connsiteY169" fmla="*/ 2216757 h 2237474"/>
              <a:gd name="connsiteX170" fmla="*/ 669923 w 12192000"/>
              <a:gd name="connsiteY170" fmla="*/ 2211682 h 2237474"/>
              <a:gd name="connsiteX171" fmla="*/ 648680 w 12192000"/>
              <a:gd name="connsiteY171" fmla="*/ 2206229 h 2237474"/>
              <a:gd name="connsiteX172" fmla="*/ 597225 w 12192000"/>
              <a:gd name="connsiteY172" fmla="*/ 2180999 h 2237474"/>
              <a:gd name="connsiteX173" fmla="*/ 558449 w 12192000"/>
              <a:gd name="connsiteY173" fmla="*/ 2182346 h 2237474"/>
              <a:gd name="connsiteX174" fmla="*/ 550517 w 12192000"/>
              <a:gd name="connsiteY174" fmla="*/ 2182060 h 2237474"/>
              <a:gd name="connsiteX175" fmla="*/ 550309 w 12192000"/>
              <a:gd name="connsiteY175" fmla="*/ 2181825 h 2237474"/>
              <a:gd name="connsiteX176" fmla="*/ 541836 w 12192000"/>
              <a:gd name="connsiteY176" fmla="*/ 2181063 h 2237474"/>
              <a:gd name="connsiteX177" fmla="*/ 536057 w 12192000"/>
              <a:gd name="connsiteY177" fmla="*/ 2181537 h 2237474"/>
              <a:gd name="connsiteX178" fmla="*/ 520671 w 12192000"/>
              <a:gd name="connsiteY178" fmla="*/ 2180980 h 2237474"/>
              <a:gd name="connsiteX179" fmla="*/ 515024 w 12192000"/>
              <a:gd name="connsiteY179" fmla="*/ 2179258 h 2237474"/>
              <a:gd name="connsiteX180" fmla="*/ 512278 w 12192000"/>
              <a:gd name="connsiteY180" fmla="*/ 2176369 h 2237474"/>
              <a:gd name="connsiteX181" fmla="*/ 480419 w 12192000"/>
              <a:gd name="connsiteY181" fmla="*/ 2167807 h 2237474"/>
              <a:gd name="connsiteX182" fmla="*/ 413835 w 12192000"/>
              <a:gd name="connsiteY182" fmla="*/ 2156783 h 2237474"/>
              <a:gd name="connsiteX183" fmla="*/ 376513 w 12192000"/>
              <a:gd name="connsiteY183" fmla="*/ 2154014 h 2237474"/>
              <a:gd name="connsiteX184" fmla="*/ 273386 w 12192000"/>
              <a:gd name="connsiteY184" fmla="*/ 2142551 h 2237474"/>
              <a:gd name="connsiteX185" fmla="*/ 169207 w 12192000"/>
              <a:gd name="connsiteY185" fmla="*/ 2128100 h 2237474"/>
              <a:gd name="connsiteX186" fmla="*/ 93149 w 12192000"/>
              <a:gd name="connsiteY186" fmla="*/ 2105324 h 2237474"/>
              <a:gd name="connsiteX187" fmla="*/ 88109 w 12192000"/>
              <a:gd name="connsiteY187" fmla="*/ 2106704 h 2237474"/>
              <a:gd name="connsiteX188" fmla="*/ 80022 w 12192000"/>
              <a:gd name="connsiteY188" fmla="*/ 2107254 h 2237474"/>
              <a:gd name="connsiteX189" fmla="*/ 79717 w 12192000"/>
              <a:gd name="connsiteY189" fmla="*/ 2107046 h 2237474"/>
              <a:gd name="connsiteX190" fmla="*/ 72352 w 12192000"/>
              <a:gd name="connsiteY190" fmla="*/ 2107991 h 2237474"/>
              <a:gd name="connsiteX191" fmla="*/ 37645 w 12192000"/>
              <a:gd name="connsiteY191" fmla="*/ 2115401 h 2237474"/>
              <a:gd name="connsiteX192" fmla="*/ 4572 w 12192000"/>
              <a:gd name="connsiteY192" fmla="*/ 2111091 h 2237474"/>
              <a:gd name="connsiteX193" fmla="*/ 0 w 12192000"/>
              <a:gd name="connsiteY193" fmla="*/ 2110468 h 2237474"/>
              <a:gd name="connsiteX194" fmla="*/ 0 w 12192000"/>
              <a:gd name="connsiteY19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8975 w 12192000"/>
              <a:gd name="connsiteY12" fmla="*/ 75527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715896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78619 w 12192000"/>
              <a:gd name="connsiteY28" fmla="*/ 1011878 h 2237474"/>
              <a:gd name="connsiteX29" fmla="*/ 9268019 w 12192000"/>
              <a:gd name="connsiteY29" fmla="*/ 1007442 h 2237474"/>
              <a:gd name="connsiteX30" fmla="*/ 9234662 w 12192000"/>
              <a:gd name="connsiteY30" fmla="*/ 1023056 h 2237474"/>
              <a:gd name="connsiteX31" fmla="*/ 9181033 w 12192000"/>
              <a:gd name="connsiteY31" fmla="*/ 1037921 h 2237474"/>
              <a:gd name="connsiteX32" fmla="*/ 9155969 w 12192000"/>
              <a:gd name="connsiteY32" fmla="*/ 1046804 h 2237474"/>
              <a:gd name="connsiteX33" fmla="*/ 9133985 w 12192000"/>
              <a:gd name="connsiteY33" fmla="*/ 1046450 h 2237474"/>
              <a:gd name="connsiteX34" fmla="*/ 9003462 w 12192000"/>
              <a:gd name="connsiteY34" fmla="*/ 1042406 h 2237474"/>
              <a:gd name="connsiteX35" fmla="*/ 8968445 w 12192000"/>
              <a:gd name="connsiteY35" fmla="*/ 1052169 h 2237474"/>
              <a:gd name="connsiteX36" fmla="*/ 8886001 w 12192000"/>
              <a:gd name="connsiteY36" fmla="*/ 1067468 h 2237474"/>
              <a:gd name="connsiteX37" fmla="*/ 8838610 w 12192000"/>
              <a:gd name="connsiteY37" fmla="*/ 1075091 h 2237474"/>
              <a:gd name="connsiteX38" fmla="*/ 8750383 w 12192000"/>
              <a:gd name="connsiteY38" fmla="*/ 1097387 h 2237474"/>
              <a:gd name="connsiteX39" fmla="*/ 8665605 w 12192000"/>
              <a:gd name="connsiteY39" fmla="*/ 1110791 h 2237474"/>
              <a:gd name="connsiteX40" fmla="*/ 8584946 w 12192000"/>
              <a:gd name="connsiteY40" fmla="*/ 1135226 h 2237474"/>
              <a:gd name="connsiteX41" fmla="*/ 8460755 w 12192000"/>
              <a:gd name="connsiteY41" fmla="*/ 1203427 h 2237474"/>
              <a:gd name="connsiteX42" fmla="*/ 8419755 w 12192000"/>
              <a:gd name="connsiteY42" fmla="*/ 1216260 h 2237474"/>
              <a:gd name="connsiteX43" fmla="*/ 8411626 w 12192000"/>
              <a:gd name="connsiteY43" fmla="*/ 1214397 h 2237474"/>
              <a:gd name="connsiteX44" fmla="*/ 8363469 w 12192000"/>
              <a:gd name="connsiteY44" fmla="*/ 1246658 h 2237474"/>
              <a:gd name="connsiteX45" fmla="*/ 8275497 w 12192000"/>
              <a:gd name="connsiteY45" fmla="*/ 1264396 h 2237474"/>
              <a:gd name="connsiteX46" fmla="*/ 8206287 w 12192000"/>
              <a:gd name="connsiteY46" fmla="*/ 1273060 h 2237474"/>
              <a:gd name="connsiteX47" fmla="*/ 8139997 w 12192000"/>
              <a:gd name="connsiteY47" fmla="*/ 1282713 h 2237474"/>
              <a:gd name="connsiteX48" fmla="*/ 8074238 w 12192000"/>
              <a:gd name="connsiteY48" fmla="*/ 1301895 h 2237474"/>
              <a:gd name="connsiteX49" fmla="*/ 7942099 w 12192000"/>
              <a:gd name="connsiteY49" fmla="*/ 1336332 h 2237474"/>
              <a:gd name="connsiteX50" fmla="*/ 7902328 w 12192000"/>
              <a:gd name="connsiteY50" fmla="*/ 1345865 h 2237474"/>
              <a:gd name="connsiteX51" fmla="*/ 7840612 w 12192000"/>
              <a:gd name="connsiteY51" fmla="*/ 1369373 h 2237474"/>
              <a:gd name="connsiteX52" fmla="*/ 7786819 w 12192000"/>
              <a:gd name="connsiteY52" fmla="*/ 1378970 h 2237474"/>
              <a:gd name="connsiteX53" fmla="*/ 7548172 w 12192000"/>
              <a:gd name="connsiteY53" fmla="*/ 1417460 h 2237474"/>
              <a:gd name="connsiteX54" fmla="*/ 7483437 w 12192000"/>
              <a:gd name="connsiteY54" fmla="*/ 1478152 h 2237474"/>
              <a:gd name="connsiteX55" fmla="*/ 7377870 w 12192000"/>
              <a:gd name="connsiteY55" fmla="*/ 1523319 h 2237474"/>
              <a:gd name="connsiteX56" fmla="*/ 7230737 w 12192000"/>
              <a:gd name="connsiteY56" fmla="*/ 1562633 h 2237474"/>
              <a:gd name="connsiteX57" fmla="*/ 7224458 w 12192000"/>
              <a:gd name="connsiteY57" fmla="*/ 1573008 h 2237474"/>
              <a:gd name="connsiteX58" fmla="*/ 7183121 w 12192000"/>
              <a:gd name="connsiteY58" fmla="*/ 1595162 h 2237474"/>
              <a:gd name="connsiteX59" fmla="*/ 7164601 w 12192000"/>
              <a:gd name="connsiteY59" fmla="*/ 1606490 h 2237474"/>
              <a:gd name="connsiteX60" fmla="*/ 7031309 w 12192000"/>
              <a:gd name="connsiteY60" fmla="*/ 1619451 h 2237474"/>
              <a:gd name="connsiteX61" fmla="*/ 6900177 w 12192000"/>
              <a:gd name="connsiteY61" fmla="*/ 1636016 h 2237474"/>
              <a:gd name="connsiteX62" fmla="*/ 6795372 w 12192000"/>
              <a:gd name="connsiteY62" fmla="*/ 1644845 h 2237474"/>
              <a:gd name="connsiteX63" fmla="*/ 6692251 w 12192000"/>
              <a:gd name="connsiteY63" fmla="*/ 1656357 h 2237474"/>
              <a:gd name="connsiteX64" fmla="*/ 6655235 w 12192000"/>
              <a:gd name="connsiteY64" fmla="*/ 1661869 h 2237474"/>
              <a:gd name="connsiteX65" fmla="*/ 6554894 w 12192000"/>
              <a:gd name="connsiteY65" fmla="*/ 1664428 h 2237474"/>
              <a:gd name="connsiteX66" fmla="*/ 6516595 w 12192000"/>
              <a:gd name="connsiteY66" fmla="*/ 1667475 h 2237474"/>
              <a:gd name="connsiteX67" fmla="*/ 6508541 w 12192000"/>
              <a:gd name="connsiteY67" fmla="*/ 1668757 h 2237474"/>
              <a:gd name="connsiteX68" fmla="*/ 6471012 w 12192000"/>
              <a:gd name="connsiteY68" fmla="*/ 1678604 h 2237474"/>
              <a:gd name="connsiteX69" fmla="*/ 6364035 w 12192000"/>
              <a:gd name="connsiteY69" fmla="*/ 1667683 h 2237474"/>
              <a:gd name="connsiteX70" fmla="*/ 6280959 w 12192000"/>
              <a:gd name="connsiteY70" fmla="*/ 1689329 h 2237474"/>
              <a:gd name="connsiteX71" fmla="*/ 6243319 w 12192000"/>
              <a:gd name="connsiteY71" fmla="*/ 1695560 h 2237474"/>
              <a:gd name="connsiteX72" fmla="*/ 6098321 w 12192000"/>
              <a:gd name="connsiteY72" fmla="*/ 1721646 h 2237474"/>
              <a:gd name="connsiteX73" fmla="*/ 5880652 w 12192000"/>
              <a:gd name="connsiteY73" fmla="*/ 1779643 h 2237474"/>
              <a:gd name="connsiteX74" fmla="*/ 5785959 w 12192000"/>
              <a:gd name="connsiteY74" fmla="*/ 1775307 h 2237474"/>
              <a:gd name="connsiteX75" fmla="*/ 5643534 w 12192000"/>
              <a:gd name="connsiteY75" fmla="*/ 1802919 h 2237474"/>
              <a:gd name="connsiteX76" fmla="*/ 5518799 w 12192000"/>
              <a:gd name="connsiteY76" fmla="*/ 1818312 h 2237474"/>
              <a:gd name="connsiteX77" fmla="*/ 5505014 w 12192000"/>
              <a:gd name="connsiteY77" fmla="*/ 1819259 h 2237474"/>
              <a:gd name="connsiteX78" fmla="*/ 5453307 w 12192000"/>
              <a:gd name="connsiteY78" fmla="*/ 1815450 h 2237474"/>
              <a:gd name="connsiteX79" fmla="*/ 5221533 w 12192000"/>
              <a:gd name="connsiteY79" fmla="*/ 1846950 h 2237474"/>
              <a:gd name="connsiteX80" fmla="*/ 5149802 w 12192000"/>
              <a:gd name="connsiteY80" fmla="*/ 1844846 h 2237474"/>
              <a:gd name="connsiteX81" fmla="*/ 5114927 w 12192000"/>
              <a:gd name="connsiteY81" fmla="*/ 1847827 h 2237474"/>
              <a:gd name="connsiteX82" fmla="*/ 5108970 w 12192000"/>
              <a:gd name="connsiteY82" fmla="*/ 1847935 h 2237474"/>
              <a:gd name="connsiteX83" fmla="*/ 5067961 w 12192000"/>
              <a:gd name="connsiteY83" fmla="*/ 1845917 h 2237474"/>
              <a:gd name="connsiteX84" fmla="*/ 5007075 w 12192000"/>
              <a:gd name="connsiteY84" fmla="*/ 1838626 h 2237474"/>
              <a:gd name="connsiteX85" fmla="*/ 4944087 w 12192000"/>
              <a:gd name="connsiteY85" fmla="*/ 1823332 h 2237474"/>
              <a:gd name="connsiteX86" fmla="*/ 4907662 w 12192000"/>
              <a:gd name="connsiteY86" fmla="*/ 1816900 h 2237474"/>
              <a:gd name="connsiteX87" fmla="*/ 4882386 w 12192000"/>
              <a:gd name="connsiteY87" fmla="*/ 1809844 h 2237474"/>
              <a:gd name="connsiteX88" fmla="*/ 4811440 w 12192000"/>
              <a:gd name="connsiteY88" fmla="*/ 1804655 h 2237474"/>
              <a:gd name="connsiteX89" fmla="*/ 4691075 w 12192000"/>
              <a:gd name="connsiteY89" fmla="*/ 1801389 h 2237474"/>
              <a:gd name="connsiteX90" fmla="*/ 4640313 w 12192000"/>
              <a:gd name="connsiteY90" fmla="*/ 1784307 h 2237474"/>
              <a:gd name="connsiteX91" fmla="*/ 4536503 w 12192000"/>
              <a:gd name="connsiteY91" fmla="*/ 1785334 h 2237474"/>
              <a:gd name="connsiteX92" fmla="*/ 4513724 w 12192000"/>
              <a:gd name="connsiteY92" fmla="*/ 1791996 h 2237474"/>
              <a:gd name="connsiteX93" fmla="*/ 4459810 w 12192000"/>
              <a:gd name="connsiteY93" fmla="*/ 1797886 h 2237474"/>
              <a:gd name="connsiteX94" fmla="*/ 4379064 w 12192000"/>
              <a:gd name="connsiteY94" fmla="*/ 1817177 h 2237474"/>
              <a:gd name="connsiteX95" fmla="*/ 4290981 w 12192000"/>
              <a:gd name="connsiteY95" fmla="*/ 1839677 h 2237474"/>
              <a:gd name="connsiteX96" fmla="*/ 4238372 w 12192000"/>
              <a:gd name="connsiteY96" fmla="*/ 1851480 h 2237474"/>
              <a:gd name="connsiteX97" fmla="*/ 4232517 w 12192000"/>
              <a:gd name="connsiteY97" fmla="*/ 1852567 h 2237474"/>
              <a:gd name="connsiteX98" fmla="*/ 4191732 w 12192000"/>
              <a:gd name="connsiteY98" fmla="*/ 1857328 h 2237474"/>
              <a:gd name="connsiteX99" fmla="*/ 4065532 w 12192000"/>
              <a:gd name="connsiteY99" fmla="*/ 1855477 h 2237474"/>
              <a:gd name="connsiteX100" fmla="*/ 4028460 w 12192000"/>
              <a:gd name="connsiteY100" fmla="*/ 1855137 h 2237474"/>
              <a:gd name="connsiteX101" fmla="*/ 4002267 w 12192000"/>
              <a:gd name="connsiteY101" fmla="*/ 1852352 h 2237474"/>
              <a:gd name="connsiteX102" fmla="*/ 3931396 w 12192000"/>
              <a:gd name="connsiteY102" fmla="*/ 1858915 h 2237474"/>
              <a:gd name="connsiteX103" fmla="*/ 3812162 w 12192000"/>
              <a:gd name="connsiteY103" fmla="*/ 1875501 h 2237474"/>
              <a:gd name="connsiteX104" fmla="*/ 3758105 w 12192000"/>
              <a:gd name="connsiteY104" fmla="*/ 1871856 h 2237474"/>
              <a:gd name="connsiteX105" fmla="*/ 3715896 w 12192000"/>
              <a:gd name="connsiteY105" fmla="*/ 1881552 h 2237474"/>
              <a:gd name="connsiteX106" fmla="*/ 3567259 w 12192000"/>
              <a:gd name="connsiteY106" fmla="*/ 1893482 h 2237474"/>
              <a:gd name="connsiteX107" fmla="*/ 3405770 w 12192000"/>
              <a:gd name="connsiteY107" fmla="*/ 1904591 h 2237474"/>
              <a:gd name="connsiteX108" fmla="*/ 3280097 w 12192000"/>
              <a:gd name="connsiteY108" fmla="*/ 1919610 h 2237474"/>
              <a:gd name="connsiteX109" fmla="*/ 3123424 w 12192000"/>
              <a:gd name="connsiteY109" fmla="*/ 1952930 h 2237474"/>
              <a:gd name="connsiteX110" fmla="*/ 3009910 w 12192000"/>
              <a:gd name="connsiteY110" fmla="*/ 1957866 h 2237474"/>
              <a:gd name="connsiteX111" fmla="*/ 2995934 w 12192000"/>
              <a:gd name="connsiteY111" fmla="*/ 1967085 h 2237474"/>
              <a:gd name="connsiteX112" fmla="*/ 2980071 w 12192000"/>
              <a:gd name="connsiteY112" fmla="*/ 1972988 h 2237474"/>
              <a:gd name="connsiteX113" fmla="*/ 2942858 w 12192000"/>
              <a:gd name="connsiteY113" fmla="*/ 1981367 h 2237474"/>
              <a:gd name="connsiteX114" fmla="*/ 2875436 w 12192000"/>
              <a:gd name="connsiteY114" fmla="*/ 1996977 h 2237474"/>
              <a:gd name="connsiteX115" fmla="*/ 2874892 w 12192000"/>
              <a:gd name="connsiteY115" fmla="*/ 1996085 h 2237474"/>
              <a:gd name="connsiteX116" fmla="*/ 2864145 w 12192000"/>
              <a:gd name="connsiteY116" fmla="*/ 1994061 h 2237474"/>
              <a:gd name="connsiteX117" fmla="*/ 2843662 w 12192000"/>
              <a:gd name="connsiteY117" fmla="*/ 1992498 h 2237474"/>
              <a:gd name="connsiteX118" fmla="*/ 2796128 w 12192000"/>
              <a:gd name="connsiteY118" fmla="*/ 1976403 h 2237474"/>
              <a:gd name="connsiteX119" fmla="*/ 2756784 w 12192000"/>
              <a:gd name="connsiteY119" fmla="*/ 1985116 h 2237474"/>
              <a:gd name="connsiteX120" fmla="*/ 2748833 w 12192000"/>
              <a:gd name="connsiteY120" fmla="*/ 1986323 h 2237474"/>
              <a:gd name="connsiteX121" fmla="*/ 2748661 w 12192000"/>
              <a:gd name="connsiteY121" fmla="*/ 1986122 h 2237474"/>
              <a:gd name="connsiteX122" fmla="*/ 2740251 w 12192000"/>
              <a:gd name="connsiteY122" fmla="*/ 1986946 h 2237474"/>
              <a:gd name="connsiteX123" fmla="*/ 2718916 w 12192000"/>
              <a:gd name="connsiteY123" fmla="*/ 1990867 h 2237474"/>
              <a:gd name="connsiteX124" fmla="*/ 2713522 w 12192000"/>
              <a:gd name="connsiteY124" fmla="*/ 1990173 h 2237474"/>
              <a:gd name="connsiteX125" fmla="*/ 2680597 w 12192000"/>
              <a:gd name="connsiteY125" fmla="*/ 1984996 h 2237474"/>
              <a:gd name="connsiteX126" fmla="*/ 2578178 w 12192000"/>
              <a:gd name="connsiteY126" fmla="*/ 1990531 h 2237474"/>
              <a:gd name="connsiteX127" fmla="*/ 2476147 w 12192000"/>
              <a:gd name="connsiteY127" fmla="*/ 1998305 h 2237474"/>
              <a:gd name="connsiteX128" fmla="*/ 2373568 w 12192000"/>
              <a:gd name="connsiteY128" fmla="*/ 2003219 h 2237474"/>
              <a:gd name="connsiteX129" fmla="*/ 2321399 w 12192000"/>
              <a:gd name="connsiteY129" fmla="*/ 1989467 h 2237474"/>
              <a:gd name="connsiteX130" fmla="*/ 2315525 w 12192000"/>
              <a:gd name="connsiteY130" fmla="*/ 1989708 h 2237474"/>
              <a:gd name="connsiteX131" fmla="*/ 2300792 w 12192000"/>
              <a:gd name="connsiteY131" fmla="*/ 1994290 h 2237474"/>
              <a:gd name="connsiteX132" fmla="*/ 2295469 w 12192000"/>
              <a:gd name="connsiteY132" fmla="*/ 1996659 h 2237474"/>
              <a:gd name="connsiteX133" fmla="*/ 2287219 w 12192000"/>
              <a:gd name="connsiteY133" fmla="*/ 1998750 h 2237474"/>
              <a:gd name="connsiteX134" fmla="*/ 2286948 w 12192000"/>
              <a:gd name="connsiteY134" fmla="*/ 1998596 h 2237474"/>
              <a:gd name="connsiteX135" fmla="*/ 2243069 w 12192000"/>
              <a:gd name="connsiteY135" fmla="*/ 2015111 h 2237474"/>
              <a:gd name="connsiteX136" fmla="*/ 2186609 w 12192000"/>
              <a:gd name="connsiteY136" fmla="*/ 2008263 h 2237474"/>
              <a:gd name="connsiteX137" fmla="*/ 2164831 w 12192000"/>
              <a:gd name="connsiteY137" fmla="*/ 2010143 h 2237474"/>
              <a:gd name="connsiteX138" fmla="*/ 2152836 w 12192000"/>
              <a:gd name="connsiteY138" fmla="*/ 2010048 h 2237474"/>
              <a:gd name="connsiteX139" fmla="*/ 2117102 w 12192000"/>
              <a:gd name="connsiteY139" fmla="*/ 2023004 h 2237474"/>
              <a:gd name="connsiteX140" fmla="*/ 2111935 w 12192000"/>
              <a:gd name="connsiteY140" fmla="*/ 2023163 h 2237474"/>
              <a:gd name="connsiteX141" fmla="*/ 2089991 w 12192000"/>
              <a:gd name="connsiteY141" fmla="*/ 2034193 h 2237474"/>
              <a:gd name="connsiteX142" fmla="*/ 2058061 w 12192000"/>
              <a:gd name="connsiteY142" fmla="*/ 2047942 h 2237474"/>
              <a:gd name="connsiteX143" fmla="*/ 2055737 w 12192000"/>
              <a:gd name="connsiteY143" fmla="*/ 2047704 h 2237474"/>
              <a:gd name="connsiteX144" fmla="*/ 2042244 w 12192000"/>
              <a:gd name="connsiteY144" fmla="*/ 2055560 h 2237474"/>
              <a:gd name="connsiteX145" fmla="*/ 1976224 w 12192000"/>
              <a:gd name="connsiteY145" fmla="*/ 2074257 h 2237474"/>
              <a:gd name="connsiteX146" fmla="*/ 1877728 w 12192000"/>
              <a:gd name="connsiteY146" fmla="*/ 2101004 h 2237474"/>
              <a:gd name="connsiteX147" fmla="*/ 1759056 w 12192000"/>
              <a:gd name="connsiteY147" fmla="*/ 2125608 h 2237474"/>
              <a:gd name="connsiteX148" fmla="*/ 1637948 w 12192000"/>
              <a:gd name="connsiteY148" fmla="*/ 2172597 h 2237474"/>
              <a:gd name="connsiteX149" fmla="*/ 1434549 w 12192000"/>
              <a:gd name="connsiteY149" fmla="*/ 2234522 h 2237474"/>
              <a:gd name="connsiteX150" fmla="*/ 1398481 w 12192000"/>
              <a:gd name="connsiteY150" fmla="*/ 2237074 h 2237474"/>
              <a:gd name="connsiteX151" fmla="*/ 1398407 w 12192000"/>
              <a:gd name="connsiteY151" fmla="*/ 2237095 h 2237474"/>
              <a:gd name="connsiteX152" fmla="*/ 1370962 w 12192000"/>
              <a:gd name="connsiteY152" fmla="*/ 2237474 h 2237474"/>
              <a:gd name="connsiteX153" fmla="*/ 1356367 w 12192000"/>
              <a:gd name="connsiteY153" fmla="*/ 2235089 h 2237474"/>
              <a:gd name="connsiteX154" fmla="*/ 1324828 w 12192000"/>
              <a:gd name="connsiteY154" fmla="*/ 2231968 h 2237474"/>
              <a:gd name="connsiteX155" fmla="*/ 1297744 w 12192000"/>
              <a:gd name="connsiteY155" fmla="*/ 2235849 h 2237474"/>
              <a:gd name="connsiteX156" fmla="*/ 1286236 w 12192000"/>
              <a:gd name="connsiteY156" fmla="*/ 2233135 h 2237474"/>
              <a:gd name="connsiteX157" fmla="*/ 1283504 w 12192000"/>
              <a:gd name="connsiteY157" fmla="*/ 2233797 h 2237474"/>
              <a:gd name="connsiteX158" fmla="*/ 1279765 w 12192000"/>
              <a:gd name="connsiteY158" fmla="*/ 2229639 h 2237474"/>
              <a:gd name="connsiteX159" fmla="*/ 1195347 w 12192000"/>
              <a:gd name="connsiteY159" fmla="*/ 2212354 h 2237474"/>
              <a:gd name="connsiteX160" fmla="*/ 970251 w 12192000"/>
              <a:gd name="connsiteY160" fmla="*/ 2221029 h 2237474"/>
              <a:gd name="connsiteX161" fmla="*/ 812914 w 12192000"/>
              <a:gd name="connsiteY161" fmla="*/ 2202752 h 2237474"/>
              <a:gd name="connsiteX162" fmla="*/ 800195 w 12192000"/>
              <a:gd name="connsiteY162" fmla="*/ 2209407 h 2237474"/>
              <a:gd name="connsiteX163" fmla="*/ 784978 w 12192000"/>
              <a:gd name="connsiteY163" fmla="*/ 2212360 h 2237474"/>
              <a:gd name="connsiteX164" fmla="*/ 681987 w 12192000"/>
              <a:gd name="connsiteY164" fmla="*/ 2216757 h 2237474"/>
              <a:gd name="connsiteX165" fmla="*/ 669923 w 12192000"/>
              <a:gd name="connsiteY165" fmla="*/ 2211682 h 2237474"/>
              <a:gd name="connsiteX166" fmla="*/ 648680 w 12192000"/>
              <a:gd name="connsiteY166" fmla="*/ 2206229 h 2237474"/>
              <a:gd name="connsiteX167" fmla="*/ 597225 w 12192000"/>
              <a:gd name="connsiteY167" fmla="*/ 2180999 h 2237474"/>
              <a:gd name="connsiteX168" fmla="*/ 558449 w 12192000"/>
              <a:gd name="connsiteY168" fmla="*/ 2182346 h 2237474"/>
              <a:gd name="connsiteX169" fmla="*/ 550517 w 12192000"/>
              <a:gd name="connsiteY169" fmla="*/ 2182060 h 2237474"/>
              <a:gd name="connsiteX170" fmla="*/ 550309 w 12192000"/>
              <a:gd name="connsiteY170" fmla="*/ 2181825 h 2237474"/>
              <a:gd name="connsiteX171" fmla="*/ 541836 w 12192000"/>
              <a:gd name="connsiteY171" fmla="*/ 2181063 h 2237474"/>
              <a:gd name="connsiteX172" fmla="*/ 536057 w 12192000"/>
              <a:gd name="connsiteY172" fmla="*/ 2181537 h 2237474"/>
              <a:gd name="connsiteX173" fmla="*/ 520671 w 12192000"/>
              <a:gd name="connsiteY173" fmla="*/ 2180980 h 2237474"/>
              <a:gd name="connsiteX174" fmla="*/ 515024 w 12192000"/>
              <a:gd name="connsiteY174" fmla="*/ 2179258 h 2237474"/>
              <a:gd name="connsiteX175" fmla="*/ 512278 w 12192000"/>
              <a:gd name="connsiteY175" fmla="*/ 2176369 h 2237474"/>
              <a:gd name="connsiteX176" fmla="*/ 480419 w 12192000"/>
              <a:gd name="connsiteY176" fmla="*/ 2167807 h 2237474"/>
              <a:gd name="connsiteX177" fmla="*/ 413835 w 12192000"/>
              <a:gd name="connsiteY177" fmla="*/ 2156783 h 2237474"/>
              <a:gd name="connsiteX178" fmla="*/ 376513 w 12192000"/>
              <a:gd name="connsiteY178" fmla="*/ 2154014 h 2237474"/>
              <a:gd name="connsiteX179" fmla="*/ 273386 w 12192000"/>
              <a:gd name="connsiteY179" fmla="*/ 2142551 h 2237474"/>
              <a:gd name="connsiteX180" fmla="*/ 169207 w 12192000"/>
              <a:gd name="connsiteY180" fmla="*/ 2128100 h 2237474"/>
              <a:gd name="connsiteX181" fmla="*/ 93149 w 12192000"/>
              <a:gd name="connsiteY181" fmla="*/ 2105324 h 2237474"/>
              <a:gd name="connsiteX182" fmla="*/ 88109 w 12192000"/>
              <a:gd name="connsiteY182" fmla="*/ 2106704 h 2237474"/>
              <a:gd name="connsiteX183" fmla="*/ 80022 w 12192000"/>
              <a:gd name="connsiteY183" fmla="*/ 2107254 h 2237474"/>
              <a:gd name="connsiteX184" fmla="*/ 79717 w 12192000"/>
              <a:gd name="connsiteY184" fmla="*/ 2107046 h 2237474"/>
              <a:gd name="connsiteX185" fmla="*/ 72352 w 12192000"/>
              <a:gd name="connsiteY185" fmla="*/ 2107991 h 2237474"/>
              <a:gd name="connsiteX186" fmla="*/ 37645 w 12192000"/>
              <a:gd name="connsiteY186" fmla="*/ 2115401 h 2237474"/>
              <a:gd name="connsiteX187" fmla="*/ 4572 w 12192000"/>
              <a:gd name="connsiteY187" fmla="*/ 2111091 h 2237474"/>
              <a:gd name="connsiteX188" fmla="*/ 0 w 12192000"/>
              <a:gd name="connsiteY188" fmla="*/ 2110468 h 2237474"/>
              <a:gd name="connsiteX189" fmla="*/ 0 w 12192000"/>
              <a:gd name="connsiteY18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60755 w 12192000"/>
              <a:gd name="connsiteY40" fmla="*/ 1203427 h 2237474"/>
              <a:gd name="connsiteX41" fmla="*/ 8419755 w 12192000"/>
              <a:gd name="connsiteY41" fmla="*/ 1216260 h 2237474"/>
              <a:gd name="connsiteX42" fmla="*/ 8411626 w 12192000"/>
              <a:gd name="connsiteY42" fmla="*/ 1214397 h 2237474"/>
              <a:gd name="connsiteX43" fmla="*/ 8363469 w 12192000"/>
              <a:gd name="connsiteY43" fmla="*/ 1246658 h 2237474"/>
              <a:gd name="connsiteX44" fmla="*/ 8275497 w 12192000"/>
              <a:gd name="connsiteY44" fmla="*/ 1264396 h 2237474"/>
              <a:gd name="connsiteX45" fmla="*/ 8206287 w 12192000"/>
              <a:gd name="connsiteY45" fmla="*/ 1273060 h 2237474"/>
              <a:gd name="connsiteX46" fmla="*/ 8139997 w 12192000"/>
              <a:gd name="connsiteY46" fmla="*/ 1282713 h 2237474"/>
              <a:gd name="connsiteX47" fmla="*/ 8074238 w 12192000"/>
              <a:gd name="connsiteY47" fmla="*/ 1301895 h 2237474"/>
              <a:gd name="connsiteX48" fmla="*/ 7942099 w 12192000"/>
              <a:gd name="connsiteY48" fmla="*/ 1336332 h 2237474"/>
              <a:gd name="connsiteX49" fmla="*/ 7902328 w 12192000"/>
              <a:gd name="connsiteY49" fmla="*/ 1345865 h 2237474"/>
              <a:gd name="connsiteX50" fmla="*/ 7840612 w 12192000"/>
              <a:gd name="connsiteY50" fmla="*/ 1369373 h 2237474"/>
              <a:gd name="connsiteX51" fmla="*/ 7786819 w 12192000"/>
              <a:gd name="connsiteY51" fmla="*/ 1378970 h 2237474"/>
              <a:gd name="connsiteX52" fmla="*/ 7548172 w 12192000"/>
              <a:gd name="connsiteY52" fmla="*/ 1417460 h 2237474"/>
              <a:gd name="connsiteX53" fmla="*/ 7483437 w 12192000"/>
              <a:gd name="connsiteY53" fmla="*/ 1478152 h 2237474"/>
              <a:gd name="connsiteX54" fmla="*/ 7377870 w 12192000"/>
              <a:gd name="connsiteY54" fmla="*/ 1523319 h 2237474"/>
              <a:gd name="connsiteX55" fmla="*/ 7230737 w 12192000"/>
              <a:gd name="connsiteY55" fmla="*/ 1562633 h 2237474"/>
              <a:gd name="connsiteX56" fmla="*/ 7224458 w 12192000"/>
              <a:gd name="connsiteY56" fmla="*/ 1573008 h 2237474"/>
              <a:gd name="connsiteX57" fmla="*/ 7183121 w 12192000"/>
              <a:gd name="connsiteY57" fmla="*/ 1595162 h 2237474"/>
              <a:gd name="connsiteX58" fmla="*/ 7164601 w 12192000"/>
              <a:gd name="connsiteY58" fmla="*/ 1606490 h 2237474"/>
              <a:gd name="connsiteX59" fmla="*/ 7031309 w 12192000"/>
              <a:gd name="connsiteY59" fmla="*/ 1619451 h 2237474"/>
              <a:gd name="connsiteX60" fmla="*/ 6900177 w 12192000"/>
              <a:gd name="connsiteY60" fmla="*/ 1636016 h 2237474"/>
              <a:gd name="connsiteX61" fmla="*/ 6795372 w 12192000"/>
              <a:gd name="connsiteY61" fmla="*/ 1644845 h 2237474"/>
              <a:gd name="connsiteX62" fmla="*/ 6692251 w 12192000"/>
              <a:gd name="connsiteY62" fmla="*/ 1656357 h 2237474"/>
              <a:gd name="connsiteX63" fmla="*/ 6655235 w 12192000"/>
              <a:gd name="connsiteY63" fmla="*/ 1661869 h 2237474"/>
              <a:gd name="connsiteX64" fmla="*/ 6554894 w 12192000"/>
              <a:gd name="connsiteY64" fmla="*/ 1664428 h 2237474"/>
              <a:gd name="connsiteX65" fmla="*/ 6516595 w 12192000"/>
              <a:gd name="connsiteY65" fmla="*/ 1667475 h 2237474"/>
              <a:gd name="connsiteX66" fmla="*/ 6508541 w 12192000"/>
              <a:gd name="connsiteY66" fmla="*/ 1668757 h 2237474"/>
              <a:gd name="connsiteX67" fmla="*/ 6471012 w 12192000"/>
              <a:gd name="connsiteY67" fmla="*/ 1678604 h 2237474"/>
              <a:gd name="connsiteX68" fmla="*/ 6364035 w 12192000"/>
              <a:gd name="connsiteY68" fmla="*/ 1667683 h 2237474"/>
              <a:gd name="connsiteX69" fmla="*/ 6280959 w 12192000"/>
              <a:gd name="connsiteY69" fmla="*/ 1689329 h 2237474"/>
              <a:gd name="connsiteX70" fmla="*/ 6243319 w 12192000"/>
              <a:gd name="connsiteY70" fmla="*/ 1695560 h 2237474"/>
              <a:gd name="connsiteX71" fmla="*/ 6098321 w 12192000"/>
              <a:gd name="connsiteY71" fmla="*/ 1721646 h 2237474"/>
              <a:gd name="connsiteX72" fmla="*/ 5880652 w 12192000"/>
              <a:gd name="connsiteY72" fmla="*/ 1779643 h 2237474"/>
              <a:gd name="connsiteX73" fmla="*/ 5785959 w 12192000"/>
              <a:gd name="connsiteY73" fmla="*/ 1775307 h 2237474"/>
              <a:gd name="connsiteX74" fmla="*/ 5643534 w 12192000"/>
              <a:gd name="connsiteY74" fmla="*/ 1802919 h 2237474"/>
              <a:gd name="connsiteX75" fmla="*/ 5518799 w 12192000"/>
              <a:gd name="connsiteY75" fmla="*/ 1818312 h 2237474"/>
              <a:gd name="connsiteX76" fmla="*/ 5505014 w 12192000"/>
              <a:gd name="connsiteY76" fmla="*/ 1819259 h 2237474"/>
              <a:gd name="connsiteX77" fmla="*/ 5453307 w 12192000"/>
              <a:gd name="connsiteY77" fmla="*/ 1815450 h 2237474"/>
              <a:gd name="connsiteX78" fmla="*/ 5221533 w 12192000"/>
              <a:gd name="connsiteY78" fmla="*/ 1846950 h 2237474"/>
              <a:gd name="connsiteX79" fmla="*/ 5149802 w 12192000"/>
              <a:gd name="connsiteY79" fmla="*/ 1844846 h 2237474"/>
              <a:gd name="connsiteX80" fmla="*/ 5114927 w 12192000"/>
              <a:gd name="connsiteY80" fmla="*/ 1847827 h 2237474"/>
              <a:gd name="connsiteX81" fmla="*/ 5108970 w 12192000"/>
              <a:gd name="connsiteY81" fmla="*/ 1847935 h 2237474"/>
              <a:gd name="connsiteX82" fmla="*/ 5067961 w 12192000"/>
              <a:gd name="connsiteY82" fmla="*/ 1845917 h 2237474"/>
              <a:gd name="connsiteX83" fmla="*/ 5007075 w 12192000"/>
              <a:gd name="connsiteY83" fmla="*/ 1838626 h 2237474"/>
              <a:gd name="connsiteX84" fmla="*/ 4944087 w 12192000"/>
              <a:gd name="connsiteY84" fmla="*/ 1823332 h 2237474"/>
              <a:gd name="connsiteX85" fmla="*/ 4907662 w 12192000"/>
              <a:gd name="connsiteY85" fmla="*/ 1816900 h 2237474"/>
              <a:gd name="connsiteX86" fmla="*/ 4882386 w 12192000"/>
              <a:gd name="connsiteY86" fmla="*/ 1809844 h 2237474"/>
              <a:gd name="connsiteX87" fmla="*/ 4811440 w 12192000"/>
              <a:gd name="connsiteY87" fmla="*/ 1804655 h 2237474"/>
              <a:gd name="connsiteX88" fmla="*/ 4691075 w 12192000"/>
              <a:gd name="connsiteY88" fmla="*/ 1801389 h 2237474"/>
              <a:gd name="connsiteX89" fmla="*/ 4640313 w 12192000"/>
              <a:gd name="connsiteY89" fmla="*/ 1784307 h 2237474"/>
              <a:gd name="connsiteX90" fmla="*/ 4536503 w 12192000"/>
              <a:gd name="connsiteY90" fmla="*/ 1785334 h 2237474"/>
              <a:gd name="connsiteX91" fmla="*/ 4513724 w 12192000"/>
              <a:gd name="connsiteY91" fmla="*/ 1791996 h 2237474"/>
              <a:gd name="connsiteX92" fmla="*/ 4459810 w 12192000"/>
              <a:gd name="connsiteY92" fmla="*/ 1797886 h 2237474"/>
              <a:gd name="connsiteX93" fmla="*/ 4379064 w 12192000"/>
              <a:gd name="connsiteY93" fmla="*/ 1817177 h 2237474"/>
              <a:gd name="connsiteX94" fmla="*/ 4290981 w 12192000"/>
              <a:gd name="connsiteY94" fmla="*/ 1839677 h 2237474"/>
              <a:gd name="connsiteX95" fmla="*/ 4238372 w 12192000"/>
              <a:gd name="connsiteY95" fmla="*/ 1851480 h 2237474"/>
              <a:gd name="connsiteX96" fmla="*/ 4232517 w 12192000"/>
              <a:gd name="connsiteY96" fmla="*/ 1852567 h 2237474"/>
              <a:gd name="connsiteX97" fmla="*/ 4191732 w 12192000"/>
              <a:gd name="connsiteY97" fmla="*/ 1857328 h 2237474"/>
              <a:gd name="connsiteX98" fmla="*/ 4065532 w 12192000"/>
              <a:gd name="connsiteY98" fmla="*/ 1855477 h 2237474"/>
              <a:gd name="connsiteX99" fmla="*/ 4028460 w 12192000"/>
              <a:gd name="connsiteY99" fmla="*/ 1855137 h 2237474"/>
              <a:gd name="connsiteX100" fmla="*/ 4002267 w 12192000"/>
              <a:gd name="connsiteY100" fmla="*/ 1852352 h 2237474"/>
              <a:gd name="connsiteX101" fmla="*/ 3931396 w 12192000"/>
              <a:gd name="connsiteY101" fmla="*/ 1858915 h 2237474"/>
              <a:gd name="connsiteX102" fmla="*/ 3812162 w 12192000"/>
              <a:gd name="connsiteY102" fmla="*/ 1875501 h 2237474"/>
              <a:gd name="connsiteX103" fmla="*/ 3758105 w 12192000"/>
              <a:gd name="connsiteY103" fmla="*/ 1871856 h 2237474"/>
              <a:gd name="connsiteX104" fmla="*/ 3715896 w 12192000"/>
              <a:gd name="connsiteY104" fmla="*/ 1881552 h 2237474"/>
              <a:gd name="connsiteX105" fmla="*/ 3567259 w 12192000"/>
              <a:gd name="connsiteY105" fmla="*/ 1893482 h 2237474"/>
              <a:gd name="connsiteX106" fmla="*/ 3405770 w 12192000"/>
              <a:gd name="connsiteY106" fmla="*/ 1904591 h 2237474"/>
              <a:gd name="connsiteX107" fmla="*/ 3280097 w 12192000"/>
              <a:gd name="connsiteY107" fmla="*/ 1919610 h 2237474"/>
              <a:gd name="connsiteX108" fmla="*/ 3123424 w 12192000"/>
              <a:gd name="connsiteY108" fmla="*/ 1952930 h 2237474"/>
              <a:gd name="connsiteX109" fmla="*/ 3009910 w 12192000"/>
              <a:gd name="connsiteY109" fmla="*/ 1957866 h 2237474"/>
              <a:gd name="connsiteX110" fmla="*/ 2995934 w 12192000"/>
              <a:gd name="connsiteY110" fmla="*/ 1967085 h 2237474"/>
              <a:gd name="connsiteX111" fmla="*/ 2980071 w 12192000"/>
              <a:gd name="connsiteY111" fmla="*/ 1972988 h 2237474"/>
              <a:gd name="connsiteX112" fmla="*/ 2942858 w 12192000"/>
              <a:gd name="connsiteY112" fmla="*/ 1981367 h 2237474"/>
              <a:gd name="connsiteX113" fmla="*/ 2875436 w 12192000"/>
              <a:gd name="connsiteY113" fmla="*/ 1996977 h 2237474"/>
              <a:gd name="connsiteX114" fmla="*/ 2874892 w 12192000"/>
              <a:gd name="connsiteY114" fmla="*/ 1996085 h 2237474"/>
              <a:gd name="connsiteX115" fmla="*/ 2864145 w 12192000"/>
              <a:gd name="connsiteY115" fmla="*/ 1994061 h 2237474"/>
              <a:gd name="connsiteX116" fmla="*/ 2843662 w 12192000"/>
              <a:gd name="connsiteY116" fmla="*/ 1992498 h 2237474"/>
              <a:gd name="connsiteX117" fmla="*/ 2796128 w 12192000"/>
              <a:gd name="connsiteY117" fmla="*/ 1976403 h 2237474"/>
              <a:gd name="connsiteX118" fmla="*/ 2756784 w 12192000"/>
              <a:gd name="connsiteY118" fmla="*/ 1985116 h 2237474"/>
              <a:gd name="connsiteX119" fmla="*/ 2748833 w 12192000"/>
              <a:gd name="connsiteY119" fmla="*/ 1986323 h 2237474"/>
              <a:gd name="connsiteX120" fmla="*/ 2748661 w 12192000"/>
              <a:gd name="connsiteY120" fmla="*/ 1986122 h 2237474"/>
              <a:gd name="connsiteX121" fmla="*/ 2740251 w 12192000"/>
              <a:gd name="connsiteY121" fmla="*/ 1986946 h 2237474"/>
              <a:gd name="connsiteX122" fmla="*/ 2718916 w 12192000"/>
              <a:gd name="connsiteY122" fmla="*/ 1990867 h 2237474"/>
              <a:gd name="connsiteX123" fmla="*/ 2713522 w 12192000"/>
              <a:gd name="connsiteY123" fmla="*/ 1990173 h 2237474"/>
              <a:gd name="connsiteX124" fmla="*/ 2680597 w 12192000"/>
              <a:gd name="connsiteY124" fmla="*/ 1984996 h 2237474"/>
              <a:gd name="connsiteX125" fmla="*/ 2578178 w 12192000"/>
              <a:gd name="connsiteY125" fmla="*/ 1990531 h 2237474"/>
              <a:gd name="connsiteX126" fmla="*/ 2476147 w 12192000"/>
              <a:gd name="connsiteY126" fmla="*/ 1998305 h 2237474"/>
              <a:gd name="connsiteX127" fmla="*/ 2373568 w 12192000"/>
              <a:gd name="connsiteY127" fmla="*/ 2003219 h 2237474"/>
              <a:gd name="connsiteX128" fmla="*/ 2321399 w 12192000"/>
              <a:gd name="connsiteY128" fmla="*/ 1989467 h 2237474"/>
              <a:gd name="connsiteX129" fmla="*/ 2315525 w 12192000"/>
              <a:gd name="connsiteY129" fmla="*/ 1989708 h 2237474"/>
              <a:gd name="connsiteX130" fmla="*/ 2300792 w 12192000"/>
              <a:gd name="connsiteY130" fmla="*/ 1994290 h 2237474"/>
              <a:gd name="connsiteX131" fmla="*/ 2295469 w 12192000"/>
              <a:gd name="connsiteY131" fmla="*/ 1996659 h 2237474"/>
              <a:gd name="connsiteX132" fmla="*/ 2287219 w 12192000"/>
              <a:gd name="connsiteY132" fmla="*/ 1998750 h 2237474"/>
              <a:gd name="connsiteX133" fmla="*/ 2286948 w 12192000"/>
              <a:gd name="connsiteY133" fmla="*/ 1998596 h 2237474"/>
              <a:gd name="connsiteX134" fmla="*/ 2243069 w 12192000"/>
              <a:gd name="connsiteY134" fmla="*/ 2015111 h 2237474"/>
              <a:gd name="connsiteX135" fmla="*/ 2186609 w 12192000"/>
              <a:gd name="connsiteY135" fmla="*/ 2008263 h 2237474"/>
              <a:gd name="connsiteX136" fmla="*/ 2164831 w 12192000"/>
              <a:gd name="connsiteY136" fmla="*/ 2010143 h 2237474"/>
              <a:gd name="connsiteX137" fmla="*/ 2152836 w 12192000"/>
              <a:gd name="connsiteY137" fmla="*/ 2010048 h 2237474"/>
              <a:gd name="connsiteX138" fmla="*/ 2117102 w 12192000"/>
              <a:gd name="connsiteY138" fmla="*/ 2023004 h 2237474"/>
              <a:gd name="connsiteX139" fmla="*/ 2111935 w 12192000"/>
              <a:gd name="connsiteY139" fmla="*/ 2023163 h 2237474"/>
              <a:gd name="connsiteX140" fmla="*/ 2089991 w 12192000"/>
              <a:gd name="connsiteY140" fmla="*/ 2034193 h 2237474"/>
              <a:gd name="connsiteX141" fmla="*/ 2058061 w 12192000"/>
              <a:gd name="connsiteY141" fmla="*/ 2047942 h 2237474"/>
              <a:gd name="connsiteX142" fmla="*/ 2055737 w 12192000"/>
              <a:gd name="connsiteY142" fmla="*/ 2047704 h 2237474"/>
              <a:gd name="connsiteX143" fmla="*/ 2042244 w 12192000"/>
              <a:gd name="connsiteY143" fmla="*/ 2055560 h 2237474"/>
              <a:gd name="connsiteX144" fmla="*/ 1976224 w 12192000"/>
              <a:gd name="connsiteY144" fmla="*/ 2074257 h 2237474"/>
              <a:gd name="connsiteX145" fmla="*/ 1877728 w 12192000"/>
              <a:gd name="connsiteY145" fmla="*/ 2101004 h 2237474"/>
              <a:gd name="connsiteX146" fmla="*/ 1759056 w 12192000"/>
              <a:gd name="connsiteY146" fmla="*/ 2125608 h 2237474"/>
              <a:gd name="connsiteX147" fmla="*/ 1637948 w 12192000"/>
              <a:gd name="connsiteY147" fmla="*/ 2172597 h 2237474"/>
              <a:gd name="connsiteX148" fmla="*/ 1434549 w 12192000"/>
              <a:gd name="connsiteY148" fmla="*/ 2234522 h 2237474"/>
              <a:gd name="connsiteX149" fmla="*/ 1398481 w 12192000"/>
              <a:gd name="connsiteY149" fmla="*/ 2237074 h 2237474"/>
              <a:gd name="connsiteX150" fmla="*/ 1398407 w 12192000"/>
              <a:gd name="connsiteY150" fmla="*/ 2237095 h 2237474"/>
              <a:gd name="connsiteX151" fmla="*/ 1370962 w 12192000"/>
              <a:gd name="connsiteY151" fmla="*/ 2237474 h 2237474"/>
              <a:gd name="connsiteX152" fmla="*/ 1356367 w 12192000"/>
              <a:gd name="connsiteY152" fmla="*/ 2235089 h 2237474"/>
              <a:gd name="connsiteX153" fmla="*/ 1324828 w 12192000"/>
              <a:gd name="connsiteY153" fmla="*/ 2231968 h 2237474"/>
              <a:gd name="connsiteX154" fmla="*/ 1297744 w 12192000"/>
              <a:gd name="connsiteY154" fmla="*/ 2235849 h 2237474"/>
              <a:gd name="connsiteX155" fmla="*/ 1286236 w 12192000"/>
              <a:gd name="connsiteY155" fmla="*/ 2233135 h 2237474"/>
              <a:gd name="connsiteX156" fmla="*/ 1283504 w 12192000"/>
              <a:gd name="connsiteY156" fmla="*/ 2233797 h 2237474"/>
              <a:gd name="connsiteX157" fmla="*/ 1279765 w 12192000"/>
              <a:gd name="connsiteY157" fmla="*/ 2229639 h 2237474"/>
              <a:gd name="connsiteX158" fmla="*/ 1195347 w 12192000"/>
              <a:gd name="connsiteY158" fmla="*/ 2212354 h 2237474"/>
              <a:gd name="connsiteX159" fmla="*/ 970251 w 12192000"/>
              <a:gd name="connsiteY159" fmla="*/ 2221029 h 2237474"/>
              <a:gd name="connsiteX160" fmla="*/ 812914 w 12192000"/>
              <a:gd name="connsiteY160" fmla="*/ 2202752 h 2237474"/>
              <a:gd name="connsiteX161" fmla="*/ 800195 w 12192000"/>
              <a:gd name="connsiteY161" fmla="*/ 2209407 h 2237474"/>
              <a:gd name="connsiteX162" fmla="*/ 784978 w 12192000"/>
              <a:gd name="connsiteY162" fmla="*/ 2212360 h 2237474"/>
              <a:gd name="connsiteX163" fmla="*/ 681987 w 12192000"/>
              <a:gd name="connsiteY163" fmla="*/ 2216757 h 2237474"/>
              <a:gd name="connsiteX164" fmla="*/ 669923 w 12192000"/>
              <a:gd name="connsiteY164" fmla="*/ 2211682 h 2237474"/>
              <a:gd name="connsiteX165" fmla="*/ 648680 w 12192000"/>
              <a:gd name="connsiteY165" fmla="*/ 2206229 h 2237474"/>
              <a:gd name="connsiteX166" fmla="*/ 597225 w 12192000"/>
              <a:gd name="connsiteY166" fmla="*/ 2180999 h 2237474"/>
              <a:gd name="connsiteX167" fmla="*/ 558449 w 12192000"/>
              <a:gd name="connsiteY167" fmla="*/ 2182346 h 2237474"/>
              <a:gd name="connsiteX168" fmla="*/ 550517 w 12192000"/>
              <a:gd name="connsiteY168" fmla="*/ 2182060 h 2237474"/>
              <a:gd name="connsiteX169" fmla="*/ 550309 w 12192000"/>
              <a:gd name="connsiteY169" fmla="*/ 2181825 h 2237474"/>
              <a:gd name="connsiteX170" fmla="*/ 541836 w 12192000"/>
              <a:gd name="connsiteY170" fmla="*/ 2181063 h 2237474"/>
              <a:gd name="connsiteX171" fmla="*/ 536057 w 12192000"/>
              <a:gd name="connsiteY171" fmla="*/ 2181537 h 2237474"/>
              <a:gd name="connsiteX172" fmla="*/ 520671 w 12192000"/>
              <a:gd name="connsiteY172" fmla="*/ 2180980 h 2237474"/>
              <a:gd name="connsiteX173" fmla="*/ 515024 w 12192000"/>
              <a:gd name="connsiteY173" fmla="*/ 2179258 h 2237474"/>
              <a:gd name="connsiteX174" fmla="*/ 512278 w 12192000"/>
              <a:gd name="connsiteY174" fmla="*/ 2176369 h 2237474"/>
              <a:gd name="connsiteX175" fmla="*/ 480419 w 12192000"/>
              <a:gd name="connsiteY175" fmla="*/ 2167807 h 2237474"/>
              <a:gd name="connsiteX176" fmla="*/ 413835 w 12192000"/>
              <a:gd name="connsiteY176" fmla="*/ 2156783 h 2237474"/>
              <a:gd name="connsiteX177" fmla="*/ 376513 w 12192000"/>
              <a:gd name="connsiteY177" fmla="*/ 2154014 h 2237474"/>
              <a:gd name="connsiteX178" fmla="*/ 273386 w 12192000"/>
              <a:gd name="connsiteY178" fmla="*/ 2142551 h 2237474"/>
              <a:gd name="connsiteX179" fmla="*/ 169207 w 12192000"/>
              <a:gd name="connsiteY179" fmla="*/ 2128100 h 2237474"/>
              <a:gd name="connsiteX180" fmla="*/ 93149 w 12192000"/>
              <a:gd name="connsiteY180" fmla="*/ 2105324 h 2237474"/>
              <a:gd name="connsiteX181" fmla="*/ 88109 w 12192000"/>
              <a:gd name="connsiteY181" fmla="*/ 2106704 h 2237474"/>
              <a:gd name="connsiteX182" fmla="*/ 80022 w 12192000"/>
              <a:gd name="connsiteY182" fmla="*/ 2107254 h 2237474"/>
              <a:gd name="connsiteX183" fmla="*/ 79717 w 12192000"/>
              <a:gd name="connsiteY183" fmla="*/ 2107046 h 2237474"/>
              <a:gd name="connsiteX184" fmla="*/ 72352 w 12192000"/>
              <a:gd name="connsiteY184" fmla="*/ 2107991 h 2237474"/>
              <a:gd name="connsiteX185" fmla="*/ 37645 w 12192000"/>
              <a:gd name="connsiteY185" fmla="*/ 2115401 h 2237474"/>
              <a:gd name="connsiteX186" fmla="*/ 4572 w 12192000"/>
              <a:gd name="connsiteY186" fmla="*/ 2111091 h 2237474"/>
              <a:gd name="connsiteX187" fmla="*/ 0 w 12192000"/>
              <a:gd name="connsiteY187" fmla="*/ 2110468 h 2237474"/>
              <a:gd name="connsiteX188" fmla="*/ 0 w 12192000"/>
              <a:gd name="connsiteY18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80071 w 12192000"/>
              <a:gd name="connsiteY110" fmla="*/ 1972988 h 2237474"/>
              <a:gd name="connsiteX111" fmla="*/ 2942858 w 12192000"/>
              <a:gd name="connsiteY111" fmla="*/ 1981367 h 2237474"/>
              <a:gd name="connsiteX112" fmla="*/ 2875436 w 12192000"/>
              <a:gd name="connsiteY112" fmla="*/ 1996977 h 2237474"/>
              <a:gd name="connsiteX113" fmla="*/ 2874892 w 12192000"/>
              <a:gd name="connsiteY113" fmla="*/ 1996085 h 2237474"/>
              <a:gd name="connsiteX114" fmla="*/ 2864145 w 12192000"/>
              <a:gd name="connsiteY114" fmla="*/ 1994061 h 2237474"/>
              <a:gd name="connsiteX115" fmla="*/ 2843662 w 12192000"/>
              <a:gd name="connsiteY115" fmla="*/ 1992498 h 2237474"/>
              <a:gd name="connsiteX116" fmla="*/ 2796128 w 12192000"/>
              <a:gd name="connsiteY116" fmla="*/ 1976403 h 2237474"/>
              <a:gd name="connsiteX117" fmla="*/ 2756784 w 12192000"/>
              <a:gd name="connsiteY117" fmla="*/ 1985116 h 2237474"/>
              <a:gd name="connsiteX118" fmla="*/ 2748833 w 12192000"/>
              <a:gd name="connsiteY118" fmla="*/ 1986323 h 2237474"/>
              <a:gd name="connsiteX119" fmla="*/ 2748661 w 12192000"/>
              <a:gd name="connsiteY119" fmla="*/ 1986122 h 2237474"/>
              <a:gd name="connsiteX120" fmla="*/ 2740251 w 12192000"/>
              <a:gd name="connsiteY120" fmla="*/ 1986946 h 2237474"/>
              <a:gd name="connsiteX121" fmla="*/ 2718916 w 12192000"/>
              <a:gd name="connsiteY121" fmla="*/ 1990867 h 2237474"/>
              <a:gd name="connsiteX122" fmla="*/ 2713522 w 12192000"/>
              <a:gd name="connsiteY122" fmla="*/ 1990173 h 2237474"/>
              <a:gd name="connsiteX123" fmla="*/ 2680597 w 12192000"/>
              <a:gd name="connsiteY123" fmla="*/ 1984996 h 2237474"/>
              <a:gd name="connsiteX124" fmla="*/ 2578178 w 12192000"/>
              <a:gd name="connsiteY124" fmla="*/ 1990531 h 2237474"/>
              <a:gd name="connsiteX125" fmla="*/ 2476147 w 12192000"/>
              <a:gd name="connsiteY125" fmla="*/ 1998305 h 2237474"/>
              <a:gd name="connsiteX126" fmla="*/ 2373568 w 12192000"/>
              <a:gd name="connsiteY126" fmla="*/ 2003219 h 2237474"/>
              <a:gd name="connsiteX127" fmla="*/ 2321399 w 12192000"/>
              <a:gd name="connsiteY127" fmla="*/ 1989467 h 2237474"/>
              <a:gd name="connsiteX128" fmla="*/ 2315525 w 12192000"/>
              <a:gd name="connsiteY128" fmla="*/ 1989708 h 2237474"/>
              <a:gd name="connsiteX129" fmla="*/ 2300792 w 12192000"/>
              <a:gd name="connsiteY129" fmla="*/ 1994290 h 2237474"/>
              <a:gd name="connsiteX130" fmla="*/ 2295469 w 12192000"/>
              <a:gd name="connsiteY130" fmla="*/ 1996659 h 2237474"/>
              <a:gd name="connsiteX131" fmla="*/ 2287219 w 12192000"/>
              <a:gd name="connsiteY131" fmla="*/ 1998750 h 2237474"/>
              <a:gd name="connsiteX132" fmla="*/ 2286948 w 12192000"/>
              <a:gd name="connsiteY132" fmla="*/ 1998596 h 2237474"/>
              <a:gd name="connsiteX133" fmla="*/ 2243069 w 12192000"/>
              <a:gd name="connsiteY133" fmla="*/ 2015111 h 2237474"/>
              <a:gd name="connsiteX134" fmla="*/ 2186609 w 12192000"/>
              <a:gd name="connsiteY134" fmla="*/ 2008263 h 2237474"/>
              <a:gd name="connsiteX135" fmla="*/ 2164831 w 12192000"/>
              <a:gd name="connsiteY135" fmla="*/ 2010143 h 2237474"/>
              <a:gd name="connsiteX136" fmla="*/ 2152836 w 12192000"/>
              <a:gd name="connsiteY136" fmla="*/ 2010048 h 2237474"/>
              <a:gd name="connsiteX137" fmla="*/ 2117102 w 12192000"/>
              <a:gd name="connsiteY137" fmla="*/ 2023004 h 2237474"/>
              <a:gd name="connsiteX138" fmla="*/ 2111935 w 12192000"/>
              <a:gd name="connsiteY138" fmla="*/ 2023163 h 2237474"/>
              <a:gd name="connsiteX139" fmla="*/ 2089991 w 12192000"/>
              <a:gd name="connsiteY139" fmla="*/ 2034193 h 2237474"/>
              <a:gd name="connsiteX140" fmla="*/ 2058061 w 12192000"/>
              <a:gd name="connsiteY140" fmla="*/ 2047942 h 2237474"/>
              <a:gd name="connsiteX141" fmla="*/ 2055737 w 12192000"/>
              <a:gd name="connsiteY141" fmla="*/ 2047704 h 2237474"/>
              <a:gd name="connsiteX142" fmla="*/ 2042244 w 12192000"/>
              <a:gd name="connsiteY142" fmla="*/ 2055560 h 2237474"/>
              <a:gd name="connsiteX143" fmla="*/ 1976224 w 12192000"/>
              <a:gd name="connsiteY143" fmla="*/ 2074257 h 2237474"/>
              <a:gd name="connsiteX144" fmla="*/ 1877728 w 12192000"/>
              <a:gd name="connsiteY144" fmla="*/ 2101004 h 2237474"/>
              <a:gd name="connsiteX145" fmla="*/ 1759056 w 12192000"/>
              <a:gd name="connsiteY145" fmla="*/ 2125608 h 2237474"/>
              <a:gd name="connsiteX146" fmla="*/ 1637948 w 12192000"/>
              <a:gd name="connsiteY146" fmla="*/ 2172597 h 2237474"/>
              <a:gd name="connsiteX147" fmla="*/ 1434549 w 12192000"/>
              <a:gd name="connsiteY147" fmla="*/ 2234522 h 2237474"/>
              <a:gd name="connsiteX148" fmla="*/ 1398481 w 12192000"/>
              <a:gd name="connsiteY148" fmla="*/ 2237074 h 2237474"/>
              <a:gd name="connsiteX149" fmla="*/ 1398407 w 12192000"/>
              <a:gd name="connsiteY149" fmla="*/ 2237095 h 2237474"/>
              <a:gd name="connsiteX150" fmla="*/ 1370962 w 12192000"/>
              <a:gd name="connsiteY150" fmla="*/ 2237474 h 2237474"/>
              <a:gd name="connsiteX151" fmla="*/ 1356367 w 12192000"/>
              <a:gd name="connsiteY151" fmla="*/ 2235089 h 2237474"/>
              <a:gd name="connsiteX152" fmla="*/ 1324828 w 12192000"/>
              <a:gd name="connsiteY152" fmla="*/ 2231968 h 2237474"/>
              <a:gd name="connsiteX153" fmla="*/ 1297744 w 12192000"/>
              <a:gd name="connsiteY153" fmla="*/ 2235849 h 2237474"/>
              <a:gd name="connsiteX154" fmla="*/ 1286236 w 12192000"/>
              <a:gd name="connsiteY154" fmla="*/ 2233135 h 2237474"/>
              <a:gd name="connsiteX155" fmla="*/ 1283504 w 12192000"/>
              <a:gd name="connsiteY155" fmla="*/ 2233797 h 2237474"/>
              <a:gd name="connsiteX156" fmla="*/ 1279765 w 12192000"/>
              <a:gd name="connsiteY156" fmla="*/ 2229639 h 2237474"/>
              <a:gd name="connsiteX157" fmla="*/ 1195347 w 12192000"/>
              <a:gd name="connsiteY157" fmla="*/ 2212354 h 2237474"/>
              <a:gd name="connsiteX158" fmla="*/ 970251 w 12192000"/>
              <a:gd name="connsiteY158" fmla="*/ 2221029 h 2237474"/>
              <a:gd name="connsiteX159" fmla="*/ 812914 w 12192000"/>
              <a:gd name="connsiteY159" fmla="*/ 2202752 h 2237474"/>
              <a:gd name="connsiteX160" fmla="*/ 800195 w 12192000"/>
              <a:gd name="connsiteY160" fmla="*/ 2209407 h 2237474"/>
              <a:gd name="connsiteX161" fmla="*/ 784978 w 12192000"/>
              <a:gd name="connsiteY161" fmla="*/ 2212360 h 2237474"/>
              <a:gd name="connsiteX162" fmla="*/ 681987 w 12192000"/>
              <a:gd name="connsiteY162" fmla="*/ 2216757 h 2237474"/>
              <a:gd name="connsiteX163" fmla="*/ 669923 w 12192000"/>
              <a:gd name="connsiteY163" fmla="*/ 2211682 h 2237474"/>
              <a:gd name="connsiteX164" fmla="*/ 648680 w 12192000"/>
              <a:gd name="connsiteY164" fmla="*/ 2206229 h 2237474"/>
              <a:gd name="connsiteX165" fmla="*/ 597225 w 12192000"/>
              <a:gd name="connsiteY165" fmla="*/ 2180999 h 2237474"/>
              <a:gd name="connsiteX166" fmla="*/ 558449 w 12192000"/>
              <a:gd name="connsiteY166" fmla="*/ 2182346 h 2237474"/>
              <a:gd name="connsiteX167" fmla="*/ 550517 w 12192000"/>
              <a:gd name="connsiteY167" fmla="*/ 2182060 h 2237474"/>
              <a:gd name="connsiteX168" fmla="*/ 550309 w 12192000"/>
              <a:gd name="connsiteY168" fmla="*/ 2181825 h 2237474"/>
              <a:gd name="connsiteX169" fmla="*/ 541836 w 12192000"/>
              <a:gd name="connsiteY169" fmla="*/ 2181063 h 2237474"/>
              <a:gd name="connsiteX170" fmla="*/ 536057 w 12192000"/>
              <a:gd name="connsiteY170" fmla="*/ 2181537 h 2237474"/>
              <a:gd name="connsiteX171" fmla="*/ 520671 w 12192000"/>
              <a:gd name="connsiteY171" fmla="*/ 2180980 h 2237474"/>
              <a:gd name="connsiteX172" fmla="*/ 515024 w 12192000"/>
              <a:gd name="connsiteY172" fmla="*/ 2179258 h 2237474"/>
              <a:gd name="connsiteX173" fmla="*/ 512278 w 12192000"/>
              <a:gd name="connsiteY173" fmla="*/ 2176369 h 2237474"/>
              <a:gd name="connsiteX174" fmla="*/ 480419 w 12192000"/>
              <a:gd name="connsiteY174" fmla="*/ 2167807 h 2237474"/>
              <a:gd name="connsiteX175" fmla="*/ 413835 w 12192000"/>
              <a:gd name="connsiteY175" fmla="*/ 2156783 h 2237474"/>
              <a:gd name="connsiteX176" fmla="*/ 376513 w 12192000"/>
              <a:gd name="connsiteY176" fmla="*/ 2154014 h 2237474"/>
              <a:gd name="connsiteX177" fmla="*/ 273386 w 12192000"/>
              <a:gd name="connsiteY177" fmla="*/ 2142551 h 2237474"/>
              <a:gd name="connsiteX178" fmla="*/ 169207 w 12192000"/>
              <a:gd name="connsiteY178" fmla="*/ 2128100 h 2237474"/>
              <a:gd name="connsiteX179" fmla="*/ 93149 w 12192000"/>
              <a:gd name="connsiteY179" fmla="*/ 2105324 h 2237474"/>
              <a:gd name="connsiteX180" fmla="*/ 88109 w 12192000"/>
              <a:gd name="connsiteY180" fmla="*/ 2106704 h 2237474"/>
              <a:gd name="connsiteX181" fmla="*/ 80022 w 12192000"/>
              <a:gd name="connsiteY181" fmla="*/ 2107254 h 2237474"/>
              <a:gd name="connsiteX182" fmla="*/ 79717 w 12192000"/>
              <a:gd name="connsiteY182" fmla="*/ 2107046 h 2237474"/>
              <a:gd name="connsiteX183" fmla="*/ 72352 w 12192000"/>
              <a:gd name="connsiteY183" fmla="*/ 2107991 h 2237474"/>
              <a:gd name="connsiteX184" fmla="*/ 37645 w 12192000"/>
              <a:gd name="connsiteY184" fmla="*/ 2115401 h 2237474"/>
              <a:gd name="connsiteX185" fmla="*/ 4572 w 12192000"/>
              <a:gd name="connsiteY185" fmla="*/ 2111091 h 2237474"/>
              <a:gd name="connsiteX186" fmla="*/ 0 w 12192000"/>
              <a:gd name="connsiteY186" fmla="*/ 2110468 h 2237474"/>
              <a:gd name="connsiteX187" fmla="*/ 0 w 12192000"/>
              <a:gd name="connsiteY18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40251 w 12192000"/>
              <a:gd name="connsiteY119" fmla="*/ 1986946 h 2237474"/>
              <a:gd name="connsiteX120" fmla="*/ 2718916 w 12192000"/>
              <a:gd name="connsiteY120" fmla="*/ 1990867 h 2237474"/>
              <a:gd name="connsiteX121" fmla="*/ 2713522 w 12192000"/>
              <a:gd name="connsiteY121" fmla="*/ 1990173 h 2237474"/>
              <a:gd name="connsiteX122" fmla="*/ 2680597 w 12192000"/>
              <a:gd name="connsiteY122" fmla="*/ 1984996 h 2237474"/>
              <a:gd name="connsiteX123" fmla="*/ 2578178 w 12192000"/>
              <a:gd name="connsiteY123" fmla="*/ 1990531 h 2237474"/>
              <a:gd name="connsiteX124" fmla="*/ 2476147 w 12192000"/>
              <a:gd name="connsiteY124" fmla="*/ 1998305 h 2237474"/>
              <a:gd name="connsiteX125" fmla="*/ 2373568 w 12192000"/>
              <a:gd name="connsiteY125" fmla="*/ 2003219 h 2237474"/>
              <a:gd name="connsiteX126" fmla="*/ 2321399 w 12192000"/>
              <a:gd name="connsiteY126" fmla="*/ 1989467 h 2237474"/>
              <a:gd name="connsiteX127" fmla="*/ 2315525 w 12192000"/>
              <a:gd name="connsiteY127" fmla="*/ 1989708 h 2237474"/>
              <a:gd name="connsiteX128" fmla="*/ 2300792 w 12192000"/>
              <a:gd name="connsiteY128" fmla="*/ 1994290 h 2237474"/>
              <a:gd name="connsiteX129" fmla="*/ 2295469 w 12192000"/>
              <a:gd name="connsiteY129" fmla="*/ 1996659 h 2237474"/>
              <a:gd name="connsiteX130" fmla="*/ 2287219 w 12192000"/>
              <a:gd name="connsiteY130" fmla="*/ 1998750 h 2237474"/>
              <a:gd name="connsiteX131" fmla="*/ 2286948 w 12192000"/>
              <a:gd name="connsiteY131" fmla="*/ 1998596 h 2237474"/>
              <a:gd name="connsiteX132" fmla="*/ 2243069 w 12192000"/>
              <a:gd name="connsiteY132" fmla="*/ 2015111 h 2237474"/>
              <a:gd name="connsiteX133" fmla="*/ 2186609 w 12192000"/>
              <a:gd name="connsiteY133" fmla="*/ 2008263 h 2237474"/>
              <a:gd name="connsiteX134" fmla="*/ 2164831 w 12192000"/>
              <a:gd name="connsiteY134" fmla="*/ 2010143 h 2237474"/>
              <a:gd name="connsiteX135" fmla="*/ 2152836 w 12192000"/>
              <a:gd name="connsiteY135" fmla="*/ 2010048 h 2237474"/>
              <a:gd name="connsiteX136" fmla="*/ 2117102 w 12192000"/>
              <a:gd name="connsiteY136" fmla="*/ 2023004 h 2237474"/>
              <a:gd name="connsiteX137" fmla="*/ 2111935 w 12192000"/>
              <a:gd name="connsiteY137" fmla="*/ 2023163 h 2237474"/>
              <a:gd name="connsiteX138" fmla="*/ 2089991 w 12192000"/>
              <a:gd name="connsiteY138" fmla="*/ 2034193 h 2237474"/>
              <a:gd name="connsiteX139" fmla="*/ 2058061 w 12192000"/>
              <a:gd name="connsiteY139" fmla="*/ 2047942 h 2237474"/>
              <a:gd name="connsiteX140" fmla="*/ 2055737 w 12192000"/>
              <a:gd name="connsiteY140" fmla="*/ 2047704 h 2237474"/>
              <a:gd name="connsiteX141" fmla="*/ 2042244 w 12192000"/>
              <a:gd name="connsiteY141" fmla="*/ 2055560 h 2237474"/>
              <a:gd name="connsiteX142" fmla="*/ 1976224 w 12192000"/>
              <a:gd name="connsiteY142" fmla="*/ 2074257 h 2237474"/>
              <a:gd name="connsiteX143" fmla="*/ 1877728 w 12192000"/>
              <a:gd name="connsiteY143" fmla="*/ 2101004 h 2237474"/>
              <a:gd name="connsiteX144" fmla="*/ 1759056 w 12192000"/>
              <a:gd name="connsiteY144" fmla="*/ 2125608 h 2237474"/>
              <a:gd name="connsiteX145" fmla="*/ 1637948 w 12192000"/>
              <a:gd name="connsiteY145" fmla="*/ 2172597 h 2237474"/>
              <a:gd name="connsiteX146" fmla="*/ 1434549 w 12192000"/>
              <a:gd name="connsiteY146" fmla="*/ 2234522 h 2237474"/>
              <a:gd name="connsiteX147" fmla="*/ 1398481 w 12192000"/>
              <a:gd name="connsiteY147" fmla="*/ 2237074 h 2237474"/>
              <a:gd name="connsiteX148" fmla="*/ 1398407 w 12192000"/>
              <a:gd name="connsiteY148" fmla="*/ 2237095 h 2237474"/>
              <a:gd name="connsiteX149" fmla="*/ 1370962 w 12192000"/>
              <a:gd name="connsiteY149" fmla="*/ 2237474 h 2237474"/>
              <a:gd name="connsiteX150" fmla="*/ 1356367 w 12192000"/>
              <a:gd name="connsiteY150" fmla="*/ 2235089 h 2237474"/>
              <a:gd name="connsiteX151" fmla="*/ 1324828 w 12192000"/>
              <a:gd name="connsiteY151" fmla="*/ 2231968 h 2237474"/>
              <a:gd name="connsiteX152" fmla="*/ 1297744 w 12192000"/>
              <a:gd name="connsiteY152" fmla="*/ 2235849 h 2237474"/>
              <a:gd name="connsiteX153" fmla="*/ 1286236 w 12192000"/>
              <a:gd name="connsiteY153" fmla="*/ 2233135 h 2237474"/>
              <a:gd name="connsiteX154" fmla="*/ 1283504 w 12192000"/>
              <a:gd name="connsiteY154" fmla="*/ 2233797 h 2237474"/>
              <a:gd name="connsiteX155" fmla="*/ 1279765 w 12192000"/>
              <a:gd name="connsiteY155" fmla="*/ 2229639 h 2237474"/>
              <a:gd name="connsiteX156" fmla="*/ 1195347 w 12192000"/>
              <a:gd name="connsiteY156" fmla="*/ 2212354 h 2237474"/>
              <a:gd name="connsiteX157" fmla="*/ 970251 w 12192000"/>
              <a:gd name="connsiteY157" fmla="*/ 2221029 h 2237474"/>
              <a:gd name="connsiteX158" fmla="*/ 812914 w 12192000"/>
              <a:gd name="connsiteY158" fmla="*/ 2202752 h 2237474"/>
              <a:gd name="connsiteX159" fmla="*/ 800195 w 12192000"/>
              <a:gd name="connsiteY159" fmla="*/ 2209407 h 2237474"/>
              <a:gd name="connsiteX160" fmla="*/ 784978 w 12192000"/>
              <a:gd name="connsiteY160" fmla="*/ 2212360 h 2237474"/>
              <a:gd name="connsiteX161" fmla="*/ 681987 w 12192000"/>
              <a:gd name="connsiteY161" fmla="*/ 2216757 h 2237474"/>
              <a:gd name="connsiteX162" fmla="*/ 669923 w 12192000"/>
              <a:gd name="connsiteY162" fmla="*/ 2211682 h 2237474"/>
              <a:gd name="connsiteX163" fmla="*/ 648680 w 12192000"/>
              <a:gd name="connsiteY163" fmla="*/ 2206229 h 2237474"/>
              <a:gd name="connsiteX164" fmla="*/ 597225 w 12192000"/>
              <a:gd name="connsiteY164" fmla="*/ 2180999 h 2237474"/>
              <a:gd name="connsiteX165" fmla="*/ 558449 w 12192000"/>
              <a:gd name="connsiteY165" fmla="*/ 2182346 h 2237474"/>
              <a:gd name="connsiteX166" fmla="*/ 550517 w 12192000"/>
              <a:gd name="connsiteY166" fmla="*/ 2182060 h 2237474"/>
              <a:gd name="connsiteX167" fmla="*/ 550309 w 12192000"/>
              <a:gd name="connsiteY167" fmla="*/ 2181825 h 2237474"/>
              <a:gd name="connsiteX168" fmla="*/ 541836 w 12192000"/>
              <a:gd name="connsiteY168" fmla="*/ 2181063 h 2237474"/>
              <a:gd name="connsiteX169" fmla="*/ 536057 w 12192000"/>
              <a:gd name="connsiteY169" fmla="*/ 2181537 h 2237474"/>
              <a:gd name="connsiteX170" fmla="*/ 520671 w 12192000"/>
              <a:gd name="connsiteY170" fmla="*/ 2180980 h 2237474"/>
              <a:gd name="connsiteX171" fmla="*/ 515024 w 12192000"/>
              <a:gd name="connsiteY171" fmla="*/ 2179258 h 2237474"/>
              <a:gd name="connsiteX172" fmla="*/ 512278 w 12192000"/>
              <a:gd name="connsiteY172" fmla="*/ 2176369 h 2237474"/>
              <a:gd name="connsiteX173" fmla="*/ 480419 w 12192000"/>
              <a:gd name="connsiteY173" fmla="*/ 2167807 h 2237474"/>
              <a:gd name="connsiteX174" fmla="*/ 413835 w 12192000"/>
              <a:gd name="connsiteY174" fmla="*/ 2156783 h 2237474"/>
              <a:gd name="connsiteX175" fmla="*/ 376513 w 12192000"/>
              <a:gd name="connsiteY175" fmla="*/ 2154014 h 2237474"/>
              <a:gd name="connsiteX176" fmla="*/ 273386 w 12192000"/>
              <a:gd name="connsiteY176" fmla="*/ 2142551 h 2237474"/>
              <a:gd name="connsiteX177" fmla="*/ 169207 w 12192000"/>
              <a:gd name="connsiteY177" fmla="*/ 2128100 h 2237474"/>
              <a:gd name="connsiteX178" fmla="*/ 93149 w 12192000"/>
              <a:gd name="connsiteY178" fmla="*/ 2105324 h 2237474"/>
              <a:gd name="connsiteX179" fmla="*/ 88109 w 12192000"/>
              <a:gd name="connsiteY179" fmla="*/ 2106704 h 2237474"/>
              <a:gd name="connsiteX180" fmla="*/ 80022 w 12192000"/>
              <a:gd name="connsiteY180" fmla="*/ 2107254 h 2237474"/>
              <a:gd name="connsiteX181" fmla="*/ 79717 w 12192000"/>
              <a:gd name="connsiteY181" fmla="*/ 2107046 h 2237474"/>
              <a:gd name="connsiteX182" fmla="*/ 72352 w 12192000"/>
              <a:gd name="connsiteY182" fmla="*/ 2107991 h 2237474"/>
              <a:gd name="connsiteX183" fmla="*/ 37645 w 12192000"/>
              <a:gd name="connsiteY183" fmla="*/ 2115401 h 2237474"/>
              <a:gd name="connsiteX184" fmla="*/ 4572 w 12192000"/>
              <a:gd name="connsiteY184" fmla="*/ 2111091 h 2237474"/>
              <a:gd name="connsiteX185" fmla="*/ 0 w 12192000"/>
              <a:gd name="connsiteY185" fmla="*/ 2110468 h 2237474"/>
              <a:gd name="connsiteX186" fmla="*/ 0 w 12192000"/>
              <a:gd name="connsiteY18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18916 w 12192000"/>
              <a:gd name="connsiteY119" fmla="*/ 1990867 h 2237474"/>
              <a:gd name="connsiteX120" fmla="*/ 2713522 w 12192000"/>
              <a:gd name="connsiteY120" fmla="*/ 1990173 h 2237474"/>
              <a:gd name="connsiteX121" fmla="*/ 2680597 w 12192000"/>
              <a:gd name="connsiteY121" fmla="*/ 1984996 h 2237474"/>
              <a:gd name="connsiteX122" fmla="*/ 2578178 w 12192000"/>
              <a:gd name="connsiteY122" fmla="*/ 1990531 h 2237474"/>
              <a:gd name="connsiteX123" fmla="*/ 2476147 w 12192000"/>
              <a:gd name="connsiteY123" fmla="*/ 1998305 h 2237474"/>
              <a:gd name="connsiteX124" fmla="*/ 2373568 w 12192000"/>
              <a:gd name="connsiteY124" fmla="*/ 2003219 h 2237474"/>
              <a:gd name="connsiteX125" fmla="*/ 2321399 w 12192000"/>
              <a:gd name="connsiteY125" fmla="*/ 1989467 h 2237474"/>
              <a:gd name="connsiteX126" fmla="*/ 2315525 w 12192000"/>
              <a:gd name="connsiteY126" fmla="*/ 1989708 h 2237474"/>
              <a:gd name="connsiteX127" fmla="*/ 2300792 w 12192000"/>
              <a:gd name="connsiteY127" fmla="*/ 1994290 h 2237474"/>
              <a:gd name="connsiteX128" fmla="*/ 2295469 w 12192000"/>
              <a:gd name="connsiteY128" fmla="*/ 1996659 h 2237474"/>
              <a:gd name="connsiteX129" fmla="*/ 2287219 w 12192000"/>
              <a:gd name="connsiteY129" fmla="*/ 1998750 h 2237474"/>
              <a:gd name="connsiteX130" fmla="*/ 2286948 w 12192000"/>
              <a:gd name="connsiteY130" fmla="*/ 1998596 h 2237474"/>
              <a:gd name="connsiteX131" fmla="*/ 2243069 w 12192000"/>
              <a:gd name="connsiteY131" fmla="*/ 2015111 h 2237474"/>
              <a:gd name="connsiteX132" fmla="*/ 2186609 w 12192000"/>
              <a:gd name="connsiteY132" fmla="*/ 2008263 h 2237474"/>
              <a:gd name="connsiteX133" fmla="*/ 2164831 w 12192000"/>
              <a:gd name="connsiteY133" fmla="*/ 2010143 h 2237474"/>
              <a:gd name="connsiteX134" fmla="*/ 2152836 w 12192000"/>
              <a:gd name="connsiteY134" fmla="*/ 2010048 h 2237474"/>
              <a:gd name="connsiteX135" fmla="*/ 2117102 w 12192000"/>
              <a:gd name="connsiteY135" fmla="*/ 2023004 h 2237474"/>
              <a:gd name="connsiteX136" fmla="*/ 2111935 w 12192000"/>
              <a:gd name="connsiteY136" fmla="*/ 2023163 h 2237474"/>
              <a:gd name="connsiteX137" fmla="*/ 2089991 w 12192000"/>
              <a:gd name="connsiteY137" fmla="*/ 2034193 h 2237474"/>
              <a:gd name="connsiteX138" fmla="*/ 2058061 w 12192000"/>
              <a:gd name="connsiteY138" fmla="*/ 2047942 h 2237474"/>
              <a:gd name="connsiteX139" fmla="*/ 2055737 w 12192000"/>
              <a:gd name="connsiteY139" fmla="*/ 2047704 h 2237474"/>
              <a:gd name="connsiteX140" fmla="*/ 2042244 w 12192000"/>
              <a:gd name="connsiteY140" fmla="*/ 2055560 h 2237474"/>
              <a:gd name="connsiteX141" fmla="*/ 1976224 w 12192000"/>
              <a:gd name="connsiteY141" fmla="*/ 2074257 h 2237474"/>
              <a:gd name="connsiteX142" fmla="*/ 1877728 w 12192000"/>
              <a:gd name="connsiteY142" fmla="*/ 2101004 h 2237474"/>
              <a:gd name="connsiteX143" fmla="*/ 1759056 w 12192000"/>
              <a:gd name="connsiteY143" fmla="*/ 2125608 h 2237474"/>
              <a:gd name="connsiteX144" fmla="*/ 1637948 w 12192000"/>
              <a:gd name="connsiteY144" fmla="*/ 2172597 h 2237474"/>
              <a:gd name="connsiteX145" fmla="*/ 1434549 w 12192000"/>
              <a:gd name="connsiteY145" fmla="*/ 2234522 h 2237474"/>
              <a:gd name="connsiteX146" fmla="*/ 1398481 w 12192000"/>
              <a:gd name="connsiteY146" fmla="*/ 2237074 h 2237474"/>
              <a:gd name="connsiteX147" fmla="*/ 1398407 w 12192000"/>
              <a:gd name="connsiteY147" fmla="*/ 2237095 h 2237474"/>
              <a:gd name="connsiteX148" fmla="*/ 1370962 w 12192000"/>
              <a:gd name="connsiteY148" fmla="*/ 2237474 h 2237474"/>
              <a:gd name="connsiteX149" fmla="*/ 1356367 w 12192000"/>
              <a:gd name="connsiteY149" fmla="*/ 2235089 h 2237474"/>
              <a:gd name="connsiteX150" fmla="*/ 1324828 w 12192000"/>
              <a:gd name="connsiteY150" fmla="*/ 2231968 h 2237474"/>
              <a:gd name="connsiteX151" fmla="*/ 1297744 w 12192000"/>
              <a:gd name="connsiteY151" fmla="*/ 2235849 h 2237474"/>
              <a:gd name="connsiteX152" fmla="*/ 1286236 w 12192000"/>
              <a:gd name="connsiteY152" fmla="*/ 2233135 h 2237474"/>
              <a:gd name="connsiteX153" fmla="*/ 1283504 w 12192000"/>
              <a:gd name="connsiteY153" fmla="*/ 2233797 h 2237474"/>
              <a:gd name="connsiteX154" fmla="*/ 1279765 w 12192000"/>
              <a:gd name="connsiteY154" fmla="*/ 2229639 h 2237474"/>
              <a:gd name="connsiteX155" fmla="*/ 1195347 w 12192000"/>
              <a:gd name="connsiteY155" fmla="*/ 2212354 h 2237474"/>
              <a:gd name="connsiteX156" fmla="*/ 970251 w 12192000"/>
              <a:gd name="connsiteY156" fmla="*/ 2221029 h 2237474"/>
              <a:gd name="connsiteX157" fmla="*/ 812914 w 12192000"/>
              <a:gd name="connsiteY157" fmla="*/ 2202752 h 2237474"/>
              <a:gd name="connsiteX158" fmla="*/ 800195 w 12192000"/>
              <a:gd name="connsiteY158" fmla="*/ 2209407 h 2237474"/>
              <a:gd name="connsiteX159" fmla="*/ 784978 w 12192000"/>
              <a:gd name="connsiteY159" fmla="*/ 2212360 h 2237474"/>
              <a:gd name="connsiteX160" fmla="*/ 681987 w 12192000"/>
              <a:gd name="connsiteY160" fmla="*/ 2216757 h 2237474"/>
              <a:gd name="connsiteX161" fmla="*/ 669923 w 12192000"/>
              <a:gd name="connsiteY161" fmla="*/ 2211682 h 2237474"/>
              <a:gd name="connsiteX162" fmla="*/ 648680 w 12192000"/>
              <a:gd name="connsiteY162" fmla="*/ 2206229 h 2237474"/>
              <a:gd name="connsiteX163" fmla="*/ 597225 w 12192000"/>
              <a:gd name="connsiteY163" fmla="*/ 2180999 h 2237474"/>
              <a:gd name="connsiteX164" fmla="*/ 558449 w 12192000"/>
              <a:gd name="connsiteY164" fmla="*/ 2182346 h 2237474"/>
              <a:gd name="connsiteX165" fmla="*/ 550517 w 12192000"/>
              <a:gd name="connsiteY165" fmla="*/ 2182060 h 2237474"/>
              <a:gd name="connsiteX166" fmla="*/ 550309 w 12192000"/>
              <a:gd name="connsiteY166" fmla="*/ 2181825 h 2237474"/>
              <a:gd name="connsiteX167" fmla="*/ 541836 w 12192000"/>
              <a:gd name="connsiteY167" fmla="*/ 2181063 h 2237474"/>
              <a:gd name="connsiteX168" fmla="*/ 536057 w 12192000"/>
              <a:gd name="connsiteY168" fmla="*/ 2181537 h 2237474"/>
              <a:gd name="connsiteX169" fmla="*/ 520671 w 12192000"/>
              <a:gd name="connsiteY169" fmla="*/ 2180980 h 2237474"/>
              <a:gd name="connsiteX170" fmla="*/ 515024 w 12192000"/>
              <a:gd name="connsiteY170" fmla="*/ 2179258 h 2237474"/>
              <a:gd name="connsiteX171" fmla="*/ 512278 w 12192000"/>
              <a:gd name="connsiteY171" fmla="*/ 2176369 h 2237474"/>
              <a:gd name="connsiteX172" fmla="*/ 480419 w 12192000"/>
              <a:gd name="connsiteY172" fmla="*/ 2167807 h 2237474"/>
              <a:gd name="connsiteX173" fmla="*/ 413835 w 12192000"/>
              <a:gd name="connsiteY173" fmla="*/ 2156783 h 2237474"/>
              <a:gd name="connsiteX174" fmla="*/ 376513 w 12192000"/>
              <a:gd name="connsiteY174" fmla="*/ 2154014 h 2237474"/>
              <a:gd name="connsiteX175" fmla="*/ 273386 w 12192000"/>
              <a:gd name="connsiteY175" fmla="*/ 2142551 h 2237474"/>
              <a:gd name="connsiteX176" fmla="*/ 169207 w 12192000"/>
              <a:gd name="connsiteY176" fmla="*/ 2128100 h 2237474"/>
              <a:gd name="connsiteX177" fmla="*/ 93149 w 12192000"/>
              <a:gd name="connsiteY177" fmla="*/ 2105324 h 2237474"/>
              <a:gd name="connsiteX178" fmla="*/ 88109 w 12192000"/>
              <a:gd name="connsiteY178" fmla="*/ 2106704 h 2237474"/>
              <a:gd name="connsiteX179" fmla="*/ 80022 w 12192000"/>
              <a:gd name="connsiteY179" fmla="*/ 2107254 h 2237474"/>
              <a:gd name="connsiteX180" fmla="*/ 79717 w 12192000"/>
              <a:gd name="connsiteY180" fmla="*/ 2107046 h 2237474"/>
              <a:gd name="connsiteX181" fmla="*/ 72352 w 12192000"/>
              <a:gd name="connsiteY181" fmla="*/ 2107991 h 2237474"/>
              <a:gd name="connsiteX182" fmla="*/ 37645 w 12192000"/>
              <a:gd name="connsiteY182" fmla="*/ 2115401 h 2237474"/>
              <a:gd name="connsiteX183" fmla="*/ 4572 w 12192000"/>
              <a:gd name="connsiteY183" fmla="*/ 2111091 h 2237474"/>
              <a:gd name="connsiteX184" fmla="*/ 0 w 12192000"/>
              <a:gd name="connsiteY184" fmla="*/ 2110468 h 2237474"/>
              <a:gd name="connsiteX185" fmla="*/ 0 w 12192000"/>
              <a:gd name="connsiteY18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86948 w 12192000"/>
              <a:gd name="connsiteY129" fmla="*/ 1998596 h 2237474"/>
              <a:gd name="connsiteX130" fmla="*/ 2243069 w 12192000"/>
              <a:gd name="connsiteY130" fmla="*/ 2015111 h 2237474"/>
              <a:gd name="connsiteX131" fmla="*/ 2186609 w 12192000"/>
              <a:gd name="connsiteY131" fmla="*/ 2008263 h 2237474"/>
              <a:gd name="connsiteX132" fmla="*/ 2164831 w 12192000"/>
              <a:gd name="connsiteY132" fmla="*/ 2010143 h 2237474"/>
              <a:gd name="connsiteX133" fmla="*/ 2152836 w 12192000"/>
              <a:gd name="connsiteY133" fmla="*/ 2010048 h 2237474"/>
              <a:gd name="connsiteX134" fmla="*/ 2117102 w 12192000"/>
              <a:gd name="connsiteY134" fmla="*/ 2023004 h 2237474"/>
              <a:gd name="connsiteX135" fmla="*/ 2111935 w 12192000"/>
              <a:gd name="connsiteY135" fmla="*/ 2023163 h 2237474"/>
              <a:gd name="connsiteX136" fmla="*/ 2089991 w 12192000"/>
              <a:gd name="connsiteY136" fmla="*/ 2034193 h 2237474"/>
              <a:gd name="connsiteX137" fmla="*/ 2058061 w 12192000"/>
              <a:gd name="connsiteY137" fmla="*/ 2047942 h 2237474"/>
              <a:gd name="connsiteX138" fmla="*/ 2055737 w 12192000"/>
              <a:gd name="connsiteY138" fmla="*/ 2047704 h 2237474"/>
              <a:gd name="connsiteX139" fmla="*/ 2042244 w 12192000"/>
              <a:gd name="connsiteY139" fmla="*/ 2055560 h 2237474"/>
              <a:gd name="connsiteX140" fmla="*/ 1976224 w 12192000"/>
              <a:gd name="connsiteY140" fmla="*/ 2074257 h 2237474"/>
              <a:gd name="connsiteX141" fmla="*/ 1877728 w 12192000"/>
              <a:gd name="connsiteY141" fmla="*/ 2101004 h 2237474"/>
              <a:gd name="connsiteX142" fmla="*/ 1759056 w 12192000"/>
              <a:gd name="connsiteY142" fmla="*/ 2125608 h 2237474"/>
              <a:gd name="connsiteX143" fmla="*/ 1637948 w 12192000"/>
              <a:gd name="connsiteY143" fmla="*/ 2172597 h 2237474"/>
              <a:gd name="connsiteX144" fmla="*/ 1434549 w 12192000"/>
              <a:gd name="connsiteY144" fmla="*/ 2234522 h 2237474"/>
              <a:gd name="connsiteX145" fmla="*/ 1398481 w 12192000"/>
              <a:gd name="connsiteY145" fmla="*/ 2237074 h 2237474"/>
              <a:gd name="connsiteX146" fmla="*/ 1398407 w 12192000"/>
              <a:gd name="connsiteY146" fmla="*/ 2237095 h 2237474"/>
              <a:gd name="connsiteX147" fmla="*/ 1370962 w 12192000"/>
              <a:gd name="connsiteY147" fmla="*/ 2237474 h 2237474"/>
              <a:gd name="connsiteX148" fmla="*/ 1356367 w 12192000"/>
              <a:gd name="connsiteY148" fmla="*/ 2235089 h 2237474"/>
              <a:gd name="connsiteX149" fmla="*/ 1324828 w 12192000"/>
              <a:gd name="connsiteY149" fmla="*/ 2231968 h 2237474"/>
              <a:gd name="connsiteX150" fmla="*/ 1297744 w 12192000"/>
              <a:gd name="connsiteY150" fmla="*/ 2235849 h 2237474"/>
              <a:gd name="connsiteX151" fmla="*/ 1286236 w 12192000"/>
              <a:gd name="connsiteY151" fmla="*/ 2233135 h 2237474"/>
              <a:gd name="connsiteX152" fmla="*/ 1283504 w 12192000"/>
              <a:gd name="connsiteY152" fmla="*/ 2233797 h 2237474"/>
              <a:gd name="connsiteX153" fmla="*/ 1279765 w 12192000"/>
              <a:gd name="connsiteY153" fmla="*/ 2229639 h 2237474"/>
              <a:gd name="connsiteX154" fmla="*/ 1195347 w 12192000"/>
              <a:gd name="connsiteY154" fmla="*/ 2212354 h 2237474"/>
              <a:gd name="connsiteX155" fmla="*/ 970251 w 12192000"/>
              <a:gd name="connsiteY155" fmla="*/ 2221029 h 2237474"/>
              <a:gd name="connsiteX156" fmla="*/ 812914 w 12192000"/>
              <a:gd name="connsiteY156" fmla="*/ 2202752 h 2237474"/>
              <a:gd name="connsiteX157" fmla="*/ 800195 w 12192000"/>
              <a:gd name="connsiteY157" fmla="*/ 2209407 h 2237474"/>
              <a:gd name="connsiteX158" fmla="*/ 784978 w 12192000"/>
              <a:gd name="connsiteY158" fmla="*/ 2212360 h 2237474"/>
              <a:gd name="connsiteX159" fmla="*/ 681987 w 12192000"/>
              <a:gd name="connsiteY159" fmla="*/ 2216757 h 2237474"/>
              <a:gd name="connsiteX160" fmla="*/ 669923 w 12192000"/>
              <a:gd name="connsiteY160" fmla="*/ 2211682 h 2237474"/>
              <a:gd name="connsiteX161" fmla="*/ 648680 w 12192000"/>
              <a:gd name="connsiteY161" fmla="*/ 2206229 h 2237474"/>
              <a:gd name="connsiteX162" fmla="*/ 597225 w 12192000"/>
              <a:gd name="connsiteY162" fmla="*/ 2180999 h 2237474"/>
              <a:gd name="connsiteX163" fmla="*/ 558449 w 12192000"/>
              <a:gd name="connsiteY163" fmla="*/ 2182346 h 2237474"/>
              <a:gd name="connsiteX164" fmla="*/ 550517 w 12192000"/>
              <a:gd name="connsiteY164" fmla="*/ 2182060 h 2237474"/>
              <a:gd name="connsiteX165" fmla="*/ 550309 w 12192000"/>
              <a:gd name="connsiteY165" fmla="*/ 2181825 h 2237474"/>
              <a:gd name="connsiteX166" fmla="*/ 541836 w 12192000"/>
              <a:gd name="connsiteY166" fmla="*/ 2181063 h 2237474"/>
              <a:gd name="connsiteX167" fmla="*/ 536057 w 12192000"/>
              <a:gd name="connsiteY167" fmla="*/ 2181537 h 2237474"/>
              <a:gd name="connsiteX168" fmla="*/ 520671 w 12192000"/>
              <a:gd name="connsiteY168" fmla="*/ 2180980 h 2237474"/>
              <a:gd name="connsiteX169" fmla="*/ 515024 w 12192000"/>
              <a:gd name="connsiteY169" fmla="*/ 2179258 h 2237474"/>
              <a:gd name="connsiteX170" fmla="*/ 512278 w 12192000"/>
              <a:gd name="connsiteY170" fmla="*/ 2176369 h 2237474"/>
              <a:gd name="connsiteX171" fmla="*/ 480419 w 12192000"/>
              <a:gd name="connsiteY171" fmla="*/ 2167807 h 2237474"/>
              <a:gd name="connsiteX172" fmla="*/ 413835 w 12192000"/>
              <a:gd name="connsiteY172" fmla="*/ 2156783 h 2237474"/>
              <a:gd name="connsiteX173" fmla="*/ 376513 w 12192000"/>
              <a:gd name="connsiteY173" fmla="*/ 2154014 h 2237474"/>
              <a:gd name="connsiteX174" fmla="*/ 273386 w 12192000"/>
              <a:gd name="connsiteY174" fmla="*/ 2142551 h 2237474"/>
              <a:gd name="connsiteX175" fmla="*/ 169207 w 12192000"/>
              <a:gd name="connsiteY175" fmla="*/ 2128100 h 2237474"/>
              <a:gd name="connsiteX176" fmla="*/ 93149 w 12192000"/>
              <a:gd name="connsiteY176" fmla="*/ 2105324 h 2237474"/>
              <a:gd name="connsiteX177" fmla="*/ 88109 w 12192000"/>
              <a:gd name="connsiteY177" fmla="*/ 2106704 h 2237474"/>
              <a:gd name="connsiteX178" fmla="*/ 80022 w 12192000"/>
              <a:gd name="connsiteY178" fmla="*/ 2107254 h 2237474"/>
              <a:gd name="connsiteX179" fmla="*/ 79717 w 12192000"/>
              <a:gd name="connsiteY179" fmla="*/ 2107046 h 2237474"/>
              <a:gd name="connsiteX180" fmla="*/ 72352 w 12192000"/>
              <a:gd name="connsiteY180" fmla="*/ 2107991 h 2237474"/>
              <a:gd name="connsiteX181" fmla="*/ 37645 w 12192000"/>
              <a:gd name="connsiteY181" fmla="*/ 2115401 h 2237474"/>
              <a:gd name="connsiteX182" fmla="*/ 4572 w 12192000"/>
              <a:gd name="connsiteY182" fmla="*/ 2111091 h 2237474"/>
              <a:gd name="connsiteX183" fmla="*/ 0 w 12192000"/>
              <a:gd name="connsiteY183" fmla="*/ 2110468 h 2237474"/>
              <a:gd name="connsiteX184" fmla="*/ 0 w 12192000"/>
              <a:gd name="connsiteY18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43069 w 12192000"/>
              <a:gd name="connsiteY129" fmla="*/ 2015111 h 2237474"/>
              <a:gd name="connsiteX130" fmla="*/ 2186609 w 12192000"/>
              <a:gd name="connsiteY130" fmla="*/ 2008263 h 2237474"/>
              <a:gd name="connsiteX131" fmla="*/ 2164831 w 12192000"/>
              <a:gd name="connsiteY131" fmla="*/ 2010143 h 2237474"/>
              <a:gd name="connsiteX132" fmla="*/ 2152836 w 12192000"/>
              <a:gd name="connsiteY132" fmla="*/ 2010048 h 2237474"/>
              <a:gd name="connsiteX133" fmla="*/ 2117102 w 12192000"/>
              <a:gd name="connsiteY133" fmla="*/ 2023004 h 2237474"/>
              <a:gd name="connsiteX134" fmla="*/ 2111935 w 12192000"/>
              <a:gd name="connsiteY134" fmla="*/ 2023163 h 2237474"/>
              <a:gd name="connsiteX135" fmla="*/ 2089991 w 12192000"/>
              <a:gd name="connsiteY135" fmla="*/ 2034193 h 2237474"/>
              <a:gd name="connsiteX136" fmla="*/ 2058061 w 12192000"/>
              <a:gd name="connsiteY136" fmla="*/ 2047942 h 2237474"/>
              <a:gd name="connsiteX137" fmla="*/ 2055737 w 12192000"/>
              <a:gd name="connsiteY137" fmla="*/ 2047704 h 2237474"/>
              <a:gd name="connsiteX138" fmla="*/ 2042244 w 12192000"/>
              <a:gd name="connsiteY138" fmla="*/ 2055560 h 2237474"/>
              <a:gd name="connsiteX139" fmla="*/ 1976224 w 12192000"/>
              <a:gd name="connsiteY139" fmla="*/ 2074257 h 2237474"/>
              <a:gd name="connsiteX140" fmla="*/ 1877728 w 12192000"/>
              <a:gd name="connsiteY140" fmla="*/ 2101004 h 2237474"/>
              <a:gd name="connsiteX141" fmla="*/ 1759056 w 12192000"/>
              <a:gd name="connsiteY141" fmla="*/ 2125608 h 2237474"/>
              <a:gd name="connsiteX142" fmla="*/ 1637948 w 12192000"/>
              <a:gd name="connsiteY142" fmla="*/ 2172597 h 2237474"/>
              <a:gd name="connsiteX143" fmla="*/ 1434549 w 12192000"/>
              <a:gd name="connsiteY143" fmla="*/ 2234522 h 2237474"/>
              <a:gd name="connsiteX144" fmla="*/ 1398481 w 12192000"/>
              <a:gd name="connsiteY144" fmla="*/ 2237074 h 2237474"/>
              <a:gd name="connsiteX145" fmla="*/ 1398407 w 12192000"/>
              <a:gd name="connsiteY145" fmla="*/ 2237095 h 2237474"/>
              <a:gd name="connsiteX146" fmla="*/ 1370962 w 12192000"/>
              <a:gd name="connsiteY146" fmla="*/ 2237474 h 2237474"/>
              <a:gd name="connsiteX147" fmla="*/ 1356367 w 12192000"/>
              <a:gd name="connsiteY147" fmla="*/ 2235089 h 2237474"/>
              <a:gd name="connsiteX148" fmla="*/ 1324828 w 12192000"/>
              <a:gd name="connsiteY148" fmla="*/ 2231968 h 2237474"/>
              <a:gd name="connsiteX149" fmla="*/ 1297744 w 12192000"/>
              <a:gd name="connsiteY149" fmla="*/ 2235849 h 2237474"/>
              <a:gd name="connsiteX150" fmla="*/ 1286236 w 12192000"/>
              <a:gd name="connsiteY150" fmla="*/ 2233135 h 2237474"/>
              <a:gd name="connsiteX151" fmla="*/ 1283504 w 12192000"/>
              <a:gd name="connsiteY151" fmla="*/ 2233797 h 2237474"/>
              <a:gd name="connsiteX152" fmla="*/ 1279765 w 12192000"/>
              <a:gd name="connsiteY152" fmla="*/ 2229639 h 2237474"/>
              <a:gd name="connsiteX153" fmla="*/ 1195347 w 12192000"/>
              <a:gd name="connsiteY153" fmla="*/ 2212354 h 2237474"/>
              <a:gd name="connsiteX154" fmla="*/ 970251 w 12192000"/>
              <a:gd name="connsiteY154" fmla="*/ 2221029 h 2237474"/>
              <a:gd name="connsiteX155" fmla="*/ 812914 w 12192000"/>
              <a:gd name="connsiteY155" fmla="*/ 2202752 h 2237474"/>
              <a:gd name="connsiteX156" fmla="*/ 800195 w 12192000"/>
              <a:gd name="connsiteY156" fmla="*/ 2209407 h 2237474"/>
              <a:gd name="connsiteX157" fmla="*/ 784978 w 12192000"/>
              <a:gd name="connsiteY157" fmla="*/ 2212360 h 2237474"/>
              <a:gd name="connsiteX158" fmla="*/ 681987 w 12192000"/>
              <a:gd name="connsiteY158" fmla="*/ 2216757 h 2237474"/>
              <a:gd name="connsiteX159" fmla="*/ 669923 w 12192000"/>
              <a:gd name="connsiteY159" fmla="*/ 2211682 h 2237474"/>
              <a:gd name="connsiteX160" fmla="*/ 648680 w 12192000"/>
              <a:gd name="connsiteY160" fmla="*/ 2206229 h 2237474"/>
              <a:gd name="connsiteX161" fmla="*/ 597225 w 12192000"/>
              <a:gd name="connsiteY161" fmla="*/ 2180999 h 2237474"/>
              <a:gd name="connsiteX162" fmla="*/ 558449 w 12192000"/>
              <a:gd name="connsiteY162" fmla="*/ 2182346 h 2237474"/>
              <a:gd name="connsiteX163" fmla="*/ 550517 w 12192000"/>
              <a:gd name="connsiteY163" fmla="*/ 2182060 h 2237474"/>
              <a:gd name="connsiteX164" fmla="*/ 550309 w 12192000"/>
              <a:gd name="connsiteY164" fmla="*/ 2181825 h 2237474"/>
              <a:gd name="connsiteX165" fmla="*/ 541836 w 12192000"/>
              <a:gd name="connsiteY165" fmla="*/ 2181063 h 2237474"/>
              <a:gd name="connsiteX166" fmla="*/ 536057 w 12192000"/>
              <a:gd name="connsiteY166" fmla="*/ 2181537 h 2237474"/>
              <a:gd name="connsiteX167" fmla="*/ 520671 w 12192000"/>
              <a:gd name="connsiteY167" fmla="*/ 2180980 h 2237474"/>
              <a:gd name="connsiteX168" fmla="*/ 515024 w 12192000"/>
              <a:gd name="connsiteY168" fmla="*/ 2179258 h 2237474"/>
              <a:gd name="connsiteX169" fmla="*/ 512278 w 12192000"/>
              <a:gd name="connsiteY169" fmla="*/ 2176369 h 2237474"/>
              <a:gd name="connsiteX170" fmla="*/ 480419 w 12192000"/>
              <a:gd name="connsiteY170" fmla="*/ 2167807 h 2237474"/>
              <a:gd name="connsiteX171" fmla="*/ 413835 w 12192000"/>
              <a:gd name="connsiteY171" fmla="*/ 2156783 h 2237474"/>
              <a:gd name="connsiteX172" fmla="*/ 376513 w 12192000"/>
              <a:gd name="connsiteY172" fmla="*/ 2154014 h 2237474"/>
              <a:gd name="connsiteX173" fmla="*/ 273386 w 12192000"/>
              <a:gd name="connsiteY173" fmla="*/ 2142551 h 2237474"/>
              <a:gd name="connsiteX174" fmla="*/ 169207 w 12192000"/>
              <a:gd name="connsiteY174" fmla="*/ 2128100 h 2237474"/>
              <a:gd name="connsiteX175" fmla="*/ 93149 w 12192000"/>
              <a:gd name="connsiteY175" fmla="*/ 2105324 h 2237474"/>
              <a:gd name="connsiteX176" fmla="*/ 88109 w 12192000"/>
              <a:gd name="connsiteY176" fmla="*/ 2106704 h 2237474"/>
              <a:gd name="connsiteX177" fmla="*/ 80022 w 12192000"/>
              <a:gd name="connsiteY177" fmla="*/ 2107254 h 2237474"/>
              <a:gd name="connsiteX178" fmla="*/ 79717 w 12192000"/>
              <a:gd name="connsiteY178" fmla="*/ 2107046 h 2237474"/>
              <a:gd name="connsiteX179" fmla="*/ 72352 w 12192000"/>
              <a:gd name="connsiteY179" fmla="*/ 2107991 h 2237474"/>
              <a:gd name="connsiteX180" fmla="*/ 37645 w 12192000"/>
              <a:gd name="connsiteY180" fmla="*/ 2115401 h 2237474"/>
              <a:gd name="connsiteX181" fmla="*/ 4572 w 12192000"/>
              <a:gd name="connsiteY181" fmla="*/ 2111091 h 2237474"/>
              <a:gd name="connsiteX182" fmla="*/ 0 w 12192000"/>
              <a:gd name="connsiteY182" fmla="*/ 2110468 h 2237474"/>
              <a:gd name="connsiteX183" fmla="*/ 0 w 12192000"/>
              <a:gd name="connsiteY18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87219 w 12192000"/>
              <a:gd name="connsiteY127" fmla="*/ 1998750 h 2237474"/>
              <a:gd name="connsiteX128" fmla="*/ 2243069 w 12192000"/>
              <a:gd name="connsiteY128" fmla="*/ 2015111 h 2237474"/>
              <a:gd name="connsiteX129" fmla="*/ 2186609 w 12192000"/>
              <a:gd name="connsiteY129" fmla="*/ 2008263 h 2237474"/>
              <a:gd name="connsiteX130" fmla="*/ 2164831 w 12192000"/>
              <a:gd name="connsiteY130" fmla="*/ 2010143 h 2237474"/>
              <a:gd name="connsiteX131" fmla="*/ 2152836 w 12192000"/>
              <a:gd name="connsiteY131" fmla="*/ 2010048 h 2237474"/>
              <a:gd name="connsiteX132" fmla="*/ 2117102 w 12192000"/>
              <a:gd name="connsiteY132" fmla="*/ 2023004 h 2237474"/>
              <a:gd name="connsiteX133" fmla="*/ 2111935 w 12192000"/>
              <a:gd name="connsiteY133" fmla="*/ 2023163 h 2237474"/>
              <a:gd name="connsiteX134" fmla="*/ 2089991 w 12192000"/>
              <a:gd name="connsiteY134" fmla="*/ 2034193 h 2237474"/>
              <a:gd name="connsiteX135" fmla="*/ 2058061 w 12192000"/>
              <a:gd name="connsiteY135" fmla="*/ 2047942 h 2237474"/>
              <a:gd name="connsiteX136" fmla="*/ 2055737 w 12192000"/>
              <a:gd name="connsiteY136" fmla="*/ 2047704 h 2237474"/>
              <a:gd name="connsiteX137" fmla="*/ 2042244 w 12192000"/>
              <a:gd name="connsiteY137" fmla="*/ 2055560 h 2237474"/>
              <a:gd name="connsiteX138" fmla="*/ 1976224 w 12192000"/>
              <a:gd name="connsiteY138" fmla="*/ 2074257 h 2237474"/>
              <a:gd name="connsiteX139" fmla="*/ 1877728 w 12192000"/>
              <a:gd name="connsiteY139" fmla="*/ 2101004 h 2237474"/>
              <a:gd name="connsiteX140" fmla="*/ 1759056 w 12192000"/>
              <a:gd name="connsiteY140" fmla="*/ 2125608 h 2237474"/>
              <a:gd name="connsiteX141" fmla="*/ 1637948 w 12192000"/>
              <a:gd name="connsiteY141" fmla="*/ 2172597 h 2237474"/>
              <a:gd name="connsiteX142" fmla="*/ 1434549 w 12192000"/>
              <a:gd name="connsiteY142" fmla="*/ 2234522 h 2237474"/>
              <a:gd name="connsiteX143" fmla="*/ 1398481 w 12192000"/>
              <a:gd name="connsiteY143" fmla="*/ 2237074 h 2237474"/>
              <a:gd name="connsiteX144" fmla="*/ 1398407 w 12192000"/>
              <a:gd name="connsiteY144" fmla="*/ 2237095 h 2237474"/>
              <a:gd name="connsiteX145" fmla="*/ 1370962 w 12192000"/>
              <a:gd name="connsiteY145" fmla="*/ 2237474 h 2237474"/>
              <a:gd name="connsiteX146" fmla="*/ 1356367 w 12192000"/>
              <a:gd name="connsiteY146" fmla="*/ 2235089 h 2237474"/>
              <a:gd name="connsiteX147" fmla="*/ 1324828 w 12192000"/>
              <a:gd name="connsiteY147" fmla="*/ 2231968 h 2237474"/>
              <a:gd name="connsiteX148" fmla="*/ 1297744 w 12192000"/>
              <a:gd name="connsiteY148" fmla="*/ 2235849 h 2237474"/>
              <a:gd name="connsiteX149" fmla="*/ 1286236 w 12192000"/>
              <a:gd name="connsiteY149" fmla="*/ 2233135 h 2237474"/>
              <a:gd name="connsiteX150" fmla="*/ 1283504 w 12192000"/>
              <a:gd name="connsiteY150" fmla="*/ 2233797 h 2237474"/>
              <a:gd name="connsiteX151" fmla="*/ 1279765 w 12192000"/>
              <a:gd name="connsiteY151" fmla="*/ 2229639 h 2237474"/>
              <a:gd name="connsiteX152" fmla="*/ 1195347 w 12192000"/>
              <a:gd name="connsiteY152" fmla="*/ 2212354 h 2237474"/>
              <a:gd name="connsiteX153" fmla="*/ 970251 w 12192000"/>
              <a:gd name="connsiteY153" fmla="*/ 2221029 h 2237474"/>
              <a:gd name="connsiteX154" fmla="*/ 812914 w 12192000"/>
              <a:gd name="connsiteY154" fmla="*/ 2202752 h 2237474"/>
              <a:gd name="connsiteX155" fmla="*/ 800195 w 12192000"/>
              <a:gd name="connsiteY155" fmla="*/ 2209407 h 2237474"/>
              <a:gd name="connsiteX156" fmla="*/ 784978 w 12192000"/>
              <a:gd name="connsiteY156" fmla="*/ 2212360 h 2237474"/>
              <a:gd name="connsiteX157" fmla="*/ 681987 w 12192000"/>
              <a:gd name="connsiteY157" fmla="*/ 2216757 h 2237474"/>
              <a:gd name="connsiteX158" fmla="*/ 669923 w 12192000"/>
              <a:gd name="connsiteY158" fmla="*/ 2211682 h 2237474"/>
              <a:gd name="connsiteX159" fmla="*/ 648680 w 12192000"/>
              <a:gd name="connsiteY159" fmla="*/ 2206229 h 2237474"/>
              <a:gd name="connsiteX160" fmla="*/ 597225 w 12192000"/>
              <a:gd name="connsiteY160" fmla="*/ 2180999 h 2237474"/>
              <a:gd name="connsiteX161" fmla="*/ 558449 w 12192000"/>
              <a:gd name="connsiteY161" fmla="*/ 2182346 h 2237474"/>
              <a:gd name="connsiteX162" fmla="*/ 550517 w 12192000"/>
              <a:gd name="connsiteY162" fmla="*/ 2182060 h 2237474"/>
              <a:gd name="connsiteX163" fmla="*/ 550309 w 12192000"/>
              <a:gd name="connsiteY163" fmla="*/ 2181825 h 2237474"/>
              <a:gd name="connsiteX164" fmla="*/ 541836 w 12192000"/>
              <a:gd name="connsiteY164" fmla="*/ 2181063 h 2237474"/>
              <a:gd name="connsiteX165" fmla="*/ 536057 w 12192000"/>
              <a:gd name="connsiteY165" fmla="*/ 2181537 h 2237474"/>
              <a:gd name="connsiteX166" fmla="*/ 520671 w 12192000"/>
              <a:gd name="connsiteY166" fmla="*/ 2180980 h 2237474"/>
              <a:gd name="connsiteX167" fmla="*/ 515024 w 12192000"/>
              <a:gd name="connsiteY167" fmla="*/ 2179258 h 2237474"/>
              <a:gd name="connsiteX168" fmla="*/ 512278 w 12192000"/>
              <a:gd name="connsiteY168" fmla="*/ 2176369 h 2237474"/>
              <a:gd name="connsiteX169" fmla="*/ 480419 w 12192000"/>
              <a:gd name="connsiteY169" fmla="*/ 2167807 h 2237474"/>
              <a:gd name="connsiteX170" fmla="*/ 413835 w 12192000"/>
              <a:gd name="connsiteY170" fmla="*/ 2156783 h 2237474"/>
              <a:gd name="connsiteX171" fmla="*/ 376513 w 12192000"/>
              <a:gd name="connsiteY171" fmla="*/ 2154014 h 2237474"/>
              <a:gd name="connsiteX172" fmla="*/ 273386 w 12192000"/>
              <a:gd name="connsiteY172" fmla="*/ 2142551 h 2237474"/>
              <a:gd name="connsiteX173" fmla="*/ 169207 w 12192000"/>
              <a:gd name="connsiteY173" fmla="*/ 2128100 h 2237474"/>
              <a:gd name="connsiteX174" fmla="*/ 93149 w 12192000"/>
              <a:gd name="connsiteY174" fmla="*/ 2105324 h 2237474"/>
              <a:gd name="connsiteX175" fmla="*/ 88109 w 12192000"/>
              <a:gd name="connsiteY175" fmla="*/ 2106704 h 2237474"/>
              <a:gd name="connsiteX176" fmla="*/ 80022 w 12192000"/>
              <a:gd name="connsiteY176" fmla="*/ 2107254 h 2237474"/>
              <a:gd name="connsiteX177" fmla="*/ 79717 w 12192000"/>
              <a:gd name="connsiteY177" fmla="*/ 2107046 h 2237474"/>
              <a:gd name="connsiteX178" fmla="*/ 72352 w 12192000"/>
              <a:gd name="connsiteY178" fmla="*/ 2107991 h 2237474"/>
              <a:gd name="connsiteX179" fmla="*/ 37645 w 12192000"/>
              <a:gd name="connsiteY179" fmla="*/ 2115401 h 2237474"/>
              <a:gd name="connsiteX180" fmla="*/ 4572 w 12192000"/>
              <a:gd name="connsiteY180" fmla="*/ 2111091 h 2237474"/>
              <a:gd name="connsiteX181" fmla="*/ 0 w 12192000"/>
              <a:gd name="connsiteY181" fmla="*/ 2110468 h 2237474"/>
              <a:gd name="connsiteX182" fmla="*/ 0 w 12192000"/>
              <a:gd name="connsiteY18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15525 w 12192000"/>
              <a:gd name="connsiteY124" fmla="*/ 1989708 h 2237474"/>
              <a:gd name="connsiteX125" fmla="*/ 2300792 w 12192000"/>
              <a:gd name="connsiteY125" fmla="*/ 1994290 h 2237474"/>
              <a:gd name="connsiteX126" fmla="*/ 2287219 w 12192000"/>
              <a:gd name="connsiteY126" fmla="*/ 1998750 h 2237474"/>
              <a:gd name="connsiteX127" fmla="*/ 2243069 w 12192000"/>
              <a:gd name="connsiteY127" fmla="*/ 2015111 h 2237474"/>
              <a:gd name="connsiteX128" fmla="*/ 2186609 w 12192000"/>
              <a:gd name="connsiteY128" fmla="*/ 2008263 h 2237474"/>
              <a:gd name="connsiteX129" fmla="*/ 2164831 w 12192000"/>
              <a:gd name="connsiteY129" fmla="*/ 2010143 h 2237474"/>
              <a:gd name="connsiteX130" fmla="*/ 2152836 w 12192000"/>
              <a:gd name="connsiteY130" fmla="*/ 2010048 h 2237474"/>
              <a:gd name="connsiteX131" fmla="*/ 2117102 w 12192000"/>
              <a:gd name="connsiteY131" fmla="*/ 2023004 h 2237474"/>
              <a:gd name="connsiteX132" fmla="*/ 2111935 w 12192000"/>
              <a:gd name="connsiteY132" fmla="*/ 2023163 h 2237474"/>
              <a:gd name="connsiteX133" fmla="*/ 2089991 w 12192000"/>
              <a:gd name="connsiteY133" fmla="*/ 2034193 h 2237474"/>
              <a:gd name="connsiteX134" fmla="*/ 2058061 w 12192000"/>
              <a:gd name="connsiteY134" fmla="*/ 2047942 h 2237474"/>
              <a:gd name="connsiteX135" fmla="*/ 2055737 w 12192000"/>
              <a:gd name="connsiteY135" fmla="*/ 2047704 h 2237474"/>
              <a:gd name="connsiteX136" fmla="*/ 2042244 w 12192000"/>
              <a:gd name="connsiteY136" fmla="*/ 2055560 h 2237474"/>
              <a:gd name="connsiteX137" fmla="*/ 1976224 w 12192000"/>
              <a:gd name="connsiteY137" fmla="*/ 2074257 h 2237474"/>
              <a:gd name="connsiteX138" fmla="*/ 1877728 w 12192000"/>
              <a:gd name="connsiteY138" fmla="*/ 2101004 h 2237474"/>
              <a:gd name="connsiteX139" fmla="*/ 1759056 w 12192000"/>
              <a:gd name="connsiteY139" fmla="*/ 2125608 h 2237474"/>
              <a:gd name="connsiteX140" fmla="*/ 1637948 w 12192000"/>
              <a:gd name="connsiteY140" fmla="*/ 2172597 h 2237474"/>
              <a:gd name="connsiteX141" fmla="*/ 1434549 w 12192000"/>
              <a:gd name="connsiteY141" fmla="*/ 2234522 h 2237474"/>
              <a:gd name="connsiteX142" fmla="*/ 1398481 w 12192000"/>
              <a:gd name="connsiteY142" fmla="*/ 2237074 h 2237474"/>
              <a:gd name="connsiteX143" fmla="*/ 1398407 w 12192000"/>
              <a:gd name="connsiteY143" fmla="*/ 2237095 h 2237474"/>
              <a:gd name="connsiteX144" fmla="*/ 1370962 w 12192000"/>
              <a:gd name="connsiteY144" fmla="*/ 2237474 h 2237474"/>
              <a:gd name="connsiteX145" fmla="*/ 1356367 w 12192000"/>
              <a:gd name="connsiteY145" fmla="*/ 2235089 h 2237474"/>
              <a:gd name="connsiteX146" fmla="*/ 1324828 w 12192000"/>
              <a:gd name="connsiteY146" fmla="*/ 2231968 h 2237474"/>
              <a:gd name="connsiteX147" fmla="*/ 1297744 w 12192000"/>
              <a:gd name="connsiteY147" fmla="*/ 2235849 h 2237474"/>
              <a:gd name="connsiteX148" fmla="*/ 1286236 w 12192000"/>
              <a:gd name="connsiteY148" fmla="*/ 2233135 h 2237474"/>
              <a:gd name="connsiteX149" fmla="*/ 1283504 w 12192000"/>
              <a:gd name="connsiteY149" fmla="*/ 2233797 h 2237474"/>
              <a:gd name="connsiteX150" fmla="*/ 1279765 w 12192000"/>
              <a:gd name="connsiteY150" fmla="*/ 2229639 h 2237474"/>
              <a:gd name="connsiteX151" fmla="*/ 1195347 w 12192000"/>
              <a:gd name="connsiteY151" fmla="*/ 2212354 h 2237474"/>
              <a:gd name="connsiteX152" fmla="*/ 970251 w 12192000"/>
              <a:gd name="connsiteY152" fmla="*/ 2221029 h 2237474"/>
              <a:gd name="connsiteX153" fmla="*/ 812914 w 12192000"/>
              <a:gd name="connsiteY153" fmla="*/ 2202752 h 2237474"/>
              <a:gd name="connsiteX154" fmla="*/ 800195 w 12192000"/>
              <a:gd name="connsiteY154" fmla="*/ 2209407 h 2237474"/>
              <a:gd name="connsiteX155" fmla="*/ 784978 w 12192000"/>
              <a:gd name="connsiteY155" fmla="*/ 2212360 h 2237474"/>
              <a:gd name="connsiteX156" fmla="*/ 681987 w 12192000"/>
              <a:gd name="connsiteY156" fmla="*/ 2216757 h 2237474"/>
              <a:gd name="connsiteX157" fmla="*/ 669923 w 12192000"/>
              <a:gd name="connsiteY157" fmla="*/ 2211682 h 2237474"/>
              <a:gd name="connsiteX158" fmla="*/ 648680 w 12192000"/>
              <a:gd name="connsiteY158" fmla="*/ 2206229 h 2237474"/>
              <a:gd name="connsiteX159" fmla="*/ 597225 w 12192000"/>
              <a:gd name="connsiteY159" fmla="*/ 2180999 h 2237474"/>
              <a:gd name="connsiteX160" fmla="*/ 558449 w 12192000"/>
              <a:gd name="connsiteY160" fmla="*/ 2182346 h 2237474"/>
              <a:gd name="connsiteX161" fmla="*/ 550517 w 12192000"/>
              <a:gd name="connsiteY161" fmla="*/ 2182060 h 2237474"/>
              <a:gd name="connsiteX162" fmla="*/ 550309 w 12192000"/>
              <a:gd name="connsiteY162" fmla="*/ 2181825 h 2237474"/>
              <a:gd name="connsiteX163" fmla="*/ 541836 w 12192000"/>
              <a:gd name="connsiteY163" fmla="*/ 2181063 h 2237474"/>
              <a:gd name="connsiteX164" fmla="*/ 536057 w 12192000"/>
              <a:gd name="connsiteY164" fmla="*/ 2181537 h 2237474"/>
              <a:gd name="connsiteX165" fmla="*/ 520671 w 12192000"/>
              <a:gd name="connsiteY165" fmla="*/ 2180980 h 2237474"/>
              <a:gd name="connsiteX166" fmla="*/ 515024 w 12192000"/>
              <a:gd name="connsiteY166" fmla="*/ 2179258 h 2237474"/>
              <a:gd name="connsiteX167" fmla="*/ 512278 w 12192000"/>
              <a:gd name="connsiteY167" fmla="*/ 2176369 h 2237474"/>
              <a:gd name="connsiteX168" fmla="*/ 480419 w 12192000"/>
              <a:gd name="connsiteY168" fmla="*/ 2167807 h 2237474"/>
              <a:gd name="connsiteX169" fmla="*/ 413835 w 12192000"/>
              <a:gd name="connsiteY169" fmla="*/ 2156783 h 2237474"/>
              <a:gd name="connsiteX170" fmla="*/ 376513 w 12192000"/>
              <a:gd name="connsiteY170" fmla="*/ 2154014 h 2237474"/>
              <a:gd name="connsiteX171" fmla="*/ 273386 w 12192000"/>
              <a:gd name="connsiteY171" fmla="*/ 2142551 h 2237474"/>
              <a:gd name="connsiteX172" fmla="*/ 169207 w 12192000"/>
              <a:gd name="connsiteY172" fmla="*/ 2128100 h 2237474"/>
              <a:gd name="connsiteX173" fmla="*/ 93149 w 12192000"/>
              <a:gd name="connsiteY173" fmla="*/ 2105324 h 2237474"/>
              <a:gd name="connsiteX174" fmla="*/ 88109 w 12192000"/>
              <a:gd name="connsiteY174" fmla="*/ 2106704 h 2237474"/>
              <a:gd name="connsiteX175" fmla="*/ 80022 w 12192000"/>
              <a:gd name="connsiteY175" fmla="*/ 2107254 h 2237474"/>
              <a:gd name="connsiteX176" fmla="*/ 79717 w 12192000"/>
              <a:gd name="connsiteY176" fmla="*/ 2107046 h 2237474"/>
              <a:gd name="connsiteX177" fmla="*/ 72352 w 12192000"/>
              <a:gd name="connsiteY177" fmla="*/ 2107991 h 2237474"/>
              <a:gd name="connsiteX178" fmla="*/ 37645 w 12192000"/>
              <a:gd name="connsiteY178" fmla="*/ 2115401 h 2237474"/>
              <a:gd name="connsiteX179" fmla="*/ 4572 w 12192000"/>
              <a:gd name="connsiteY179" fmla="*/ 2111091 h 2237474"/>
              <a:gd name="connsiteX180" fmla="*/ 0 w 12192000"/>
              <a:gd name="connsiteY180" fmla="*/ 2110468 h 2237474"/>
              <a:gd name="connsiteX181" fmla="*/ 0 w 12192000"/>
              <a:gd name="connsiteY18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00792 w 12192000"/>
              <a:gd name="connsiteY124" fmla="*/ 1994290 h 2237474"/>
              <a:gd name="connsiteX125" fmla="*/ 2287219 w 12192000"/>
              <a:gd name="connsiteY125" fmla="*/ 1998750 h 2237474"/>
              <a:gd name="connsiteX126" fmla="*/ 2243069 w 12192000"/>
              <a:gd name="connsiteY126" fmla="*/ 2015111 h 2237474"/>
              <a:gd name="connsiteX127" fmla="*/ 2186609 w 12192000"/>
              <a:gd name="connsiteY127" fmla="*/ 2008263 h 2237474"/>
              <a:gd name="connsiteX128" fmla="*/ 2164831 w 12192000"/>
              <a:gd name="connsiteY128" fmla="*/ 2010143 h 2237474"/>
              <a:gd name="connsiteX129" fmla="*/ 2152836 w 12192000"/>
              <a:gd name="connsiteY129" fmla="*/ 2010048 h 2237474"/>
              <a:gd name="connsiteX130" fmla="*/ 2117102 w 12192000"/>
              <a:gd name="connsiteY130" fmla="*/ 2023004 h 2237474"/>
              <a:gd name="connsiteX131" fmla="*/ 2111935 w 12192000"/>
              <a:gd name="connsiteY131" fmla="*/ 2023163 h 2237474"/>
              <a:gd name="connsiteX132" fmla="*/ 2089991 w 12192000"/>
              <a:gd name="connsiteY132" fmla="*/ 2034193 h 2237474"/>
              <a:gd name="connsiteX133" fmla="*/ 2058061 w 12192000"/>
              <a:gd name="connsiteY133" fmla="*/ 2047942 h 2237474"/>
              <a:gd name="connsiteX134" fmla="*/ 2055737 w 12192000"/>
              <a:gd name="connsiteY134" fmla="*/ 2047704 h 2237474"/>
              <a:gd name="connsiteX135" fmla="*/ 2042244 w 12192000"/>
              <a:gd name="connsiteY135" fmla="*/ 2055560 h 2237474"/>
              <a:gd name="connsiteX136" fmla="*/ 1976224 w 12192000"/>
              <a:gd name="connsiteY136" fmla="*/ 2074257 h 2237474"/>
              <a:gd name="connsiteX137" fmla="*/ 1877728 w 12192000"/>
              <a:gd name="connsiteY137" fmla="*/ 2101004 h 2237474"/>
              <a:gd name="connsiteX138" fmla="*/ 1759056 w 12192000"/>
              <a:gd name="connsiteY138" fmla="*/ 2125608 h 2237474"/>
              <a:gd name="connsiteX139" fmla="*/ 1637948 w 12192000"/>
              <a:gd name="connsiteY139" fmla="*/ 2172597 h 2237474"/>
              <a:gd name="connsiteX140" fmla="*/ 1434549 w 12192000"/>
              <a:gd name="connsiteY140" fmla="*/ 2234522 h 2237474"/>
              <a:gd name="connsiteX141" fmla="*/ 1398481 w 12192000"/>
              <a:gd name="connsiteY141" fmla="*/ 2237074 h 2237474"/>
              <a:gd name="connsiteX142" fmla="*/ 1398407 w 12192000"/>
              <a:gd name="connsiteY142" fmla="*/ 2237095 h 2237474"/>
              <a:gd name="connsiteX143" fmla="*/ 1370962 w 12192000"/>
              <a:gd name="connsiteY143" fmla="*/ 2237474 h 2237474"/>
              <a:gd name="connsiteX144" fmla="*/ 1356367 w 12192000"/>
              <a:gd name="connsiteY144" fmla="*/ 2235089 h 2237474"/>
              <a:gd name="connsiteX145" fmla="*/ 1324828 w 12192000"/>
              <a:gd name="connsiteY145" fmla="*/ 2231968 h 2237474"/>
              <a:gd name="connsiteX146" fmla="*/ 1297744 w 12192000"/>
              <a:gd name="connsiteY146" fmla="*/ 2235849 h 2237474"/>
              <a:gd name="connsiteX147" fmla="*/ 1286236 w 12192000"/>
              <a:gd name="connsiteY147" fmla="*/ 2233135 h 2237474"/>
              <a:gd name="connsiteX148" fmla="*/ 1283504 w 12192000"/>
              <a:gd name="connsiteY148" fmla="*/ 2233797 h 2237474"/>
              <a:gd name="connsiteX149" fmla="*/ 1279765 w 12192000"/>
              <a:gd name="connsiteY149" fmla="*/ 2229639 h 2237474"/>
              <a:gd name="connsiteX150" fmla="*/ 1195347 w 12192000"/>
              <a:gd name="connsiteY150" fmla="*/ 2212354 h 2237474"/>
              <a:gd name="connsiteX151" fmla="*/ 970251 w 12192000"/>
              <a:gd name="connsiteY151" fmla="*/ 2221029 h 2237474"/>
              <a:gd name="connsiteX152" fmla="*/ 812914 w 12192000"/>
              <a:gd name="connsiteY152" fmla="*/ 2202752 h 2237474"/>
              <a:gd name="connsiteX153" fmla="*/ 800195 w 12192000"/>
              <a:gd name="connsiteY153" fmla="*/ 2209407 h 2237474"/>
              <a:gd name="connsiteX154" fmla="*/ 784978 w 12192000"/>
              <a:gd name="connsiteY154" fmla="*/ 2212360 h 2237474"/>
              <a:gd name="connsiteX155" fmla="*/ 681987 w 12192000"/>
              <a:gd name="connsiteY155" fmla="*/ 2216757 h 2237474"/>
              <a:gd name="connsiteX156" fmla="*/ 669923 w 12192000"/>
              <a:gd name="connsiteY156" fmla="*/ 2211682 h 2237474"/>
              <a:gd name="connsiteX157" fmla="*/ 648680 w 12192000"/>
              <a:gd name="connsiteY157" fmla="*/ 2206229 h 2237474"/>
              <a:gd name="connsiteX158" fmla="*/ 597225 w 12192000"/>
              <a:gd name="connsiteY158" fmla="*/ 2180999 h 2237474"/>
              <a:gd name="connsiteX159" fmla="*/ 558449 w 12192000"/>
              <a:gd name="connsiteY159" fmla="*/ 2182346 h 2237474"/>
              <a:gd name="connsiteX160" fmla="*/ 550517 w 12192000"/>
              <a:gd name="connsiteY160" fmla="*/ 2182060 h 2237474"/>
              <a:gd name="connsiteX161" fmla="*/ 550309 w 12192000"/>
              <a:gd name="connsiteY161" fmla="*/ 2181825 h 2237474"/>
              <a:gd name="connsiteX162" fmla="*/ 541836 w 12192000"/>
              <a:gd name="connsiteY162" fmla="*/ 2181063 h 2237474"/>
              <a:gd name="connsiteX163" fmla="*/ 536057 w 12192000"/>
              <a:gd name="connsiteY163" fmla="*/ 2181537 h 2237474"/>
              <a:gd name="connsiteX164" fmla="*/ 520671 w 12192000"/>
              <a:gd name="connsiteY164" fmla="*/ 2180980 h 2237474"/>
              <a:gd name="connsiteX165" fmla="*/ 515024 w 12192000"/>
              <a:gd name="connsiteY165" fmla="*/ 2179258 h 2237474"/>
              <a:gd name="connsiteX166" fmla="*/ 512278 w 12192000"/>
              <a:gd name="connsiteY166" fmla="*/ 2176369 h 2237474"/>
              <a:gd name="connsiteX167" fmla="*/ 480419 w 12192000"/>
              <a:gd name="connsiteY167" fmla="*/ 2167807 h 2237474"/>
              <a:gd name="connsiteX168" fmla="*/ 413835 w 12192000"/>
              <a:gd name="connsiteY168" fmla="*/ 2156783 h 2237474"/>
              <a:gd name="connsiteX169" fmla="*/ 376513 w 12192000"/>
              <a:gd name="connsiteY169" fmla="*/ 2154014 h 2237474"/>
              <a:gd name="connsiteX170" fmla="*/ 273386 w 12192000"/>
              <a:gd name="connsiteY170" fmla="*/ 2142551 h 2237474"/>
              <a:gd name="connsiteX171" fmla="*/ 169207 w 12192000"/>
              <a:gd name="connsiteY171" fmla="*/ 2128100 h 2237474"/>
              <a:gd name="connsiteX172" fmla="*/ 93149 w 12192000"/>
              <a:gd name="connsiteY172" fmla="*/ 2105324 h 2237474"/>
              <a:gd name="connsiteX173" fmla="*/ 88109 w 12192000"/>
              <a:gd name="connsiteY173" fmla="*/ 2106704 h 2237474"/>
              <a:gd name="connsiteX174" fmla="*/ 80022 w 12192000"/>
              <a:gd name="connsiteY174" fmla="*/ 2107254 h 2237474"/>
              <a:gd name="connsiteX175" fmla="*/ 79717 w 12192000"/>
              <a:gd name="connsiteY175" fmla="*/ 2107046 h 2237474"/>
              <a:gd name="connsiteX176" fmla="*/ 72352 w 12192000"/>
              <a:gd name="connsiteY176" fmla="*/ 2107991 h 2237474"/>
              <a:gd name="connsiteX177" fmla="*/ 37645 w 12192000"/>
              <a:gd name="connsiteY177" fmla="*/ 2115401 h 2237474"/>
              <a:gd name="connsiteX178" fmla="*/ 4572 w 12192000"/>
              <a:gd name="connsiteY178" fmla="*/ 2111091 h 2237474"/>
              <a:gd name="connsiteX179" fmla="*/ 0 w 12192000"/>
              <a:gd name="connsiteY179" fmla="*/ 2110468 h 2237474"/>
              <a:gd name="connsiteX180" fmla="*/ 0 w 12192000"/>
              <a:gd name="connsiteY18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287219 w 12192000"/>
              <a:gd name="connsiteY124" fmla="*/ 1998750 h 2237474"/>
              <a:gd name="connsiteX125" fmla="*/ 2243069 w 12192000"/>
              <a:gd name="connsiteY125" fmla="*/ 2015111 h 2237474"/>
              <a:gd name="connsiteX126" fmla="*/ 2186609 w 12192000"/>
              <a:gd name="connsiteY126" fmla="*/ 2008263 h 2237474"/>
              <a:gd name="connsiteX127" fmla="*/ 2164831 w 12192000"/>
              <a:gd name="connsiteY127" fmla="*/ 2010143 h 2237474"/>
              <a:gd name="connsiteX128" fmla="*/ 2152836 w 12192000"/>
              <a:gd name="connsiteY128" fmla="*/ 2010048 h 2237474"/>
              <a:gd name="connsiteX129" fmla="*/ 2117102 w 12192000"/>
              <a:gd name="connsiteY129" fmla="*/ 2023004 h 2237474"/>
              <a:gd name="connsiteX130" fmla="*/ 2111935 w 12192000"/>
              <a:gd name="connsiteY130" fmla="*/ 2023163 h 2237474"/>
              <a:gd name="connsiteX131" fmla="*/ 2089991 w 12192000"/>
              <a:gd name="connsiteY131" fmla="*/ 2034193 h 2237474"/>
              <a:gd name="connsiteX132" fmla="*/ 2058061 w 12192000"/>
              <a:gd name="connsiteY132" fmla="*/ 2047942 h 2237474"/>
              <a:gd name="connsiteX133" fmla="*/ 2055737 w 12192000"/>
              <a:gd name="connsiteY133" fmla="*/ 2047704 h 2237474"/>
              <a:gd name="connsiteX134" fmla="*/ 2042244 w 12192000"/>
              <a:gd name="connsiteY134" fmla="*/ 2055560 h 2237474"/>
              <a:gd name="connsiteX135" fmla="*/ 1976224 w 12192000"/>
              <a:gd name="connsiteY135" fmla="*/ 2074257 h 2237474"/>
              <a:gd name="connsiteX136" fmla="*/ 1877728 w 12192000"/>
              <a:gd name="connsiteY136" fmla="*/ 2101004 h 2237474"/>
              <a:gd name="connsiteX137" fmla="*/ 1759056 w 12192000"/>
              <a:gd name="connsiteY137" fmla="*/ 2125608 h 2237474"/>
              <a:gd name="connsiteX138" fmla="*/ 1637948 w 12192000"/>
              <a:gd name="connsiteY138" fmla="*/ 2172597 h 2237474"/>
              <a:gd name="connsiteX139" fmla="*/ 1434549 w 12192000"/>
              <a:gd name="connsiteY139" fmla="*/ 2234522 h 2237474"/>
              <a:gd name="connsiteX140" fmla="*/ 1398481 w 12192000"/>
              <a:gd name="connsiteY140" fmla="*/ 2237074 h 2237474"/>
              <a:gd name="connsiteX141" fmla="*/ 1398407 w 12192000"/>
              <a:gd name="connsiteY141" fmla="*/ 2237095 h 2237474"/>
              <a:gd name="connsiteX142" fmla="*/ 1370962 w 12192000"/>
              <a:gd name="connsiteY142" fmla="*/ 2237474 h 2237474"/>
              <a:gd name="connsiteX143" fmla="*/ 1356367 w 12192000"/>
              <a:gd name="connsiteY143" fmla="*/ 2235089 h 2237474"/>
              <a:gd name="connsiteX144" fmla="*/ 1324828 w 12192000"/>
              <a:gd name="connsiteY144" fmla="*/ 2231968 h 2237474"/>
              <a:gd name="connsiteX145" fmla="*/ 1297744 w 12192000"/>
              <a:gd name="connsiteY145" fmla="*/ 2235849 h 2237474"/>
              <a:gd name="connsiteX146" fmla="*/ 1286236 w 12192000"/>
              <a:gd name="connsiteY146" fmla="*/ 2233135 h 2237474"/>
              <a:gd name="connsiteX147" fmla="*/ 1283504 w 12192000"/>
              <a:gd name="connsiteY147" fmla="*/ 2233797 h 2237474"/>
              <a:gd name="connsiteX148" fmla="*/ 1279765 w 12192000"/>
              <a:gd name="connsiteY148" fmla="*/ 2229639 h 2237474"/>
              <a:gd name="connsiteX149" fmla="*/ 1195347 w 12192000"/>
              <a:gd name="connsiteY149" fmla="*/ 2212354 h 2237474"/>
              <a:gd name="connsiteX150" fmla="*/ 970251 w 12192000"/>
              <a:gd name="connsiteY150" fmla="*/ 2221029 h 2237474"/>
              <a:gd name="connsiteX151" fmla="*/ 812914 w 12192000"/>
              <a:gd name="connsiteY151" fmla="*/ 2202752 h 2237474"/>
              <a:gd name="connsiteX152" fmla="*/ 800195 w 12192000"/>
              <a:gd name="connsiteY152" fmla="*/ 2209407 h 2237474"/>
              <a:gd name="connsiteX153" fmla="*/ 784978 w 12192000"/>
              <a:gd name="connsiteY153" fmla="*/ 2212360 h 2237474"/>
              <a:gd name="connsiteX154" fmla="*/ 681987 w 12192000"/>
              <a:gd name="connsiteY154" fmla="*/ 2216757 h 2237474"/>
              <a:gd name="connsiteX155" fmla="*/ 669923 w 12192000"/>
              <a:gd name="connsiteY155" fmla="*/ 2211682 h 2237474"/>
              <a:gd name="connsiteX156" fmla="*/ 648680 w 12192000"/>
              <a:gd name="connsiteY156" fmla="*/ 2206229 h 2237474"/>
              <a:gd name="connsiteX157" fmla="*/ 597225 w 12192000"/>
              <a:gd name="connsiteY157" fmla="*/ 2180999 h 2237474"/>
              <a:gd name="connsiteX158" fmla="*/ 558449 w 12192000"/>
              <a:gd name="connsiteY158" fmla="*/ 2182346 h 2237474"/>
              <a:gd name="connsiteX159" fmla="*/ 550517 w 12192000"/>
              <a:gd name="connsiteY159" fmla="*/ 2182060 h 2237474"/>
              <a:gd name="connsiteX160" fmla="*/ 550309 w 12192000"/>
              <a:gd name="connsiteY160" fmla="*/ 2181825 h 2237474"/>
              <a:gd name="connsiteX161" fmla="*/ 541836 w 12192000"/>
              <a:gd name="connsiteY161" fmla="*/ 2181063 h 2237474"/>
              <a:gd name="connsiteX162" fmla="*/ 536057 w 12192000"/>
              <a:gd name="connsiteY162" fmla="*/ 2181537 h 2237474"/>
              <a:gd name="connsiteX163" fmla="*/ 520671 w 12192000"/>
              <a:gd name="connsiteY163" fmla="*/ 2180980 h 2237474"/>
              <a:gd name="connsiteX164" fmla="*/ 515024 w 12192000"/>
              <a:gd name="connsiteY164" fmla="*/ 2179258 h 2237474"/>
              <a:gd name="connsiteX165" fmla="*/ 512278 w 12192000"/>
              <a:gd name="connsiteY165" fmla="*/ 2176369 h 2237474"/>
              <a:gd name="connsiteX166" fmla="*/ 480419 w 12192000"/>
              <a:gd name="connsiteY166" fmla="*/ 2167807 h 2237474"/>
              <a:gd name="connsiteX167" fmla="*/ 413835 w 12192000"/>
              <a:gd name="connsiteY167" fmla="*/ 2156783 h 2237474"/>
              <a:gd name="connsiteX168" fmla="*/ 376513 w 12192000"/>
              <a:gd name="connsiteY168" fmla="*/ 2154014 h 2237474"/>
              <a:gd name="connsiteX169" fmla="*/ 273386 w 12192000"/>
              <a:gd name="connsiteY169" fmla="*/ 2142551 h 2237474"/>
              <a:gd name="connsiteX170" fmla="*/ 169207 w 12192000"/>
              <a:gd name="connsiteY170" fmla="*/ 2128100 h 2237474"/>
              <a:gd name="connsiteX171" fmla="*/ 93149 w 12192000"/>
              <a:gd name="connsiteY171" fmla="*/ 2105324 h 2237474"/>
              <a:gd name="connsiteX172" fmla="*/ 88109 w 12192000"/>
              <a:gd name="connsiteY172" fmla="*/ 2106704 h 2237474"/>
              <a:gd name="connsiteX173" fmla="*/ 80022 w 12192000"/>
              <a:gd name="connsiteY173" fmla="*/ 2107254 h 2237474"/>
              <a:gd name="connsiteX174" fmla="*/ 79717 w 12192000"/>
              <a:gd name="connsiteY174" fmla="*/ 2107046 h 2237474"/>
              <a:gd name="connsiteX175" fmla="*/ 72352 w 12192000"/>
              <a:gd name="connsiteY175" fmla="*/ 2107991 h 2237474"/>
              <a:gd name="connsiteX176" fmla="*/ 37645 w 12192000"/>
              <a:gd name="connsiteY176" fmla="*/ 2115401 h 2237474"/>
              <a:gd name="connsiteX177" fmla="*/ 4572 w 12192000"/>
              <a:gd name="connsiteY177" fmla="*/ 2111091 h 2237474"/>
              <a:gd name="connsiteX178" fmla="*/ 0 w 12192000"/>
              <a:gd name="connsiteY178" fmla="*/ 2110468 h 2237474"/>
              <a:gd name="connsiteX179" fmla="*/ 0 w 12192000"/>
              <a:gd name="connsiteY17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578178 w 12192000"/>
              <a:gd name="connsiteY120" fmla="*/ 1990531 h 2237474"/>
              <a:gd name="connsiteX121" fmla="*/ 2476147 w 12192000"/>
              <a:gd name="connsiteY121" fmla="*/ 1998305 h 2237474"/>
              <a:gd name="connsiteX122" fmla="*/ 2373568 w 12192000"/>
              <a:gd name="connsiteY122" fmla="*/ 2003219 h 2237474"/>
              <a:gd name="connsiteX123" fmla="*/ 2287219 w 12192000"/>
              <a:gd name="connsiteY123" fmla="*/ 1998750 h 2237474"/>
              <a:gd name="connsiteX124" fmla="*/ 2243069 w 12192000"/>
              <a:gd name="connsiteY124" fmla="*/ 2015111 h 2237474"/>
              <a:gd name="connsiteX125" fmla="*/ 2186609 w 12192000"/>
              <a:gd name="connsiteY125" fmla="*/ 2008263 h 2237474"/>
              <a:gd name="connsiteX126" fmla="*/ 2164831 w 12192000"/>
              <a:gd name="connsiteY126" fmla="*/ 2010143 h 2237474"/>
              <a:gd name="connsiteX127" fmla="*/ 2152836 w 12192000"/>
              <a:gd name="connsiteY127" fmla="*/ 2010048 h 2237474"/>
              <a:gd name="connsiteX128" fmla="*/ 2117102 w 12192000"/>
              <a:gd name="connsiteY128" fmla="*/ 2023004 h 2237474"/>
              <a:gd name="connsiteX129" fmla="*/ 2111935 w 12192000"/>
              <a:gd name="connsiteY129" fmla="*/ 2023163 h 2237474"/>
              <a:gd name="connsiteX130" fmla="*/ 2089991 w 12192000"/>
              <a:gd name="connsiteY130" fmla="*/ 2034193 h 2237474"/>
              <a:gd name="connsiteX131" fmla="*/ 2058061 w 12192000"/>
              <a:gd name="connsiteY131" fmla="*/ 2047942 h 2237474"/>
              <a:gd name="connsiteX132" fmla="*/ 2055737 w 12192000"/>
              <a:gd name="connsiteY132" fmla="*/ 2047704 h 2237474"/>
              <a:gd name="connsiteX133" fmla="*/ 2042244 w 12192000"/>
              <a:gd name="connsiteY133" fmla="*/ 2055560 h 2237474"/>
              <a:gd name="connsiteX134" fmla="*/ 1976224 w 12192000"/>
              <a:gd name="connsiteY134" fmla="*/ 2074257 h 2237474"/>
              <a:gd name="connsiteX135" fmla="*/ 1877728 w 12192000"/>
              <a:gd name="connsiteY135" fmla="*/ 2101004 h 2237474"/>
              <a:gd name="connsiteX136" fmla="*/ 1759056 w 12192000"/>
              <a:gd name="connsiteY136" fmla="*/ 2125608 h 2237474"/>
              <a:gd name="connsiteX137" fmla="*/ 1637948 w 12192000"/>
              <a:gd name="connsiteY137" fmla="*/ 2172597 h 2237474"/>
              <a:gd name="connsiteX138" fmla="*/ 1434549 w 12192000"/>
              <a:gd name="connsiteY138" fmla="*/ 2234522 h 2237474"/>
              <a:gd name="connsiteX139" fmla="*/ 1398481 w 12192000"/>
              <a:gd name="connsiteY139" fmla="*/ 2237074 h 2237474"/>
              <a:gd name="connsiteX140" fmla="*/ 1398407 w 12192000"/>
              <a:gd name="connsiteY140" fmla="*/ 2237095 h 2237474"/>
              <a:gd name="connsiteX141" fmla="*/ 1370962 w 12192000"/>
              <a:gd name="connsiteY141" fmla="*/ 2237474 h 2237474"/>
              <a:gd name="connsiteX142" fmla="*/ 1356367 w 12192000"/>
              <a:gd name="connsiteY142" fmla="*/ 2235089 h 2237474"/>
              <a:gd name="connsiteX143" fmla="*/ 1324828 w 12192000"/>
              <a:gd name="connsiteY143" fmla="*/ 2231968 h 2237474"/>
              <a:gd name="connsiteX144" fmla="*/ 1297744 w 12192000"/>
              <a:gd name="connsiteY144" fmla="*/ 2235849 h 2237474"/>
              <a:gd name="connsiteX145" fmla="*/ 1286236 w 12192000"/>
              <a:gd name="connsiteY145" fmla="*/ 2233135 h 2237474"/>
              <a:gd name="connsiteX146" fmla="*/ 1283504 w 12192000"/>
              <a:gd name="connsiteY146" fmla="*/ 2233797 h 2237474"/>
              <a:gd name="connsiteX147" fmla="*/ 1279765 w 12192000"/>
              <a:gd name="connsiteY147" fmla="*/ 2229639 h 2237474"/>
              <a:gd name="connsiteX148" fmla="*/ 1195347 w 12192000"/>
              <a:gd name="connsiteY148" fmla="*/ 2212354 h 2237474"/>
              <a:gd name="connsiteX149" fmla="*/ 970251 w 12192000"/>
              <a:gd name="connsiteY149" fmla="*/ 2221029 h 2237474"/>
              <a:gd name="connsiteX150" fmla="*/ 812914 w 12192000"/>
              <a:gd name="connsiteY150" fmla="*/ 2202752 h 2237474"/>
              <a:gd name="connsiteX151" fmla="*/ 800195 w 12192000"/>
              <a:gd name="connsiteY151" fmla="*/ 2209407 h 2237474"/>
              <a:gd name="connsiteX152" fmla="*/ 784978 w 12192000"/>
              <a:gd name="connsiteY152" fmla="*/ 2212360 h 2237474"/>
              <a:gd name="connsiteX153" fmla="*/ 681987 w 12192000"/>
              <a:gd name="connsiteY153" fmla="*/ 2216757 h 2237474"/>
              <a:gd name="connsiteX154" fmla="*/ 669923 w 12192000"/>
              <a:gd name="connsiteY154" fmla="*/ 2211682 h 2237474"/>
              <a:gd name="connsiteX155" fmla="*/ 648680 w 12192000"/>
              <a:gd name="connsiteY155" fmla="*/ 2206229 h 2237474"/>
              <a:gd name="connsiteX156" fmla="*/ 597225 w 12192000"/>
              <a:gd name="connsiteY156" fmla="*/ 2180999 h 2237474"/>
              <a:gd name="connsiteX157" fmla="*/ 558449 w 12192000"/>
              <a:gd name="connsiteY157" fmla="*/ 2182346 h 2237474"/>
              <a:gd name="connsiteX158" fmla="*/ 550517 w 12192000"/>
              <a:gd name="connsiteY158" fmla="*/ 2182060 h 2237474"/>
              <a:gd name="connsiteX159" fmla="*/ 550309 w 12192000"/>
              <a:gd name="connsiteY159" fmla="*/ 2181825 h 2237474"/>
              <a:gd name="connsiteX160" fmla="*/ 541836 w 12192000"/>
              <a:gd name="connsiteY160" fmla="*/ 2181063 h 2237474"/>
              <a:gd name="connsiteX161" fmla="*/ 536057 w 12192000"/>
              <a:gd name="connsiteY161" fmla="*/ 2181537 h 2237474"/>
              <a:gd name="connsiteX162" fmla="*/ 520671 w 12192000"/>
              <a:gd name="connsiteY162" fmla="*/ 2180980 h 2237474"/>
              <a:gd name="connsiteX163" fmla="*/ 515024 w 12192000"/>
              <a:gd name="connsiteY163" fmla="*/ 2179258 h 2237474"/>
              <a:gd name="connsiteX164" fmla="*/ 512278 w 12192000"/>
              <a:gd name="connsiteY164" fmla="*/ 2176369 h 2237474"/>
              <a:gd name="connsiteX165" fmla="*/ 480419 w 12192000"/>
              <a:gd name="connsiteY165" fmla="*/ 2167807 h 2237474"/>
              <a:gd name="connsiteX166" fmla="*/ 413835 w 12192000"/>
              <a:gd name="connsiteY166" fmla="*/ 2156783 h 2237474"/>
              <a:gd name="connsiteX167" fmla="*/ 376513 w 12192000"/>
              <a:gd name="connsiteY167" fmla="*/ 2154014 h 2237474"/>
              <a:gd name="connsiteX168" fmla="*/ 273386 w 12192000"/>
              <a:gd name="connsiteY168" fmla="*/ 2142551 h 2237474"/>
              <a:gd name="connsiteX169" fmla="*/ 169207 w 12192000"/>
              <a:gd name="connsiteY169" fmla="*/ 2128100 h 2237474"/>
              <a:gd name="connsiteX170" fmla="*/ 93149 w 12192000"/>
              <a:gd name="connsiteY170" fmla="*/ 2105324 h 2237474"/>
              <a:gd name="connsiteX171" fmla="*/ 88109 w 12192000"/>
              <a:gd name="connsiteY171" fmla="*/ 2106704 h 2237474"/>
              <a:gd name="connsiteX172" fmla="*/ 80022 w 12192000"/>
              <a:gd name="connsiteY172" fmla="*/ 2107254 h 2237474"/>
              <a:gd name="connsiteX173" fmla="*/ 79717 w 12192000"/>
              <a:gd name="connsiteY173" fmla="*/ 2107046 h 2237474"/>
              <a:gd name="connsiteX174" fmla="*/ 72352 w 12192000"/>
              <a:gd name="connsiteY174" fmla="*/ 2107991 h 2237474"/>
              <a:gd name="connsiteX175" fmla="*/ 37645 w 12192000"/>
              <a:gd name="connsiteY175" fmla="*/ 2115401 h 2237474"/>
              <a:gd name="connsiteX176" fmla="*/ 4572 w 12192000"/>
              <a:gd name="connsiteY176" fmla="*/ 2111091 h 2237474"/>
              <a:gd name="connsiteX177" fmla="*/ 0 w 12192000"/>
              <a:gd name="connsiteY177" fmla="*/ 2110468 h 2237474"/>
              <a:gd name="connsiteX178" fmla="*/ 0 w 12192000"/>
              <a:gd name="connsiteY17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48661 w 12192000"/>
              <a:gd name="connsiteY116" fmla="*/ 1986122 h 2237474"/>
              <a:gd name="connsiteX117" fmla="*/ 2718916 w 12192000"/>
              <a:gd name="connsiteY117" fmla="*/ 1990867 h 2237474"/>
              <a:gd name="connsiteX118" fmla="*/ 2713522 w 12192000"/>
              <a:gd name="connsiteY118" fmla="*/ 1990173 h 2237474"/>
              <a:gd name="connsiteX119" fmla="*/ 2578178 w 12192000"/>
              <a:gd name="connsiteY119" fmla="*/ 1990531 h 2237474"/>
              <a:gd name="connsiteX120" fmla="*/ 2476147 w 12192000"/>
              <a:gd name="connsiteY120" fmla="*/ 1998305 h 2237474"/>
              <a:gd name="connsiteX121" fmla="*/ 2373568 w 12192000"/>
              <a:gd name="connsiteY121" fmla="*/ 2003219 h 2237474"/>
              <a:gd name="connsiteX122" fmla="*/ 2287219 w 12192000"/>
              <a:gd name="connsiteY122" fmla="*/ 1998750 h 2237474"/>
              <a:gd name="connsiteX123" fmla="*/ 2243069 w 12192000"/>
              <a:gd name="connsiteY123" fmla="*/ 2015111 h 2237474"/>
              <a:gd name="connsiteX124" fmla="*/ 2186609 w 12192000"/>
              <a:gd name="connsiteY124" fmla="*/ 2008263 h 2237474"/>
              <a:gd name="connsiteX125" fmla="*/ 2164831 w 12192000"/>
              <a:gd name="connsiteY125" fmla="*/ 2010143 h 2237474"/>
              <a:gd name="connsiteX126" fmla="*/ 2152836 w 12192000"/>
              <a:gd name="connsiteY126" fmla="*/ 2010048 h 2237474"/>
              <a:gd name="connsiteX127" fmla="*/ 2117102 w 12192000"/>
              <a:gd name="connsiteY127" fmla="*/ 2023004 h 2237474"/>
              <a:gd name="connsiteX128" fmla="*/ 2111935 w 12192000"/>
              <a:gd name="connsiteY128" fmla="*/ 2023163 h 2237474"/>
              <a:gd name="connsiteX129" fmla="*/ 2089991 w 12192000"/>
              <a:gd name="connsiteY129" fmla="*/ 2034193 h 2237474"/>
              <a:gd name="connsiteX130" fmla="*/ 2058061 w 12192000"/>
              <a:gd name="connsiteY130" fmla="*/ 2047942 h 2237474"/>
              <a:gd name="connsiteX131" fmla="*/ 2055737 w 12192000"/>
              <a:gd name="connsiteY131" fmla="*/ 2047704 h 2237474"/>
              <a:gd name="connsiteX132" fmla="*/ 2042244 w 12192000"/>
              <a:gd name="connsiteY132" fmla="*/ 2055560 h 2237474"/>
              <a:gd name="connsiteX133" fmla="*/ 1976224 w 12192000"/>
              <a:gd name="connsiteY133" fmla="*/ 2074257 h 2237474"/>
              <a:gd name="connsiteX134" fmla="*/ 1877728 w 12192000"/>
              <a:gd name="connsiteY134" fmla="*/ 2101004 h 2237474"/>
              <a:gd name="connsiteX135" fmla="*/ 1759056 w 12192000"/>
              <a:gd name="connsiteY135" fmla="*/ 2125608 h 2237474"/>
              <a:gd name="connsiteX136" fmla="*/ 1637948 w 12192000"/>
              <a:gd name="connsiteY136" fmla="*/ 2172597 h 2237474"/>
              <a:gd name="connsiteX137" fmla="*/ 1434549 w 12192000"/>
              <a:gd name="connsiteY137" fmla="*/ 2234522 h 2237474"/>
              <a:gd name="connsiteX138" fmla="*/ 1398481 w 12192000"/>
              <a:gd name="connsiteY138" fmla="*/ 2237074 h 2237474"/>
              <a:gd name="connsiteX139" fmla="*/ 1398407 w 12192000"/>
              <a:gd name="connsiteY139" fmla="*/ 2237095 h 2237474"/>
              <a:gd name="connsiteX140" fmla="*/ 1370962 w 12192000"/>
              <a:gd name="connsiteY140" fmla="*/ 2237474 h 2237474"/>
              <a:gd name="connsiteX141" fmla="*/ 1356367 w 12192000"/>
              <a:gd name="connsiteY141" fmla="*/ 2235089 h 2237474"/>
              <a:gd name="connsiteX142" fmla="*/ 1324828 w 12192000"/>
              <a:gd name="connsiteY142" fmla="*/ 2231968 h 2237474"/>
              <a:gd name="connsiteX143" fmla="*/ 1297744 w 12192000"/>
              <a:gd name="connsiteY143" fmla="*/ 2235849 h 2237474"/>
              <a:gd name="connsiteX144" fmla="*/ 1286236 w 12192000"/>
              <a:gd name="connsiteY144" fmla="*/ 2233135 h 2237474"/>
              <a:gd name="connsiteX145" fmla="*/ 1283504 w 12192000"/>
              <a:gd name="connsiteY145" fmla="*/ 2233797 h 2237474"/>
              <a:gd name="connsiteX146" fmla="*/ 1279765 w 12192000"/>
              <a:gd name="connsiteY146" fmla="*/ 2229639 h 2237474"/>
              <a:gd name="connsiteX147" fmla="*/ 1195347 w 12192000"/>
              <a:gd name="connsiteY147" fmla="*/ 2212354 h 2237474"/>
              <a:gd name="connsiteX148" fmla="*/ 970251 w 12192000"/>
              <a:gd name="connsiteY148" fmla="*/ 2221029 h 2237474"/>
              <a:gd name="connsiteX149" fmla="*/ 812914 w 12192000"/>
              <a:gd name="connsiteY149" fmla="*/ 2202752 h 2237474"/>
              <a:gd name="connsiteX150" fmla="*/ 800195 w 12192000"/>
              <a:gd name="connsiteY150" fmla="*/ 2209407 h 2237474"/>
              <a:gd name="connsiteX151" fmla="*/ 784978 w 12192000"/>
              <a:gd name="connsiteY151" fmla="*/ 2212360 h 2237474"/>
              <a:gd name="connsiteX152" fmla="*/ 681987 w 12192000"/>
              <a:gd name="connsiteY152" fmla="*/ 2216757 h 2237474"/>
              <a:gd name="connsiteX153" fmla="*/ 669923 w 12192000"/>
              <a:gd name="connsiteY153" fmla="*/ 2211682 h 2237474"/>
              <a:gd name="connsiteX154" fmla="*/ 648680 w 12192000"/>
              <a:gd name="connsiteY154" fmla="*/ 2206229 h 2237474"/>
              <a:gd name="connsiteX155" fmla="*/ 597225 w 12192000"/>
              <a:gd name="connsiteY155" fmla="*/ 2180999 h 2237474"/>
              <a:gd name="connsiteX156" fmla="*/ 558449 w 12192000"/>
              <a:gd name="connsiteY156" fmla="*/ 2182346 h 2237474"/>
              <a:gd name="connsiteX157" fmla="*/ 550517 w 12192000"/>
              <a:gd name="connsiteY157" fmla="*/ 2182060 h 2237474"/>
              <a:gd name="connsiteX158" fmla="*/ 550309 w 12192000"/>
              <a:gd name="connsiteY158" fmla="*/ 2181825 h 2237474"/>
              <a:gd name="connsiteX159" fmla="*/ 541836 w 12192000"/>
              <a:gd name="connsiteY159" fmla="*/ 2181063 h 2237474"/>
              <a:gd name="connsiteX160" fmla="*/ 536057 w 12192000"/>
              <a:gd name="connsiteY160" fmla="*/ 2181537 h 2237474"/>
              <a:gd name="connsiteX161" fmla="*/ 520671 w 12192000"/>
              <a:gd name="connsiteY161" fmla="*/ 2180980 h 2237474"/>
              <a:gd name="connsiteX162" fmla="*/ 515024 w 12192000"/>
              <a:gd name="connsiteY162" fmla="*/ 2179258 h 2237474"/>
              <a:gd name="connsiteX163" fmla="*/ 512278 w 12192000"/>
              <a:gd name="connsiteY163" fmla="*/ 2176369 h 2237474"/>
              <a:gd name="connsiteX164" fmla="*/ 480419 w 12192000"/>
              <a:gd name="connsiteY164" fmla="*/ 2167807 h 2237474"/>
              <a:gd name="connsiteX165" fmla="*/ 413835 w 12192000"/>
              <a:gd name="connsiteY165" fmla="*/ 2156783 h 2237474"/>
              <a:gd name="connsiteX166" fmla="*/ 376513 w 12192000"/>
              <a:gd name="connsiteY166" fmla="*/ 2154014 h 2237474"/>
              <a:gd name="connsiteX167" fmla="*/ 273386 w 12192000"/>
              <a:gd name="connsiteY167" fmla="*/ 2142551 h 2237474"/>
              <a:gd name="connsiteX168" fmla="*/ 169207 w 12192000"/>
              <a:gd name="connsiteY168" fmla="*/ 2128100 h 2237474"/>
              <a:gd name="connsiteX169" fmla="*/ 93149 w 12192000"/>
              <a:gd name="connsiteY169" fmla="*/ 2105324 h 2237474"/>
              <a:gd name="connsiteX170" fmla="*/ 88109 w 12192000"/>
              <a:gd name="connsiteY170" fmla="*/ 2106704 h 2237474"/>
              <a:gd name="connsiteX171" fmla="*/ 80022 w 12192000"/>
              <a:gd name="connsiteY171" fmla="*/ 2107254 h 2237474"/>
              <a:gd name="connsiteX172" fmla="*/ 79717 w 12192000"/>
              <a:gd name="connsiteY172" fmla="*/ 2107046 h 2237474"/>
              <a:gd name="connsiteX173" fmla="*/ 72352 w 12192000"/>
              <a:gd name="connsiteY173" fmla="*/ 2107991 h 2237474"/>
              <a:gd name="connsiteX174" fmla="*/ 37645 w 12192000"/>
              <a:gd name="connsiteY174" fmla="*/ 2115401 h 2237474"/>
              <a:gd name="connsiteX175" fmla="*/ 4572 w 12192000"/>
              <a:gd name="connsiteY175" fmla="*/ 2111091 h 2237474"/>
              <a:gd name="connsiteX176" fmla="*/ 0 w 12192000"/>
              <a:gd name="connsiteY176" fmla="*/ 2110468 h 2237474"/>
              <a:gd name="connsiteX177" fmla="*/ 0 w 12192000"/>
              <a:gd name="connsiteY17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18916 w 12192000"/>
              <a:gd name="connsiteY116" fmla="*/ 1990867 h 2237474"/>
              <a:gd name="connsiteX117" fmla="*/ 2713522 w 12192000"/>
              <a:gd name="connsiteY117" fmla="*/ 1990173 h 2237474"/>
              <a:gd name="connsiteX118" fmla="*/ 2578178 w 12192000"/>
              <a:gd name="connsiteY118" fmla="*/ 1990531 h 2237474"/>
              <a:gd name="connsiteX119" fmla="*/ 2476147 w 12192000"/>
              <a:gd name="connsiteY119" fmla="*/ 1998305 h 2237474"/>
              <a:gd name="connsiteX120" fmla="*/ 2373568 w 12192000"/>
              <a:gd name="connsiteY120" fmla="*/ 2003219 h 2237474"/>
              <a:gd name="connsiteX121" fmla="*/ 2287219 w 12192000"/>
              <a:gd name="connsiteY121" fmla="*/ 1998750 h 2237474"/>
              <a:gd name="connsiteX122" fmla="*/ 2243069 w 12192000"/>
              <a:gd name="connsiteY122" fmla="*/ 2015111 h 2237474"/>
              <a:gd name="connsiteX123" fmla="*/ 2186609 w 12192000"/>
              <a:gd name="connsiteY123" fmla="*/ 2008263 h 2237474"/>
              <a:gd name="connsiteX124" fmla="*/ 2164831 w 12192000"/>
              <a:gd name="connsiteY124" fmla="*/ 2010143 h 2237474"/>
              <a:gd name="connsiteX125" fmla="*/ 2152836 w 12192000"/>
              <a:gd name="connsiteY125" fmla="*/ 2010048 h 2237474"/>
              <a:gd name="connsiteX126" fmla="*/ 2117102 w 12192000"/>
              <a:gd name="connsiteY126" fmla="*/ 2023004 h 2237474"/>
              <a:gd name="connsiteX127" fmla="*/ 2111935 w 12192000"/>
              <a:gd name="connsiteY127" fmla="*/ 2023163 h 2237474"/>
              <a:gd name="connsiteX128" fmla="*/ 2089991 w 12192000"/>
              <a:gd name="connsiteY128" fmla="*/ 2034193 h 2237474"/>
              <a:gd name="connsiteX129" fmla="*/ 2058061 w 12192000"/>
              <a:gd name="connsiteY129" fmla="*/ 2047942 h 2237474"/>
              <a:gd name="connsiteX130" fmla="*/ 2055737 w 12192000"/>
              <a:gd name="connsiteY130" fmla="*/ 2047704 h 2237474"/>
              <a:gd name="connsiteX131" fmla="*/ 2042244 w 12192000"/>
              <a:gd name="connsiteY131" fmla="*/ 2055560 h 2237474"/>
              <a:gd name="connsiteX132" fmla="*/ 1976224 w 12192000"/>
              <a:gd name="connsiteY132" fmla="*/ 2074257 h 2237474"/>
              <a:gd name="connsiteX133" fmla="*/ 1877728 w 12192000"/>
              <a:gd name="connsiteY133" fmla="*/ 2101004 h 2237474"/>
              <a:gd name="connsiteX134" fmla="*/ 1759056 w 12192000"/>
              <a:gd name="connsiteY134" fmla="*/ 2125608 h 2237474"/>
              <a:gd name="connsiteX135" fmla="*/ 1637948 w 12192000"/>
              <a:gd name="connsiteY135" fmla="*/ 2172597 h 2237474"/>
              <a:gd name="connsiteX136" fmla="*/ 1434549 w 12192000"/>
              <a:gd name="connsiteY136" fmla="*/ 2234522 h 2237474"/>
              <a:gd name="connsiteX137" fmla="*/ 1398481 w 12192000"/>
              <a:gd name="connsiteY137" fmla="*/ 2237074 h 2237474"/>
              <a:gd name="connsiteX138" fmla="*/ 1398407 w 12192000"/>
              <a:gd name="connsiteY138" fmla="*/ 2237095 h 2237474"/>
              <a:gd name="connsiteX139" fmla="*/ 1370962 w 12192000"/>
              <a:gd name="connsiteY139" fmla="*/ 2237474 h 2237474"/>
              <a:gd name="connsiteX140" fmla="*/ 1356367 w 12192000"/>
              <a:gd name="connsiteY140" fmla="*/ 2235089 h 2237474"/>
              <a:gd name="connsiteX141" fmla="*/ 1324828 w 12192000"/>
              <a:gd name="connsiteY141" fmla="*/ 2231968 h 2237474"/>
              <a:gd name="connsiteX142" fmla="*/ 1297744 w 12192000"/>
              <a:gd name="connsiteY142" fmla="*/ 2235849 h 2237474"/>
              <a:gd name="connsiteX143" fmla="*/ 1286236 w 12192000"/>
              <a:gd name="connsiteY143" fmla="*/ 2233135 h 2237474"/>
              <a:gd name="connsiteX144" fmla="*/ 1283504 w 12192000"/>
              <a:gd name="connsiteY144" fmla="*/ 2233797 h 2237474"/>
              <a:gd name="connsiteX145" fmla="*/ 1279765 w 12192000"/>
              <a:gd name="connsiteY145" fmla="*/ 2229639 h 2237474"/>
              <a:gd name="connsiteX146" fmla="*/ 1195347 w 12192000"/>
              <a:gd name="connsiteY146" fmla="*/ 2212354 h 2237474"/>
              <a:gd name="connsiteX147" fmla="*/ 970251 w 12192000"/>
              <a:gd name="connsiteY147" fmla="*/ 2221029 h 2237474"/>
              <a:gd name="connsiteX148" fmla="*/ 812914 w 12192000"/>
              <a:gd name="connsiteY148" fmla="*/ 2202752 h 2237474"/>
              <a:gd name="connsiteX149" fmla="*/ 800195 w 12192000"/>
              <a:gd name="connsiteY149" fmla="*/ 2209407 h 2237474"/>
              <a:gd name="connsiteX150" fmla="*/ 784978 w 12192000"/>
              <a:gd name="connsiteY150" fmla="*/ 2212360 h 2237474"/>
              <a:gd name="connsiteX151" fmla="*/ 681987 w 12192000"/>
              <a:gd name="connsiteY151" fmla="*/ 2216757 h 2237474"/>
              <a:gd name="connsiteX152" fmla="*/ 669923 w 12192000"/>
              <a:gd name="connsiteY152" fmla="*/ 2211682 h 2237474"/>
              <a:gd name="connsiteX153" fmla="*/ 648680 w 12192000"/>
              <a:gd name="connsiteY153" fmla="*/ 2206229 h 2237474"/>
              <a:gd name="connsiteX154" fmla="*/ 597225 w 12192000"/>
              <a:gd name="connsiteY154" fmla="*/ 2180999 h 2237474"/>
              <a:gd name="connsiteX155" fmla="*/ 558449 w 12192000"/>
              <a:gd name="connsiteY155" fmla="*/ 2182346 h 2237474"/>
              <a:gd name="connsiteX156" fmla="*/ 550517 w 12192000"/>
              <a:gd name="connsiteY156" fmla="*/ 2182060 h 2237474"/>
              <a:gd name="connsiteX157" fmla="*/ 550309 w 12192000"/>
              <a:gd name="connsiteY157" fmla="*/ 2181825 h 2237474"/>
              <a:gd name="connsiteX158" fmla="*/ 541836 w 12192000"/>
              <a:gd name="connsiteY158" fmla="*/ 2181063 h 2237474"/>
              <a:gd name="connsiteX159" fmla="*/ 536057 w 12192000"/>
              <a:gd name="connsiteY159" fmla="*/ 2181537 h 2237474"/>
              <a:gd name="connsiteX160" fmla="*/ 520671 w 12192000"/>
              <a:gd name="connsiteY160" fmla="*/ 2180980 h 2237474"/>
              <a:gd name="connsiteX161" fmla="*/ 515024 w 12192000"/>
              <a:gd name="connsiteY161" fmla="*/ 2179258 h 2237474"/>
              <a:gd name="connsiteX162" fmla="*/ 512278 w 12192000"/>
              <a:gd name="connsiteY162" fmla="*/ 2176369 h 2237474"/>
              <a:gd name="connsiteX163" fmla="*/ 480419 w 12192000"/>
              <a:gd name="connsiteY163" fmla="*/ 2167807 h 2237474"/>
              <a:gd name="connsiteX164" fmla="*/ 413835 w 12192000"/>
              <a:gd name="connsiteY164" fmla="*/ 2156783 h 2237474"/>
              <a:gd name="connsiteX165" fmla="*/ 376513 w 12192000"/>
              <a:gd name="connsiteY165" fmla="*/ 2154014 h 2237474"/>
              <a:gd name="connsiteX166" fmla="*/ 273386 w 12192000"/>
              <a:gd name="connsiteY166" fmla="*/ 2142551 h 2237474"/>
              <a:gd name="connsiteX167" fmla="*/ 169207 w 12192000"/>
              <a:gd name="connsiteY167" fmla="*/ 2128100 h 2237474"/>
              <a:gd name="connsiteX168" fmla="*/ 93149 w 12192000"/>
              <a:gd name="connsiteY168" fmla="*/ 2105324 h 2237474"/>
              <a:gd name="connsiteX169" fmla="*/ 88109 w 12192000"/>
              <a:gd name="connsiteY169" fmla="*/ 2106704 h 2237474"/>
              <a:gd name="connsiteX170" fmla="*/ 80022 w 12192000"/>
              <a:gd name="connsiteY170" fmla="*/ 2107254 h 2237474"/>
              <a:gd name="connsiteX171" fmla="*/ 79717 w 12192000"/>
              <a:gd name="connsiteY171" fmla="*/ 2107046 h 2237474"/>
              <a:gd name="connsiteX172" fmla="*/ 72352 w 12192000"/>
              <a:gd name="connsiteY172" fmla="*/ 2107991 h 2237474"/>
              <a:gd name="connsiteX173" fmla="*/ 37645 w 12192000"/>
              <a:gd name="connsiteY173" fmla="*/ 2115401 h 2237474"/>
              <a:gd name="connsiteX174" fmla="*/ 4572 w 12192000"/>
              <a:gd name="connsiteY174" fmla="*/ 2111091 h 2237474"/>
              <a:gd name="connsiteX175" fmla="*/ 0 w 12192000"/>
              <a:gd name="connsiteY175" fmla="*/ 2110468 h 2237474"/>
              <a:gd name="connsiteX176" fmla="*/ 0 w 12192000"/>
              <a:gd name="connsiteY17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18916 w 12192000"/>
              <a:gd name="connsiteY115" fmla="*/ 1990867 h 2237474"/>
              <a:gd name="connsiteX116" fmla="*/ 2713522 w 12192000"/>
              <a:gd name="connsiteY116" fmla="*/ 1990173 h 2237474"/>
              <a:gd name="connsiteX117" fmla="*/ 2578178 w 12192000"/>
              <a:gd name="connsiteY117" fmla="*/ 1990531 h 2237474"/>
              <a:gd name="connsiteX118" fmla="*/ 2476147 w 12192000"/>
              <a:gd name="connsiteY118" fmla="*/ 1998305 h 2237474"/>
              <a:gd name="connsiteX119" fmla="*/ 2373568 w 12192000"/>
              <a:gd name="connsiteY119" fmla="*/ 2003219 h 2237474"/>
              <a:gd name="connsiteX120" fmla="*/ 2287219 w 12192000"/>
              <a:gd name="connsiteY120" fmla="*/ 1998750 h 2237474"/>
              <a:gd name="connsiteX121" fmla="*/ 2243069 w 12192000"/>
              <a:gd name="connsiteY121" fmla="*/ 2015111 h 2237474"/>
              <a:gd name="connsiteX122" fmla="*/ 2186609 w 12192000"/>
              <a:gd name="connsiteY122" fmla="*/ 2008263 h 2237474"/>
              <a:gd name="connsiteX123" fmla="*/ 2164831 w 12192000"/>
              <a:gd name="connsiteY123" fmla="*/ 2010143 h 2237474"/>
              <a:gd name="connsiteX124" fmla="*/ 2152836 w 12192000"/>
              <a:gd name="connsiteY124" fmla="*/ 2010048 h 2237474"/>
              <a:gd name="connsiteX125" fmla="*/ 2117102 w 12192000"/>
              <a:gd name="connsiteY125" fmla="*/ 2023004 h 2237474"/>
              <a:gd name="connsiteX126" fmla="*/ 2111935 w 12192000"/>
              <a:gd name="connsiteY126" fmla="*/ 2023163 h 2237474"/>
              <a:gd name="connsiteX127" fmla="*/ 2089991 w 12192000"/>
              <a:gd name="connsiteY127" fmla="*/ 2034193 h 2237474"/>
              <a:gd name="connsiteX128" fmla="*/ 2058061 w 12192000"/>
              <a:gd name="connsiteY128" fmla="*/ 2047942 h 2237474"/>
              <a:gd name="connsiteX129" fmla="*/ 2055737 w 12192000"/>
              <a:gd name="connsiteY129" fmla="*/ 2047704 h 2237474"/>
              <a:gd name="connsiteX130" fmla="*/ 2042244 w 12192000"/>
              <a:gd name="connsiteY130" fmla="*/ 2055560 h 2237474"/>
              <a:gd name="connsiteX131" fmla="*/ 1976224 w 12192000"/>
              <a:gd name="connsiteY131" fmla="*/ 2074257 h 2237474"/>
              <a:gd name="connsiteX132" fmla="*/ 1877728 w 12192000"/>
              <a:gd name="connsiteY132" fmla="*/ 2101004 h 2237474"/>
              <a:gd name="connsiteX133" fmla="*/ 1759056 w 12192000"/>
              <a:gd name="connsiteY133" fmla="*/ 2125608 h 2237474"/>
              <a:gd name="connsiteX134" fmla="*/ 1637948 w 12192000"/>
              <a:gd name="connsiteY134" fmla="*/ 2172597 h 2237474"/>
              <a:gd name="connsiteX135" fmla="*/ 1434549 w 12192000"/>
              <a:gd name="connsiteY135" fmla="*/ 2234522 h 2237474"/>
              <a:gd name="connsiteX136" fmla="*/ 1398481 w 12192000"/>
              <a:gd name="connsiteY136" fmla="*/ 2237074 h 2237474"/>
              <a:gd name="connsiteX137" fmla="*/ 1398407 w 12192000"/>
              <a:gd name="connsiteY137" fmla="*/ 2237095 h 2237474"/>
              <a:gd name="connsiteX138" fmla="*/ 1370962 w 12192000"/>
              <a:gd name="connsiteY138" fmla="*/ 2237474 h 2237474"/>
              <a:gd name="connsiteX139" fmla="*/ 1356367 w 12192000"/>
              <a:gd name="connsiteY139" fmla="*/ 2235089 h 2237474"/>
              <a:gd name="connsiteX140" fmla="*/ 1324828 w 12192000"/>
              <a:gd name="connsiteY140" fmla="*/ 2231968 h 2237474"/>
              <a:gd name="connsiteX141" fmla="*/ 1297744 w 12192000"/>
              <a:gd name="connsiteY141" fmla="*/ 2235849 h 2237474"/>
              <a:gd name="connsiteX142" fmla="*/ 1286236 w 12192000"/>
              <a:gd name="connsiteY142" fmla="*/ 2233135 h 2237474"/>
              <a:gd name="connsiteX143" fmla="*/ 1283504 w 12192000"/>
              <a:gd name="connsiteY143" fmla="*/ 2233797 h 2237474"/>
              <a:gd name="connsiteX144" fmla="*/ 1279765 w 12192000"/>
              <a:gd name="connsiteY144" fmla="*/ 2229639 h 2237474"/>
              <a:gd name="connsiteX145" fmla="*/ 1195347 w 12192000"/>
              <a:gd name="connsiteY145" fmla="*/ 2212354 h 2237474"/>
              <a:gd name="connsiteX146" fmla="*/ 970251 w 12192000"/>
              <a:gd name="connsiteY146" fmla="*/ 2221029 h 2237474"/>
              <a:gd name="connsiteX147" fmla="*/ 812914 w 12192000"/>
              <a:gd name="connsiteY147" fmla="*/ 2202752 h 2237474"/>
              <a:gd name="connsiteX148" fmla="*/ 800195 w 12192000"/>
              <a:gd name="connsiteY148" fmla="*/ 2209407 h 2237474"/>
              <a:gd name="connsiteX149" fmla="*/ 784978 w 12192000"/>
              <a:gd name="connsiteY149" fmla="*/ 2212360 h 2237474"/>
              <a:gd name="connsiteX150" fmla="*/ 681987 w 12192000"/>
              <a:gd name="connsiteY150" fmla="*/ 2216757 h 2237474"/>
              <a:gd name="connsiteX151" fmla="*/ 669923 w 12192000"/>
              <a:gd name="connsiteY151" fmla="*/ 2211682 h 2237474"/>
              <a:gd name="connsiteX152" fmla="*/ 648680 w 12192000"/>
              <a:gd name="connsiteY152" fmla="*/ 2206229 h 2237474"/>
              <a:gd name="connsiteX153" fmla="*/ 597225 w 12192000"/>
              <a:gd name="connsiteY153" fmla="*/ 2180999 h 2237474"/>
              <a:gd name="connsiteX154" fmla="*/ 558449 w 12192000"/>
              <a:gd name="connsiteY154" fmla="*/ 2182346 h 2237474"/>
              <a:gd name="connsiteX155" fmla="*/ 550517 w 12192000"/>
              <a:gd name="connsiteY155" fmla="*/ 2182060 h 2237474"/>
              <a:gd name="connsiteX156" fmla="*/ 550309 w 12192000"/>
              <a:gd name="connsiteY156" fmla="*/ 2181825 h 2237474"/>
              <a:gd name="connsiteX157" fmla="*/ 541836 w 12192000"/>
              <a:gd name="connsiteY157" fmla="*/ 2181063 h 2237474"/>
              <a:gd name="connsiteX158" fmla="*/ 536057 w 12192000"/>
              <a:gd name="connsiteY158" fmla="*/ 2181537 h 2237474"/>
              <a:gd name="connsiteX159" fmla="*/ 520671 w 12192000"/>
              <a:gd name="connsiteY159" fmla="*/ 2180980 h 2237474"/>
              <a:gd name="connsiteX160" fmla="*/ 515024 w 12192000"/>
              <a:gd name="connsiteY160" fmla="*/ 2179258 h 2237474"/>
              <a:gd name="connsiteX161" fmla="*/ 512278 w 12192000"/>
              <a:gd name="connsiteY161" fmla="*/ 2176369 h 2237474"/>
              <a:gd name="connsiteX162" fmla="*/ 480419 w 12192000"/>
              <a:gd name="connsiteY162" fmla="*/ 2167807 h 2237474"/>
              <a:gd name="connsiteX163" fmla="*/ 413835 w 12192000"/>
              <a:gd name="connsiteY163" fmla="*/ 2156783 h 2237474"/>
              <a:gd name="connsiteX164" fmla="*/ 376513 w 12192000"/>
              <a:gd name="connsiteY164" fmla="*/ 2154014 h 2237474"/>
              <a:gd name="connsiteX165" fmla="*/ 273386 w 12192000"/>
              <a:gd name="connsiteY165" fmla="*/ 2142551 h 2237474"/>
              <a:gd name="connsiteX166" fmla="*/ 169207 w 12192000"/>
              <a:gd name="connsiteY166" fmla="*/ 2128100 h 2237474"/>
              <a:gd name="connsiteX167" fmla="*/ 93149 w 12192000"/>
              <a:gd name="connsiteY167" fmla="*/ 2105324 h 2237474"/>
              <a:gd name="connsiteX168" fmla="*/ 88109 w 12192000"/>
              <a:gd name="connsiteY168" fmla="*/ 2106704 h 2237474"/>
              <a:gd name="connsiteX169" fmla="*/ 80022 w 12192000"/>
              <a:gd name="connsiteY169" fmla="*/ 2107254 h 2237474"/>
              <a:gd name="connsiteX170" fmla="*/ 79717 w 12192000"/>
              <a:gd name="connsiteY170" fmla="*/ 2107046 h 2237474"/>
              <a:gd name="connsiteX171" fmla="*/ 72352 w 12192000"/>
              <a:gd name="connsiteY171" fmla="*/ 2107991 h 2237474"/>
              <a:gd name="connsiteX172" fmla="*/ 37645 w 12192000"/>
              <a:gd name="connsiteY172" fmla="*/ 2115401 h 2237474"/>
              <a:gd name="connsiteX173" fmla="*/ 4572 w 12192000"/>
              <a:gd name="connsiteY173" fmla="*/ 2111091 h 2237474"/>
              <a:gd name="connsiteX174" fmla="*/ 0 w 12192000"/>
              <a:gd name="connsiteY174" fmla="*/ 2110468 h 2237474"/>
              <a:gd name="connsiteX175" fmla="*/ 0 w 12192000"/>
              <a:gd name="connsiteY17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83504 w 12192000"/>
              <a:gd name="connsiteY142" fmla="*/ 2233797 h 2237474"/>
              <a:gd name="connsiteX143" fmla="*/ 1279765 w 12192000"/>
              <a:gd name="connsiteY143" fmla="*/ 2229639 h 2237474"/>
              <a:gd name="connsiteX144" fmla="*/ 1195347 w 12192000"/>
              <a:gd name="connsiteY144" fmla="*/ 2212354 h 2237474"/>
              <a:gd name="connsiteX145" fmla="*/ 970251 w 12192000"/>
              <a:gd name="connsiteY145" fmla="*/ 2221029 h 2237474"/>
              <a:gd name="connsiteX146" fmla="*/ 812914 w 12192000"/>
              <a:gd name="connsiteY146" fmla="*/ 2202752 h 2237474"/>
              <a:gd name="connsiteX147" fmla="*/ 800195 w 12192000"/>
              <a:gd name="connsiteY147" fmla="*/ 2209407 h 2237474"/>
              <a:gd name="connsiteX148" fmla="*/ 784978 w 12192000"/>
              <a:gd name="connsiteY148" fmla="*/ 2212360 h 2237474"/>
              <a:gd name="connsiteX149" fmla="*/ 681987 w 12192000"/>
              <a:gd name="connsiteY149" fmla="*/ 2216757 h 2237474"/>
              <a:gd name="connsiteX150" fmla="*/ 669923 w 12192000"/>
              <a:gd name="connsiteY150" fmla="*/ 2211682 h 2237474"/>
              <a:gd name="connsiteX151" fmla="*/ 648680 w 12192000"/>
              <a:gd name="connsiteY151" fmla="*/ 2206229 h 2237474"/>
              <a:gd name="connsiteX152" fmla="*/ 597225 w 12192000"/>
              <a:gd name="connsiteY152" fmla="*/ 2180999 h 2237474"/>
              <a:gd name="connsiteX153" fmla="*/ 558449 w 12192000"/>
              <a:gd name="connsiteY153" fmla="*/ 2182346 h 2237474"/>
              <a:gd name="connsiteX154" fmla="*/ 550517 w 12192000"/>
              <a:gd name="connsiteY154" fmla="*/ 2182060 h 2237474"/>
              <a:gd name="connsiteX155" fmla="*/ 550309 w 12192000"/>
              <a:gd name="connsiteY155" fmla="*/ 2181825 h 2237474"/>
              <a:gd name="connsiteX156" fmla="*/ 541836 w 12192000"/>
              <a:gd name="connsiteY156" fmla="*/ 2181063 h 2237474"/>
              <a:gd name="connsiteX157" fmla="*/ 536057 w 12192000"/>
              <a:gd name="connsiteY157" fmla="*/ 2181537 h 2237474"/>
              <a:gd name="connsiteX158" fmla="*/ 520671 w 12192000"/>
              <a:gd name="connsiteY158" fmla="*/ 2180980 h 2237474"/>
              <a:gd name="connsiteX159" fmla="*/ 515024 w 12192000"/>
              <a:gd name="connsiteY159" fmla="*/ 2179258 h 2237474"/>
              <a:gd name="connsiteX160" fmla="*/ 512278 w 12192000"/>
              <a:gd name="connsiteY160" fmla="*/ 2176369 h 2237474"/>
              <a:gd name="connsiteX161" fmla="*/ 480419 w 12192000"/>
              <a:gd name="connsiteY161" fmla="*/ 2167807 h 2237474"/>
              <a:gd name="connsiteX162" fmla="*/ 413835 w 12192000"/>
              <a:gd name="connsiteY162" fmla="*/ 2156783 h 2237474"/>
              <a:gd name="connsiteX163" fmla="*/ 376513 w 12192000"/>
              <a:gd name="connsiteY163" fmla="*/ 2154014 h 2237474"/>
              <a:gd name="connsiteX164" fmla="*/ 273386 w 12192000"/>
              <a:gd name="connsiteY164" fmla="*/ 2142551 h 2237474"/>
              <a:gd name="connsiteX165" fmla="*/ 169207 w 12192000"/>
              <a:gd name="connsiteY165" fmla="*/ 2128100 h 2237474"/>
              <a:gd name="connsiteX166" fmla="*/ 93149 w 12192000"/>
              <a:gd name="connsiteY166" fmla="*/ 2105324 h 2237474"/>
              <a:gd name="connsiteX167" fmla="*/ 88109 w 12192000"/>
              <a:gd name="connsiteY167" fmla="*/ 2106704 h 2237474"/>
              <a:gd name="connsiteX168" fmla="*/ 80022 w 12192000"/>
              <a:gd name="connsiteY168" fmla="*/ 2107254 h 2237474"/>
              <a:gd name="connsiteX169" fmla="*/ 79717 w 12192000"/>
              <a:gd name="connsiteY169" fmla="*/ 2107046 h 2237474"/>
              <a:gd name="connsiteX170" fmla="*/ 72352 w 12192000"/>
              <a:gd name="connsiteY170" fmla="*/ 2107991 h 2237474"/>
              <a:gd name="connsiteX171" fmla="*/ 37645 w 12192000"/>
              <a:gd name="connsiteY171" fmla="*/ 2115401 h 2237474"/>
              <a:gd name="connsiteX172" fmla="*/ 4572 w 12192000"/>
              <a:gd name="connsiteY172" fmla="*/ 2111091 h 2237474"/>
              <a:gd name="connsiteX173" fmla="*/ 0 w 12192000"/>
              <a:gd name="connsiteY173" fmla="*/ 2110468 h 2237474"/>
              <a:gd name="connsiteX174" fmla="*/ 0 w 12192000"/>
              <a:gd name="connsiteY17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79765 w 12192000"/>
              <a:gd name="connsiteY142" fmla="*/ 2229639 h 2237474"/>
              <a:gd name="connsiteX143" fmla="*/ 1195347 w 12192000"/>
              <a:gd name="connsiteY143" fmla="*/ 2212354 h 2237474"/>
              <a:gd name="connsiteX144" fmla="*/ 970251 w 12192000"/>
              <a:gd name="connsiteY144" fmla="*/ 2221029 h 2237474"/>
              <a:gd name="connsiteX145" fmla="*/ 812914 w 12192000"/>
              <a:gd name="connsiteY145" fmla="*/ 2202752 h 2237474"/>
              <a:gd name="connsiteX146" fmla="*/ 800195 w 12192000"/>
              <a:gd name="connsiteY146" fmla="*/ 2209407 h 2237474"/>
              <a:gd name="connsiteX147" fmla="*/ 784978 w 12192000"/>
              <a:gd name="connsiteY147" fmla="*/ 2212360 h 2237474"/>
              <a:gd name="connsiteX148" fmla="*/ 681987 w 12192000"/>
              <a:gd name="connsiteY148" fmla="*/ 2216757 h 2237474"/>
              <a:gd name="connsiteX149" fmla="*/ 669923 w 12192000"/>
              <a:gd name="connsiteY149" fmla="*/ 2211682 h 2237474"/>
              <a:gd name="connsiteX150" fmla="*/ 648680 w 12192000"/>
              <a:gd name="connsiteY150" fmla="*/ 2206229 h 2237474"/>
              <a:gd name="connsiteX151" fmla="*/ 597225 w 12192000"/>
              <a:gd name="connsiteY151" fmla="*/ 2180999 h 2237474"/>
              <a:gd name="connsiteX152" fmla="*/ 558449 w 12192000"/>
              <a:gd name="connsiteY152" fmla="*/ 2182346 h 2237474"/>
              <a:gd name="connsiteX153" fmla="*/ 550517 w 12192000"/>
              <a:gd name="connsiteY153" fmla="*/ 2182060 h 2237474"/>
              <a:gd name="connsiteX154" fmla="*/ 550309 w 12192000"/>
              <a:gd name="connsiteY154" fmla="*/ 2181825 h 2237474"/>
              <a:gd name="connsiteX155" fmla="*/ 541836 w 12192000"/>
              <a:gd name="connsiteY155" fmla="*/ 2181063 h 2237474"/>
              <a:gd name="connsiteX156" fmla="*/ 536057 w 12192000"/>
              <a:gd name="connsiteY156" fmla="*/ 2181537 h 2237474"/>
              <a:gd name="connsiteX157" fmla="*/ 520671 w 12192000"/>
              <a:gd name="connsiteY157" fmla="*/ 2180980 h 2237474"/>
              <a:gd name="connsiteX158" fmla="*/ 515024 w 12192000"/>
              <a:gd name="connsiteY158" fmla="*/ 2179258 h 2237474"/>
              <a:gd name="connsiteX159" fmla="*/ 512278 w 12192000"/>
              <a:gd name="connsiteY159" fmla="*/ 2176369 h 2237474"/>
              <a:gd name="connsiteX160" fmla="*/ 480419 w 12192000"/>
              <a:gd name="connsiteY160" fmla="*/ 2167807 h 2237474"/>
              <a:gd name="connsiteX161" fmla="*/ 413835 w 12192000"/>
              <a:gd name="connsiteY161" fmla="*/ 2156783 h 2237474"/>
              <a:gd name="connsiteX162" fmla="*/ 376513 w 12192000"/>
              <a:gd name="connsiteY162" fmla="*/ 2154014 h 2237474"/>
              <a:gd name="connsiteX163" fmla="*/ 273386 w 12192000"/>
              <a:gd name="connsiteY163" fmla="*/ 2142551 h 2237474"/>
              <a:gd name="connsiteX164" fmla="*/ 169207 w 12192000"/>
              <a:gd name="connsiteY164" fmla="*/ 2128100 h 2237474"/>
              <a:gd name="connsiteX165" fmla="*/ 93149 w 12192000"/>
              <a:gd name="connsiteY165" fmla="*/ 2105324 h 2237474"/>
              <a:gd name="connsiteX166" fmla="*/ 88109 w 12192000"/>
              <a:gd name="connsiteY166" fmla="*/ 2106704 h 2237474"/>
              <a:gd name="connsiteX167" fmla="*/ 80022 w 12192000"/>
              <a:gd name="connsiteY167" fmla="*/ 2107254 h 2237474"/>
              <a:gd name="connsiteX168" fmla="*/ 79717 w 12192000"/>
              <a:gd name="connsiteY168" fmla="*/ 2107046 h 2237474"/>
              <a:gd name="connsiteX169" fmla="*/ 72352 w 12192000"/>
              <a:gd name="connsiteY169" fmla="*/ 2107991 h 2237474"/>
              <a:gd name="connsiteX170" fmla="*/ 37645 w 12192000"/>
              <a:gd name="connsiteY170" fmla="*/ 2115401 h 2237474"/>
              <a:gd name="connsiteX171" fmla="*/ 4572 w 12192000"/>
              <a:gd name="connsiteY171" fmla="*/ 2111091 h 2237474"/>
              <a:gd name="connsiteX172" fmla="*/ 0 w 12192000"/>
              <a:gd name="connsiteY172" fmla="*/ 2110468 h 2237474"/>
              <a:gd name="connsiteX173" fmla="*/ 0 w 12192000"/>
              <a:gd name="connsiteY17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79765 w 12192000"/>
              <a:gd name="connsiteY141" fmla="*/ 2229639 h 2237474"/>
              <a:gd name="connsiteX142" fmla="*/ 1195347 w 12192000"/>
              <a:gd name="connsiteY142" fmla="*/ 2212354 h 2237474"/>
              <a:gd name="connsiteX143" fmla="*/ 970251 w 12192000"/>
              <a:gd name="connsiteY143" fmla="*/ 2221029 h 2237474"/>
              <a:gd name="connsiteX144" fmla="*/ 812914 w 12192000"/>
              <a:gd name="connsiteY144" fmla="*/ 2202752 h 2237474"/>
              <a:gd name="connsiteX145" fmla="*/ 800195 w 12192000"/>
              <a:gd name="connsiteY145" fmla="*/ 2209407 h 2237474"/>
              <a:gd name="connsiteX146" fmla="*/ 784978 w 12192000"/>
              <a:gd name="connsiteY146" fmla="*/ 2212360 h 2237474"/>
              <a:gd name="connsiteX147" fmla="*/ 681987 w 12192000"/>
              <a:gd name="connsiteY147" fmla="*/ 2216757 h 2237474"/>
              <a:gd name="connsiteX148" fmla="*/ 669923 w 12192000"/>
              <a:gd name="connsiteY148" fmla="*/ 2211682 h 2237474"/>
              <a:gd name="connsiteX149" fmla="*/ 648680 w 12192000"/>
              <a:gd name="connsiteY149" fmla="*/ 2206229 h 2237474"/>
              <a:gd name="connsiteX150" fmla="*/ 597225 w 12192000"/>
              <a:gd name="connsiteY150" fmla="*/ 2180999 h 2237474"/>
              <a:gd name="connsiteX151" fmla="*/ 558449 w 12192000"/>
              <a:gd name="connsiteY151" fmla="*/ 2182346 h 2237474"/>
              <a:gd name="connsiteX152" fmla="*/ 550517 w 12192000"/>
              <a:gd name="connsiteY152" fmla="*/ 2182060 h 2237474"/>
              <a:gd name="connsiteX153" fmla="*/ 550309 w 12192000"/>
              <a:gd name="connsiteY153" fmla="*/ 2181825 h 2237474"/>
              <a:gd name="connsiteX154" fmla="*/ 541836 w 12192000"/>
              <a:gd name="connsiteY154" fmla="*/ 2181063 h 2237474"/>
              <a:gd name="connsiteX155" fmla="*/ 536057 w 12192000"/>
              <a:gd name="connsiteY155" fmla="*/ 2181537 h 2237474"/>
              <a:gd name="connsiteX156" fmla="*/ 520671 w 12192000"/>
              <a:gd name="connsiteY156" fmla="*/ 2180980 h 2237474"/>
              <a:gd name="connsiteX157" fmla="*/ 515024 w 12192000"/>
              <a:gd name="connsiteY157" fmla="*/ 2179258 h 2237474"/>
              <a:gd name="connsiteX158" fmla="*/ 512278 w 12192000"/>
              <a:gd name="connsiteY158" fmla="*/ 2176369 h 2237474"/>
              <a:gd name="connsiteX159" fmla="*/ 480419 w 12192000"/>
              <a:gd name="connsiteY159" fmla="*/ 2167807 h 2237474"/>
              <a:gd name="connsiteX160" fmla="*/ 413835 w 12192000"/>
              <a:gd name="connsiteY160" fmla="*/ 2156783 h 2237474"/>
              <a:gd name="connsiteX161" fmla="*/ 376513 w 12192000"/>
              <a:gd name="connsiteY161" fmla="*/ 2154014 h 2237474"/>
              <a:gd name="connsiteX162" fmla="*/ 273386 w 12192000"/>
              <a:gd name="connsiteY162" fmla="*/ 2142551 h 2237474"/>
              <a:gd name="connsiteX163" fmla="*/ 169207 w 12192000"/>
              <a:gd name="connsiteY163" fmla="*/ 2128100 h 2237474"/>
              <a:gd name="connsiteX164" fmla="*/ 93149 w 12192000"/>
              <a:gd name="connsiteY164" fmla="*/ 2105324 h 2237474"/>
              <a:gd name="connsiteX165" fmla="*/ 88109 w 12192000"/>
              <a:gd name="connsiteY165" fmla="*/ 2106704 h 2237474"/>
              <a:gd name="connsiteX166" fmla="*/ 80022 w 12192000"/>
              <a:gd name="connsiteY166" fmla="*/ 2107254 h 2237474"/>
              <a:gd name="connsiteX167" fmla="*/ 79717 w 12192000"/>
              <a:gd name="connsiteY167" fmla="*/ 2107046 h 2237474"/>
              <a:gd name="connsiteX168" fmla="*/ 72352 w 12192000"/>
              <a:gd name="connsiteY168" fmla="*/ 2107991 h 2237474"/>
              <a:gd name="connsiteX169" fmla="*/ 37645 w 12192000"/>
              <a:gd name="connsiteY169" fmla="*/ 2115401 h 2237474"/>
              <a:gd name="connsiteX170" fmla="*/ 4572 w 12192000"/>
              <a:gd name="connsiteY170" fmla="*/ 2111091 h 2237474"/>
              <a:gd name="connsiteX171" fmla="*/ 0 w 12192000"/>
              <a:gd name="connsiteY171" fmla="*/ 2110468 h 2237474"/>
              <a:gd name="connsiteX172" fmla="*/ 0 w 12192000"/>
              <a:gd name="connsiteY17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79765 w 12192000"/>
              <a:gd name="connsiteY140" fmla="*/ 2229639 h 2237474"/>
              <a:gd name="connsiteX141" fmla="*/ 1195347 w 12192000"/>
              <a:gd name="connsiteY141" fmla="*/ 2212354 h 2237474"/>
              <a:gd name="connsiteX142" fmla="*/ 970251 w 12192000"/>
              <a:gd name="connsiteY142" fmla="*/ 2221029 h 2237474"/>
              <a:gd name="connsiteX143" fmla="*/ 812914 w 12192000"/>
              <a:gd name="connsiteY143" fmla="*/ 2202752 h 2237474"/>
              <a:gd name="connsiteX144" fmla="*/ 800195 w 12192000"/>
              <a:gd name="connsiteY144" fmla="*/ 2209407 h 2237474"/>
              <a:gd name="connsiteX145" fmla="*/ 784978 w 12192000"/>
              <a:gd name="connsiteY145" fmla="*/ 2212360 h 2237474"/>
              <a:gd name="connsiteX146" fmla="*/ 681987 w 12192000"/>
              <a:gd name="connsiteY146" fmla="*/ 2216757 h 2237474"/>
              <a:gd name="connsiteX147" fmla="*/ 669923 w 12192000"/>
              <a:gd name="connsiteY147" fmla="*/ 2211682 h 2237474"/>
              <a:gd name="connsiteX148" fmla="*/ 648680 w 12192000"/>
              <a:gd name="connsiteY148" fmla="*/ 2206229 h 2237474"/>
              <a:gd name="connsiteX149" fmla="*/ 597225 w 12192000"/>
              <a:gd name="connsiteY149" fmla="*/ 2180999 h 2237474"/>
              <a:gd name="connsiteX150" fmla="*/ 558449 w 12192000"/>
              <a:gd name="connsiteY150" fmla="*/ 2182346 h 2237474"/>
              <a:gd name="connsiteX151" fmla="*/ 550517 w 12192000"/>
              <a:gd name="connsiteY151" fmla="*/ 2182060 h 2237474"/>
              <a:gd name="connsiteX152" fmla="*/ 550309 w 12192000"/>
              <a:gd name="connsiteY152" fmla="*/ 2181825 h 2237474"/>
              <a:gd name="connsiteX153" fmla="*/ 541836 w 12192000"/>
              <a:gd name="connsiteY153" fmla="*/ 2181063 h 2237474"/>
              <a:gd name="connsiteX154" fmla="*/ 536057 w 12192000"/>
              <a:gd name="connsiteY154" fmla="*/ 2181537 h 2237474"/>
              <a:gd name="connsiteX155" fmla="*/ 520671 w 12192000"/>
              <a:gd name="connsiteY155" fmla="*/ 2180980 h 2237474"/>
              <a:gd name="connsiteX156" fmla="*/ 515024 w 12192000"/>
              <a:gd name="connsiteY156" fmla="*/ 2179258 h 2237474"/>
              <a:gd name="connsiteX157" fmla="*/ 512278 w 12192000"/>
              <a:gd name="connsiteY157" fmla="*/ 2176369 h 2237474"/>
              <a:gd name="connsiteX158" fmla="*/ 480419 w 12192000"/>
              <a:gd name="connsiteY158" fmla="*/ 2167807 h 2237474"/>
              <a:gd name="connsiteX159" fmla="*/ 413835 w 12192000"/>
              <a:gd name="connsiteY159" fmla="*/ 2156783 h 2237474"/>
              <a:gd name="connsiteX160" fmla="*/ 376513 w 12192000"/>
              <a:gd name="connsiteY160" fmla="*/ 2154014 h 2237474"/>
              <a:gd name="connsiteX161" fmla="*/ 273386 w 12192000"/>
              <a:gd name="connsiteY161" fmla="*/ 2142551 h 2237474"/>
              <a:gd name="connsiteX162" fmla="*/ 169207 w 12192000"/>
              <a:gd name="connsiteY162" fmla="*/ 2128100 h 2237474"/>
              <a:gd name="connsiteX163" fmla="*/ 93149 w 12192000"/>
              <a:gd name="connsiteY163" fmla="*/ 2105324 h 2237474"/>
              <a:gd name="connsiteX164" fmla="*/ 88109 w 12192000"/>
              <a:gd name="connsiteY164" fmla="*/ 2106704 h 2237474"/>
              <a:gd name="connsiteX165" fmla="*/ 80022 w 12192000"/>
              <a:gd name="connsiteY165" fmla="*/ 2107254 h 2237474"/>
              <a:gd name="connsiteX166" fmla="*/ 79717 w 12192000"/>
              <a:gd name="connsiteY166" fmla="*/ 2107046 h 2237474"/>
              <a:gd name="connsiteX167" fmla="*/ 72352 w 12192000"/>
              <a:gd name="connsiteY167" fmla="*/ 2107991 h 2237474"/>
              <a:gd name="connsiteX168" fmla="*/ 37645 w 12192000"/>
              <a:gd name="connsiteY168" fmla="*/ 2115401 h 2237474"/>
              <a:gd name="connsiteX169" fmla="*/ 4572 w 12192000"/>
              <a:gd name="connsiteY169" fmla="*/ 2111091 h 2237474"/>
              <a:gd name="connsiteX170" fmla="*/ 0 w 12192000"/>
              <a:gd name="connsiteY170" fmla="*/ 2110468 h 2237474"/>
              <a:gd name="connsiteX171" fmla="*/ 0 w 12192000"/>
              <a:gd name="connsiteY17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42244 w 12192000"/>
              <a:gd name="connsiteY128" fmla="*/ 2055560 h 2237474"/>
              <a:gd name="connsiteX129" fmla="*/ 1877728 w 12192000"/>
              <a:gd name="connsiteY129" fmla="*/ 2101004 h 2237474"/>
              <a:gd name="connsiteX130" fmla="*/ 1759056 w 12192000"/>
              <a:gd name="connsiteY130" fmla="*/ 2125608 h 2237474"/>
              <a:gd name="connsiteX131" fmla="*/ 1637948 w 12192000"/>
              <a:gd name="connsiteY131" fmla="*/ 2172597 h 2237474"/>
              <a:gd name="connsiteX132" fmla="*/ 1434549 w 12192000"/>
              <a:gd name="connsiteY132" fmla="*/ 2234522 h 2237474"/>
              <a:gd name="connsiteX133" fmla="*/ 1398481 w 12192000"/>
              <a:gd name="connsiteY133" fmla="*/ 2237074 h 2237474"/>
              <a:gd name="connsiteX134" fmla="*/ 1398407 w 12192000"/>
              <a:gd name="connsiteY134" fmla="*/ 2237095 h 2237474"/>
              <a:gd name="connsiteX135" fmla="*/ 1370962 w 12192000"/>
              <a:gd name="connsiteY135" fmla="*/ 2237474 h 2237474"/>
              <a:gd name="connsiteX136" fmla="*/ 1356367 w 12192000"/>
              <a:gd name="connsiteY136" fmla="*/ 2235089 h 2237474"/>
              <a:gd name="connsiteX137" fmla="*/ 1324828 w 12192000"/>
              <a:gd name="connsiteY137" fmla="*/ 2231968 h 2237474"/>
              <a:gd name="connsiteX138" fmla="*/ 1279765 w 12192000"/>
              <a:gd name="connsiteY138" fmla="*/ 2229639 h 2237474"/>
              <a:gd name="connsiteX139" fmla="*/ 1195347 w 12192000"/>
              <a:gd name="connsiteY139" fmla="*/ 2212354 h 2237474"/>
              <a:gd name="connsiteX140" fmla="*/ 970251 w 12192000"/>
              <a:gd name="connsiteY140" fmla="*/ 2221029 h 2237474"/>
              <a:gd name="connsiteX141" fmla="*/ 812914 w 12192000"/>
              <a:gd name="connsiteY141" fmla="*/ 2202752 h 2237474"/>
              <a:gd name="connsiteX142" fmla="*/ 800195 w 12192000"/>
              <a:gd name="connsiteY142" fmla="*/ 2209407 h 2237474"/>
              <a:gd name="connsiteX143" fmla="*/ 784978 w 12192000"/>
              <a:gd name="connsiteY143" fmla="*/ 2212360 h 2237474"/>
              <a:gd name="connsiteX144" fmla="*/ 681987 w 12192000"/>
              <a:gd name="connsiteY144" fmla="*/ 2216757 h 2237474"/>
              <a:gd name="connsiteX145" fmla="*/ 669923 w 12192000"/>
              <a:gd name="connsiteY145" fmla="*/ 2211682 h 2237474"/>
              <a:gd name="connsiteX146" fmla="*/ 648680 w 12192000"/>
              <a:gd name="connsiteY146" fmla="*/ 2206229 h 2237474"/>
              <a:gd name="connsiteX147" fmla="*/ 597225 w 12192000"/>
              <a:gd name="connsiteY147" fmla="*/ 2180999 h 2237474"/>
              <a:gd name="connsiteX148" fmla="*/ 558449 w 12192000"/>
              <a:gd name="connsiteY148" fmla="*/ 2182346 h 2237474"/>
              <a:gd name="connsiteX149" fmla="*/ 550517 w 12192000"/>
              <a:gd name="connsiteY149" fmla="*/ 2182060 h 2237474"/>
              <a:gd name="connsiteX150" fmla="*/ 550309 w 12192000"/>
              <a:gd name="connsiteY150" fmla="*/ 2181825 h 2237474"/>
              <a:gd name="connsiteX151" fmla="*/ 541836 w 12192000"/>
              <a:gd name="connsiteY151" fmla="*/ 2181063 h 2237474"/>
              <a:gd name="connsiteX152" fmla="*/ 536057 w 12192000"/>
              <a:gd name="connsiteY152" fmla="*/ 2181537 h 2237474"/>
              <a:gd name="connsiteX153" fmla="*/ 520671 w 12192000"/>
              <a:gd name="connsiteY153" fmla="*/ 2180980 h 2237474"/>
              <a:gd name="connsiteX154" fmla="*/ 515024 w 12192000"/>
              <a:gd name="connsiteY154" fmla="*/ 2179258 h 2237474"/>
              <a:gd name="connsiteX155" fmla="*/ 512278 w 12192000"/>
              <a:gd name="connsiteY155" fmla="*/ 2176369 h 2237474"/>
              <a:gd name="connsiteX156" fmla="*/ 480419 w 12192000"/>
              <a:gd name="connsiteY156" fmla="*/ 2167807 h 2237474"/>
              <a:gd name="connsiteX157" fmla="*/ 413835 w 12192000"/>
              <a:gd name="connsiteY157" fmla="*/ 2156783 h 2237474"/>
              <a:gd name="connsiteX158" fmla="*/ 376513 w 12192000"/>
              <a:gd name="connsiteY158" fmla="*/ 2154014 h 2237474"/>
              <a:gd name="connsiteX159" fmla="*/ 273386 w 12192000"/>
              <a:gd name="connsiteY159" fmla="*/ 2142551 h 2237474"/>
              <a:gd name="connsiteX160" fmla="*/ 169207 w 12192000"/>
              <a:gd name="connsiteY160" fmla="*/ 2128100 h 2237474"/>
              <a:gd name="connsiteX161" fmla="*/ 93149 w 12192000"/>
              <a:gd name="connsiteY161" fmla="*/ 2105324 h 2237474"/>
              <a:gd name="connsiteX162" fmla="*/ 88109 w 12192000"/>
              <a:gd name="connsiteY162" fmla="*/ 2106704 h 2237474"/>
              <a:gd name="connsiteX163" fmla="*/ 80022 w 12192000"/>
              <a:gd name="connsiteY163" fmla="*/ 2107254 h 2237474"/>
              <a:gd name="connsiteX164" fmla="*/ 79717 w 12192000"/>
              <a:gd name="connsiteY164" fmla="*/ 2107046 h 2237474"/>
              <a:gd name="connsiteX165" fmla="*/ 72352 w 12192000"/>
              <a:gd name="connsiteY165" fmla="*/ 2107991 h 2237474"/>
              <a:gd name="connsiteX166" fmla="*/ 37645 w 12192000"/>
              <a:gd name="connsiteY166" fmla="*/ 2115401 h 2237474"/>
              <a:gd name="connsiteX167" fmla="*/ 4572 w 12192000"/>
              <a:gd name="connsiteY167" fmla="*/ 2111091 h 2237474"/>
              <a:gd name="connsiteX168" fmla="*/ 0 w 12192000"/>
              <a:gd name="connsiteY168" fmla="*/ 2110468 h 2237474"/>
              <a:gd name="connsiteX169" fmla="*/ 0 w 12192000"/>
              <a:gd name="connsiteY16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111935 w 12192000"/>
              <a:gd name="connsiteY124" fmla="*/ 2023163 h 2237474"/>
              <a:gd name="connsiteX125" fmla="*/ 2089991 w 12192000"/>
              <a:gd name="connsiteY125" fmla="*/ 2034193 h 2237474"/>
              <a:gd name="connsiteX126" fmla="*/ 2058061 w 12192000"/>
              <a:gd name="connsiteY126" fmla="*/ 2047942 h 2237474"/>
              <a:gd name="connsiteX127" fmla="*/ 2042244 w 12192000"/>
              <a:gd name="connsiteY127" fmla="*/ 2055560 h 2237474"/>
              <a:gd name="connsiteX128" fmla="*/ 1877728 w 12192000"/>
              <a:gd name="connsiteY128" fmla="*/ 2101004 h 2237474"/>
              <a:gd name="connsiteX129" fmla="*/ 1759056 w 12192000"/>
              <a:gd name="connsiteY129" fmla="*/ 2125608 h 2237474"/>
              <a:gd name="connsiteX130" fmla="*/ 1637948 w 12192000"/>
              <a:gd name="connsiteY130" fmla="*/ 2172597 h 2237474"/>
              <a:gd name="connsiteX131" fmla="*/ 1434549 w 12192000"/>
              <a:gd name="connsiteY131" fmla="*/ 2234522 h 2237474"/>
              <a:gd name="connsiteX132" fmla="*/ 1398481 w 12192000"/>
              <a:gd name="connsiteY132" fmla="*/ 2237074 h 2237474"/>
              <a:gd name="connsiteX133" fmla="*/ 1398407 w 12192000"/>
              <a:gd name="connsiteY133" fmla="*/ 2237095 h 2237474"/>
              <a:gd name="connsiteX134" fmla="*/ 1370962 w 12192000"/>
              <a:gd name="connsiteY134" fmla="*/ 2237474 h 2237474"/>
              <a:gd name="connsiteX135" fmla="*/ 1356367 w 12192000"/>
              <a:gd name="connsiteY135" fmla="*/ 2235089 h 2237474"/>
              <a:gd name="connsiteX136" fmla="*/ 1324828 w 12192000"/>
              <a:gd name="connsiteY136" fmla="*/ 2231968 h 2237474"/>
              <a:gd name="connsiteX137" fmla="*/ 1279765 w 12192000"/>
              <a:gd name="connsiteY137" fmla="*/ 2229639 h 2237474"/>
              <a:gd name="connsiteX138" fmla="*/ 1195347 w 12192000"/>
              <a:gd name="connsiteY138" fmla="*/ 2212354 h 2237474"/>
              <a:gd name="connsiteX139" fmla="*/ 970251 w 12192000"/>
              <a:gd name="connsiteY139" fmla="*/ 2221029 h 2237474"/>
              <a:gd name="connsiteX140" fmla="*/ 812914 w 12192000"/>
              <a:gd name="connsiteY140" fmla="*/ 2202752 h 2237474"/>
              <a:gd name="connsiteX141" fmla="*/ 800195 w 12192000"/>
              <a:gd name="connsiteY141" fmla="*/ 2209407 h 2237474"/>
              <a:gd name="connsiteX142" fmla="*/ 784978 w 12192000"/>
              <a:gd name="connsiteY142" fmla="*/ 2212360 h 2237474"/>
              <a:gd name="connsiteX143" fmla="*/ 681987 w 12192000"/>
              <a:gd name="connsiteY143" fmla="*/ 2216757 h 2237474"/>
              <a:gd name="connsiteX144" fmla="*/ 669923 w 12192000"/>
              <a:gd name="connsiteY144" fmla="*/ 2211682 h 2237474"/>
              <a:gd name="connsiteX145" fmla="*/ 648680 w 12192000"/>
              <a:gd name="connsiteY145" fmla="*/ 2206229 h 2237474"/>
              <a:gd name="connsiteX146" fmla="*/ 597225 w 12192000"/>
              <a:gd name="connsiteY146" fmla="*/ 2180999 h 2237474"/>
              <a:gd name="connsiteX147" fmla="*/ 558449 w 12192000"/>
              <a:gd name="connsiteY147" fmla="*/ 2182346 h 2237474"/>
              <a:gd name="connsiteX148" fmla="*/ 550517 w 12192000"/>
              <a:gd name="connsiteY148" fmla="*/ 2182060 h 2237474"/>
              <a:gd name="connsiteX149" fmla="*/ 550309 w 12192000"/>
              <a:gd name="connsiteY149" fmla="*/ 2181825 h 2237474"/>
              <a:gd name="connsiteX150" fmla="*/ 541836 w 12192000"/>
              <a:gd name="connsiteY150" fmla="*/ 2181063 h 2237474"/>
              <a:gd name="connsiteX151" fmla="*/ 536057 w 12192000"/>
              <a:gd name="connsiteY151" fmla="*/ 2181537 h 2237474"/>
              <a:gd name="connsiteX152" fmla="*/ 520671 w 12192000"/>
              <a:gd name="connsiteY152" fmla="*/ 2180980 h 2237474"/>
              <a:gd name="connsiteX153" fmla="*/ 515024 w 12192000"/>
              <a:gd name="connsiteY153" fmla="*/ 2179258 h 2237474"/>
              <a:gd name="connsiteX154" fmla="*/ 512278 w 12192000"/>
              <a:gd name="connsiteY154" fmla="*/ 2176369 h 2237474"/>
              <a:gd name="connsiteX155" fmla="*/ 480419 w 12192000"/>
              <a:gd name="connsiteY155" fmla="*/ 2167807 h 2237474"/>
              <a:gd name="connsiteX156" fmla="*/ 413835 w 12192000"/>
              <a:gd name="connsiteY156" fmla="*/ 2156783 h 2237474"/>
              <a:gd name="connsiteX157" fmla="*/ 376513 w 12192000"/>
              <a:gd name="connsiteY157" fmla="*/ 2154014 h 2237474"/>
              <a:gd name="connsiteX158" fmla="*/ 273386 w 12192000"/>
              <a:gd name="connsiteY158" fmla="*/ 2142551 h 2237474"/>
              <a:gd name="connsiteX159" fmla="*/ 169207 w 12192000"/>
              <a:gd name="connsiteY159" fmla="*/ 2128100 h 2237474"/>
              <a:gd name="connsiteX160" fmla="*/ 93149 w 12192000"/>
              <a:gd name="connsiteY160" fmla="*/ 2105324 h 2237474"/>
              <a:gd name="connsiteX161" fmla="*/ 88109 w 12192000"/>
              <a:gd name="connsiteY161" fmla="*/ 2106704 h 2237474"/>
              <a:gd name="connsiteX162" fmla="*/ 80022 w 12192000"/>
              <a:gd name="connsiteY162" fmla="*/ 2107254 h 2237474"/>
              <a:gd name="connsiteX163" fmla="*/ 79717 w 12192000"/>
              <a:gd name="connsiteY163" fmla="*/ 2107046 h 2237474"/>
              <a:gd name="connsiteX164" fmla="*/ 72352 w 12192000"/>
              <a:gd name="connsiteY164" fmla="*/ 2107991 h 2237474"/>
              <a:gd name="connsiteX165" fmla="*/ 37645 w 12192000"/>
              <a:gd name="connsiteY165" fmla="*/ 2115401 h 2237474"/>
              <a:gd name="connsiteX166" fmla="*/ 4572 w 12192000"/>
              <a:gd name="connsiteY166" fmla="*/ 2111091 h 2237474"/>
              <a:gd name="connsiteX167" fmla="*/ 0 w 12192000"/>
              <a:gd name="connsiteY167" fmla="*/ 2110468 h 2237474"/>
              <a:gd name="connsiteX168" fmla="*/ 0 w 12192000"/>
              <a:gd name="connsiteY16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089991 w 12192000"/>
              <a:gd name="connsiteY124" fmla="*/ 2034193 h 2237474"/>
              <a:gd name="connsiteX125" fmla="*/ 2058061 w 12192000"/>
              <a:gd name="connsiteY125" fmla="*/ 2047942 h 2237474"/>
              <a:gd name="connsiteX126" fmla="*/ 2042244 w 12192000"/>
              <a:gd name="connsiteY126" fmla="*/ 2055560 h 2237474"/>
              <a:gd name="connsiteX127" fmla="*/ 1877728 w 12192000"/>
              <a:gd name="connsiteY127" fmla="*/ 2101004 h 2237474"/>
              <a:gd name="connsiteX128" fmla="*/ 1759056 w 12192000"/>
              <a:gd name="connsiteY128" fmla="*/ 2125608 h 2237474"/>
              <a:gd name="connsiteX129" fmla="*/ 1637948 w 12192000"/>
              <a:gd name="connsiteY129" fmla="*/ 2172597 h 2237474"/>
              <a:gd name="connsiteX130" fmla="*/ 1434549 w 12192000"/>
              <a:gd name="connsiteY130" fmla="*/ 2234522 h 2237474"/>
              <a:gd name="connsiteX131" fmla="*/ 1398481 w 12192000"/>
              <a:gd name="connsiteY131" fmla="*/ 2237074 h 2237474"/>
              <a:gd name="connsiteX132" fmla="*/ 1398407 w 12192000"/>
              <a:gd name="connsiteY132" fmla="*/ 2237095 h 2237474"/>
              <a:gd name="connsiteX133" fmla="*/ 1370962 w 12192000"/>
              <a:gd name="connsiteY133" fmla="*/ 2237474 h 2237474"/>
              <a:gd name="connsiteX134" fmla="*/ 1356367 w 12192000"/>
              <a:gd name="connsiteY134" fmla="*/ 2235089 h 2237474"/>
              <a:gd name="connsiteX135" fmla="*/ 1324828 w 12192000"/>
              <a:gd name="connsiteY135" fmla="*/ 2231968 h 2237474"/>
              <a:gd name="connsiteX136" fmla="*/ 1279765 w 12192000"/>
              <a:gd name="connsiteY136" fmla="*/ 2229639 h 2237474"/>
              <a:gd name="connsiteX137" fmla="*/ 1195347 w 12192000"/>
              <a:gd name="connsiteY137" fmla="*/ 2212354 h 2237474"/>
              <a:gd name="connsiteX138" fmla="*/ 970251 w 12192000"/>
              <a:gd name="connsiteY138" fmla="*/ 2221029 h 2237474"/>
              <a:gd name="connsiteX139" fmla="*/ 812914 w 12192000"/>
              <a:gd name="connsiteY139" fmla="*/ 2202752 h 2237474"/>
              <a:gd name="connsiteX140" fmla="*/ 800195 w 12192000"/>
              <a:gd name="connsiteY140" fmla="*/ 2209407 h 2237474"/>
              <a:gd name="connsiteX141" fmla="*/ 784978 w 12192000"/>
              <a:gd name="connsiteY141" fmla="*/ 2212360 h 2237474"/>
              <a:gd name="connsiteX142" fmla="*/ 681987 w 12192000"/>
              <a:gd name="connsiteY142" fmla="*/ 2216757 h 2237474"/>
              <a:gd name="connsiteX143" fmla="*/ 669923 w 12192000"/>
              <a:gd name="connsiteY143" fmla="*/ 2211682 h 2237474"/>
              <a:gd name="connsiteX144" fmla="*/ 648680 w 12192000"/>
              <a:gd name="connsiteY144" fmla="*/ 2206229 h 2237474"/>
              <a:gd name="connsiteX145" fmla="*/ 597225 w 12192000"/>
              <a:gd name="connsiteY145" fmla="*/ 2180999 h 2237474"/>
              <a:gd name="connsiteX146" fmla="*/ 558449 w 12192000"/>
              <a:gd name="connsiteY146" fmla="*/ 2182346 h 2237474"/>
              <a:gd name="connsiteX147" fmla="*/ 550517 w 12192000"/>
              <a:gd name="connsiteY147" fmla="*/ 2182060 h 2237474"/>
              <a:gd name="connsiteX148" fmla="*/ 550309 w 12192000"/>
              <a:gd name="connsiteY148" fmla="*/ 2181825 h 2237474"/>
              <a:gd name="connsiteX149" fmla="*/ 541836 w 12192000"/>
              <a:gd name="connsiteY149" fmla="*/ 2181063 h 2237474"/>
              <a:gd name="connsiteX150" fmla="*/ 536057 w 12192000"/>
              <a:gd name="connsiteY150" fmla="*/ 2181537 h 2237474"/>
              <a:gd name="connsiteX151" fmla="*/ 520671 w 12192000"/>
              <a:gd name="connsiteY151" fmla="*/ 2180980 h 2237474"/>
              <a:gd name="connsiteX152" fmla="*/ 515024 w 12192000"/>
              <a:gd name="connsiteY152" fmla="*/ 2179258 h 2237474"/>
              <a:gd name="connsiteX153" fmla="*/ 512278 w 12192000"/>
              <a:gd name="connsiteY153" fmla="*/ 2176369 h 2237474"/>
              <a:gd name="connsiteX154" fmla="*/ 480419 w 12192000"/>
              <a:gd name="connsiteY154" fmla="*/ 2167807 h 2237474"/>
              <a:gd name="connsiteX155" fmla="*/ 413835 w 12192000"/>
              <a:gd name="connsiteY155" fmla="*/ 2156783 h 2237474"/>
              <a:gd name="connsiteX156" fmla="*/ 376513 w 12192000"/>
              <a:gd name="connsiteY156" fmla="*/ 2154014 h 2237474"/>
              <a:gd name="connsiteX157" fmla="*/ 273386 w 12192000"/>
              <a:gd name="connsiteY157" fmla="*/ 2142551 h 2237474"/>
              <a:gd name="connsiteX158" fmla="*/ 169207 w 12192000"/>
              <a:gd name="connsiteY158" fmla="*/ 2128100 h 2237474"/>
              <a:gd name="connsiteX159" fmla="*/ 93149 w 12192000"/>
              <a:gd name="connsiteY159" fmla="*/ 2105324 h 2237474"/>
              <a:gd name="connsiteX160" fmla="*/ 88109 w 12192000"/>
              <a:gd name="connsiteY160" fmla="*/ 2106704 h 2237474"/>
              <a:gd name="connsiteX161" fmla="*/ 80022 w 12192000"/>
              <a:gd name="connsiteY161" fmla="*/ 2107254 h 2237474"/>
              <a:gd name="connsiteX162" fmla="*/ 79717 w 12192000"/>
              <a:gd name="connsiteY162" fmla="*/ 2107046 h 2237474"/>
              <a:gd name="connsiteX163" fmla="*/ 72352 w 12192000"/>
              <a:gd name="connsiteY163" fmla="*/ 2107991 h 2237474"/>
              <a:gd name="connsiteX164" fmla="*/ 37645 w 12192000"/>
              <a:gd name="connsiteY164" fmla="*/ 2115401 h 2237474"/>
              <a:gd name="connsiteX165" fmla="*/ 4572 w 12192000"/>
              <a:gd name="connsiteY165" fmla="*/ 2111091 h 2237474"/>
              <a:gd name="connsiteX166" fmla="*/ 0 w 12192000"/>
              <a:gd name="connsiteY166" fmla="*/ 2110468 h 2237474"/>
              <a:gd name="connsiteX167" fmla="*/ 0 w 12192000"/>
              <a:gd name="connsiteY16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9991 w 12192000"/>
              <a:gd name="connsiteY123" fmla="*/ 2034193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5228 w 12192000"/>
              <a:gd name="connsiteY123" fmla="*/ 2046431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36057 w 12192000"/>
              <a:gd name="connsiteY147" fmla="*/ 2181537 h 2237474"/>
              <a:gd name="connsiteX148" fmla="*/ 520671 w 12192000"/>
              <a:gd name="connsiteY148" fmla="*/ 2180980 h 2237474"/>
              <a:gd name="connsiteX149" fmla="*/ 515024 w 12192000"/>
              <a:gd name="connsiteY149" fmla="*/ 2179258 h 2237474"/>
              <a:gd name="connsiteX150" fmla="*/ 512278 w 12192000"/>
              <a:gd name="connsiteY150" fmla="*/ 2176369 h 2237474"/>
              <a:gd name="connsiteX151" fmla="*/ 480419 w 12192000"/>
              <a:gd name="connsiteY151" fmla="*/ 2167807 h 2237474"/>
              <a:gd name="connsiteX152" fmla="*/ 413835 w 12192000"/>
              <a:gd name="connsiteY152" fmla="*/ 2156783 h 2237474"/>
              <a:gd name="connsiteX153" fmla="*/ 376513 w 12192000"/>
              <a:gd name="connsiteY153" fmla="*/ 2154014 h 2237474"/>
              <a:gd name="connsiteX154" fmla="*/ 273386 w 12192000"/>
              <a:gd name="connsiteY154" fmla="*/ 2142551 h 2237474"/>
              <a:gd name="connsiteX155" fmla="*/ 169207 w 12192000"/>
              <a:gd name="connsiteY155" fmla="*/ 2128100 h 2237474"/>
              <a:gd name="connsiteX156" fmla="*/ 93149 w 12192000"/>
              <a:gd name="connsiteY156" fmla="*/ 2105324 h 2237474"/>
              <a:gd name="connsiteX157" fmla="*/ 88109 w 12192000"/>
              <a:gd name="connsiteY157" fmla="*/ 2106704 h 2237474"/>
              <a:gd name="connsiteX158" fmla="*/ 80022 w 12192000"/>
              <a:gd name="connsiteY158" fmla="*/ 2107254 h 2237474"/>
              <a:gd name="connsiteX159" fmla="*/ 79717 w 12192000"/>
              <a:gd name="connsiteY159" fmla="*/ 2107046 h 2237474"/>
              <a:gd name="connsiteX160" fmla="*/ 72352 w 12192000"/>
              <a:gd name="connsiteY160" fmla="*/ 2107991 h 2237474"/>
              <a:gd name="connsiteX161" fmla="*/ 37645 w 12192000"/>
              <a:gd name="connsiteY161" fmla="*/ 2115401 h 2237474"/>
              <a:gd name="connsiteX162" fmla="*/ 4572 w 12192000"/>
              <a:gd name="connsiteY162" fmla="*/ 2111091 h 2237474"/>
              <a:gd name="connsiteX163" fmla="*/ 0 w 12192000"/>
              <a:gd name="connsiteY163" fmla="*/ 2110468 h 2237474"/>
              <a:gd name="connsiteX164" fmla="*/ 0 w 12192000"/>
              <a:gd name="connsiteY16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20671 w 12192000"/>
              <a:gd name="connsiteY147" fmla="*/ 2180980 h 2237474"/>
              <a:gd name="connsiteX148" fmla="*/ 515024 w 12192000"/>
              <a:gd name="connsiteY148" fmla="*/ 2179258 h 2237474"/>
              <a:gd name="connsiteX149" fmla="*/ 512278 w 12192000"/>
              <a:gd name="connsiteY149" fmla="*/ 2176369 h 2237474"/>
              <a:gd name="connsiteX150" fmla="*/ 480419 w 12192000"/>
              <a:gd name="connsiteY150" fmla="*/ 2167807 h 2237474"/>
              <a:gd name="connsiteX151" fmla="*/ 413835 w 12192000"/>
              <a:gd name="connsiteY151" fmla="*/ 2156783 h 2237474"/>
              <a:gd name="connsiteX152" fmla="*/ 376513 w 12192000"/>
              <a:gd name="connsiteY152" fmla="*/ 2154014 h 2237474"/>
              <a:gd name="connsiteX153" fmla="*/ 273386 w 12192000"/>
              <a:gd name="connsiteY153" fmla="*/ 2142551 h 2237474"/>
              <a:gd name="connsiteX154" fmla="*/ 169207 w 12192000"/>
              <a:gd name="connsiteY154" fmla="*/ 2128100 h 2237474"/>
              <a:gd name="connsiteX155" fmla="*/ 93149 w 12192000"/>
              <a:gd name="connsiteY155" fmla="*/ 2105324 h 2237474"/>
              <a:gd name="connsiteX156" fmla="*/ 88109 w 12192000"/>
              <a:gd name="connsiteY156" fmla="*/ 2106704 h 2237474"/>
              <a:gd name="connsiteX157" fmla="*/ 80022 w 12192000"/>
              <a:gd name="connsiteY157" fmla="*/ 2107254 h 2237474"/>
              <a:gd name="connsiteX158" fmla="*/ 79717 w 12192000"/>
              <a:gd name="connsiteY158" fmla="*/ 2107046 h 2237474"/>
              <a:gd name="connsiteX159" fmla="*/ 72352 w 12192000"/>
              <a:gd name="connsiteY159" fmla="*/ 2107991 h 2237474"/>
              <a:gd name="connsiteX160" fmla="*/ 37645 w 12192000"/>
              <a:gd name="connsiteY160" fmla="*/ 2115401 h 2237474"/>
              <a:gd name="connsiteX161" fmla="*/ 4572 w 12192000"/>
              <a:gd name="connsiteY161" fmla="*/ 2111091 h 2237474"/>
              <a:gd name="connsiteX162" fmla="*/ 0 w 12192000"/>
              <a:gd name="connsiteY162" fmla="*/ 2110468 h 2237474"/>
              <a:gd name="connsiteX163" fmla="*/ 0 w 12192000"/>
              <a:gd name="connsiteY16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512278 w 12192000"/>
              <a:gd name="connsiteY148" fmla="*/ 2176369 h 2237474"/>
              <a:gd name="connsiteX149" fmla="*/ 480419 w 12192000"/>
              <a:gd name="connsiteY149" fmla="*/ 2167807 h 2237474"/>
              <a:gd name="connsiteX150" fmla="*/ 413835 w 12192000"/>
              <a:gd name="connsiteY150" fmla="*/ 2156783 h 2237474"/>
              <a:gd name="connsiteX151" fmla="*/ 376513 w 12192000"/>
              <a:gd name="connsiteY151" fmla="*/ 2154014 h 2237474"/>
              <a:gd name="connsiteX152" fmla="*/ 273386 w 12192000"/>
              <a:gd name="connsiteY152" fmla="*/ 2142551 h 2237474"/>
              <a:gd name="connsiteX153" fmla="*/ 169207 w 12192000"/>
              <a:gd name="connsiteY153" fmla="*/ 2128100 h 2237474"/>
              <a:gd name="connsiteX154" fmla="*/ 93149 w 12192000"/>
              <a:gd name="connsiteY154" fmla="*/ 2105324 h 2237474"/>
              <a:gd name="connsiteX155" fmla="*/ 88109 w 12192000"/>
              <a:gd name="connsiteY155" fmla="*/ 2106704 h 2237474"/>
              <a:gd name="connsiteX156" fmla="*/ 80022 w 12192000"/>
              <a:gd name="connsiteY156" fmla="*/ 2107254 h 2237474"/>
              <a:gd name="connsiteX157" fmla="*/ 79717 w 12192000"/>
              <a:gd name="connsiteY157" fmla="*/ 2107046 h 2237474"/>
              <a:gd name="connsiteX158" fmla="*/ 72352 w 12192000"/>
              <a:gd name="connsiteY158" fmla="*/ 2107991 h 2237474"/>
              <a:gd name="connsiteX159" fmla="*/ 37645 w 12192000"/>
              <a:gd name="connsiteY159" fmla="*/ 2115401 h 2237474"/>
              <a:gd name="connsiteX160" fmla="*/ 4572 w 12192000"/>
              <a:gd name="connsiteY160" fmla="*/ 2111091 h 2237474"/>
              <a:gd name="connsiteX161" fmla="*/ 0 w 12192000"/>
              <a:gd name="connsiteY161" fmla="*/ 2110468 h 2237474"/>
              <a:gd name="connsiteX162" fmla="*/ 0 w 12192000"/>
              <a:gd name="connsiteY16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80419 w 12192000"/>
              <a:gd name="connsiteY148" fmla="*/ 2167807 h 2237474"/>
              <a:gd name="connsiteX149" fmla="*/ 413835 w 12192000"/>
              <a:gd name="connsiteY149" fmla="*/ 2156783 h 2237474"/>
              <a:gd name="connsiteX150" fmla="*/ 376513 w 12192000"/>
              <a:gd name="connsiteY150" fmla="*/ 2154014 h 2237474"/>
              <a:gd name="connsiteX151" fmla="*/ 273386 w 12192000"/>
              <a:gd name="connsiteY151" fmla="*/ 2142551 h 2237474"/>
              <a:gd name="connsiteX152" fmla="*/ 169207 w 12192000"/>
              <a:gd name="connsiteY152" fmla="*/ 2128100 h 2237474"/>
              <a:gd name="connsiteX153" fmla="*/ 93149 w 12192000"/>
              <a:gd name="connsiteY153" fmla="*/ 2105324 h 2237474"/>
              <a:gd name="connsiteX154" fmla="*/ 88109 w 12192000"/>
              <a:gd name="connsiteY154" fmla="*/ 2106704 h 2237474"/>
              <a:gd name="connsiteX155" fmla="*/ 80022 w 12192000"/>
              <a:gd name="connsiteY155" fmla="*/ 2107254 h 2237474"/>
              <a:gd name="connsiteX156" fmla="*/ 79717 w 12192000"/>
              <a:gd name="connsiteY156" fmla="*/ 2107046 h 2237474"/>
              <a:gd name="connsiteX157" fmla="*/ 72352 w 12192000"/>
              <a:gd name="connsiteY157" fmla="*/ 2107991 h 2237474"/>
              <a:gd name="connsiteX158" fmla="*/ 37645 w 12192000"/>
              <a:gd name="connsiteY158" fmla="*/ 2115401 h 2237474"/>
              <a:gd name="connsiteX159" fmla="*/ 4572 w 12192000"/>
              <a:gd name="connsiteY159" fmla="*/ 2111091 h 2237474"/>
              <a:gd name="connsiteX160" fmla="*/ 0 w 12192000"/>
              <a:gd name="connsiteY160" fmla="*/ 2110468 h 2237474"/>
              <a:gd name="connsiteX161" fmla="*/ 0 w 12192000"/>
              <a:gd name="connsiteY16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9717 w 12192000"/>
              <a:gd name="connsiteY155" fmla="*/ 2107046 h 2237474"/>
              <a:gd name="connsiteX156" fmla="*/ 72352 w 12192000"/>
              <a:gd name="connsiteY156" fmla="*/ 2107991 h 2237474"/>
              <a:gd name="connsiteX157" fmla="*/ 37645 w 12192000"/>
              <a:gd name="connsiteY157" fmla="*/ 2115401 h 2237474"/>
              <a:gd name="connsiteX158" fmla="*/ 4572 w 12192000"/>
              <a:gd name="connsiteY158" fmla="*/ 2111091 h 2237474"/>
              <a:gd name="connsiteX159" fmla="*/ 0 w 12192000"/>
              <a:gd name="connsiteY159" fmla="*/ 2110468 h 2237474"/>
              <a:gd name="connsiteX160" fmla="*/ 0 w 12192000"/>
              <a:gd name="connsiteY16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2352 w 12192000"/>
              <a:gd name="connsiteY155" fmla="*/ 2107991 h 2237474"/>
              <a:gd name="connsiteX156" fmla="*/ 37645 w 12192000"/>
              <a:gd name="connsiteY156" fmla="*/ 2115401 h 2237474"/>
              <a:gd name="connsiteX157" fmla="*/ 4572 w 12192000"/>
              <a:gd name="connsiteY157" fmla="*/ 2111091 h 2237474"/>
              <a:gd name="connsiteX158" fmla="*/ 0 w 12192000"/>
              <a:gd name="connsiteY158" fmla="*/ 2110468 h 2237474"/>
              <a:gd name="connsiteX159" fmla="*/ 0 w 12192000"/>
              <a:gd name="connsiteY15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0022 w 12192000"/>
              <a:gd name="connsiteY153" fmla="*/ 2107254 h 2237474"/>
              <a:gd name="connsiteX154" fmla="*/ 72352 w 12192000"/>
              <a:gd name="connsiteY154" fmla="*/ 2107991 h 2237474"/>
              <a:gd name="connsiteX155" fmla="*/ 37645 w 12192000"/>
              <a:gd name="connsiteY155" fmla="*/ 2115401 h 2237474"/>
              <a:gd name="connsiteX156" fmla="*/ 4572 w 12192000"/>
              <a:gd name="connsiteY156" fmla="*/ 2111091 h 2237474"/>
              <a:gd name="connsiteX157" fmla="*/ 0 w 12192000"/>
              <a:gd name="connsiteY157" fmla="*/ 2110468 h 2237474"/>
              <a:gd name="connsiteX158" fmla="*/ 0 w 12192000"/>
              <a:gd name="connsiteY15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80022 w 12192000"/>
              <a:gd name="connsiteY152" fmla="*/ 2107254 h 2237474"/>
              <a:gd name="connsiteX153" fmla="*/ 72352 w 12192000"/>
              <a:gd name="connsiteY153" fmla="*/ 2107991 h 2237474"/>
              <a:gd name="connsiteX154" fmla="*/ 37645 w 12192000"/>
              <a:gd name="connsiteY154" fmla="*/ 2115401 h 2237474"/>
              <a:gd name="connsiteX155" fmla="*/ 4572 w 12192000"/>
              <a:gd name="connsiteY155" fmla="*/ 2111091 h 2237474"/>
              <a:gd name="connsiteX156" fmla="*/ 0 w 12192000"/>
              <a:gd name="connsiteY156" fmla="*/ 2110468 h 2237474"/>
              <a:gd name="connsiteX157" fmla="*/ 0 w 12192000"/>
              <a:gd name="connsiteY15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20671 w 12192000"/>
              <a:gd name="connsiteY145" fmla="*/ 2180980 h 2237474"/>
              <a:gd name="connsiteX146" fmla="*/ 515024 w 12192000"/>
              <a:gd name="connsiteY146" fmla="*/ 2179258 h 2237474"/>
              <a:gd name="connsiteX147" fmla="*/ 413835 w 12192000"/>
              <a:gd name="connsiteY147" fmla="*/ 2156783 h 2237474"/>
              <a:gd name="connsiteX148" fmla="*/ 376513 w 12192000"/>
              <a:gd name="connsiteY148" fmla="*/ 2154014 h 2237474"/>
              <a:gd name="connsiteX149" fmla="*/ 273386 w 12192000"/>
              <a:gd name="connsiteY149" fmla="*/ 2142551 h 2237474"/>
              <a:gd name="connsiteX150" fmla="*/ 169207 w 12192000"/>
              <a:gd name="connsiteY150" fmla="*/ 2128100 h 2237474"/>
              <a:gd name="connsiteX151" fmla="*/ 80022 w 12192000"/>
              <a:gd name="connsiteY151" fmla="*/ 2107254 h 2237474"/>
              <a:gd name="connsiteX152" fmla="*/ 72352 w 12192000"/>
              <a:gd name="connsiteY152" fmla="*/ 2107991 h 2237474"/>
              <a:gd name="connsiteX153" fmla="*/ 37645 w 12192000"/>
              <a:gd name="connsiteY153" fmla="*/ 2115401 h 2237474"/>
              <a:gd name="connsiteX154" fmla="*/ 4572 w 12192000"/>
              <a:gd name="connsiteY154" fmla="*/ 2111091 h 2237474"/>
              <a:gd name="connsiteX155" fmla="*/ 0 w 12192000"/>
              <a:gd name="connsiteY155" fmla="*/ 2110468 h 2237474"/>
              <a:gd name="connsiteX156" fmla="*/ 0 w 12192000"/>
              <a:gd name="connsiteY15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20671 w 12192000"/>
              <a:gd name="connsiteY144" fmla="*/ 2180980 h 2237474"/>
              <a:gd name="connsiteX145" fmla="*/ 515024 w 12192000"/>
              <a:gd name="connsiteY145" fmla="*/ 2179258 h 2237474"/>
              <a:gd name="connsiteX146" fmla="*/ 413835 w 12192000"/>
              <a:gd name="connsiteY146" fmla="*/ 2156783 h 2237474"/>
              <a:gd name="connsiteX147" fmla="*/ 376513 w 12192000"/>
              <a:gd name="connsiteY147" fmla="*/ 2154014 h 2237474"/>
              <a:gd name="connsiteX148" fmla="*/ 273386 w 12192000"/>
              <a:gd name="connsiteY148" fmla="*/ 2142551 h 2237474"/>
              <a:gd name="connsiteX149" fmla="*/ 169207 w 12192000"/>
              <a:gd name="connsiteY149" fmla="*/ 2128100 h 2237474"/>
              <a:gd name="connsiteX150" fmla="*/ 80022 w 12192000"/>
              <a:gd name="connsiteY150" fmla="*/ 2107254 h 2237474"/>
              <a:gd name="connsiteX151" fmla="*/ 72352 w 12192000"/>
              <a:gd name="connsiteY151" fmla="*/ 2107991 h 2237474"/>
              <a:gd name="connsiteX152" fmla="*/ 37645 w 12192000"/>
              <a:gd name="connsiteY152" fmla="*/ 2115401 h 2237474"/>
              <a:gd name="connsiteX153" fmla="*/ 4572 w 12192000"/>
              <a:gd name="connsiteY153" fmla="*/ 2111091 h 2237474"/>
              <a:gd name="connsiteX154" fmla="*/ 0 w 12192000"/>
              <a:gd name="connsiteY154" fmla="*/ 2110468 h 2237474"/>
              <a:gd name="connsiteX155" fmla="*/ 0 w 12192000"/>
              <a:gd name="connsiteY15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20671 w 12192000"/>
              <a:gd name="connsiteY143" fmla="*/ 2180980 h 2237474"/>
              <a:gd name="connsiteX144" fmla="*/ 515024 w 12192000"/>
              <a:gd name="connsiteY144" fmla="*/ 2179258 h 2237474"/>
              <a:gd name="connsiteX145" fmla="*/ 413835 w 12192000"/>
              <a:gd name="connsiteY145" fmla="*/ 2156783 h 2237474"/>
              <a:gd name="connsiteX146" fmla="*/ 376513 w 12192000"/>
              <a:gd name="connsiteY146" fmla="*/ 2154014 h 2237474"/>
              <a:gd name="connsiteX147" fmla="*/ 273386 w 12192000"/>
              <a:gd name="connsiteY147" fmla="*/ 2142551 h 2237474"/>
              <a:gd name="connsiteX148" fmla="*/ 169207 w 12192000"/>
              <a:gd name="connsiteY148" fmla="*/ 2128100 h 2237474"/>
              <a:gd name="connsiteX149" fmla="*/ 80022 w 12192000"/>
              <a:gd name="connsiteY149" fmla="*/ 2107254 h 2237474"/>
              <a:gd name="connsiteX150" fmla="*/ 72352 w 12192000"/>
              <a:gd name="connsiteY150" fmla="*/ 2107991 h 2237474"/>
              <a:gd name="connsiteX151" fmla="*/ 37645 w 12192000"/>
              <a:gd name="connsiteY151" fmla="*/ 2115401 h 2237474"/>
              <a:gd name="connsiteX152" fmla="*/ 4572 w 12192000"/>
              <a:gd name="connsiteY152" fmla="*/ 2111091 h 2237474"/>
              <a:gd name="connsiteX153" fmla="*/ 0 w 12192000"/>
              <a:gd name="connsiteY153" fmla="*/ 2110468 h 2237474"/>
              <a:gd name="connsiteX154" fmla="*/ 0 w 12192000"/>
              <a:gd name="connsiteY15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48680 w 12192000"/>
              <a:gd name="connsiteY140" fmla="*/ 2206229 h 2237474"/>
              <a:gd name="connsiteX141" fmla="*/ 597225 w 12192000"/>
              <a:gd name="connsiteY141" fmla="*/ 2180999 h 2237474"/>
              <a:gd name="connsiteX142" fmla="*/ 520671 w 12192000"/>
              <a:gd name="connsiteY142" fmla="*/ 2180980 h 2237474"/>
              <a:gd name="connsiteX143" fmla="*/ 515024 w 12192000"/>
              <a:gd name="connsiteY143" fmla="*/ 2179258 h 2237474"/>
              <a:gd name="connsiteX144" fmla="*/ 413835 w 12192000"/>
              <a:gd name="connsiteY144" fmla="*/ 2156783 h 2237474"/>
              <a:gd name="connsiteX145" fmla="*/ 376513 w 12192000"/>
              <a:gd name="connsiteY145" fmla="*/ 2154014 h 2237474"/>
              <a:gd name="connsiteX146" fmla="*/ 273386 w 12192000"/>
              <a:gd name="connsiteY146" fmla="*/ 2142551 h 2237474"/>
              <a:gd name="connsiteX147" fmla="*/ 169207 w 12192000"/>
              <a:gd name="connsiteY147" fmla="*/ 2128100 h 2237474"/>
              <a:gd name="connsiteX148" fmla="*/ 80022 w 12192000"/>
              <a:gd name="connsiteY148" fmla="*/ 2107254 h 2237474"/>
              <a:gd name="connsiteX149" fmla="*/ 72352 w 12192000"/>
              <a:gd name="connsiteY149" fmla="*/ 2107991 h 2237474"/>
              <a:gd name="connsiteX150" fmla="*/ 37645 w 12192000"/>
              <a:gd name="connsiteY150" fmla="*/ 2115401 h 2237474"/>
              <a:gd name="connsiteX151" fmla="*/ 4572 w 12192000"/>
              <a:gd name="connsiteY151" fmla="*/ 2111091 h 2237474"/>
              <a:gd name="connsiteX152" fmla="*/ 0 w 12192000"/>
              <a:gd name="connsiteY152" fmla="*/ 2110468 h 2237474"/>
              <a:gd name="connsiteX153" fmla="*/ 0 w 12192000"/>
              <a:gd name="connsiteY15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72352 w 12192000"/>
              <a:gd name="connsiteY148" fmla="*/ 2107991 h 2237474"/>
              <a:gd name="connsiteX149" fmla="*/ 37645 w 12192000"/>
              <a:gd name="connsiteY149" fmla="*/ 2115401 h 2237474"/>
              <a:gd name="connsiteX150" fmla="*/ 4572 w 12192000"/>
              <a:gd name="connsiteY150" fmla="*/ 2111091 h 2237474"/>
              <a:gd name="connsiteX151" fmla="*/ 0 w 12192000"/>
              <a:gd name="connsiteY151" fmla="*/ 2110468 h 2237474"/>
              <a:gd name="connsiteX152" fmla="*/ 0 w 12192000"/>
              <a:gd name="connsiteY15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77641 w 12192000"/>
              <a:gd name="connsiteY147" fmla="*/ 2126835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279765 w 12192000"/>
              <a:gd name="connsiteY133" fmla="*/ 2229639 h 2237474"/>
              <a:gd name="connsiteX134" fmla="*/ 1195347 w 12192000"/>
              <a:gd name="connsiteY134" fmla="*/ 2212354 h 2237474"/>
              <a:gd name="connsiteX135" fmla="*/ 970251 w 12192000"/>
              <a:gd name="connsiteY135" fmla="*/ 2221029 h 2237474"/>
              <a:gd name="connsiteX136" fmla="*/ 812914 w 12192000"/>
              <a:gd name="connsiteY136" fmla="*/ 2210095 h 2237474"/>
              <a:gd name="connsiteX137" fmla="*/ 776382 w 12192000"/>
              <a:gd name="connsiteY137" fmla="*/ 2204512 h 2237474"/>
              <a:gd name="connsiteX138" fmla="*/ 597225 w 12192000"/>
              <a:gd name="connsiteY138" fmla="*/ 2180999 h 2237474"/>
              <a:gd name="connsiteX139" fmla="*/ 520671 w 12192000"/>
              <a:gd name="connsiteY139" fmla="*/ 2180980 h 2237474"/>
              <a:gd name="connsiteX140" fmla="*/ 515024 w 12192000"/>
              <a:gd name="connsiteY140" fmla="*/ 2179258 h 2237474"/>
              <a:gd name="connsiteX141" fmla="*/ 413835 w 12192000"/>
              <a:gd name="connsiteY141" fmla="*/ 2156783 h 2237474"/>
              <a:gd name="connsiteX142" fmla="*/ 376513 w 12192000"/>
              <a:gd name="connsiteY142" fmla="*/ 2154014 h 2237474"/>
              <a:gd name="connsiteX143" fmla="*/ 273386 w 12192000"/>
              <a:gd name="connsiteY143" fmla="*/ 2142551 h 2237474"/>
              <a:gd name="connsiteX144" fmla="*/ 169207 w 12192000"/>
              <a:gd name="connsiteY144" fmla="*/ 2128100 h 2237474"/>
              <a:gd name="connsiteX145" fmla="*/ 77641 w 12192000"/>
              <a:gd name="connsiteY145" fmla="*/ 2126835 h 2237474"/>
              <a:gd name="connsiteX146" fmla="*/ 37645 w 12192000"/>
              <a:gd name="connsiteY146" fmla="*/ 2115401 h 2237474"/>
              <a:gd name="connsiteX147" fmla="*/ 4572 w 12192000"/>
              <a:gd name="connsiteY147" fmla="*/ 2111091 h 2237474"/>
              <a:gd name="connsiteX148" fmla="*/ 0 w 12192000"/>
              <a:gd name="connsiteY148" fmla="*/ 2110468 h 2237474"/>
              <a:gd name="connsiteX149" fmla="*/ 0 w 12192000"/>
              <a:gd name="connsiteY14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476147 w 12192000"/>
              <a:gd name="connsiteY115" fmla="*/ 1998305 h 2237474"/>
              <a:gd name="connsiteX116" fmla="*/ 2373568 w 12192000"/>
              <a:gd name="connsiteY116" fmla="*/ 2003219 h 2237474"/>
              <a:gd name="connsiteX117" fmla="*/ 2287219 w 12192000"/>
              <a:gd name="connsiteY117" fmla="*/ 1998750 h 2237474"/>
              <a:gd name="connsiteX118" fmla="*/ 2243069 w 12192000"/>
              <a:gd name="connsiteY118" fmla="*/ 2005321 h 2237474"/>
              <a:gd name="connsiteX119" fmla="*/ 2164831 w 12192000"/>
              <a:gd name="connsiteY119" fmla="*/ 2010143 h 2237474"/>
              <a:gd name="connsiteX120" fmla="*/ 2085228 w 12192000"/>
              <a:gd name="connsiteY120" fmla="*/ 2046431 h 2237474"/>
              <a:gd name="connsiteX121" fmla="*/ 2058061 w 12192000"/>
              <a:gd name="connsiteY121" fmla="*/ 2047942 h 2237474"/>
              <a:gd name="connsiteX122" fmla="*/ 2042244 w 12192000"/>
              <a:gd name="connsiteY122" fmla="*/ 2055560 h 2237474"/>
              <a:gd name="connsiteX123" fmla="*/ 1877728 w 12192000"/>
              <a:gd name="connsiteY123" fmla="*/ 2101004 h 2237474"/>
              <a:gd name="connsiteX124" fmla="*/ 1759056 w 12192000"/>
              <a:gd name="connsiteY124" fmla="*/ 2125608 h 2237474"/>
              <a:gd name="connsiteX125" fmla="*/ 1637948 w 12192000"/>
              <a:gd name="connsiteY125" fmla="*/ 2172597 h 2237474"/>
              <a:gd name="connsiteX126" fmla="*/ 1434549 w 12192000"/>
              <a:gd name="connsiteY126" fmla="*/ 2234522 h 2237474"/>
              <a:gd name="connsiteX127" fmla="*/ 1398481 w 12192000"/>
              <a:gd name="connsiteY127" fmla="*/ 2237074 h 2237474"/>
              <a:gd name="connsiteX128" fmla="*/ 1398407 w 12192000"/>
              <a:gd name="connsiteY128" fmla="*/ 2237095 h 2237474"/>
              <a:gd name="connsiteX129" fmla="*/ 1370962 w 12192000"/>
              <a:gd name="connsiteY129" fmla="*/ 2237474 h 2237474"/>
              <a:gd name="connsiteX130" fmla="*/ 1356367 w 12192000"/>
              <a:gd name="connsiteY130" fmla="*/ 2235089 h 2237474"/>
              <a:gd name="connsiteX131" fmla="*/ 1279765 w 12192000"/>
              <a:gd name="connsiteY131" fmla="*/ 2229639 h 2237474"/>
              <a:gd name="connsiteX132" fmla="*/ 1195347 w 12192000"/>
              <a:gd name="connsiteY132" fmla="*/ 2212354 h 2237474"/>
              <a:gd name="connsiteX133" fmla="*/ 970251 w 12192000"/>
              <a:gd name="connsiteY133" fmla="*/ 2221029 h 2237474"/>
              <a:gd name="connsiteX134" fmla="*/ 812914 w 12192000"/>
              <a:gd name="connsiteY134" fmla="*/ 2210095 h 2237474"/>
              <a:gd name="connsiteX135" fmla="*/ 776382 w 12192000"/>
              <a:gd name="connsiteY135" fmla="*/ 2204512 h 2237474"/>
              <a:gd name="connsiteX136" fmla="*/ 597225 w 12192000"/>
              <a:gd name="connsiteY136" fmla="*/ 2180999 h 2237474"/>
              <a:gd name="connsiteX137" fmla="*/ 520671 w 12192000"/>
              <a:gd name="connsiteY137" fmla="*/ 2180980 h 2237474"/>
              <a:gd name="connsiteX138" fmla="*/ 515024 w 12192000"/>
              <a:gd name="connsiteY138" fmla="*/ 2179258 h 2237474"/>
              <a:gd name="connsiteX139" fmla="*/ 413835 w 12192000"/>
              <a:gd name="connsiteY139" fmla="*/ 2156783 h 2237474"/>
              <a:gd name="connsiteX140" fmla="*/ 376513 w 12192000"/>
              <a:gd name="connsiteY140" fmla="*/ 2154014 h 2237474"/>
              <a:gd name="connsiteX141" fmla="*/ 273386 w 12192000"/>
              <a:gd name="connsiteY141" fmla="*/ 2142551 h 2237474"/>
              <a:gd name="connsiteX142" fmla="*/ 169207 w 12192000"/>
              <a:gd name="connsiteY142" fmla="*/ 2128100 h 2237474"/>
              <a:gd name="connsiteX143" fmla="*/ 77641 w 12192000"/>
              <a:gd name="connsiteY143" fmla="*/ 2126835 h 2237474"/>
              <a:gd name="connsiteX144" fmla="*/ 37645 w 12192000"/>
              <a:gd name="connsiteY144" fmla="*/ 2115401 h 2237474"/>
              <a:gd name="connsiteX145" fmla="*/ 4572 w 12192000"/>
              <a:gd name="connsiteY145" fmla="*/ 2111091 h 2237474"/>
              <a:gd name="connsiteX146" fmla="*/ 0 w 12192000"/>
              <a:gd name="connsiteY146" fmla="*/ 2110468 h 2237474"/>
              <a:gd name="connsiteX147" fmla="*/ 0 w 12192000"/>
              <a:gd name="connsiteY1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6900177 w 12192000"/>
              <a:gd name="connsiteY58" fmla="*/ 1636016 h 2237474"/>
              <a:gd name="connsiteX59" fmla="*/ 6795372 w 12192000"/>
              <a:gd name="connsiteY59" fmla="*/ 1644845 h 2237474"/>
              <a:gd name="connsiteX60" fmla="*/ 6692251 w 12192000"/>
              <a:gd name="connsiteY60" fmla="*/ 1656357 h 2237474"/>
              <a:gd name="connsiteX61" fmla="*/ 6655235 w 12192000"/>
              <a:gd name="connsiteY61" fmla="*/ 1661869 h 2237474"/>
              <a:gd name="connsiteX62" fmla="*/ 6554894 w 12192000"/>
              <a:gd name="connsiteY62" fmla="*/ 1664428 h 2237474"/>
              <a:gd name="connsiteX63" fmla="*/ 6516595 w 12192000"/>
              <a:gd name="connsiteY63" fmla="*/ 1667475 h 2237474"/>
              <a:gd name="connsiteX64" fmla="*/ 6508541 w 12192000"/>
              <a:gd name="connsiteY64" fmla="*/ 1668757 h 2237474"/>
              <a:gd name="connsiteX65" fmla="*/ 6471012 w 12192000"/>
              <a:gd name="connsiteY65" fmla="*/ 1678604 h 2237474"/>
              <a:gd name="connsiteX66" fmla="*/ 6364035 w 12192000"/>
              <a:gd name="connsiteY66" fmla="*/ 1667683 h 2237474"/>
              <a:gd name="connsiteX67" fmla="*/ 6280959 w 12192000"/>
              <a:gd name="connsiteY67" fmla="*/ 1689329 h 2237474"/>
              <a:gd name="connsiteX68" fmla="*/ 6243319 w 12192000"/>
              <a:gd name="connsiteY68" fmla="*/ 1695560 h 2237474"/>
              <a:gd name="connsiteX69" fmla="*/ 6098321 w 12192000"/>
              <a:gd name="connsiteY69" fmla="*/ 1721646 h 2237474"/>
              <a:gd name="connsiteX70" fmla="*/ 5880652 w 12192000"/>
              <a:gd name="connsiteY70" fmla="*/ 1779643 h 2237474"/>
              <a:gd name="connsiteX71" fmla="*/ 5785959 w 12192000"/>
              <a:gd name="connsiteY71" fmla="*/ 1775307 h 2237474"/>
              <a:gd name="connsiteX72" fmla="*/ 5643534 w 12192000"/>
              <a:gd name="connsiteY72" fmla="*/ 1802919 h 2237474"/>
              <a:gd name="connsiteX73" fmla="*/ 5518799 w 12192000"/>
              <a:gd name="connsiteY73" fmla="*/ 1818312 h 2237474"/>
              <a:gd name="connsiteX74" fmla="*/ 5505014 w 12192000"/>
              <a:gd name="connsiteY74" fmla="*/ 1819259 h 2237474"/>
              <a:gd name="connsiteX75" fmla="*/ 5453307 w 12192000"/>
              <a:gd name="connsiteY75" fmla="*/ 1815450 h 2237474"/>
              <a:gd name="connsiteX76" fmla="*/ 5221533 w 12192000"/>
              <a:gd name="connsiteY76" fmla="*/ 1846950 h 2237474"/>
              <a:gd name="connsiteX77" fmla="*/ 5149802 w 12192000"/>
              <a:gd name="connsiteY77" fmla="*/ 1844846 h 2237474"/>
              <a:gd name="connsiteX78" fmla="*/ 5114927 w 12192000"/>
              <a:gd name="connsiteY78" fmla="*/ 1847827 h 2237474"/>
              <a:gd name="connsiteX79" fmla="*/ 5108970 w 12192000"/>
              <a:gd name="connsiteY79" fmla="*/ 1847935 h 2237474"/>
              <a:gd name="connsiteX80" fmla="*/ 5067961 w 12192000"/>
              <a:gd name="connsiteY80" fmla="*/ 1845917 h 2237474"/>
              <a:gd name="connsiteX81" fmla="*/ 5007075 w 12192000"/>
              <a:gd name="connsiteY81" fmla="*/ 1838626 h 2237474"/>
              <a:gd name="connsiteX82" fmla="*/ 4944087 w 12192000"/>
              <a:gd name="connsiteY82" fmla="*/ 1823332 h 2237474"/>
              <a:gd name="connsiteX83" fmla="*/ 4907662 w 12192000"/>
              <a:gd name="connsiteY83" fmla="*/ 1816900 h 2237474"/>
              <a:gd name="connsiteX84" fmla="*/ 4882386 w 12192000"/>
              <a:gd name="connsiteY84" fmla="*/ 1809844 h 2237474"/>
              <a:gd name="connsiteX85" fmla="*/ 4811440 w 12192000"/>
              <a:gd name="connsiteY85" fmla="*/ 1804655 h 2237474"/>
              <a:gd name="connsiteX86" fmla="*/ 4691075 w 12192000"/>
              <a:gd name="connsiteY86" fmla="*/ 1801389 h 2237474"/>
              <a:gd name="connsiteX87" fmla="*/ 4640313 w 12192000"/>
              <a:gd name="connsiteY87" fmla="*/ 1784307 h 2237474"/>
              <a:gd name="connsiteX88" fmla="*/ 4536503 w 12192000"/>
              <a:gd name="connsiteY88" fmla="*/ 1785334 h 2237474"/>
              <a:gd name="connsiteX89" fmla="*/ 4513724 w 12192000"/>
              <a:gd name="connsiteY89" fmla="*/ 1791996 h 2237474"/>
              <a:gd name="connsiteX90" fmla="*/ 4459810 w 12192000"/>
              <a:gd name="connsiteY90" fmla="*/ 1797886 h 2237474"/>
              <a:gd name="connsiteX91" fmla="*/ 4379064 w 12192000"/>
              <a:gd name="connsiteY91" fmla="*/ 1817177 h 2237474"/>
              <a:gd name="connsiteX92" fmla="*/ 4290981 w 12192000"/>
              <a:gd name="connsiteY92" fmla="*/ 1839677 h 2237474"/>
              <a:gd name="connsiteX93" fmla="*/ 4238372 w 12192000"/>
              <a:gd name="connsiteY93" fmla="*/ 1851480 h 2237474"/>
              <a:gd name="connsiteX94" fmla="*/ 4232517 w 12192000"/>
              <a:gd name="connsiteY94" fmla="*/ 1852567 h 2237474"/>
              <a:gd name="connsiteX95" fmla="*/ 4191732 w 12192000"/>
              <a:gd name="connsiteY95" fmla="*/ 1857328 h 2237474"/>
              <a:gd name="connsiteX96" fmla="*/ 4065532 w 12192000"/>
              <a:gd name="connsiteY96" fmla="*/ 1855477 h 2237474"/>
              <a:gd name="connsiteX97" fmla="*/ 4028460 w 12192000"/>
              <a:gd name="connsiteY97" fmla="*/ 1855137 h 2237474"/>
              <a:gd name="connsiteX98" fmla="*/ 4002267 w 12192000"/>
              <a:gd name="connsiteY98" fmla="*/ 1852352 h 2237474"/>
              <a:gd name="connsiteX99" fmla="*/ 3931396 w 12192000"/>
              <a:gd name="connsiteY99" fmla="*/ 1858915 h 2237474"/>
              <a:gd name="connsiteX100" fmla="*/ 3812162 w 12192000"/>
              <a:gd name="connsiteY100" fmla="*/ 1875501 h 2237474"/>
              <a:gd name="connsiteX101" fmla="*/ 3758105 w 12192000"/>
              <a:gd name="connsiteY101" fmla="*/ 1871856 h 2237474"/>
              <a:gd name="connsiteX102" fmla="*/ 3715896 w 12192000"/>
              <a:gd name="connsiteY102" fmla="*/ 1881552 h 2237474"/>
              <a:gd name="connsiteX103" fmla="*/ 3567259 w 12192000"/>
              <a:gd name="connsiteY103" fmla="*/ 1893482 h 2237474"/>
              <a:gd name="connsiteX104" fmla="*/ 3405770 w 12192000"/>
              <a:gd name="connsiteY104" fmla="*/ 1904591 h 2237474"/>
              <a:gd name="connsiteX105" fmla="*/ 3280097 w 12192000"/>
              <a:gd name="connsiteY105" fmla="*/ 1919610 h 2237474"/>
              <a:gd name="connsiteX106" fmla="*/ 3009910 w 12192000"/>
              <a:gd name="connsiteY106" fmla="*/ 1957866 h 2237474"/>
              <a:gd name="connsiteX107" fmla="*/ 2995934 w 12192000"/>
              <a:gd name="connsiteY107" fmla="*/ 1967085 h 2237474"/>
              <a:gd name="connsiteX108" fmla="*/ 2942858 w 12192000"/>
              <a:gd name="connsiteY108" fmla="*/ 1981367 h 2237474"/>
              <a:gd name="connsiteX109" fmla="*/ 2875436 w 12192000"/>
              <a:gd name="connsiteY109" fmla="*/ 1996977 h 2237474"/>
              <a:gd name="connsiteX110" fmla="*/ 2874892 w 12192000"/>
              <a:gd name="connsiteY110" fmla="*/ 1996085 h 2237474"/>
              <a:gd name="connsiteX111" fmla="*/ 2843662 w 12192000"/>
              <a:gd name="connsiteY111" fmla="*/ 1992498 h 2237474"/>
              <a:gd name="connsiteX112" fmla="*/ 2718916 w 12192000"/>
              <a:gd name="connsiteY112" fmla="*/ 1990867 h 2237474"/>
              <a:gd name="connsiteX113" fmla="*/ 2713522 w 12192000"/>
              <a:gd name="connsiteY113" fmla="*/ 1990173 h 2237474"/>
              <a:gd name="connsiteX114" fmla="*/ 2476147 w 12192000"/>
              <a:gd name="connsiteY114" fmla="*/ 1998305 h 2237474"/>
              <a:gd name="connsiteX115" fmla="*/ 2373568 w 12192000"/>
              <a:gd name="connsiteY115" fmla="*/ 2003219 h 2237474"/>
              <a:gd name="connsiteX116" fmla="*/ 2287219 w 12192000"/>
              <a:gd name="connsiteY116" fmla="*/ 1998750 h 2237474"/>
              <a:gd name="connsiteX117" fmla="*/ 2243069 w 12192000"/>
              <a:gd name="connsiteY117" fmla="*/ 2005321 h 2237474"/>
              <a:gd name="connsiteX118" fmla="*/ 2164831 w 12192000"/>
              <a:gd name="connsiteY118" fmla="*/ 2010143 h 2237474"/>
              <a:gd name="connsiteX119" fmla="*/ 2085228 w 12192000"/>
              <a:gd name="connsiteY119" fmla="*/ 2046431 h 2237474"/>
              <a:gd name="connsiteX120" fmla="*/ 2058061 w 12192000"/>
              <a:gd name="connsiteY120" fmla="*/ 2047942 h 2237474"/>
              <a:gd name="connsiteX121" fmla="*/ 2042244 w 12192000"/>
              <a:gd name="connsiteY121" fmla="*/ 2055560 h 2237474"/>
              <a:gd name="connsiteX122" fmla="*/ 1877728 w 12192000"/>
              <a:gd name="connsiteY122" fmla="*/ 2101004 h 2237474"/>
              <a:gd name="connsiteX123" fmla="*/ 1759056 w 12192000"/>
              <a:gd name="connsiteY123" fmla="*/ 2125608 h 2237474"/>
              <a:gd name="connsiteX124" fmla="*/ 1637948 w 12192000"/>
              <a:gd name="connsiteY124" fmla="*/ 2172597 h 2237474"/>
              <a:gd name="connsiteX125" fmla="*/ 1434549 w 12192000"/>
              <a:gd name="connsiteY125" fmla="*/ 2234522 h 2237474"/>
              <a:gd name="connsiteX126" fmla="*/ 1398481 w 12192000"/>
              <a:gd name="connsiteY126" fmla="*/ 2237074 h 2237474"/>
              <a:gd name="connsiteX127" fmla="*/ 1398407 w 12192000"/>
              <a:gd name="connsiteY127" fmla="*/ 2237095 h 2237474"/>
              <a:gd name="connsiteX128" fmla="*/ 1370962 w 12192000"/>
              <a:gd name="connsiteY128" fmla="*/ 2237474 h 2237474"/>
              <a:gd name="connsiteX129" fmla="*/ 1356367 w 12192000"/>
              <a:gd name="connsiteY129" fmla="*/ 2235089 h 2237474"/>
              <a:gd name="connsiteX130" fmla="*/ 1279765 w 12192000"/>
              <a:gd name="connsiteY130" fmla="*/ 2229639 h 2237474"/>
              <a:gd name="connsiteX131" fmla="*/ 1195347 w 12192000"/>
              <a:gd name="connsiteY131" fmla="*/ 2212354 h 2237474"/>
              <a:gd name="connsiteX132" fmla="*/ 970251 w 12192000"/>
              <a:gd name="connsiteY132" fmla="*/ 2221029 h 2237474"/>
              <a:gd name="connsiteX133" fmla="*/ 812914 w 12192000"/>
              <a:gd name="connsiteY133" fmla="*/ 2210095 h 2237474"/>
              <a:gd name="connsiteX134" fmla="*/ 776382 w 12192000"/>
              <a:gd name="connsiteY134" fmla="*/ 2204512 h 2237474"/>
              <a:gd name="connsiteX135" fmla="*/ 597225 w 12192000"/>
              <a:gd name="connsiteY135" fmla="*/ 2180999 h 2237474"/>
              <a:gd name="connsiteX136" fmla="*/ 520671 w 12192000"/>
              <a:gd name="connsiteY136" fmla="*/ 2180980 h 2237474"/>
              <a:gd name="connsiteX137" fmla="*/ 515024 w 12192000"/>
              <a:gd name="connsiteY137" fmla="*/ 2179258 h 2237474"/>
              <a:gd name="connsiteX138" fmla="*/ 413835 w 12192000"/>
              <a:gd name="connsiteY138" fmla="*/ 2156783 h 2237474"/>
              <a:gd name="connsiteX139" fmla="*/ 376513 w 12192000"/>
              <a:gd name="connsiteY139" fmla="*/ 2154014 h 2237474"/>
              <a:gd name="connsiteX140" fmla="*/ 273386 w 12192000"/>
              <a:gd name="connsiteY140" fmla="*/ 2142551 h 2237474"/>
              <a:gd name="connsiteX141" fmla="*/ 169207 w 12192000"/>
              <a:gd name="connsiteY141" fmla="*/ 2128100 h 2237474"/>
              <a:gd name="connsiteX142" fmla="*/ 77641 w 12192000"/>
              <a:gd name="connsiteY142" fmla="*/ 2126835 h 2237474"/>
              <a:gd name="connsiteX143" fmla="*/ 37645 w 12192000"/>
              <a:gd name="connsiteY143" fmla="*/ 2115401 h 2237474"/>
              <a:gd name="connsiteX144" fmla="*/ 4572 w 12192000"/>
              <a:gd name="connsiteY144" fmla="*/ 2111091 h 2237474"/>
              <a:gd name="connsiteX145" fmla="*/ 0 w 12192000"/>
              <a:gd name="connsiteY145" fmla="*/ 2110468 h 2237474"/>
              <a:gd name="connsiteX146" fmla="*/ 0 w 12192000"/>
              <a:gd name="connsiteY1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074238 w 12192000"/>
              <a:gd name="connsiteY45" fmla="*/ 1301895 h 2237474"/>
              <a:gd name="connsiteX46" fmla="*/ 7942099 w 12192000"/>
              <a:gd name="connsiteY46" fmla="*/ 1336332 h 2237474"/>
              <a:gd name="connsiteX47" fmla="*/ 7902328 w 12192000"/>
              <a:gd name="connsiteY47" fmla="*/ 1345865 h 2237474"/>
              <a:gd name="connsiteX48" fmla="*/ 7840612 w 12192000"/>
              <a:gd name="connsiteY48" fmla="*/ 1369373 h 2237474"/>
              <a:gd name="connsiteX49" fmla="*/ 7786819 w 12192000"/>
              <a:gd name="connsiteY49" fmla="*/ 1378970 h 2237474"/>
              <a:gd name="connsiteX50" fmla="*/ 7548172 w 12192000"/>
              <a:gd name="connsiteY50" fmla="*/ 1417460 h 2237474"/>
              <a:gd name="connsiteX51" fmla="*/ 7483437 w 12192000"/>
              <a:gd name="connsiteY51" fmla="*/ 1478152 h 2237474"/>
              <a:gd name="connsiteX52" fmla="*/ 7377870 w 12192000"/>
              <a:gd name="connsiteY52" fmla="*/ 1523319 h 2237474"/>
              <a:gd name="connsiteX53" fmla="*/ 7230737 w 12192000"/>
              <a:gd name="connsiteY53" fmla="*/ 1562633 h 2237474"/>
              <a:gd name="connsiteX54" fmla="*/ 7224458 w 12192000"/>
              <a:gd name="connsiteY54" fmla="*/ 1573008 h 2237474"/>
              <a:gd name="connsiteX55" fmla="*/ 7183121 w 12192000"/>
              <a:gd name="connsiteY55" fmla="*/ 1595162 h 2237474"/>
              <a:gd name="connsiteX56" fmla="*/ 7164601 w 12192000"/>
              <a:gd name="connsiteY56" fmla="*/ 1606490 h 2237474"/>
              <a:gd name="connsiteX57" fmla="*/ 6900177 w 12192000"/>
              <a:gd name="connsiteY57" fmla="*/ 1636016 h 2237474"/>
              <a:gd name="connsiteX58" fmla="*/ 6795372 w 12192000"/>
              <a:gd name="connsiteY58" fmla="*/ 1644845 h 2237474"/>
              <a:gd name="connsiteX59" fmla="*/ 6692251 w 12192000"/>
              <a:gd name="connsiteY59" fmla="*/ 1656357 h 2237474"/>
              <a:gd name="connsiteX60" fmla="*/ 6655235 w 12192000"/>
              <a:gd name="connsiteY60" fmla="*/ 1661869 h 2237474"/>
              <a:gd name="connsiteX61" fmla="*/ 6554894 w 12192000"/>
              <a:gd name="connsiteY61" fmla="*/ 1664428 h 2237474"/>
              <a:gd name="connsiteX62" fmla="*/ 6516595 w 12192000"/>
              <a:gd name="connsiteY62" fmla="*/ 1667475 h 2237474"/>
              <a:gd name="connsiteX63" fmla="*/ 6508541 w 12192000"/>
              <a:gd name="connsiteY63" fmla="*/ 1668757 h 2237474"/>
              <a:gd name="connsiteX64" fmla="*/ 6471012 w 12192000"/>
              <a:gd name="connsiteY64" fmla="*/ 1678604 h 2237474"/>
              <a:gd name="connsiteX65" fmla="*/ 6364035 w 12192000"/>
              <a:gd name="connsiteY65" fmla="*/ 1667683 h 2237474"/>
              <a:gd name="connsiteX66" fmla="*/ 6280959 w 12192000"/>
              <a:gd name="connsiteY66" fmla="*/ 1689329 h 2237474"/>
              <a:gd name="connsiteX67" fmla="*/ 6243319 w 12192000"/>
              <a:gd name="connsiteY67" fmla="*/ 1695560 h 2237474"/>
              <a:gd name="connsiteX68" fmla="*/ 6098321 w 12192000"/>
              <a:gd name="connsiteY68" fmla="*/ 1721646 h 2237474"/>
              <a:gd name="connsiteX69" fmla="*/ 5880652 w 12192000"/>
              <a:gd name="connsiteY69" fmla="*/ 1779643 h 2237474"/>
              <a:gd name="connsiteX70" fmla="*/ 5785959 w 12192000"/>
              <a:gd name="connsiteY70" fmla="*/ 1775307 h 2237474"/>
              <a:gd name="connsiteX71" fmla="*/ 5643534 w 12192000"/>
              <a:gd name="connsiteY71" fmla="*/ 1802919 h 2237474"/>
              <a:gd name="connsiteX72" fmla="*/ 5518799 w 12192000"/>
              <a:gd name="connsiteY72" fmla="*/ 1818312 h 2237474"/>
              <a:gd name="connsiteX73" fmla="*/ 5505014 w 12192000"/>
              <a:gd name="connsiteY73" fmla="*/ 1819259 h 2237474"/>
              <a:gd name="connsiteX74" fmla="*/ 5453307 w 12192000"/>
              <a:gd name="connsiteY74" fmla="*/ 1815450 h 2237474"/>
              <a:gd name="connsiteX75" fmla="*/ 5221533 w 12192000"/>
              <a:gd name="connsiteY75" fmla="*/ 1846950 h 2237474"/>
              <a:gd name="connsiteX76" fmla="*/ 5149802 w 12192000"/>
              <a:gd name="connsiteY76" fmla="*/ 1844846 h 2237474"/>
              <a:gd name="connsiteX77" fmla="*/ 5114927 w 12192000"/>
              <a:gd name="connsiteY77" fmla="*/ 1847827 h 2237474"/>
              <a:gd name="connsiteX78" fmla="*/ 5108970 w 12192000"/>
              <a:gd name="connsiteY78" fmla="*/ 1847935 h 2237474"/>
              <a:gd name="connsiteX79" fmla="*/ 5067961 w 12192000"/>
              <a:gd name="connsiteY79" fmla="*/ 1845917 h 2237474"/>
              <a:gd name="connsiteX80" fmla="*/ 5007075 w 12192000"/>
              <a:gd name="connsiteY80" fmla="*/ 1838626 h 2237474"/>
              <a:gd name="connsiteX81" fmla="*/ 4944087 w 12192000"/>
              <a:gd name="connsiteY81" fmla="*/ 1823332 h 2237474"/>
              <a:gd name="connsiteX82" fmla="*/ 4907662 w 12192000"/>
              <a:gd name="connsiteY82" fmla="*/ 1816900 h 2237474"/>
              <a:gd name="connsiteX83" fmla="*/ 4882386 w 12192000"/>
              <a:gd name="connsiteY83" fmla="*/ 1809844 h 2237474"/>
              <a:gd name="connsiteX84" fmla="*/ 4811440 w 12192000"/>
              <a:gd name="connsiteY84" fmla="*/ 1804655 h 2237474"/>
              <a:gd name="connsiteX85" fmla="*/ 4691075 w 12192000"/>
              <a:gd name="connsiteY85" fmla="*/ 1801389 h 2237474"/>
              <a:gd name="connsiteX86" fmla="*/ 4640313 w 12192000"/>
              <a:gd name="connsiteY86" fmla="*/ 1784307 h 2237474"/>
              <a:gd name="connsiteX87" fmla="*/ 4536503 w 12192000"/>
              <a:gd name="connsiteY87" fmla="*/ 1785334 h 2237474"/>
              <a:gd name="connsiteX88" fmla="*/ 4513724 w 12192000"/>
              <a:gd name="connsiteY88" fmla="*/ 1791996 h 2237474"/>
              <a:gd name="connsiteX89" fmla="*/ 4459810 w 12192000"/>
              <a:gd name="connsiteY89" fmla="*/ 1797886 h 2237474"/>
              <a:gd name="connsiteX90" fmla="*/ 4379064 w 12192000"/>
              <a:gd name="connsiteY90" fmla="*/ 1817177 h 2237474"/>
              <a:gd name="connsiteX91" fmla="*/ 4290981 w 12192000"/>
              <a:gd name="connsiteY91" fmla="*/ 1839677 h 2237474"/>
              <a:gd name="connsiteX92" fmla="*/ 4238372 w 12192000"/>
              <a:gd name="connsiteY92" fmla="*/ 1851480 h 2237474"/>
              <a:gd name="connsiteX93" fmla="*/ 4232517 w 12192000"/>
              <a:gd name="connsiteY93" fmla="*/ 1852567 h 2237474"/>
              <a:gd name="connsiteX94" fmla="*/ 4191732 w 12192000"/>
              <a:gd name="connsiteY94" fmla="*/ 1857328 h 2237474"/>
              <a:gd name="connsiteX95" fmla="*/ 4065532 w 12192000"/>
              <a:gd name="connsiteY95" fmla="*/ 1855477 h 2237474"/>
              <a:gd name="connsiteX96" fmla="*/ 4028460 w 12192000"/>
              <a:gd name="connsiteY96" fmla="*/ 1855137 h 2237474"/>
              <a:gd name="connsiteX97" fmla="*/ 4002267 w 12192000"/>
              <a:gd name="connsiteY97" fmla="*/ 1852352 h 2237474"/>
              <a:gd name="connsiteX98" fmla="*/ 3931396 w 12192000"/>
              <a:gd name="connsiteY98" fmla="*/ 1858915 h 2237474"/>
              <a:gd name="connsiteX99" fmla="*/ 3812162 w 12192000"/>
              <a:gd name="connsiteY99" fmla="*/ 1875501 h 2237474"/>
              <a:gd name="connsiteX100" fmla="*/ 3758105 w 12192000"/>
              <a:gd name="connsiteY100" fmla="*/ 1871856 h 2237474"/>
              <a:gd name="connsiteX101" fmla="*/ 3715896 w 12192000"/>
              <a:gd name="connsiteY101" fmla="*/ 1881552 h 2237474"/>
              <a:gd name="connsiteX102" fmla="*/ 3567259 w 12192000"/>
              <a:gd name="connsiteY102" fmla="*/ 1893482 h 2237474"/>
              <a:gd name="connsiteX103" fmla="*/ 3405770 w 12192000"/>
              <a:gd name="connsiteY103" fmla="*/ 1904591 h 2237474"/>
              <a:gd name="connsiteX104" fmla="*/ 3280097 w 12192000"/>
              <a:gd name="connsiteY104" fmla="*/ 1919610 h 2237474"/>
              <a:gd name="connsiteX105" fmla="*/ 3009910 w 12192000"/>
              <a:gd name="connsiteY105" fmla="*/ 1957866 h 2237474"/>
              <a:gd name="connsiteX106" fmla="*/ 2995934 w 12192000"/>
              <a:gd name="connsiteY106" fmla="*/ 1967085 h 2237474"/>
              <a:gd name="connsiteX107" fmla="*/ 2942858 w 12192000"/>
              <a:gd name="connsiteY107" fmla="*/ 1981367 h 2237474"/>
              <a:gd name="connsiteX108" fmla="*/ 2875436 w 12192000"/>
              <a:gd name="connsiteY108" fmla="*/ 1996977 h 2237474"/>
              <a:gd name="connsiteX109" fmla="*/ 2874892 w 12192000"/>
              <a:gd name="connsiteY109" fmla="*/ 1996085 h 2237474"/>
              <a:gd name="connsiteX110" fmla="*/ 2843662 w 12192000"/>
              <a:gd name="connsiteY110" fmla="*/ 1992498 h 2237474"/>
              <a:gd name="connsiteX111" fmla="*/ 2718916 w 12192000"/>
              <a:gd name="connsiteY111" fmla="*/ 1990867 h 2237474"/>
              <a:gd name="connsiteX112" fmla="*/ 2713522 w 12192000"/>
              <a:gd name="connsiteY112" fmla="*/ 1990173 h 2237474"/>
              <a:gd name="connsiteX113" fmla="*/ 2476147 w 12192000"/>
              <a:gd name="connsiteY113" fmla="*/ 1998305 h 2237474"/>
              <a:gd name="connsiteX114" fmla="*/ 2373568 w 12192000"/>
              <a:gd name="connsiteY114" fmla="*/ 2003219 h 2237474"/>
              <a:gd name="connsiteX115" fmla="*/ 2287219 w 12192000"/>
              <a:gd name="connsiteY115" fmla="*/ 1998750 h 2237474"/>
              <a:gd name="connsiteX116" fmla="*/ 2243069 w 12192000"/>
              <a:gd name="connsiteY116" fmla="*/ 2005321 h 2237474"/>
              <a:gd name="connsiteX117" fmla="*/ 2164831 w 12192000"/>
              <a:gd name="connsiteY117" fmla="*/ 2010143 h 2237474"/>
              <a:gd name="connsiteX118" fmla="*/ 2085228 w 12192000"/>
              <a:gd name="connsiteY118" fmla="*/ 2046431 h 2237474"/>
              <a:gd name="connsiteX119" fmla="*/ 2058061 w 12192000"/>
              <a:gd name="connsiteY119" fmla="*/ 2047942 h 2237474"/>
              <a:gd name="connsiteX120" fmla="*/ 2042244 w 12192000"/>
              <a:gd name="connsiteY120" fmla="*/ 2055560 h 2237474"/>
              <a:gd name="connsiteX121" fmla="*/ 1877728 w 12192000"/>
              <a:gd name="connsiteY121" fmla="*/ 2101004 h 2237474"/>
              <a:gd name="connsiteX122" fmla="*/ 1759056 w 12192000"/>
              <a:gd name="connsiteY122" fmla="*/ 2125608 h 2237474"/>
              <a:gd name="connsiteX123" fmla="*/ 1637948 w 12192000"/>
              <a:gd name="connsiteY123" fmla="*/ 2172597 h 2237474"/>
              <a:gd name="connsiteX124" fmla="*/ 1434549 w 12192000"/>
              <a:gd name="connsiteY124" fmla="*/ 2234522 h 2237474"/>
              <a:gd name="connsiteX125" fmla="*/ 1398481 w 12192000"/>
              <a:gd name="connsiteY125" fmla="*/ 2237074 h 2237474"/>
              <a:gd name="connsiteX126" fmla="*/ 1398407 w 12192000"/>
              <a:gd name="connsiteY126" fmla="*/ 2237095 h 2237474"/>
              <a:gd name="connsiteX127" fmla="*/ 1370962 w 12192000"/>
              <a:gd name="connsiteY127" fmla="*/ 2237474 h 2237474"/>
              <a:gd name="connsiteX128" fmla="*/ 1356367 w 12192000"/>
              <a:gd name="connsiteY128" fmla="*/ 2235089 h 2237474"/>
              <a:gd name="connsiteX129" fmla="*/ 1279765 w 12192000"/>
              <a:gd name="connsiteY129" fmla="*/ 2229639 h 2237474"/>
              <a:gd name="connsiteX130" fmla="*/ 1195347 w 12192000"/>
              <a:gd name="connsiteY130" fmla="*/ 2212354 h 2237474"/>
              <a:gd name="connsiteX131" fmla="*/ 970251 w 12192000"/>
              <a:gd name="connsiteY131" fmla="*/ 2221029 h 2237474"/>
              <a:gd name="connsiteX132" fmla="*/ 812914 w 12192000"/>
              <a:gd name="connsiteY132" fmla="*/ 2210095 h 2237474"/>
              <a:gd name="connsiteX133" fmla="*/ 776382 w 12192000"/>
              <a:gd name="connsiteY133" fmla="*/ 2204512 h 2237474"/>
              <a:gd name="connsiteX134" fmla="*/ 597225 w 12192000"/>
              <a:gd name="connsiteY134" fmla="*/ 2180999 h 2237474"/>
              <a:gd name="connsiteX135" fmla="*/ 520671 w 12192000"/>
              <a:gd name="connsiteY135" fmla="*/ 2180980 h 2237474"/>
              <a:gd name="connsiteX136" fmla="*/ 515024 w 12192000"/>
              <a:gd name="connsiteY136" fmla="*/ 2179258 h 2237474"/>
              <a:gd name="connsiteX137" fmla="*/ 413835 w 12192000"/>
              <a:gd name="connsiteY137" fmla="*/ 2156783 h 2237474"/>
              <a:gd name="connsiteX138" fmla="*/ 376513 w 12192000"/>
              <a:gd name="connsiteY138" fmla="*/ 2154014 h 2237474"/>
              <a:gd name="connsiteX139" fmla="*/ 273386 w 12192000"/>
              <a:gd name="connsiteY139" fmla="*/ 2142551 h 2237474"/>
              <a:gd name="connsiteX140" fmla="*/ 169207 w 12192000"/>
              <a:gd name="connsiteY140" fmla="*/ 2128100 h 2237474"/>
              <a:gd name="connsiteX141" fmla="*/ 77641 w 12192000"/>
              <a:gd name="connsiteY141" fmla="*/ 2126835 h 2237474"/>
              <a:gd name="connsiteX142" fmla="*/ 37645 w 12192000"/>
              <a:gd name="connsiteY142" fmla="*/ 2115401 h 2237474"/>
              <a:gd name="connsiteX143" fmla="*/ 4572 w 12192000"/>
              <a:gd name="connsiteY143" fmla="*/ 2111091 h 2237474"/>
              <a:gd name="connsiteX144" fmla="*/ 0 w 12192000"/>
              <a:gd name="connsiteY144" fmla="*/ 2110468 h 2237474"/>
              <a:gd name="connsiteX145" fmla="*/ 0 w 12192000"/>
              <a:gd name="connsiteY1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1033 w 12192000"/>
              <a:gd name="connsiteY28" fmla="*/ 1037921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8177 w 12192000"/>
              <a:gd name="connsiteY28" fmla="*/ 1035474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38659 w 12192000"/>
              <a:gd name="connsiteY3" fmla="*/ 756742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169207 w 12192000"/>
              <a:gd name="connsiteY134" fmla="*/ 2128100 h 2237474"/>
              <a:gd name="connsiteX135" fmla="*/ 77641 w 12192000"/>
              <a:gd name="connsiteY135" fmla="*/ 2126835 h 2237474"/>
              <a:gd name="connsiteX136" fmla="*/ 37645 w 12192000"/>
              <a:gd name="connsiteY136" fmla="*/ 2115401 h 2237474"/>
              <a:gd name="connsiteX137" fmla="*/ 4572 w 12192000"/>
              <a:gd name="connsiteY137" fmla="*/ 2111091 h 2237474"/>
              <a:gd name="connsiteX138" fmla="*/ 0 w 12192000"/>
              <a:gd name="connsiteY138" fmla="*/ 2110468 h 2237474"/>
              <a:gd name="connsiteX139" fmla="*/ 0 w 12192000"/>
              <a:gd name="connsiteY1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77641 w 12192000"/>
              <a:gd name="connsiteY134" fmla="*/ 2126835 h 2237474"/>
              <a:gd name="connsiteX135" fmla="*/ 37645 w 12192000"/>
              <a:gd name="connsiteY135" fmla="*/ 2115401 h 2237474"/>
              <a:gd name="connsiteX136" fmla="*/ 4572 w 12192000"/>
              <a:gd name="connsiteY136" fmla="*/ 2111091 h 2237474"/>
              <a:gd name="connsiteX137" fmla="*/ 0 w 12192000"/>
              <a:gd name="connsiteY137" fmla="*/ 2110468 h 2237474"/>
              <a:gd name="connsiteX138" fmla="*/ 0 w 12192000"/>
              <a:gd name="connsiteY138" fmla="*/ 0 h 2237474"/>
              <a:gd name="connsiteX0" fmla="*/ 0 w 12192000"/>
              <a:gd name="connsiteY0" fmla="*/ 0 h 2237627"/>
              <a:gd name="connsiteX1" fmla="*/ 12192000 w 12192000"/>
              <a:gd name="connsiteY1" fmla="*/ 0 h 2237627"/>
              <a:gd name="connsiteX2" fmla="*/ 12192000 w 12192000"/>
              <a:gd name="connsiteY2" fmla="*/ 751299 h 2237627"/>
              <a:gd name="connsiteX3" fmla="*/ 11890686 w 12192000"/>
              <a:gd name="connsiteY3" fmla="*/ 732766 h 2237627"/>
              <a:gd name="connsiteX4" fmla="*/ 11820512 w 12192000"/>
              <a:gd name="connsiteY4" fmla="*/ 745392 h 2237627"/>
              <a:gd name="connsiteX5" fmla="*/ 11649954 w 12192000"/>
              <a:gd name="connsiteY5" fmla="*/ 749628 h 2237627"/>
              <a:gd name="connsiteX6" fmla="*/ 11560424 w 12192000"/>
              <a:gd name="connsiteY6" fmla="*/ 748017 h 2237627"/>
              <a:gd name="connsiteX7" fmla="*/ 11358455 w 12192000"/>
              <a:gd name="connsiteY7" fmla="*/ 747593 h 2237627"/>
              <a:gd name="connsiteX8" fmla="*/ 11165209 w 12192000"/>
              <a:gd name="connsiteY8" fmla="*/ 748852 h 2237627"/>
              <a:gd name="connsiteX9" fmla="*/ 11058755 w 12192000"/>
              <a:gd name="connsiteY9" fmla="*/ 749617 h 2237627"/>
              <a:gd name="connsiteX10" fmla="*/ 10846594 w 12192000"/>
              <a:gd name="connsiteY10" fmla="*/ 765069 h 2237627"/>
              <a:gd name="connsiteX11" fmla="*/ 10739478 w 12192000"/>
              <a:gd name="connsiteY11" fmla="*/ 776841 h 2237627"/>
              <a:gd name="connsiteX12" fmla="*/ 10458762 w 12192000"/>
              <a:gd name="connsiteY12" fmla="*/ 755400 h 2237627"/>
              <a:gd name="connsiteX13" fmla="*/ 10211200 w 12192000"/>
              <a:gd name="connsiteY13" fmla="*/ 767513 h 2237627"/>
              <a:gd name="connsiteX14" fmla="*/ 10167995 w 12192000"/>
              <a:gd name="connsiteY14" fmla="*/ 760843 h 2237627"/>
              <a:gd name="connsiteX15" fmla="*/ 9997044 w 12192000"/>
              <a:gd name="connsiteY15" fmla="*/ 780129 h 2237627"/>
              <a:gd name="connsiteX16" fmla="*/ 9943887 w 12192000"/>
              <a:gd name="connsiteY16" fmla="*/ 804141 h 2237627"/>
              <a:gd name="connsiteX17" fmla="*/ 9918248 w 12192000"/>
              <a:gd name="connsiteY17" fmla="*/ 816628 h 2237627"/>
              <a:gd name="connsiteX18" fmla="*/ 9767091 w 12192000"/>
              <a:gd name="connsiteY18" fmla="*/ 870550 h 2237627"/>
              <a:gd name="connsiteX19" fmla="*/ 9683005 w 12192000"/>
              <a:gd name="connsiteY19" fmla="*/ 894128 h 2237627"/>
              <a:gd name="connsiteX20" fmla="*/ 9594438 w 12192000"/>
              <a:gd name="connsiteY20" fmla="*/ 919051 h 2237627"/>
              <a:gd name="connsiteX21" fmla="*/ 9544189 w 12192000"/>
              <a:gd name="connsiteY21" fmla="*/ 938966 h 2237627"/>
              <a:gd name="connsiteX22" fmla="*/ 9500499 w 12192000"/>
              <a:gd name="connsiteY22" fmla="*/ 954680 h 2237627"/>
              <a:gd name="connsiteX23" fmla="*/ 9410017 w 12192000"/>
              <a:gd name="connsiteY23" fmla="*/ 993931 h 2237627"/>
              <a:gd name="connsiteX24" fmla="*/ 9392919 w 12192000"/>
              <a:gd name="connsiteY24" fmla="*/ 994656 h 2237627"/>
              <a:gd name="connsiteX25" fmla="*/ 9268019 w 12192000"/>
              <a:gd name="connsiteY25" fmla="*/ 1007442 h 2237627"/>
              <a:gd name="connsiteX26" fmla="*/ 9188177 w 12192000"/>
              <a:gd name="connsiteY26" fmla="*/ 1035474 h 2237627"/>
              <a:gd name="connsiteX27" fmla="*/ 9155969 w 12192000"/>
              <a:gd name="connsiteY27" fmla="*/ 1046804 h 2237627"/>
              <a:gd name="connsiteX28" fmla="*/ 9133985 w 12192000"/>
              <a:gd name="connsiteY28" fmla="*/ 1046450 h 2237627"/>
              <a:gd name="connsiteX29" fmla="*/ 9003462 w 12192000"/>
              <a:gd name="connsiteY29" fmla="*/ 1042406 h 2237627"/>
              <a:gd name="connsiteX30" fmla="*/ 8968445 w 12192000"/>
              <a:gd name="connsiteY30" fmla="*/ 1052169 h 2237627"/>
              <a:gd name="connsiteX31" fmla="*/ 8886001 w 12192000"/>
              <a:gd name="connsiteY31" fmla="*/ 1067468 h 2237627"/>
              <a:gd name="connsiteX32" fmla="*/ 8838610 w 12192000"/>
              <a:gd name="connsiteY32" fmla="*/ 1075091 h 2237627"/>
              <a:gd name="connsiteX33" fmla="*/ 8750383 w 12192000"/>
              <a:gd name="connsiteY33" fmla="*/ 1097387 h 2237627"/>
              <a:gd name="connsiteX34" fmla="*/ 8665605 w 12192000"/>
              <a:gd name="connsiteY34" fmla="*/ 1110791 h 2237627"/>
              <a:gd name="connsiteX35" fmla="*/ 8584946 w 12192000"/>
              <a:gd name="connsiteY35" fmla="*/ 1135226 h 2237627"/>
              <a:gd name="connsiteX36" fmla="*/ 8419755 w 12192000"/>
              <a:gd name="connsiteY36" fmla="*/ 1216260 h 2237627"/>
              <a:gd name="connsiteX37" fmla="*/ 8411626 w 12192000"/>
              <a:gd name="connsiteY37" fmla="*/ 1214397 h 2237627"/>
              <a:gd name="connsiteX38" fmla="*/ 8363469 w 12192000"/>
              <a:gd name="connsiteY38" fmla="*/ 1246658 h 2237627"/>
              <a:gd name="connsiteX39" fmla="*/ 8275497 w 12192000"/>
              <a:gd name="connsiteY39" fmla="*/ 1264396 h 2237627"/>
              <a:gd name="connsiteX40" fmla="*/ 8074238 w 12192000"/>
              <a:gd name="connsiteY40" fmla="*/ 1301895 h 2237627"/>
              <a:gd name="connsiteX41" fmla="*/ 7942099 w 12192000"/>
              <a:gd name="connsiteY41" fmla="*/ 1336332 h 2237627"/>
              <a:gd name="connsiteX42" fmla="*/ 7902328 w 12192000"/>
              <a:gd name="connsiteY42" fmla="*/ 1345865 h 2237627"/>
              <a:gd name="connsiteX43" fmla="*/ 7840612 w 12192000"/>
              <a:gd name="connsiteY43" fmla="*/ 1369373 h 2237627"/>
              <a:gd name="connsiteX44" fmla="*/ 7786819 w 12192000"/>
              <a:gd name="connsiteY44" fmla="*/ 1378970 h 2237627"/>
              <a:gd name="connsiteX45" fmla="*/ 7548172 w 12192000"/>
              <a:gd name="connsiteY45" fmla="*/ 1417460 h 2237627"/>
              <a:gd name="connsiteX46" fmla="*/ 7483437 w 12192000"/>
              <a:gd name="connsiteY46" fmla="*/ 1478152 h 2237627"/>
              <a:gd name="connsiteX47" fmla="*/ 7377870 w 12192000"/>
              <a:gd name="connsiteY47" fmla="*/ 1523319 h 2237627"/>
              <a:gd name="connsiteX48" fmla="*/ 7230737 w 12192000"/>
              <a:gd name="connsiteY48" fmla="*/ 1562633 h 2237627"/>
              <a:gd name="connsiteX49" fmla="*/ 7224458 w 12192000"/>
              <a:gd name="connsiteY49" fmla="*/ 1573008 h 2237627"/>
              <a:gd name="connsiteX50" fmla="*/ 7183121 w 12192000"/>
              <a:gd name="connsiteY50" fmla="*/ 1595162 h 2237627"/>
              <a:gd name="connsiteX51" fmla="*/ 7164601 w 12192000"/>
              <a:gd name="connsiteY51" fmla="*/ 1606490 h 2237627"/>
              <a:gd name="connsiteX52" fmla="*/ 6900177 w 12192000"/>
              <a:gd name="connsiteY52" fmla="*/ 1636016 h 2237627"/>
              <a:gd name="connsiteX53" fmla="*/ 6795372 w 12192000"/>
              <a:gd name="connsiteY53" fmla="*/ 1644845 h 2237627"/>
              <a:gd name="connsiteX54" fmla="*/ 6692251 w 12192000"/>
              <a:gd name="connsiteY54" fmla="*/ 1656357 h 2237627"/>
              <a:gd name="connsiteX55" fmla="*/ 6655235 w 12192000"/>
              <a:gd name="connsiteY55" fmla="*/ 1661869 h 2237627"/>
              <a:gd name="connsiteX56" fmla="*/ 6554894 w 12192000"/>
              <a:gd name="connsiteY56" fmla="*/ 1664428 h 2237627"/>
              <a:gd name="connsiteX57" fmla="*/ 6516595 w 12192000"/>
              <a:gd name="connsiteY57" fmla="*/ 1667475 h 2237627"/>
              <a:gd name="connsiteX58" fmla="*/ 6508541 w 12192000"/>
              <a:gd name="connsiteY58" fmla="*/ 1668757 h 2237627"/>
              <a:gd name="connsiteX59" fmla="*/ 6471012 w 12192000"/>
              <a:gd name="connsiteY59" fmla="*/ 1678604 h 2237627"/>
              <a:gd name="connsiteX60" fmla="*/ 6364035 w 12192000"/>
              <a:gd name="connsiteY60" fmla="*/ 1667683 h 2237627"/>
              <a:gd name="connsiteX61" fmla="*/ 6280959 w 12192000"/>
              <a:gd name="connsiteY61" fmla="*/ 1689329 h 2237627"/>
              <a:gd name="connsiteX62" fmla="*/ 6243319 w 12192000"/>
              <a:gd name="connsiteY62" fmla="*/ 1695560 h 2237627"/>
              <a:gd name="connsiteX63" fmla="*/ 6098321 w 12192000"/>
              <a:gd name="connsiteY63" fmla="*/ 1721646 h 2237627"/>
              <a:gd name="connsiteX64" fmla="*/ 5880652 w 12192000"/>
              <a:gd name="connsiteY64" fmla="*/ 1779643 h 2237627"/>
              <a:gd name="connsiteX65" fmla="*/ 5785959 w 12192000"/>
              <a:gd name="connsiteY65" fmla="*/ 1775307 h 2237627"/>
              <a:gd name="connsiteX66" fmla="*/ 5643534 w 12192000"/>
              <a:gd name="connsiteY66" fmla="*/ 1802919 h 2237627"/>
              <a:gd name="connsiteX67" fmla="*/ 5518799 w 12192000"/>
              <a:gd name="connsiteY67" fmla="*/ 1818312 h 2237627"/>
              <a:gd name="connsiteX68" fmla="*/ 5505014 w 12192000"/>
              <a:gd name="connsiteY68" fmla="*/ 1819259 h 2237627"/>
              <a:gd name="connsiteX69" fmla="*/ 5453307 w 12192000"/>
              <a:gd name="connsiteY69" fmla="*/ 1815450 h 2237627"/>
              <a:gd name="connsiteX70" fmla="*/ 5221533 w 12192000"/>
              <a:gd name="connsiteY70" fmla="*/ 1846950 h 2237627"/>
              <a:gd name="connsiteX71" fmla="*/ 5149802 w 12192000"/>
              <a:gd name="connsiteY71" fmla="*/ 1844846 h 2237627"/>
              <a:gd name="connsiteX72" fmla="*/ 5114927 w 12192000"/>
              <a:gd name="connsiteY72" fmla="*/ 1847827 h 2237627"/>
              <a:gd name="connsiteX73" fmla="*/ 5108970 w 12192000"/>
              <a:gd name="connsiteY73" fmla="*/ 1847935 h 2237627"/>
              <a:gd name="connsiteX74" fmla="*/ 5067961 w 12192000"/>
              <a:gd name="connsiteY74" fmla="*/ 1845917 h 2237627"/>
              <a:gd name="connsiteX75" fmla="*/ 5007075 w 12192000"/>
              <a:gd name="connsiteY75" fmla="*/ 1838626 h 2237627"/>
              <a:gd name="connsiteX76" fmla="*/ 4944087 w 12192000"/>
              <a:gd name="connsiteY76" fmla="*/ 1823332 h 2237627"/>
              <a:gd name="connsiteX77" fmla="*/ 4907662 w 12192000"/>
              <a:gd name="connsiteY77" fmla="*/ 1816900 h 2237627"/>
              <a:gd name="connsiteX78" fmla="*/ 4882386 w 12192000"/>
              <a:gd name="connsiteY78" fmla="*/ 1809844 h 2237627"/>
              <a:gd name="connsiteX79" fmla="*/ 4811440 w 12192000"/>
              <a:gd name="connsiteY79" fmla="*/ 1804655 h 2237627"/>
              <a:gd name="connsiteX80" fmla="*/ 4691075 w 12192000"/>
              <a:gd name="connsiteY80" fmla="*/ 1801389 h 2237627"/>
              <a:gd name="connsiteX81" fmla="*/ 4640313 w 12192000"/>
              <a:gd name="connsiteY81" fmla="*/ 1784307 h 2237627"/>
              <a:gd name="connsiteX82" fmla="*/ 4536503 w 12192000"/>
              <a:gd name="connsiteY82" fmla="*/ 1785334 h 2237627"/>
              <a:gd name="connsiteX83" fmla="*/ 4513724 w 12192000"/>
              <a:gd name="connsiteY83" fmla="*/ 1791996 h 2237627"/>
              <a:gd name="connsiteX84" fmla="*/ 4459810 w 12192000"/>
              <a:gd name="connsiteY84" fmla="*/ 1797886 h 2237627"/>
              <a:gd name="connsiteX85" fmla="*/ 4379064 w 12192000"/>
              <a:gd name="connsiteY85" fmla="*/ 1817177 h 2237627"/>
              <a:gd name="connsiteX86" fmla="*/ 4290981 w 12192000"/>
              <a:gd name="connsiteY86" fmla="*/ 1839677 h 2237627"/>
              <a:gd name="connsiteX87" fmla="*/ 4238372 w 12192000"/>
              <a:gd name="connsiteY87" fmla="*/ 1851480 h 2237627"/>
              <a:gd name="connsiteX88" fmla="*/ 4232517 w 12192000"/>
              <a:gd name="connsiteY88" fmla="*/ 1852567 h 2237627"/>
              <a:gd name="connsiteX89" fmla="*/ 4191732 w 12192000"/>
              <a:gd name="connsiteY89" fmla="*/ 1857328 h 2237627"/>
              <a:gd name="connsiteX90" fmla="*/ 4065532 w 12192000"/>
              <a:gd name="connsiteY90" fmla="*/ 1855477 h 2237627"/>
              <a:gd name="connsiteX91" fmla="*/ 4028460 w 12192000"/>
              <a:gd name="connsiteY91" fmla="*/ 1855137 h 2237627"/>
              <a:gd name="connsiteX92" fmla="*/ 4002267 w 12192000"/>
              <a:gd name="connsiteY92" fmla="*/ 1852352 h 2237627"/>
              <a:gd name="connsiteX93" fmla="*/ 3931396 w 12192000"/>
              <a:gd name="connsiteY93" fmla="*/ 1858915 h 2237627"/>
              <a:gd name="connsiteX94" fmla="*/ 3812162 w 12192000"/>
              <a:gd name="connsiteY94" fmla="*/ 1875501 h 2237627"/>
              <a:gd name="connsiteX95" fmla="*/ 3758105 w 12192000"/>
              <a:gd name="connsiteY95" fmla="*/ 1871856 h 2237627"/>
              <a:gd name="connsiteX96" fmla="*/ 3567259 w 12192000"/>
              <a:gd name="connsiteY96" fmla="*/ 1893482 h 2237627"/>
              <a:gd name="connsiteX97" fmla="*/ 3405770 w 12192000"/>
              <a:gd name="connsiteY97" fmla="*/ 1904591 h 2237627"/>
              <a:gd name="connsiteX98" fmla="*/ 3280097 w 12192000"/>
              <a:gd name="connsiteY98" fmla="*/ 1919610 h 2237627"/>
              <a:gd name="connsiteX99" fmla="*/ 3009910 w 12192000"/>
              <a:gd name="connsiteY99" fmla="*/ 1957866 h 2237627"/>
              <a:gd name="connsiteX100" fmla="*/ 2995934 w 12192000"/>
              <a:gd name="connsiteY100" fmla="*/ 1967085 h 2237627"/>
              <a:gd name="connsiteX101" fmla="*/ 2942858 w 12192000"/>
              <a:gd name="connsiteY101" fmla="*/ 1981367 h 2237627"/>
              <a:gd name="connsiteX102" fmla="*/ 2875436 w 12192000"/>
              <a:gd name="connsiteY102" fmla="*/ 1996977 h 2237627"/>
              <a:gd name="connsiteX103" fmla="*/ 2874892 w 12192000"/>
              <a:gd name="connsiteY103" fmla="*/ 1996085 h 2237627"/>
              <a:gd name="connsiteX104" fmla="*/ 2843662 w 12192000"/>
              <a:gd name="connsiteY104" fmla="*/ 1992498 h 2237627"/>
              <a:gd name="connsiteX105" fmla="*/ 2718916 w 12192000"/>
              <a:gd name="connsiteY105" fmla="*/ 1990867 h 2237627"/>
              <a:gd name="connsiteX106" fmla="*/ 2713522 w 12192000"/>
              <a:gd name="connsiteY106" fmla="*/ 1990173 h 2237627"/>
              <a:gd name="connsiteX107" fmla="*/ 2476147 w 12192000"/>
              <a:gd name="connsiteY107" fmla="*/ 1998305 h 2237627"/>
              <a:gd name="connsiteX108" fmla="*/ 2373568 w 12192000"/>
              <a:gd name="connsiteY108" fmla="*/ 2003219 h 2237627"/>
              <a:gd name="connsiteX109" fmla="*/ 2287219 w 12192000"/>
              <a:gd name="connsiteY109" fmla="*/ 1998750 h 2237627"/>
              <a:gd name="connsiteX110" fmla="*/ 2243069 w 12192000"/>
              <a:gd name="connsiteY110" fmla="*/ 2005321 h 2237627"/>
              <a:gd name="connsiteX111" fmla="*/ 2164831 w 12192000"/>
              <a:gd name="connsiteY111" fmla="*/ 2010143 h 2237627"/>
              <a:gd name="connsiteX112" fmla="*/ 2085228 w 12192000"/>
              <a:gd name="connsiteY112" fmla="*/ 2046431 h 2237627"/>
              <a:gd name="connsiteX113" fmla="*/ 2058061 w 12192000"/>
              <a:gd name="connsiteY113" fmla="*/ 2047942 h 2237627"/>
              <a:gd name="connsiteX114" fmla="*/ 2042244 w 12192000"/>
              <a:gd name="connsiteY114" fmla="*/ 2055560 h 2237627"/>
              <a:gd name="connsiteX115" fmla="*/ 1877728 w 12192000"/>
              <a:gd name="connsiteY115" fmla="*/ 2101004 h 2237627"/>
              <a:gd name="connsiteX116" fmla="*/ 1759056 w 12192000"/>
              <a:gd name="connsiteY116" fmla="*/ 2125608 h 2237627"/>
              <a:gd name="connsiteX117" fmla="*/ 1637948 w 12192000"/>
              <a:gd name="connsiteY117" fmla="*/ 2172597 h 2237627"/>
              <a:gd name="connsiteX118" fmla="*/ 1434549 w 12192000"/>
              <a:gd name="connsiteY118" fmla="*/ 2234522 h 2237627"/>
              <a:gd name="connsiteX119" fmla="*/ 1398481 w 12192000"/>
              <a:gd name="connsiteY119" fmla="*/ 2237074 h 2237627"/>
              <a:gd name="connsiteX120" fmla="*/ 1370962 w 12192000"/>
              <a:gd name="connsiteY120" fmla="*/ 2237474 h 2237627"/>
              <a:gd name="connsiteX121" fmla="*/ 1356367 w 12192000"/>
              <a:gd name="connsiteY121" fmla="*/ 2235089 h 2237627"/>
              <a:gd name="connsiteX122" fmla="*/ 1279765 w 12192000"/>
              <a:gd name="connsiteY122" fmla="*/ 2229639 h 2237627"/>
              <a:gd name="connsiteX123" fmla="*/ 1195347 w 12192000"/>
              <a:gd name="connsiteY123" fmla="*/ 2212354 h 2237627"/>
              <a:gd name="connsiteX124" fmla="*/ 970251 w 12192000"/>
              <a:gd name="connsiteY124" fmla="*/ 2221029 h 2237627"/>
              <a:gd name="connsiteX125" fmla="*/ 812914 w 12192000"/>
              <a:gd name="connsiteY125" fmla="*/ 2210095 h 2237627"/>
              <a:gd name="connsiteX126" fmla="*/ 776382 w 12192000"/>
              <a:gd name="connsiteY126" fmla="*/ 2204512 h 2237627"/>
              <a:gd name="connsiteX127" fmla="*/ 597225 w 12192000"/>
              <a:gd name="connsiteY127" fmla="*/ 2180999 h 2237627"/>
              <a:gd name="connsiteX128" fmla="*/ 520671 w 12192000"/>
              <a:gd name="connsiteY128" fmla="*/ 2180980 h 2237627"/>
              <a:gd name="connsiteX129" fmla="*/ 515024 w 12192000"/>
              <a:gd name="connsiteY129" fmla="*/ 2179258 h 2237627"/>
              <a:gd name="connsiteX130" fmla="*/ 413835 w 12192000"/>
              <a:gd name="connsiteY130" fmla="*/ 2156783 h 2237627"/>
              <a:gd name="connsiteX131" fmla="*/ 376513 w 12192000"/>
              <a:gd name="connsiteY131" fmla="*/ 2154014 h 2237627"/>
              <a:gd name="connsiteX132" fmla="*/ 273386 w 12192000"/>
              <a:gd name="connsiteY132" fmla="*/ 2142551 h 2237627"/>
              <a:gd name="connsiteX133" fmla="*/ 77641 w 12192000"/>
              <a:gd name="connsiteY133" fmla="*/ 2126835 h 2237627"/>
              <a:gd name="connsiteX134" fmla="*/ 37645 w 12192000"/>
              <a:gd name="connsiteY134" fmla="*/ 2115401 h 2237627"/>
              <a:gd name="connsiteX135" fmla="*/ 4572 w 12192000"/>
              <a:gd name="connsiteY135" fmla="*/ 2111091 h 2237627"/>
              <a:gd name="connsiteX136" fmla="*/ 0 w 12192000"/>
              <a:gd name="connsiteY136" fmla="*/ 2110468 h 2237627"/>
              <a:gd name="connsiteX137" fmla="*/ 0 w 12192000"/>
              <a:gd name="connsiteY137" fmla="*/ 0 h 2237627"/>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80959 w 12192000"/>
              <a:gd name="connsiteY61" fmla="*/ 1689329 h 2240205"/>
              <a:gd name="connsiteX62" fmla="*/ 6243319 w 12192000"/>
              <a:gd name="connsiteY62" fmla="*/ 1695560 h 2240205"/>
              <a:gd name="connsiteX63" fmla="*/ 6098321 w 12192000"/>
              <a:gd name="connsiteY63" fmla="*/ 1721646 h 2240205"/>
              <a:gd name="connsiteX64" fmla="*/ 5880652 w 12192000"/>
              <a:gd name="connsiteY64" fmla="*/ 1779643 h 2240205"/>
              <a:gd name="connsiteX65" fmla="*/ 5785959 w 12192000"/>
              <a:gd name="connsiteY65" fmla="*/ 1775307 h 2240205"/>
              <a:gd name="connsiteX66" fmla="*/ 5643534 w 12192000"/>
              <a:gd name="connsiteY66" fmla="*/ 1802919 h 2240205"/>
              <a:gd name="connsiteX67" fmla="*/ 5518799 w 12192000"/>
              <a:gd name="connsiteY67" fmla="*/ 1818312 h 2240205"/>
              <a:gd name="connsiteX68" fmla="*/ 5505014 w 12192000"/>
              <a:gd name="connsiteY68" fmla="*/ 1819259 h 2240205"/>
              <a:gd name="connsiteX69" fmla="*/ 5453307 w 12192000"/>
              <a:gd name="connsiteY69" fmla="*/ 1815450 h 2240205"/>
              <a:gd name="connsiteX70" fmla="*/ 5221533 w 12192000"/>
              <a:gd name="connsiteY70" fmla="*/ 1846950 h 2240205"/>
              <a:gd name="connsiteX71" fmla="*/ 5149802 w 12192000"/>
              <a:gd name="connsiteY71" fmla="*/ 1844846 h 2240205"/>
              <a:gd name="connsiteX72" fmla="*/ 5114927 w 12192000"/>
              <a:gd name="connsiteY72" fmla="*/ 1847827 h 2240205"/>
              <a:gd name="connsiteX73" fmla="*/ 5108970 w 12192000"/>
              <a:gd name="connsiteY73" fmla="*/ 1847935 h 2240205"/>
              <a:gd name="connsiteX74" fmla="*/ 5067961 w 12192000"/>
              <a:gd name="connsiteY74" fmla="*/ 1845917 h 2240205"/>
              <a:gd name="connsiteX75" fmla="*/ 5007075 w 12192000"/>
              <a:gd name="connsiteY75" fmla="*/ 1838626 h 2240205"/>
              <a:gd name="connsiteX76" fmla="*/ 4944087 w 12192000"/>
              <a:gd name="connsiteY76" fmla="*/ 1823332 h 2240205"/>
              <a:gd name="connsiteX77" fmla="*/ 4907662 w 12192000"/>
              <a:gd name="connsiteY77" fmla="*/ 1816900 h 2240205"/>
              <a:gd name="connsiteX78" fmla="*/ 4882386 w 12192000"/>
              <a:gd name="connsiteY78" fmla="*/ 1809844 h 2240205"/>
              <a:gd name="connsiteX79" fmla="*/ 4811440 w 12192000"/>
              <a:gd name="connsiteY79" fmla="*/ 1804655 h 2240205"/>
              <a:gd name="connsiteX80" fmla="*/ 4691075 w 12192000"/>
              <a:gd name="connsiteY80" fmla="*/ 1801389 h 2240205"/>
              <a:gd name="connsiteX81" fmla="*/ 4640313 w 12192000"/>
              <a:gd name="connsiteY81" fmla="*/ 1784307 h 2240205"/>
              <a:gd name="connsiteX82" fmla="*/ 4536503 w 12192000"/>
              <a:gd name="connsiteY82" fmla="*/ 1785334 h 2240205"/>
              <a:gd name="connsiteX83" fmla="*/ 4513724 w 12192000"/>
              <a:gd name="connsiteY83" fmla="*/ 1791996 h 2240205"/>
              <a:gd name="connsiteX84" fmla="*/ 4459810 w 12192000"/>
              <a:gd name="connsiteY84" fmla="*/ 1797886 h 2240205"/>
              <a:gd name="connsiteX85" fmla="*/ 4379064 w 12192000"/>
              <a:gd name="connsiteY85" fmla="*/ 1817177 h 2240205"/>
              <a:gd name="connsiteX86" fmla="*/ 4290981 w 12192000"/>
              <a:gd name="connsiteY86" fmla="*/ 1839677 h 2240205"/>
              <a:gd name="connsiteX87" fmla="*/ 4238372 w 12192000"/>
              <a:gd name="connsiteY87" fmla="*/ 1851480 h 2240205"/>
              <a:gd name="connsiteX88" fmla="*/ 4232517 w 12192000"/>
              <a:gd name="connsiteY88" fmla="*/ 1852567 h 2240205"/>
              <a:gd name="connsiteX89" fmla="*/ 4191732 w 12192000"/>
              <a:gd name="connsiteY89" fmla="*/ 1857328 h 2240205"/>
              <a:gd name="connsiteX90" fmla="*/ 4065532 w 12192000"/>
              <a:gd name="connsiteY90" fmla="*/ 1855477 h 2240205"/>
              <a:gd name="connsiteX91" fmla="*/ 4028460 w 12192000"/>
              <a:gd name="connsiteY91" fmla="*/ 1855137 h 2240205"/>
              <a:gd name="connsiteX92" fmla="*/ 4002267 w 12192000"/>
              <a:gd name="connsiteY92" fmla="*/ 1852352 h 2240205"/>
              <a:gd name="connsiteX93" fmla="*/ 3931396 w 12192000"/>
              <a:gd name="connsiteY93" fmla="*/ 1858915 h 2240205"/>
              <a:gd name="connsiteX94" fmla="*/ 3812162 w 12192000"/>
              <a:gd name="connsiteY94" fmla="*/ 1875501 h 2240205"/>
              <a:gd name="connsiteX95" fmla="*/ 3758105 w 12192000"/>
              <a:gd name="connsiteY95" fmla="*/ 1871856 h 2240205"/>
              <a:gd name="connsiteX96" fmla="*/ 3567259 w 12192000"/>
              <a:gd name="connsiteY96" fmla="*/ 1893482 h 2240205"/>
              <a:gd name="connsiteX97" fmla="*/ 3405770 w 12192000"/>
              <a:gd name="connsiteY97" fmla="*/ 1904591 h 2240205"/>
              <a:gd name="connsiteX98" fmla="*/ 3280097 w 12192000"/>
              <a:gd name="connsiteY98" fmla="*/ 1919610 h 2240205"/>
              <a:gd name="connsiteX99" fmla="*/ 3009910 w 12192000"/>
              <a:gd name="connsiteY99" fmla="*/ 1957866 h 2240205"/>
              <a:gd name="connsiteX100" fmla="*/ 2995934 w 12192000"/>
              <a:gd name="connsiteY100" fmla="*/ 1967085 h 2240205"/>
              <a:gd name="connsiteX101" fmla="*/ 2942858 w 12192000"/>
              <a:gd name="connsiteY101" fmla="*/ 1981367 h 2240205"/>
              <a:gd name="connsiteX102" fmla="*/ 2875436 w 12192000"/>
              <a:gd name="connsiteY102" fmla="*/ 1996977 h 2240205"/>
              <a:gd name="connsiteX103" fmla="*/ 2874892 w 12192000"/>
              <a:gd name="connsiteY103" fmla="*/ 1996085 h 2240205"/>
              <a:gd name="connsiteX104" fmla="*/ 2843662 w 12192000"/>
              <a:gd name="connsiteY104" fmla="*/ 1992498 h 2240205"/>
              <a:gd name="connsiteX105" fmla="*/ 2718916 w 12192000"/>
              <a:gd name="connsiteY105" fmla="*/ 1990867 h 2240205"/>
              <a:gd name="connsiteX106" fmla="*/ 2713522 w 12192000"/>
              <a:gd name="connsiteY106" fmla="*/ 1990173 h 2240205"/>
              <a:gd name="connsiteX107" fmla="*/ 2476147 w 12192000"/>
              <a:gd name="connsiteY107" fmla="*/ 1998305 h 2240205"/>
              <a:gd name="connsiteX108" fmla="*/ 2373568 w 12192000"/>
              <a:gd name="connsiteY108" fmla="*/ 2003219 h 2240205"/>
              <a:gd name="connsiteX109" fmla="*/ 2287219 w 12192000"/>
              <a:gd name="connsiteY109" fmla="*/ 1998750 h 2240205"/>
              <a:gd name="connsiteX110" fmla="*/ 2243069 w 12192000"/>
              <a:gd name="connsiteY110" fmla="*/ 2005321 h 2240205"/>
              <a:gd name="connsiteX111" fmla="*/ 2164831 w 12192000"/>
              <a:gd name="connsiteY111" fmla="*/ 2010143 h 2240205"/>
              <a:gd name="connsiteX112" fmla="*/ 2085228 w 12192000"/>
              <a:gd name="connsiteY112" fmla="*/ 2046431 h 2240205"/>
              <a:gd name="connsiteX113" fmla="*/ 2058061 w 12192000"/>
              <a:gd name="connsiteY113" fmla="*/ 2047942 h 2240205"/>
              <a:gd name="connsiteX114" fmla="*/ 2042244 w 12192000"/>
              <a:gd name="connsiteY114" fmla="*/ 2055560 h 2240205"/>
              <a:gd name="connsiteX115" fmla="*/ 1877728 w 12192000"/>
              <a:gd name="connsiteY115" fmla="*/ 2101004 h 2240205"/>
              <a:gd name="connsiteX116" fmla="*/ 1759056 w 12192000"/>
              <a:gd name="connsiteY116" fmla="*/ 2125608 h 2240205"/>
              <a:gd name="connsiteX117" fmla="*/ 1637948 w 12192000"/>
              <a:gd name="connsiteY117" fmla="*/ 2172597 h 2240205"/>
              <a:gd name="connsiteX118" fmla="*/ 1434549 w 12192000"/>
              <a:gd name="connsiteY118" fmla="*/ 2234522 h 2240205"/>
              <a:gd name="connsiteX119" fmla="*/ 1370962 w 12192000"/>
              <a:gd name="connsiteY119" fmla="*/ 2237474 h 2240205"/>
              <a:gd name="connsiteX120" fmla="*/ 1356367 w 12192000"/>
              <a:gd name="connsiteY120" fmla="*/ 2235089 h 2240205"/>
              <a:gd name="connsiteX121" fmla="*/ 1279765 w 12192000"/>
              <a:gd name="connsiteY121" fmla="*/ 2229639 h 2240205"/>
              <a:gd name="connsiteX122" fmla="*/ 1195347 w 12192000"/>
              <a:gd name="connsiteY122" fmla="*/ 2212354 h 2240205"/>
              <a:gd name="connsiteX123" fmla="*/ 970251 w 12192000"/>
              <a:gd name="connsiteY123" fmla="*/ 2221029 h 2240205"/>
              <a:gd name="connsiteX124" fmla="*/ 812914 w 12192000"/>
              <a:gd name="connsiteY124" fmla="*/ 2210095 h 2240205"/>
              <a:gd name="connsiteX125" fmla="*/ 776382 w 12192000"/>
              <a:gd name="connsiteY125" fmla="*/ 2204512 h 2240205"/>
              <a:gd name="connsiteX126" fmla="*/ 597225 w 12192000"/>
              <a:gd name="connsiteY126" fmla="*/ 2180999 h 2240205"/>
              <a:gd name="connsiteX127" fmla="*/ 520671 w 12192000"/>
              <a:gd name="connsiteY127" fmla="*/ 2180980 h 2240205"/>
              <a:gd name="connsiteX128" fmla="*/ 515024 w 12192000"/>
              <a:gd name="connsiteY128" fmla="*/ 2179258 h 2240205"/>
              <a:gd name="connsiteX129" fmla="*/ 413835 w 12192000"/>
              <a:gd name="connsiteY129" fmla="*/ 2156783 h 2240205"/>
              <a:gd name="connsiteX130" fmla="*/ 376513 w 12192000"/>
              <a:gd name="connsiteY130" fmla="*/ 2154014 h 2240205"/>
              <a:gd name="connsiteX131" fmla="*/ 273386 w 12192000"/>
              <a:gd name="connsiteY131" fmla="*/ 2142551 h 2240205"/>
              <a:gd name="connsiteX132" fmla="*/ 77641 w 12192000"/>
              <a:gd name="connsiteY132" fmla="*/ 2126835 h 2240205"/>
              <a:gd name="connsiteX133" fmla="*/ 37645 w 12192000"/>
              <a:gd name="connsiteY133" fmla="*/ 2115401 h 2240205"/>
              <a:gd name="connsiteX134" fmla="*/ 4572 w 12192000"/>
              <a:gd name="connsiteY134" fmla="*/ 2111091 h 2240205"/>
              <a:gd name="connsiteX135" fmla="*/ 0 w 12192000"/>
              <a:gd name="connsiteY135" fmla="*/ 2110468 h 2240205"/>
              <a:gd name="connsiteX136" fmla="*/ 0 w 12192000"/>
              <a:gd name="connsiteY13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43319 w 12192000"/>
              <a:gd name="connsiteY61" fmla="*/ 1695560 h 2240205"/>
              <a:gd name="connsiteX62" fmla="*/ 6098321 w 12192000"/>
              <a:gd name="connsiteY62" fmla="*/ 1721646 h 2240205"/>
              <a:gd name="connsiteX63" fmla="*/ 5880652 w 12192000"/>
              <a:gd name="connsiteY63" fmla="*/ 1779643 h 2240205"/>
              <a:gd name="connsiteX64" fmla="*/ 5785959 w 12192000"/>
              <a:gd name="connsiteY64" fmla="*/ 1775307 h 2240205"/>
              <a:gd name="connsiteX65" fmla="*/ 5643534 w 12192000"/>
              <a:gd name="connsiteY65" fmla="*/ 1802919 h 2240205"/>
              <a:gd name="connsiteX66" fmla="*/ 5518799 w 12192000"/>
              <a:gd name="connsiteY66" fmla="*/ 1818312 h 2240205"/>
              <a:gd name="connsiteX67" fmla="*/ 5505014 w 12192000"/>
              <a:gd name="connsiteY67" fmla="*/ 1819259 h 2240205"/>
              <a:gd name="connsiteX68" fmla="*/ 5453307 w 12192000"/>
              <a:gd name="connsiteY68" fmla="*/ 1815450 h 2240205"/>
              <a:gd name="connsiteX69" fmla="*/ 5221533 w 12192000"/>
              <a:gd name="connsiteY69" fmla="*/ 1846950 h 2240205"/>
              <a:gd name="connsiteX70" fmla="*/ 5149802 w 12192000"/>
              <a:gd name="connsiteY70" fmla="*/ 1844846 h 2240205"/>
              <a:gd name="connsiteX71" fmla="*/ 5114927 w 12192000"/>
              <a:gd name="connsiteY71" fmla="*/ 1847827 h 2240205"/>
              <a:gd name="connsiteX72" fmla="*/ 5108970 w 12192000"/>
              <a:gd name="connsiteY72" fmla="*/ 1847935 h 2240205"/>
              <a:gd name="connsiteX73" fmla="*/ 5067961 w 12192000"/>
              <a:gd name="connsiteY73" fmla="*/ 1845917 h 2240205"/>
              <a:gd name="connsiteX74" fmla="*/ 5007075 w 12192000"/>
              <a:gd name="connsiteY74" fmla="*/ 1838626 h 2240205"/>
              <a:gd name="connsiteX75" fmla="*/ 4944087 w 12192000"/>
              <a:gd name="connsiteY75" fmla="*/ 1823332 h 2240205"/>
              <a:gd name="connsiteX76" fmla="*/ 4907662 w 12192000"/>
              <a:gd name="connsiteY76" fmla="*/ 1816900 h 2240205"/>
              <a:gd name="connsiteX77" fmla="*/ 4882386 w 12192000"/>
              <a:gd name="connsiteY77" fmla="*/ 1809844 h 2240205"/>
              <a:gd name="connsiteX78" fmla="*/ 4811440 w 12192000"/>
              <a:gd name="connsiteY78" fmla="*/ 1804655 h 2240205"/>
              <a:gd name="connsiteX79" fmla="*/ 4691075 w 12192000"/>
              <a:gd name="connsiteY79" fmla="*/ 1801389 h 2240205"/>
              <a:gd name="connsiteX80" fmla="*/ 4640313 w 12192000"/>
              <a:gd name="connsiteY80" fmla="*/ 1784307 h 2240205"/>
              <a:gd name="connsiteX81" fmla="*/ 4536503 w 12192000"/>
              <a:gd name="connsiteY81" fmla="*/ 1785334 h 2240205"/>
              <a:gd name="connsiteX82" fmla="*/ 4513724 w 12192000"/>
              <a:gd name="connsiteY82" fmla="*/ 1791996 h 2240205"/>
              <a:gd name="connsiteX83" fmla="*/ 4459810 w 12192000"/>
              <a:gd name="connsiteY83" fmla="*/ 1797886 h 2240205"/>
              <a:gd name="connsiteX84" fmla="*/ 4379064 w 12192000"/>
              <a:gd name="connsiteY84" fmla="*/ 1817177 h 2240205"/>
              <a:gd name="connsiteX85" fmla="*/ 4290981 w 12192000"/>
              <a:gd name="connsiteY85" fmla="*/ 1839677 h 2240205"/>
              <a:gd name="connsiteX86" fmla="*/ 4238372 w 12192000"/>
              <a:gd name="connsiteY86" fmla="*/ 1851480 h 2240205"/>
              <a:gd name="connsiteX87" fmla="*/ 4232517 w 12192000"/>
              <a:gd name="connsiteY87" fmla="*/ 1852567 h 2240205"/>
              <a:gd name="connsiteX88" fmla="*/ 4191732 w 12192000"/>
              <a:gd name="connsiteY88" fmla="*/ 1857328 h 2240205"/>
              <a:gd name="connsiteX89" fmla="*/ 4065532 w 12192000"/>
              <a:gd name="connsiteY89" fmla="*/ 1855477 h 2240205"/>
              <a:gd name="connsiteX90" fmla="*/ 4028460 w 12192000"/>
              <a:gd name="connsiteY90" fmla="*/ 1855137 h 2240205"/>
              <a:gd name="connsiteX91" fmla="*/ 4002267 w 12192000"/>
              <a:gd name="connsiteY91" fmla="*/ 1852352 h 2240205"/>
              <a:gd name="connsiteX92" fmla="*/ 3931396 w 12192000"/>
              <a:gd name="connsiteY92" fmla="*/ 1858915 h 2240205"/>
              <a:gd name="connsiteX93" fmla="*/ 3812162 w 12192000"/>
              <a:gd name="connsiteY93" fmla="*/ 1875501 h 2240205"/>
              <a:gd name="connsiteX94" fmla="*/ 3758105 w 12192000"/>
              <a:gd name="connsiteY94" fmla="*/ 1871856 h 2240205"/>
              <a:gd name="connsiteX95" fmla="*/ 3567259 w 12192000"/>
              <a:gd name="connsiteY95" fmla="*/ 1893482 h 2240205"/>
              <a:gd name="connsiteX96" fmla="*/ 3405770 w 12192000"/>
              <a:gd name="connsiteY96" fmla="*/ 1904591 h 2240205"/>
              <a:gd name="connsiteX97" fmla="*/ 3280097 w 12192000"/>
              <a:gd name="connsiteY97" fmla="*/ 1919610 h 2240205"/>
              <a:gd name="connsiteX98" fmla="*/ 3009910 w 12192000"/>
              <a:gd name="connsiteY98" fmla="*/ 1957866 h 2240205"/>
              <a:gd name="connsiteX99" fmla="*/ 2995934 w 12192000"/>
              <a:gd name="connsiteY99" fmla="*/ 1967085 h 2240205"/>
              <a:gd name="connsiteX100" fmla="*/ 2942858 w 12192000"/>
              <a:gd name="connsiteY100" fmla="*/ 1981367 h 2240205"/>
              <a:gd name="connsiteX101" fmla="*/ 2875436 w 12192000"/>
              <a:gd name="connsiteY101" fmla="*/ 1996977 h 2240205"/>
              <a:gd name="connsiteX102" fmla="*/ 2874892 w 12192000"/>
              <a:gd name="connsiteY102" fmla="*/ 1996085 h 2240205"/>
              <a:gd name="connsiteX103" fmla="*/ 2843662 w 12192000"/>
              <a:gd name="connsiteY103" fmla="*/ 1992498 h 2240205"/>
              <a:gd name="connsiteX104" fmla="*/ 2718916 w 12192000"/>
              <a:gd name="connsiteY104" fmla="*/ 1990867 h 2240205"/>
              <a:gd name="connsiteX105" fmla="*/ 2713522 w 12192000"/>
              <a:gd name="connsiteY105" fmla="*/ 1990173 h 2240205"/>
              <a:gd name="connsiteX106" fmla="*/ 2476147 w 12192000"/>
              <a:gd name="connsiteY106" fmla="*/ 1998305 h 2240205"/>
              <a:gd name="connsiteX107" fmla="*/ 2373568 w 12192000"/>
              <a:gd name="connsiteY107" fmla="*/ 2003219 h 2240205"/>
              <a:gd name="connsiteX108" fmla="*/ 2287219 w 12192000"/>
              <a:gd name="connsiteY108" fmla="*/ 1998750 h 2240205"/>
              <a:gd name="connsiteX109" fmla="*/ 2243069 w 12192000"/>
              <a:gd name="connsiteY109" fmla="*/ 2005321 h 2240205"/>
              <a:gd name="connsiteX110" fmla="*/ 2164831 w 12192000"/>
              <a:gd name="connsiteY110" fmla="*/ 2010143 h 2240205"/>
              <a:gd name="connsiteX111" fmla="*/ 2085228 w 12192000"/>
              <a:gd name="connsiteY111" fmla="*/ 2046431 h 2240205"/>
              <a:gd name="connsiteX112" fmla="*/ 2058061 w 12192000"/>
              <a:gd name="connsiteY112" fmla="*/ 2047942 h 2240205"/>
              <a:gd name="connsiteX113" fmla="*/ 2042244 w 12192000"/>
              <a:gd name="connsiteY113" fmla="*/ 2055560 h 2240205"/>
              <a:gd name="connsiteX114" fmla="*/ 1877728 w 12192000"/>
              <a:gd name="connsiteY114" fmla="*/ 2101004 h 2240205"/>
              <a:gd name="connsiteX115" fmla="*/ 1759056 w 12192000"/>
              <a:gd name="connsiteY115" fmla="*/ 2125608 h 2240205"/>
              <a:gd name="connsiteX116" fmla="*/ 1637948 w 12192000"/>
              <a:gd name="connsiteY116" fmla="*/ 2172597 h 2240205"/>
              <a:gd name="connsiteX117" fmla="*/ 1434549 w 12192000"/>
              <a:gd name="connsiteY117" fmla="*/ 2234522 h 2240205"/>
              <a:gd name="connsiteX118" fmla="*/ 1370962 w 12192000"/>
              <a:gd name="connsiteY118" fmla="*/ 2237474 h 2240205"/>
              <a:gd name="connsiteX119" fmla="*/ 1356367 w 12192000"/>
              <a:gd name="connsiteY119" fmla="*/ 2235089 h 2240205"/>
              <a:gd name="connsiteX120" fmla="*/ 1279765 w 12192000"/>
              <a:gd name="connsiteY120" fmla="*/ 2229639 h 2240205"/>
              <a:gd name="connsiteX121" fmla="*/ 1195347 w 12192000"/>
              <a:gd name="connsiteY121" fmla="*/ 2212354 h 2240205"/>
              <a:gd name="connsiteX122" fmla="*/ 970251 w 12192000"/>
              <a:gd name="connsiteY122" fmla="*/ 2221029 h 2240205"/>
              <a:gd name="connsiteX123" fmla="*/ 812914 w 12192000"/>
              <a:gd name="connsiteY123" fmla="*/ 2210095 h 2240205"/>
              <a:gd name="connsiteX124" fmla="*/ 776382 w 12192000"/>
              <a:gd name="connsiteY124" fmla="*/ 2204512 h 2240205"/>
              <a:gd name="connsiteX125" fmla="*/ 597225 w 12192000"/>
              <a:gd name="connsiteY125" fmla="*/ 2180999 h 2240205"/>
              <a:gd name="connsiteX126" fmla="*/ 520671 w 12192000"/>
              <a:gd name="connsiteY126" fmla="*/ 2180980 h 2240205"/>
              <a:gd name="connsiteX127" fmla="*/ 515024 w 12192000"/>
              <a:gd name="connsiteY127" fmla="*/ 2179258 h 2240205"/>
              <a:gd name="connsiteX128" fmla="*/ 413835 w 12192000"/>
              <a:gd name="connsiteY128" fmla="*/ 2156783 h 2240205"/>
              <a:gd name="connsiteX129" fmla="*/ 376513 w 12192000"/>
              <a:gd name="connsiteY129" fmla="*/ 2154014 h 2240205"/>
              <a:gd name="connsiteX130" fmla="*/ 273386 w 12192000"/>
              <a:gd name="connsiteY130" fmla="*/ 2142551 h 2240205"/>
              <a:gd name="connsiteX131" fmla="*/ 77641 w 12192000"/>
              <a:gd name="connsiteY131" fmla="*/ 2126835 h 2240205"/>
              <a:gd name="connsiteX132" fmla="*/ 37645 w 12192000"/>
              <a:gd name="connsiteY132" fmla="*/ 2115401 h 2240205"/>
              <a:gd name="connsiteX133" fmla="*/ 4572 w 12192000"/>
              <a:gd name="connsiteY133" fmla="*/ 2111091 h 2240205"/>
              <a:gd name="connsiteX134" fmla="*/ 0 w 12192000"/>
              <a:gd name="connsiteY134" fmla="*/ 2110468 h 2240205"/>
              <a:gd name="connsiteX135" fmla="*/ 0 w 12192000"/>
              <a:gd name="connsiteY13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44189 w 12192000"/>
              <a:gd name="connsiteY20" fmla="*/ 938966 h 2240205"/>
              <a:gd name="connsiteX21" fmla="*/ 9500499 w 12192000"/>
              <a:gd name="connsiteY21" fmla="*/ 954680 h 2240205"/>
              <a:gd name="connsiteX22" fmla="*/ 9410017 w 12192000"/>
              <a:gd name="connsiteY22" fmla="*/ 993931 h 2240205"/>
              <a:gd name="connsiteX23" fmla="*/ 9392919 w 12192000"/>
              <a:gd name="connsiteY23" fmla="*/ 994656 h 2240205"/>
              <a:gd name="connsiteX24" fmla="*/ 9268019 w 12192000"/>
              <a:gd name="connsiteY24" fmla="*/ 1007442 h 2240205"/>
              <a:gd name="connsiteX25" fmla="*/ 9188177 w 12192000"/>
              <a:gd name="connsiteY25" fmla="*/ 1035474 h 2240205"/>
              <a:gd name="connsiteX26" fmla="*/ 9155969 w 12192000"/>
              <a:gd name="connsiteY26" fmla="*/ 1046804 h 2240205"/>
              <a:gd name="connsiteX27" fmla="*/ 9133985 w 12192000"/>
              <a:gd name="connsiteY27" fmla="*/ 1046450 h 2240205"/>
              <a:gd name="connsiteX28" fmla="*/ 9003462 w 12192000"/>
              <a:gd name="connsiteY28" fmla="*/ 1042406 h 2240205"/>
              <a:gd name="connsiteX29" fmla="*/ 8968445 w 12192000"/>
              <a:gd name="connsiteY29" fmla="*/ 1052169 h 2240205"/>
              <a:gd name="connsiteX30" fmla="*/ 8886001 w 12192000"/>
              <a:gd name="connsiteY30" fmla="*/ 1067468 h 2240205"/>
              <a:gd name="connsiteX31" fmla="*/ 8838610 w 12192000"/>
              <a:gd name="connsiteY31" fmla="*/ 1075091 h 2240205"/>
              <a:gd name="connsiteX32" fmla="*/ 8665605 w 12192000"/>
              <a:gd name="connsiteY32" fmla="*/ 1110791 h 2240205"/>
              <a:gd name="connsiteX33" fmla="*/ 8584946 w 12192000"/>
              <a:gd name="connsiteY33" fmla="*/ 1135226 h 2240205"/>
              <a:gd name="connsiteX34" fmla="*/ 8419755 w 12192000"/>
              <a:gd name="connsiteY34" fmla="*/ 1216260 h 2240205"/>
              <a:gd name="connsiteX35" fmla="*/ 8411626 w 12192000"/>
              <a:gd name="connsiteY35" fmla="*/ 1214397 h 2240205"/>
              <a:gd name="connsiteX36" fmla="*/ 8363469 w 12192000"/>
              <a:gd name="connsiteY36" fmla="*/ 1246658 h 2240205"/>
              <a:gd name="connsiteX37" fmla="*/ 8275497 w 12192000"/>
              <a:gd name="connsiteY37" fmla="*/ 1264396 h 2240205"/>
              <a:gd name="connsiteX38" fmla="*/ 8074238 w 12192000"/>
              <a:gd name="connsiteY38" fmla="*/ 1301895 h 2240205"/>
              <a:gd name="connsiteX39" fmla="*/ 7902328 w 12192000"/>
              <a:gd name="connsiteY39" fmla="*/ 1345865 h 2240205"/>
              <a:gd name="connsiteX40" fmla="*/ 7840612 w 12192000"/>
              <a:gd name="connsiteY40" fmla="*/ 1369373 h 2240205"/>
              <a:gd name="connsiteX41" fmla="*/ 7786819 w 12192000"/>
              <a:gd name="connsiteY41" fmla="*/ 1378970 h 2240205"/>
              <a:gd name="connsiteX42" fmla="*/ 7548172 w 12192000"/>
              <a:gd name="connsiteY42" fmla="*/ 1417460 h 2240205"/>
              <a:gd name="connsiteX43" fmla="*/ 7483437 w 12192000"/>
              <a:gd name="connsiteY43" fmla="*/ 1478152 h 2240205"/>
              <a:gd name="connsiteX44" fmla="*/ 7377870 w 12192000"/>
              <a:gd name="connsiteY44" fmla="*/ 1523319 h 2240205"/>
              <a:gd name="connsiteX45" fmla="*/ 7230737 w 12192000"/>
              <a:gd name="connsiteY45" fmla="*/ 1562633 h 2240205"/>
              <a:gd name="connsiteX46" fmla="*/ 7224458 w 12192000"/>
              <a:gd name="connsiteY46" fmla="*/ 1573008 h 2240205"/>
              <a:gd name="connsiteX47" fmla="*/ 7183121 w 12192000"/>
              <a:gd name="connsiteY47" fmla="*/ 1595162 h 2240205"/>
              <a:gd name="connsiteX48" fmla="*/ 7164601 w 12192000"/>
              <a:gd name="connsiteY48" fmla="*/ 1606490 h 2240205"/>
              <a:gd name="connsiteX49" fmla="*/ 6900177 w 12192000"/>
              <a:gd name="connsiteY49" fmla="*/ 1636016 h 2240205"/>
              <a:gd name="connsiteX50" fmla="*/ 6795372 w 12192000"/>
              <a:gd name="connsiteY50" fmla="*/ 1644845 h 2240205"/>
              <a:gd name="connsiteX51" fmla="*/ 6692251 w 12192000"/>
              <a:gd name="connsiteY51" fmla="*/ 1656357 h 2240205"/>
              <a:gd name="connsiteX52" fmla="*/ 6655235 w 12192000"/>
              <a:gd name="connsiteY52" fmla="*/ 1661869 h 2240205"/>
              <a:gd name="connsiteX53" fmla="*/ 6554894 w 12192000"/>
              <a:gd name="connsiteY53" fmla="*/ 1664428 h 2240205"/>
              <a:gd name="connsiteX54" fmla="*/ 6516595 w 12192000"/>
              <a:gd name="connsiteY54" fmla="*/ 1667475 h 2240205"/>
              <a:gd name="connsiteX55" fmla="*/ 6508541 w 12192000"/>
              <a:gd name="connsiteY55" fmla="*/ 1668757 h 2240205"/>
              <a:gd name="connsiteX56" fmla="*/ 6471012 w 12192000"/>
              <a:gd name="connsiteY56" fmla="*/ 1678604 h 2240205"/>
              <a:gd name="connsiteX57" fmla="*/ 6364035 w 12192000"/>
              <a:gd name="connsiteY57" fmla="*/ 1667683 h 2240205"/>
              <a:gd name="connsiteX58" fmla="*/ 6243319 w 12192000"/>
              <a:gd name="connsiteY58" fmla="*/ 1695560 h 2240205"/>
              <a:gd name="connsiteX59" fmla="*/ 6098321 w 12192000"/>
              <a:gd name="connsiteY59" fmla="*/ 1721646 h 2240205"/>
              <a:gd name="connsiteX60" fmla="*/ 5880652 w 12192000"/>
              <a:gd name="connsiteY60" fmla="*/ 1779643 h 2240205"/>
              <a:gd name="connsiteX61" fmla="*/ 5785959 w 12192000"/>
              <a:gd name="connsiteY61" fmla="*/ 1775307 h 2240205"/>
              <a:gd name="connsiteX62" fmla="*/ 5643534 w 12192000"/>
              <a:gd name="connsiteY62" fmla="*/ 1802919 h 2240205"/>
              <a:gd name="connsiteX63" fmla="*/ 5518799 w 12192000"/>
              <a:gd name="connsiteY63" fmla="*/ 1818312 h 2240205"/>
              <a:gd name="connsiteX64" fmla="*/ 5505014 w 12192000"/>
              <a:gd name="connsiteY64" fmla="*/ 1819259 h 2240205"/>
              <a:gd name="connsiteX65" fmla="*/ 5453307 w 12192000"/>
              <a:gd name="connsiteY65" fmla="*/ 1815450 h 2240205"/>
              <a:gd name="connsiteX66" fmla="*/ 5221533 w 12192000"/>
              <a:gd name="connsiteY66" fmla="*/ 1846950 h 2240205"/>
              <a:gd name="connsiteX67" fmla="*/ 5149802 w 12192000"/>
              <a:gd name="connsiteY67" fmla="*/ 1844846 h 2240205"/>
              <a:gd name="connsiteX68" fmla="*/ 5114927 w 12192000"/>
              <a:gd name="connsiteY68" fmla="*/ 1847827 h 2240205"/>
              <a:gd name="connsiteX69" fmla="*/ 5108970 w 12192000"/>
              <a:gd name="connsiteY69" fmla="*/ 1847935 h 2240205"/>
              <a:gd name="connsiteX70" fmla="*/ 5067961 w 12192000"/>
              <a:gd name="connsiteY70" fmla="*/ 1845917 h 2240205"/>
              <a:gd name="connsiteX71" fmla="*/ 5007075 w 12192000"/>
              <a:gd name="connsiteY71" fmla="*/ 1838626 h 2240205"/>
              <a:gd name="connsiteX72" fmla="*/ 4944087 w 12192000"/>
              <a:gd name="connsiteY72" fmla="*/ 1823332 h 2240205"/>
              <a:gd name="connsiteX73" fmla="*/ 4907662 w 12192000"/>
              <a:gd name="connsiteY73" fmla="*/ 1816900 h 2240205"/>
              <a:gd name="connsiteX74" fmla="*/ 4882386 w 12192000"/>
              <a:gd name="connsiteY74" fmla="*/ 1809844 h 2240205"/>
              <a:gd name="connsiteX75" fmla="*/ 4811440 w 12192000"/>
              <a:gd name="connsiteY75" fmla="*/ 1804655 h 2240205"/>
              <a:gd name="connsiteX76" fmla="*/ 4691075 w 12192000"/>
              <a:gd name="connsiteY76" fmla="*/ 1801389 h 2240205"/>
              <a:gd name="connsiteX77" fmla="*/ 4640313 w 12192000"/>
              <a:gd name="connsiteY77" fmla="*/ 1784307 h 2240205"/>
              <a:gd name="connsiteX78" fmla="*/ 4536503 w 12192000"/>
              <a:gd name="connsiteY78" fmla="*/ 1785334 h 2240205"/>
              <a:gd name="connsiteX79" fmla="*/ 4513724 w 12192000"/>
              <a:gd name="connsiteY79" fmla="*/ 1791996 h 2240205"/>
              <a:gd name="connsiteX80" fmla="*/ 4459810 w 12192000"/>
              <a:gd name="connsiteY80" fmla="*/ 1797886 h 2240205"/>
              <a:gd name="connsiteX81" fmla="*/ 4379064 w 12192000"/>
              <a:gd name="connsiteY81" fmla="*/ 1817177 h 2240205"/>
              <a:gd name="connsiteX82" fmla="*/ 4290981 w 12192000"/>
              <a:gd name="connsiteY82" fmla="*/ 1839677 h 2240205"/>
              <a:gd name="connsiteX83" fmla="*/ 4238372 w 12192000"/>
              <a:gd name="connsiteY83" fmla="*/ 1851480 h 2240205"/>
              <a:gd name="connsiteX84" fmla="*/ 4232517 w 12192000"/>
              <a:gd name="connsiteY84" fmla="*/ 1852567 h 2240205"/>
              <a:gd name="connsiteX85" fmla="*/ 4191732 w 12192000"/>
              <a:gd name="connsiteY85" fmla="*/ 1857328 h 2240205"/>
              <a:gd name="connsiteX86" fmla="*/ 4065532 w 12192000"/>
              <a:gd name="connsiteY86" fmla="*/ 1855477 h 2240205"/>
              <a:gd name="connsiteX87" fmla="*/ 4028460 w 12192000"/>
              <a:gd name="connsiteY87" fmla="*/ 1855137 h 2240205"/>
              <a:gd name="connsiteX88" fmla="*/ 4002267 w 12192000"/>
              <a:gd name="connsiteY88" fmla="*/ 1852352 h 2240205"/>
              <a:gd name="connsiteX89" fmla="*/ 3931396 w 12192000"/>
              <a:gd name="connsiteY89" fmla="*/ 1858915 h 2240205"/>
              <a:gd name="connsiteX90" fmla="*/ 3812162 w 12192000"/>
              <a:gd name="connsiteY90" fmla="*/ 1875501 h 2240205"/>
              <a:gd name="connsiteX91" fmla="*/ 3758105 w 12192000"/>
              <a:gd name="connsiteY91" fmla="*/ 1871856 h 2240205"/>
              <a:gd name="connsiteX92" fmla="*/ 3567259 w 12192000"/>
              <a:gd name="connsiteY92" fmla="*/ 1893482 h 2240205"/>
              <a:gd name="connsiteX93" fmla="*/ 3405770 w 12192000"/>
              <a:gd name="connsiteY93" fmla="*/ 1904591 h 2240205"/>
              <a:gd name="connsiteX94" fmla="*/ 3280097 w 12192000"/>
              <a:gd name="connsiteY94" fmla="*/ 1919610 h 2240205"/>
              <a:gd name="connsiteX95" fmla="*/ 3009910 w 12192000"/>
              <a:gd name="connsiteY95" fmla="*/ 1957866 h 2240205"/>
              <a:gd name="connsiteX96" fmla="*/ 2995934 w 12192000"/>
              <a:gd name="connsiteY96" fmla="*/ 1967085 h 2240205"/>
              <a:gd name="connsiteX97" fmla="*/ 2942858 w 12192000"/>
              <a:gd name="connsiteY97" fmla="*/ 1981367 h 2240205"/>
              <a:gd name="connsiteX98" fmla="*/ 2875436 w 12192000"/>
              <a:gd name="connsiteY98" fmla="*/ 1996977 h 2240205"/>
              <a:gd name="connsiteX99" fmla="*/ 2874892 w 12192000"/>
              <a:gd name="connsiteY99" fmla="*/ 1996085 h 2240205"/>
              <a:gd name="connsiteX100" fmla="*/ 2843662 w 12192000"/>
              <a:gd name="connsiteY100" fmla="*/ 1992498 h 2240205"/>
              <a:gd name="connsiteX101" fmla="*/ 2718916 w 12192000"/>
              <a:gd name="connsiteY101" fmla="*/ 1990867 h 2240205"/>
              <a:gd name="connsiteX102" fmla="*/ 2713522 w 12192000"/>
              <a:gd name="connsiteY102" fmla="*/ 1990173 h 2240205"/>
              <a:gd name="connsiteX103" fmla="*/ 2476147 w 12192000"/>
              <a:gd name="connsiteY103" fmla="*/ 1998305 h 2240205"/>
              <a:gd name="connsiteX104" fmla="*/ 2373568 w 12192000"/>
              <a:gd name="connsiteY104" fmla="*/ 2003219 h 2240205"/>
              <a:gd name="connsiteX105" fmla="*/ 2287219 w 12192000"/>
              <a:gd name="connsiteY105" fmla="*/ 1998750 h 2240205"/>
              <a:gd name="connsiteX106" fmla="*/ 2243069 w 12192000"/>
              <a:gd name="connsiteY106" fmla="*/ 2005321 h 2240205"/>
              <a:gd name="connsiteX107" fmla="*/ 2164831 w 12192000"/>
              <a:gd name="connsiteY107" fmla="*/ 2010143 h 2240205"/>
              <a:gd name="connsiteX108" fmla="*/ 2085228 w 12192000"/>
              <a:gd name="connsiteY108" fmla="*/ 2046431 h 2240205"/>
              <a:gd name="connsiteX109" fmla="*/ 2058061 w 12192000"/>
              <a:gd name="connsiteY109" fmla="*/ 2047942 h 2240205"/>
              <a:gd name="connsiteX110" fmla="*/ 2042244 w 12192000"/>
              <a:gd name="connsiteY110" fmla="*/ 2055560 h 2240205"/>
              <a:gd name="connsiteX111" fmla="*/ 1877728 w 12192000"/>
              <a:gd name="connsiteY111" fmla="*/ 2101004 h 2240205"/>
              <a:gd name="connsiteX112" fmla="*/ 1759056 w 12192000"/>
              <a:gd name="connsiteY112" fmla="*/ 2125608 h 2240205"/>
              <a:gd name="connsiteX113" fmla="*/ 1637948 w 12192000"/>
              <a:gd name="connsiteY113" fmla="*/ 2172597 h 2240205"/>
              <a:gd name="connsiteX114" fmla="*/ 1434549 w 12192000"/>
              <a:gd name="connsiteY114" fmla="*/ 2234522 h 2240205"/>
              <a:gd name="connsiteX115" fmla="*/ 1370962 w 12192000"/>
              <a:gd name="connsiteY115" fmla="*/ 2237474 h 2240205"/>
              <a:gd name="connsiteX116" fmla="*/ 1356367 w 12192000"/>
              <a:gd name="connsiteY116" fmla="*/ 2235089 h 2240205"/>
              <a:gd name="connsiteX117" fmla="*/ 1279765 w 12192000"/>
              <a:gd name="connsiteY117" fmla="*/ 2229639 h 2240205"/>
              <a:gd name="connsiteX118" fmla="*/ 1195347 w 12192000"/>
              <a:gd name="connsiteY118" fmla="*/ 2212354 h 2240205"/>
              <a:gd name="connsiteX119" fmla="*/ 970251 w 12192000"/>
              <a:gd name="connsiteY119" fmla="*/ 2221029 h 2240205"/>
              <a:gd name="connsiteX120" fmla="*/ 812914 w 12192000"/>
              <a:gd name="connsiteY120" fmla="*/ 2210095 h 2240205"/>
              <a:gd name="connsiteX121" fmla="*/ 776382 w 12192000"/>
              <a:gd name="connsiteY121" fmla="*/ 2204512 h 2240205"/>
              <a:gd name="connsiteX122" fmla="*/ 597225 w 12192000"/>
              <a:gd name="connsiteY122" fmla="*/ 2180999 h 2240205"/>
              <a:gd name="connsiteX123" fmla="*/ 520671 w 12192000"/>
              <a:gd name="connsiteY123" fmla="*/ 2180980 h 2240205"/>
              <a:gd name="connsiteX124" fmla="*/ 515024 w 12192000"/>
              <a:gd name="connsiteY124" fmla="*/ 2179258 h 2240205"/>
              <a:gd name="connsiteX125" fmla="*/ 413835 w 12192000"/>
              <a:gd name="connsiteY125" fmla="*/ 2156783 h 2240205"/>
              <a:gd name="connsiteX126" fmla="*/ 376513 w 12192000"/>
              <a:gd name="connsiteY126" fmla="*/ 2154014 h 2240205"/>
              <a:gd name="connsiteX127" fmla="*/ 273386 w 12192000"/>
              <a:gd name="connsiteY127" fmla="*/ 2142551 h 2240205"/>
              <a:gd name="connsiteX128" fmla="*/ 77641 w 12192000"/>
              <a:gd name="connsiteY128" fmla="*/ 2126835 h 2240205"/>
              <a:gd name="connsiteX129" fmla="*/ 37645 w 12192000"/>
              <a:gd name="connsiteY129" fmla="*/ 2115401 h 2240205"/>
              <a:gd name="connsiteX130" fmla="*/ 4572 w 12192000"/>
              <a:gd name="connsiteY130" fmla="*/ 2111091 h 2240205"/>
              <a:gd name="connsiteX131" fmla="*/ 0 w 12192000"/>
              <a:gd name="connsiteY131" fmla="*/ 2110468 h 2240205"/>
              <a:gd name="connsiteX132" fmla="*/ 0 w 12192000"/>
              <a:gd name="connsiteY132"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46594 w 12192000"/>
              <a:gd name="connsiteY9" fmla="*/ 765069 h 2240205"/>
              <a:gd name="connsiteX10" fmla="*/ 10739478 w 12192000"/>
              <a:gd name="connsiteY10" fmla="*/ 776841 h 2240205"/>
              <a:gd name="connsiteX11" fmla="*/ 10458762 w 12192000"/>
              <a:gd name="connsiteY11" fmla="*/ 755400 h 2240205"/>
              <a:gd name="connsiteX12" fmla="*/ 10211200 w 12192000"/>
              <a:gd name="connsiteY12" fmla="*/ 767513 h 2240205"/>
              <a:gd name="connsiteX13" fmla="*/ 10167995 w 12192000"/>
              <a:gd name="connsiteY13" fmla="*/ 760843 h 2240205"/>
              <a:gd name="connsiteX14" fmla="*/ 9997044 w 12192000"/>
              <a:gd name="connsiteY14" fmla="*/ 780129 h 2240205"/>
              <a:gd name="connsiteX15" fmla="*/ 9943887 w 12192000"/>
              <a:gd name="connsiteY15" fmla="*/ 804141 h 2240205"/>
              <a:gd name="connsiteX16" fmla="*/ 9918248 w 12192000"/>
              <a:gd name="connsiteY16" fmla="*/ 816628 h 2240205"/>
              <a:gd name="connsiteX17" fmla="*/ 9767091 w 12192000"/>
              <a:gd name="connsiteY17" fmla="*/ 870550 h 2240205"/>
              <a:gd name="connsiteX18" fmla="*/ 9683005 w 12192000"/>
              <a:gd name="connsiteY18" fmla="*/ 894128 h 2240205"/>
              <a:gd name="connsiteX19" fmla="*/ 9500499 w 12192000"/>
              <a:gd name="connsiteY19" fmla="*/ 954680 h 2240205"/>
              <a:gd name="connsiteX20" fmla="*/ 9410017 w 12192000"/>
              <a:gd name="connsiteY20" fmla="*/ 993931 h 2240205"/>
              <a:gd name="connsiteX21" fmla="*/ 9392919 w 12192000"/>
              <a:gd name="connsiteY21" fmla="*/ 994656 h 2240205"/>
              <a:gd name="connsiteX22" fmla="*/ 9268019 w 12192000"/>
              <a:gd name="connsiteY22" fmla="*/ 1007442 h 2240205"/>
              <a:gd name="connsiteX23" fmla="*/ 9188177 w 12192000"/>
              <a:gd name="connsiteY23" fmla="*/ 1035474 h 2240205"/>
              <a:gd name="connsiteX24" fmla="*/ 9155969 w 12192000"/>
              <a:gd name="connsiteY24" fmla="*/ 1046804 h 2240205"/>
              <a:gd name="connsiteX25" fmla="*/ 9133985 w 12192000"/>
              <a:gd name="connsiteY25" fmla="*/ 1046450 h 2240205"/>
              <a:gd name="connsiteX26" fmla="*/ 9003462 w 12192000"/>
              <a:gd name="connsiteY26" fmla="*/ 1042406 h 2240205"/>
              <a:gd name="connsiteX27" fmla="*/ 8968445 w 12192000"/>
              <a:gd name="connsiteY27" fmla="*/ 1052169 h 2240205"/>
              <a:gd name="connsiteX28" fmla="*/ 8886001 w 12192000"/>
              <a:gd name="connsiteY28" fmla="*/ 1067468 h 2240205"/>
              <a:gd name="connsiteX29" fmla="*/ 8838610 w 12192000"/>
              <a:gd name="connsiteY29" fmla="*/ 1075091 h 2240205"/>
              <a:gd name="connsiteX30" fmla="*/ 8665605 w 12192000"/>
              <a:gd name="connsiteY30" fmla="*/ 1110791 h 2240205"/>
              <a:gd name="connsiteX31" fmla="*/ 8584946 w 12192000"/>
              <a:gd name="connsiteY31" fmla="*/ 1135226 h 2240205"/>
              <a:gd name="connsiteX32" fmla="*/ 8419755 w 12192000"/>
              <a:gd name="connsiteY32" fmla="*/ 1216260 h 2240205"/>
              <a:gd name="connsiteX33" fmla="*/ 8411626 w 12192000"/>
              <a:gd name="connsiteY33" fmla="*/ 1214397 h 2240205"/>
              <a:gd name="connsiteX34" fmla="*/ 8363469 w 12192000"/>
              <a:gd name="connsiteY34" fmla="*/ 1246658 h 2240205"/>
              <a:gd name="connsiteX35" fmla="*/ 8275497 w 12192000"/>
              <a:gd name="connsiteY35" fmla="*/ 1264396 h 2240205"/>
              <a:gd name="connsiteX36" fmla="*/ 8074238 w 12192000"/>
              <a:gd name="connsiteY36" fmla="*/ 1301895 h 2240205"/>
              <a:gd name="connsiteX37" fmla="*/ 7902328 w 12192000"/>
              <a:gd name="connsiteY37" fmla="*/ 1345865 h 2240205"/>
              <a:gd name="connsiteX38" fmla="*/ 7840612 w 12192000"/>
              <a:gd name="connsiteY38" fmla="*/ 1369373 h 2240205"/>
              <a:gd name="connsiteX39" fmla="*/ 7786819 w 12192000"/>
              <a:gd name="connsiteY39" fmla="*/ 1378970 h 2240205"/>
              <a:gd name="connsiteX40" fmla="*/ 7548172 w 12192000"/>
              <a:gd name="connsiteY40" fmla="*/ 1417460 h 2240205"/>
              <a:gd name="connsiteX41" fmla="*/ 7483437 w 12192000"/>
              <a:gd name="connsiteY41" fmla="*/ 1478152 h 2240205"/>
              <a:gd name="connsiteX42" fmla="*/ 7377870 w 12192000"/>
              <a:gd name="connsiteY42" fmla="*/ 1523319 h 2240205"/>
              <a:gd name="connsiteX43" fmla="*/ 7230737 w 12192000"/>
              <a:gd name="connsiteY43" fmla="*/ 1562633 h 2240205"/>
              <a:gd name="connsiteX44" fmla="*/ 7224458 w 12192000"/>
              <a:gd name="connsiteY44" fmla="*/ 1573008 h 2240205"/>
              <a:gd name="connsiteX45" fmla="*/ 7183121 w 12192000"/>
              <a:gd name="connsiteY45" fmla="*/ 1595162 h 2240205"/>
              <a:gd name="connsiteX46" fmla="*/ 7164601 w 12192000"/>
              <a:gd name="connsiteY46" fmla="*/ 1606490 h 2240205"/>
              <a:gd name="connsiteX47" fmla="*/ 6900177 w 12192000"/>
              <a:gd name="connsiteY47" fmla="*/ 1636016 h 2240205"/>
              <a:gd name="connsiteX48" fmla="*/ 6795372 w 12192000"/>
              <a:gd name="connsiteY48" fmla="*/ 1644845 h 2240205"/>
              <a:gd name="connsiteX49" fmla="*/ 6692251 w 12192000"/>
              <a:gd name="connsiteY49" fmla="*/ 1656357 h 2240205"/>
              <a:gd name="connsiteX50" fmla="*/ 6655235 w 12192000"/>
              <a:gd name="connsiteY50" fmla="*/ 1661869 h 2240205"/>
              <a:gd name="connsiteX51" fmla="*/ 6554894 w 12192000"/>
              <a:gd name="connsiteY51" fmla="*/ 1664428 h 2240205"/>
              <a:gd name="connsiteX52" fmla="*/ 6516595 w 12192000"/>
              <a:gd name="connsiteY52" fmla="*/ 1667475 h 2240205"/>
              <a:gd name="connsiteX53" fmla="*/ 6508541 w 12192000"/>
              <a:gd name="connsiteY53" fmla="*/ 1668757 h 2240205"/>
              <a:gd name="connsiteX54" fmla="*/ 6471012 w 12192000"/>
              <a:gd name="connsiteY54" fmla="*/ 1678604 h 2240205"/>
              <a:gd name="connsiteX55" fmla="*/ 6364035 w 12192000"/>
              <a:gd name="connsiteY55" fmla="*/ 1667683 h 2240205"/>
              <a:gd name="connsiteX56" fmla="*/ 6243319 w 12192000"/>
              <a:gd name="connsiteY56" fmla="*/ 1695560 h 2240205"/>
              <a:gd name="connsiteX57" fmla="*/ 6098321 w 12192000"/>
              <a:gd name="connsiteY57" fmla="*/ 1721646 h 2240205"/>
              <a:gd name="connsiteX58" fmla="*/ 5880652 w 12192000"/>
              <a:gd name="connsiteY58" fmla="*/ 1779643 h 2240205"/>
              <a:gd name="connsiteX59" fmla="*/ 5785959 w 12192000"/>
              <a:gd name="connsiteY59" fmla="*/ 1775307 h 2240205"/>
              <a:gd name="connsiteX60" fmla="*/ 5643534 w 12192000"/>
              <a:gd name="connsiteY60" fmla="*/ 1802919 h 2240205"/>
              <a:gd name="connsiteX61" fmla="*/ 5518799 w 12192000"/>
              <a:gd name="connsiteY61" fmla="*/ 1818312 h 2240205"/>
              <a:gd name="connsiteX62" fmla="*/ 5505014 w 12192000"/>
              <a:gd name="connsiteY62" fmla="*/ 1819259 h 2240205"/>
              <a:gd name="connsiteX63" fmla="*/ 5453307 w 12192000"/>
              <a:gd name="connsiteY63" fmla="*/ 1815450 h 2240205"/>
              <a:gd name="connsiteX64" fmla="*/ 5221533 w 12192000"/>
              <a:gd name="connsiteY64" fmla="*/ 1846950 h 2240205"/>
              <a:gd name="connsiteX65" fmla="*/ 5149802 w 12192000"/>
              <a:gd name="connsiteY65" fmla="*/ 1844846 h 2240205"/>
              <a:gd name="connsiteX66" fmla="*/ 5114927 w 12192000"/>
              <a:gd name="connsiteY66" fmla="*/ 1847827 h 2240205"/>
              <a:gd name="connsiteX67" fmla="*/ 5108970 w 12192000"/>
              <a:gd name="connsiteY67" fmla="*/ 1847935 h 2240205"/>
              <a:gd name="connsiteX68" fmla="*/ 5067961 w 12192000"/>
              <a:gd name="connsiteY68" fmla="*/ 1845917 h 2240205"/>
              <a:gd name="connsiteX69" fmla="*/ 5007075 w 12192000"/>
              <a:gd name="connsiteY69" fmla="*/ 1838626 h 2240205"/>
              <a:gd name="connsiteX70" fmla="*/ 4944087 w 12192000"/>
              <a:gd name="connsiteY70" fmla="*/ 1823332 h 2240205"/>
              <a:gd name="connsiteX71" fmla="*/ 4907662 w 12192000"/>
              <a:gd name="connsiteY71" fmla="*/ 1816900 h 2240205"/>
              <a:gd name="connsiteX72" fmla="*/ 4882386 w 12192000"/>
              <a:gd name="connsiteY72" fmla="*/ 1809844 h 2240205"/>
              <a:gd name="connsiteX73" fmla="*/ 4811440 w 12192000"/>
              <a:gd name="connsiteY73" fmla="*/ 1804655 h 2240205"/>
              <a:gd name="connsiteX74" fmla="*/ 4691075 w 12192000"/>
              <a:gd name="connsiteY74" fmla="*/ 1801389 h 2240205"/>
              <a:gd name="connsiteX75" fmla="*/ 4640313 w 12192000"/>
              <a:gd name="connsiteY75" fmla="*/ 1784307 h 2240205"/>
              <a:gd name="connsiteX76" fmla="*/ 4536503 w 12192000"/>
              <a:gd name="connsiteY76" fmla="*/ 1785334 h 2240205"/>
              <a:gd name="connsiteX77" fmla="*/ 4513724 w 12192000"/>
              <a:gd name="connsiteY77" fmla="*/ 1791996 h 2240205"/>
              <a:gd name="connsiteX78" fmla="*/ 4459810 w 12192000"/>
              <a:gd name="connsiteY78" fmla="*/ 1797886 h 2240205"/>
              <a:gd name="connsiteX79" fmla="*/ 4379064 w 12192000"/>
              <a:gd name="connsiteY79" fmla="*/ 1817177 h 2240205"/>
              <a:gd name="connsiteX80" fmla="*/ 4290981 w 12192000"/>
              <a:gd name="connsiteY80" fmla="*/ 1839677 h 2240205"/>
              <a:gd name="connsiteX81" fmla="*/ 4238372 w 12192000"/>
              <a:gd name="connsiteY81" fmla="*/ 1851480 h 2240205"/>
              <a:gd name="connsiteX82" fmla="*/ 4232517 w 12192000"/>
              <a:gd name="connsiteY82" fmla="*/ 1852567 h 2240205"/>
              <a:gd name="connsiteX83" fmla="*/ 4191732 w 12192000"/>
              <a:gd name="connsiteY83" fmla="*/ 1857328 h 2240205"/>
              <a:gd name="connsiteX84" fmla="*/ 4065532 w 12192000"/>
              <a:gd name="connsiteY84" fmla="*/ 1855477 h 2240205"/>
              <a:gd name="connsiteX85" fmla="*/ 4028460 w 12192000"/>
              <a:gd name="connsiteY85" fmla="*/ 1855137 h 2240205"/>
              <a:gd name="connsiteX86" fmla="*/ 4002267 w 12192000"/>
              <a:gd name="connsiteY86" fmla="*/ 1852352 h 2240205"/>
              <a:gd name="connsiteX87" fmla="*/ 3931396 w 12192000"/>
              <a:gd name="connsiteY87" fmla="*/ 1858915 h 2240205"/>
              <a:gd name="connsiteX88" fmla="*/ 3812162 w 12192000"/>
              <a:gd name="connsiteY88" fmla="*/ 1875501 h 2240205"/>
              <a:gd name="connsiteX89" fmla="*/ 3758105 w 12192000"/>
              <a:gd name="connsiteY89" fmla="*/ 1871856 h 2240205"/>
              <a:gd name="connsiteX90" fmla="*/ 3567259 w 12192000"/>
              <a:gd name="connsiteY90" fmla="*/ 1893482 h 2240205"/>
              <a:gd name="connsiteX91" fmla="*/ 3405770 w 12192000"/>
              <a:gd name="connsiteY91" fmla="*/ 1904591 h 2240205"/>
              <a:gd name="connsiteX92" fmla="*/ 3280097 w 12192000"/>
              <a:gd name="connsiteY92" fmla="*/ 1919610 h 2240205"/>
              <a:gd name="connsiteX93" fmla="*/ 3009910 w 12192000"/>
              <a:gd name="connsiteY93" fmla="*/ 1957866 h 2240205"/>
              <a:gd name="connsiteX94" fmla="*/ 2995934 w 12192000"/>
              <a:gd name="connsiteY94" fmla="*/ 1967085 h 2240205"/>
              <a:gd name="connsiteX95" fmla="*/ 2942858 w 12192000"/>
              <a:gd name="connsiteY95" fmla="*/ 1981367 h 2240205"/>
              <a:gd name="connsiteX96" fmla="*/ 2875436 w 12192000"/>
              <a:gd name="connsiteY96" fmla="*/ 1996977 h 2240205"/>
              <a:gd name="connsiteX97" fmla="*/ 2874892 w 12192000"/>
              <a:gd name="connsiteY97" fmla="*/ 1996085 h 2240205"/>
              <a:gd name="connsiteX98" fmla="*/ 2843662 w 12192000"/>
              <a:gd name="connsiteY98" fmla="*/ 1992498 h 2240205"/>
              <a:gd name="connsiteX99" fmla="*/ 2718916 w 12192000"/>
              <a:gd name="connsiteY99" fmla="*/ 1990867 h 2240205"/>
              <a:gd name="connsiteX100" fmla="*/ 2713522 w 12192000"/>
              <a:gd name="connsiteY100" fmla="*/ 1990173 h 2240205"/>
              <a:gd name="connsiteX101" fmla="*/ 2476147 w 12192000"/>
              <a:gd name="connsiteY101" fmla="*/ 1998305 h 2240205"/>
              <a:gd name="connsiteX102" fmla="*/ 2373568 w 12192000"/>
              <a:gd name="connsiteY102" fmla="*/ 2003219 h 2240205"/>
              <a:gd name="connsiteX103" fmla="*/ 2287219 w 12192000"/>
              <a:gd name="connsiteY103" fmla="*/ 1998750 h 2240205"/>
              <a:gd name="connsiteX104" fmla="*/ 2243069 w 12192000"/>
              <a:gd name="connsiteY104" fmla="*/ 2005321 h 2240205"/>
              <a:gd name="connsiteX105" fmla="*/ 2164831 w 12192000"/>
              <a:gd name="connsiteY105" fmla="*/ 2010143 h 2240205"/>
              <a:gd name="connsiteX106" fmla="*/ 2085228 w 12192000"/>
              <a:gd name="connsiteY106" fmla="*/ 2046431 h 2240205"/>
              <a:gd name="connsiteX107" fmla="*/ 2058061 w 12192000"/>
              <a:gd name="connsiteY107" fmla="*/ 2047942 h 2240205"/>
              <a:gd name="connsiteX108" fmla="*/ 2042244 w 12192000"/>
              <a:gd name="connsiteY108" fmla="*/ 2055560 h 2240205"/>
              <a:gd name="connsiteX109" fmla="*/ 1877728 w 12192000"/>
              <a:gd name="connsiteY109" fmla="*/ 2101004 h 2240205"/>
              <a:gd name="connsiteX110" fmla="*/ 1759056 w 12192000"/>
              <a:gd name="connsiteY110" fmla="*/ 2125608 h 2240205"/>
              <a:gd name="connsiteX111" fmla="*/ 1637948 w 12192000"/>
              <a:gd name="connsiteY111" fmla="*/ 2172597 h 2240205"/>
              <a:gd name="connsiteX112" fmla="*/ 1434549 w 12192000"/>
              <a:gd name="connsiteY112" fmla="*/ 2234522 h 2240205"/>
              <a:gd name="connsiteX113" fmla="*/ 1370962 w 12192000"/>
              <a:gd name="connsiteY113" fmla="*/ 2237474 h 2240205"/>
              <a:gd name="connsiteX114" fmla="*/ 1356367 w 12192000"/>
              <a:gd name="connsiteY114" fmla="*/ 2235089 h 2240205"/>
              <a:gd name="connsiteX115" fmla="*/ 1279765 w 12192000"/>
              <a:gd name="connsiteY115" fmla="*/ 2229639 h 2240205"/>
              <a:gd name="connsiteX116" fmla="*/ 1195347 w 12192000"/>
              <a:gd name="connsiteY116" fmla="*/ 2212354 h 2240205"/>
              <a:gd name="connsiteX117" fmla="*/ 970251 w 12192000"/>
              <a:gd name="connsiteY117" fmla="*/ 2221029 h 2240205"/>
              <a:gd name="connsiteX118" fmla="*/ 812914 w 12192000"/>
              <a:gd name="connsiteY118" fmla="*/ 2210095 h 2240205"/>
              <a:gd name="connsiteX119" fmla="*/ 776382 w 12192000"/>
              <a:gd name="connsiteY119" fmla="*/ 2204512 h 2240205"/>
              <a:gd name="connsiteX120" fmla="*/ 597225 w 12192000"/>
              <a:gd name="connsiteY120" fmla="*/ 2180999 h 2240205"/>
              <a:gd name="connsiteX121" fmla="*/ 520671 w 12192000"/>
              <a:gd name="connsiteY121" fmla="*/ 2180980 h 2240205"/>
              <a:gd name="connsiteX122" fmla="*/ 515024 w 12192000"/>
              <a:gd name="connsiteY122" fmla="*/ 2179258 h 2240205"/>
              <a:gd name="connsiteX123" fmla="*/ 413835 w 12192000"/>
              <a:gd name="connsiteY123" fmla="*/ 2156783 h 2240205"/>
              <a:gd name="connsiteX124" fmla="*/ 376513 w 12192000"/>
              <a:gd name="connsiteY124" fmla="*/ 2154014 h 2240205"/>
              <a:gd name="connsiteX125" fmla="*/ 273386 w 12192000"/>
              <a:gd name="connsiteY125" fmla="*/ 2142551 h 2240205"/>
              <a:gd name="connsiteX126" fmla="*/ 77641 w 12192000"/>
              <a:gd name="connsiteY126" fmla="*/ 2126835 h 2240205"/>
              <a:gd name="connsiteX127" fmla="*/ 37645 w 12192000"/>
              <a:gd name="connsiteY127" fmla="*/ 2115401 h 2240205"/>
              <a:gd name="connsiteX128" fmla="*/ 4572 w 12192000"/>
              <a:gd name="connsiteY128" fmla="*/ 2111091 h 2240205"/>
              <a:gd name="connsiteX129" fmla="*/ 0 w 12192000"/>
              <a:gd name="connsiteY129" fmla="*/ 2110468 h 2240205"/>
              <a:gd name="connsiteX130" fmla="*/ 0 w 12192000"/>
              <a:gd name="connsiteY130"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739478 w 12192000"/>
              <a:gd name="connsiteY9" fmla="*/ 776841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58061 w 12192000"/>
              <a:gd name="connsiteY104" fmla="*/ 2047942 h 2240205"/>
              <a:gd name="connsiteX105" fmla="*/ 2042244 w 12192000"/>
              <a:gd name="connsiteY105" fmla="*/ 2055560 h 2240205"/>
              <a:gd name="connsiteX106" fmla="*/ 1877728 w 12192000"/>
              <a:gd name="connsiteY106" fmla="*/ 2101004 h 2240205"/>
              <a:gd name="connsiteX107" fmla="*/ 1759056 w 12192000"/>
              <a:gd name="connsiteY107" fmla="*/ 2125608 h 2240205"/>
              <a:gd name="connsiteX108" fmla="*/ 1637948 w 12192000"/>
              <a:gd name="connsiteY108" fmla="*/ 2172597 h 2240205"/>
              <a:gd name="connsiteX109" fmla="*/ 1434549 w 12192000"/>
              <a:gd name="connsiteY109" fmla="*/ 2234522 h 2240205"/>
              <a:gd name="connsiteX110" fmla="*/ 1370962 w 12192000"/>
              <a:gd name="connsiteY110" fmla="*/ 2237474 h 2240205"/>
              <a:gd name="connsiteX111" fmla="*/ 1356367 w 12192000"/>
              <a:gd name="connsiteY111" fmla="*/ 2235089 h 2240205"/>
              <a:gd name="connsiteX112" fmla="*/ 1279765 w 12192000"/>
              <a:gd name="connsiteY112" fmla="*/ 2229639 h 2240205"/>
              <a:gd name="connsiteX113" fmla="*/ 1195347 w 12192000"/>
              <a:gd name="connsiteY113" fmla="*/ 2212354 h 2240205"/>
              <a:gd name="connsiteX114" fmla="*/ 970251 w 12192000"/>
              <a:gd name="connsiteY114" fmla="*/ 2221029 h 2240205"/>
              <a:gd name="connsiteX115" fmla="*/ 812914 w 12192000"/>
              <a:gd name="connsiteY115" fmla="*/ 2210095 h 2240205"/>
              <a:gd name="connsiteX116" fmla="*/ 776382 w 12192000"/>
              <a:gd name="connsiteY116" fmla="*/ 2204512 h 2240205"/>
              <a:gd name="connsiteX117" fmla="*/ 597225 w 12192000"/>
              <a:gd name="connsiteY117" fmla="*/ 2180999 h 2240205"/>
              <a:gd name="connsiteX118" fmla="*/ 520671 w 12192000"/>
              <a:gd name="connsiteY118" fmla="*/ 2180980 h 2240205"/>
              <a:gd name="connsiteX119" fmla="*/ 515024 w 12192000"/>
              <a:gd name="connsiteY119" fmla="*/ 2179258 h 2240205"/>
              <a:gd name="connsiteX120" fmla="*/ 413835 w 12192000"/>
              <a:gd name="connsiteY120" fmla="*/ 2156783 h 2240205"/>
              <a:gd name="connsiteX121" fmla="*/ 376513 w 12192000"/>
              <a:gd name="connsiteY121" fmla="*/ 2154014 h 2240205"/>
              <a:gd name="connsiteX122" fmla="*/ 273386 w 12192000"/>
              <a:gd name="connsiteY122" fmla="*/ 2142551 h 2240205"/>
              <a:gd name="connsiteX123" fmla="*/ 77641 w 12192000"/>
              <a:gd name="connsiteY123" fmla="*/ 2126835 h 2240205"/>
              <a:gd name="connsiteX124" fmla="*/ 37645 w 12192000"/>
              <a:gd name="connsiteY124" fmla="*/ 2115401 h 2240205"/>
              <a:gd name="connsiteX125" fmla="*/ 4572 w 12192000"/>
              <a:gd name="connsiteY125" fmla="*/ 2111091 h 2240205"/>
              <a:gd name="connsiteX126" fmla="*/ 0 w 12192000"/>
              <a:gd name="connsiteY126" fmla="*/ 2110468 h 2240205"/>
              <a:gd name="connsiteX127" fmla="*/ 0 w 12192000"/>
              <a:gd name="connsiteY127"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12192000" h="2240205">
                <a:moveTo>
                  <a:pt x="0" y="0"/>
                </a:moveTo>
                <a:lnTo>
                  <a:pt x="12192000" y="0"/>
                </a:lnTo>
                <a:lnTo>
                  <a:pt x="12192000" y="751299"/>
                </a:lnTo>
                <a:cubicBezTo>
                  <a:pt x="12034412" y="757358"/>
                  <a:pt x="11991124" y="738944"/>
                  <a:pt x="11890686" y="732766"/>
                </a:cubicBezTo>
                <a:cubicBezTo>
                  <a:pt x="11800345" y="732488"/>
                  <a:pt x="11704998" y="747086"/>
                  <a:pt x="11649954" y="749628"/>
                </a:cubicBezTo>
                <a:cubicBezTo>
                  <a:pt x="11613048" y="740951"/>
                  <a:pt x="11593031" y="740811"/>
                  <a:pt x="11560424" y="748017"/>
                </a:cubicBezTo>
                <a:cubicBezTo>
                  <a:pt x="11488916" y="747650"/>
                  <a:pt x="11449669" y="773362"/>
                  <a:pt x="11358455" y="747593"/>
                </a:cubicBezTo>
                <a:cubicBezTo>
                  <a:pt x="11316233" y="754756"/>
                  <a:pt x="11184875" y="735040"/>
                  <a:pt x="11165209" y="748852"/>
                </a:cubicBezTo>
                <a:cubicBezTo>
                  <a:pt x="11113345" y="753539"/>
                  <a:pt x="11140250" y="736122"/>
                  <a:pt x="11058755" y="749617"/>
                </a:cubicBezTo>
                <a:cubicBezTo>
                  <a:pt x="10973519" y="757854"/>
                  <a:pt x="10849163" y="781170"/>
                  <a:pt x="10803046" y="774328"/>
                </a:cubicBezTo>
                <a:cubicBezTo>
                  <a:pt x="10741852" y="776895"/>
                  <a:pt x="10540854" y="756546"/>
                  <a:pt x="10458762" y="755400"/>
                </a:cubicBezTo>
                <a:cubicBezTo>
                  <a:pt x="10426976" y="747433"/>
                  <a:pt x="10327242" y="773719"/>
                  <a:pt x="10211200" y="767513"/>
                </a:cubicBezTo>
                <a:cubicBezTo>
                  <a:pt x="10195912" y="761163"/>
                  <a:pt x="10172943" y="749095"/>
                  <a:pt x="10167995" y="760843"/>
                </a:cubicBezTo>
                <a:cubicBezTo>
                  <a:pt x="10131971" y="759999"/>
                  <a:pt x="10031208" y="777398"/>
                  <a:pt x="9997044" y="780129"/>
                </a:cubicBezTo>
                <a:cubicBezTo>
                  <a:pt x="9972443" y="801329"/>
                  <a:pt x="9951331" y="779975"/>
                  <a:pt x="9943887" y="804141"/>
                </a:cubicBezTo>
                <a:lnTo>
                  <a:pt x="9918248" y="816628"/>
                </a:lnTo>
                <a:cubicBezTo>
                  <a:pt x="9873419" y="812573"/>
                  <a:pt x="9807158" y="855024"/>
                  <a:pt x="9767091" y="870550"/>
                </a:cubicBezTo>
                <a:cubicBezTo>
                  <a:pt x="9728743" y="880857"/>
                  <a:pt x="9714210" y="859344"/>
                  <a:pt x="9683005" y="894128"/>
                </a:cubicBezTo>
                <a:cubicBezTo>
                  <a:pt x="9638573" y="908150"/>
                  <a:pt x="9553332" y="950611"/>
                  <a:pt x="9500499" y="954680"/>
                </a:cubicBezTo>
                <a:cubicBezTo>
                  <a:pt x="9451943" y="966288"/>
                  <a:pt x="9427947" y="987268"/>
                  <a:pt x="9410017" y="993931"/>
                </a:cubicBezTo>
                <a:cubicBezTo>
                  <a:pt x="9408360" y="990327"/>
                  <a:pt x="9395782" y="990863"/>
                  <a:pt x="9392919" y="994656"/>
                </a:cubicBezTo>
                <a:cubicBezTo>
                  <a:pt x="9369253" y="996908"/>
                  <a:pt x="9294395" y="1002709"/>
                  <a:pt x="9268019" y="1007442"/>
                </a:cubicBezTo>
                <a:lnTo>
                  <a:pt x="9188177" y="1035474"/>
                </a:lnTo>
                <a:cubicBezTo>
                  <a:pt x="9182118" y="1028476"/>
                  <a:pt x="9162516" y="1043719"/>
                  <a:pt x="9155969" y="1046804"/>
                </a:cubicBezTo>
                <a:cubicBezTo>
                  <a:pt x="9154734" y="1041866"/>
                  <a:pt x="9138567" y="1041606"/>
                  <a:pt x="9133985" y="1046450"/>
                </a:cubicBezTo>
                <a:cubicBezTo>
                  <a:pt x="9112169" y="1062778"/>
                  <a:pt x="9019227" y="1027247"/>
                  <a:pt x="9003462" y="1042406"/>
                </a:cubicBezTo>
                <a:lnTo>
                  <a:pt x="8968445" y="1052169"/>
                </a:lnTo>
                <a:lnTo>
                  <a:pt x="8886001" y="1067468"/>
                </a:lnTo>
                <a:cubicBezTo>
                  <a:pt x="8847384" y="1050046"/>
                  <a:pt x="8863283" y="1068286"/>
                  <a:pt x="8838610" y="1075091"/>
                </a:cubicBezTo>
                <a:cubicBezTo>
                  <a:pt x="8780942" y="1086991"/>
                  <a:pt x="8730608" y="1108943"/>
                  <a:pt x="8665605" y="1110791"/>
                </a:cubicBezTo>
                <a:cubicBezTo>
                  <a:pt x="8590906" y="1106676"/>
                  <a:pt x="8491424" y="1191452"/>
                  <a:pt x="8419755" y="1216260"/>
                </a:cubicBezTo>
                <a:cubicBezTo>
                  <a:pt x="8376553" y="1231214"/>
                  <a:pt x="8414124" y="1215234"/>
                  <a:pt x="8411626" y="1214397"/>
                </a:cubicBezTo>
                <a:cubicBezTo>
                  <a:pt x="8391326" y="1238641"/>
                  <a:pt x="8371389" y="1231045"/>
                  <a:pt x="8363469" y="1246658"/>
                </a:cubicBezTo>
                <a:cubicBezTo>
                  <a:pt x="8322316" y="1258746"/>
                  <a:pt x="8283162" y="1250600"/>
                  <a:pt x="8275497" y="1264396"/>
                </a:cubicBezTo>
                <a:cubicBezTo>
                  <a:pt x="8194123" y="1257316"/>
                  <a:pt x="8141324" y="1289395"/>
                  <a:pt x="8074238" y="1301895"/>
                </a:cubicBezTo>
                <a:cubicBezTo>
                  <a:pt x="8012043" y="1315473"/>
                  <a:pt x="7936376" y="1347185"/>
                  <a:pt x="7902328" y="1345865"/>
                </a:cubicBezTo>
                <a:cubicBezTo>
                  <a:pt x="7876994" y="1370833"/>
                  <a:pt x="7861184" y="1361537"/>
                  <a:pt x="7840612" y="1369373"/>
                </a:cubicBezTo>
                <a:cubicBezTo>
                  <a:pt x="7803208" y="1375918"/>
                  <a:pt x="7836041" y="1389289"/>
                  <a:pt x="7786819" y="1378970"/>
                </a:cubicBezTo>
                <a:cubicBezTo>
                  <a:pt x="7732613" y="1405648"/>
                  <a:pt x="7556449" y="1409729"/>
                  <a:pt x="7548172" y="1417460"/>
                </a:cubicBezTo>
                <a:cubicBezTo>
                  <a:pt x="7520370" y="1413173"/>
                  <a:pt x="7499280" y="1470447"/>
                  <a:pt x="7483437" y="1478152"/>
                </a:cubicBezTo>
                <a:cubicBezTo>
                  <a:pt x="7446517" y="1491067"/>
                  <a:pt x="7432754" y="1502351"/>
                  <a:pt x="7377870" y="1523319"/>
                </a:cubicBezTo>
                <a:cubicBezTo>
                  <a:pt x="7324166" y="1536168"/>
                  <a:pt x="7290459" y="1563749"/>
                  <a:pt x="7230737" y="1562633"/>
                </a:cubicBezTo>
                <a:cubicBezTo>
                  <a:pt x="7229794" y="1566487"/>
                  <a:pt x="7227568" y="1569908"/>
                  <a:pt x="7224458" y="1573008"/>
                </a:cubicBezTo>
                <a:lnTo>
                  <a:pt x="7183121" y="1595162"/>
                </a:lnTo>
                <a:lnTo>
                  <a:pt x="7164601" y="1606490"/>
                </a:lnTo>
                <a:cubicBezTo>
                  <a:pt x="7117444" y="1613299"/>
                  <a:pt x="6961715" y="1629624"/>
                  <a:pt x="6900177" y="1636016"/>
                </a:cubicBezTo>
                <a:cubicBezTo>
                  <a:pt x="6859708" y="1641136"/>
                  <a:pt x="6829973" y="1628753"/>
                  <a:pt x="6795372" y="1644845"/>
                </a:cubicBezTo>
                <a:cubicBezTo>
                  <a:pt x="6757466" y="1649571"/>
                  <a:pt x="6723150" y="1647290"/>
                  <a:pt x="6692251" y="1656357"/>
                </a:cubicBezTo>
                <a:cubicBezTo>
                  <a:pt x="6678032" y="1652894"/>
                  <a:pt x="6665282" y="1652445"/>
                  <a:pt x="6655235" y="1661869"/>
                </a:cubicBezTo>
                <a:cubicBezTo>
                  <a:pt x="6632342" y="1663214"/>
                  <a:pt x="6578001" y="1663494"/>
                  <a:pt x="6554894" y="1664428"/>
                </a:cubicBezTo>
                <a:lnTo>
                  <a:pt x="6516595" y="1667475"/>
                </a:lnTo>
                <a:lnTo>
                  <a:pt x="6508541" y="1668757"/>
                </a:lnTo>
                <a:cubicBezTo>
                  <a:pt x="6495493" y="1671715"/>
                  <a:pt x="6482908" y="1675051"/>
                  <a:pt x="6471012" y="1678604"/>
                </a:cubicBezTo>
                <a:cubicBezTo>
                  <a:pt x="6446928" y="1678425"/>
                  <a:pt x="6395710" y="1665896"/>
                  <a:pt x="6364035" y="1667683"/>
                </a:cubicBezTo>
                <a:lnTo>
                  <a:pt x="6243319" y="1695560"/>
                </a:lnTo>
                <a:cubicBezTo>
                  <a:pt x="6212879" y="1700946"/>
                  <a:pt x="6162673" y="1707632"/>
                  <a:pt x="6098321" y="1721646"/>
                </a:cubicBezTo>
                <a:cubicBezTo>
                  <a:pt x="6036511" y="1734126"/>
                  <a:pt x="5902526" y="1770074"/>
                  <a:pt x="5880652" y="1779643"/>
                </a:cubicBezTo>
                <a:cubicBezTo>
                  <a:pt x="5862008" y="1784877"/>
                  <a:pt x="5777344" y="1786304"/>
                  <a:pt x="5785959" y="1775307"/>
                </a:cubicBezTo>
                <a:cubicBezTo>
                  <a:pt x="5732223" y="1803618"/>
                  <a:pt x="5707481" y="1784706"/>
                  <a:pt x="5643534" y="1802919"/>
                </a:cubicBezTo>
                <a:lnTo>
                  <a:pt x="5518799" y="1818312"/>
                </a:lnTo>
                <a:lnTo>
                  <a:pt x="5505014" y="1819259"/>
                </a:lnTo>
                <a:lnTo>
                  <a:pt x="5453307" y="1815450"/>
                </a:lnTo>
                <a:cubicBezTo>
                  <a:pt x="5364785" y="1835567"/>
                  <a:pt x="5272117" y="1842051"/>
                  <a:pt x="5221533" y="1846950"/>
                </a:cubicBezTo>
                <a:lnTo>
                  <a:pt x="5149802" y="1844846"/>
                </a:lnTo>
                <a:cubicBezTo>
                  <a:pt x="5138262" y="1844584"/>
                  <a:pt x="5124907" y="1847312"/>
                  <a:pt x="5114927" y="1847827"/>
                </a:cubicBezTo>
                <a:lnTo>
                  <a:pt x="5108970" y="1847935"/>
                </a:lnTo>
                <a:lnTo>
                  <a:pt x="5067961" y="1845917"/>
                </a:lnTo>
                <a:lnTo>
                  <a:pt x="5007075" y="1838626"/>
                </a:lnTo>
                <a:cubicBezTo>
                  <a:pt x="4987003" y="1833546"/>
                  <a:pt x="4969259" y="1814096"/>
                  <a:pt x="4944087" y="1823332"/>
                </a:cubicBezTo>
                <a:cubicBezTo>
                  <a:pt x="4949882" y="1812650"/>
                  <a:pt x="4914396" y="1826154"/>
                  <a:pt x="4907662" y="1816900"/>
                </a:cubicBezTo>
                <a:cubicBezTo>
                  <a:pt x="4903760" y="1809237"/>
                  <a:pt x="4892087" y="1811549"/>
                  <a:pt x="4882386" y="1809844"/>
                </a:cubicBezTo>
                <a:cubicBezTo>
                  <a:pt x="4874062" y="1802609"/>
                  <a:pt x="4826962" y="1801349"/>
                  <a:pt x="4811440" y="1804655"/>
                </a:cubicBezTo>
                <a:cubicBezTo>
                  <a:pt x="4768806" y="1818748"/>
                  <a:pt x="4725356" y="1790961"/>
                  <a:pt x="4691075" y="1801389"/>
                </a:cubicBezTo>
                <a:cubicBezTo>
                  <a:pt x="4657791" y="1796774"/>
                  <a:pt x="4662147" y="1786932"/>
                  <a:pt x="4640313" y="1784307"/>
                </a:cubicBezTo>
                <a:cubicBezTo>
                  <a:pt x="4614551" y="1781631"/>
                  <a:pt x="4552839" y="1782829"/>
                  <a:pt x="4536503" y="1785334"/>
                </a:cubicBezTo>
                <a:lnTo>
                  <a:pt x="4513724" y="1791996"/>
                </a:lnTo>
                <a:lnTo>
                  <a:pt x="4459810" y="1797886"/>
                </a:lnTo>
                <a:lnTo>
                  <a:pt x="4379064" y="1817177"/>
                </a:lnTo>
                <a:cubicBezTo>
                  <a:pt x="4349703" y="1824677"/>
                  <a:pt x="4313198" y="1824834"/>
                  <a:pt x="4290981" y="1839677"/>
                </a:cubicBezTo>
                <a:cubicBezTo>
                  <a:pt x="4277508" y="1842452"/>
                  <a:pt x="4248116" y="1849332"/>
                  <a:pt x="4238372" y="1851480"/>
                </a:cubicBezTo>
                <a:lnTo>
                  <a:pt x="4232517" y="1852567"/>
                </a:lnTo>
                <a:lnTo>
                  <a:pt x="4191732" y="1857328"/>
                </a:lnTo>
                <a:lnTo>
                  <a:pt x="4065532" y="1855477"/>
                </a:lnTo>
                <a:cubicBezTo>
                  <a:pt x="4069305" y="1844009"/>
                  <a:pt x="4036780" y="1863138"/>
                  <a:pt x="4028460" y="1855137"/>
                </a:cubicBezTo>
                <a:cubicBezTo>
                  <a:pt x="4023224" y="1848238"/>
                  <a:pt x="4012138" y="1852433"/>
                  <a:pt x="4002267" y="1852352"/>
                </a:cubicBezTo>
                <a:cubicBezTo>
                  <a:pt x="3992749" y="1846600"/>
                  <a:pt x="3946095" y="1853107"/>
                  <a:pt x="3931396" y="1858915"/>
                </a:cubicBezTo>
                <a:cubicBezTo>
                  <a:pt x="3891932" y="1879798"/>
                  <a:pt x="3844059" y="1859600"/>
                  <a:pt x="3812162" y="1875501"/>
                </a:cubicBezTo>
                <a:cubicBezTo>
                  <a:pt x="3778518" y="1876434"/>
                  <a:pt x="3780102" y="1870848"/>
                  <a:pt x="3758105" y="1871856"/>
                </a:cubicBezTo>
                <a:cubicBezTo>
                  <a:pt x="3717288" y="1874853"/>
                  <a:pt x="3625982" y="1888026"/>
                  <a:pt x="3567259" y="1893482"/>
                </a:cubicBezTo>
                <a:cubicBezTo>
                  <a:pt x="3512865" y="1897927"/>
                  <a:pt x="3463644" y="1898121"/>
                  <a:pt x="3405770" y="1904591"/>
                </a:cubicBezTo>
                <a:cubicBezTo>
                  <a:pt x="3361027" y="1917619"/>
                  <a:pt x="3312439" y="1902759"/>
                  <a:pt x="3280097" y="1919610"/>
                </a:cubicBezTo>
                <a:cubicBezTo>
                  <a:pt x="3120979" y="1944600"/>
                  <a:pt x="3052347" y="1932877"/>
                  <a:pt x="3009910" y="1957866"/>
                </a:cubicBezTo>
                <a:cubicBezTo>
                  <a:pt x="3005875" y="1961558"/>
                  <a:pt x="3001138" y="1964570"/>
                  <a:pt x="2995934" y="1967085"/>
                </a:cubicBezTo>
                <a:lnTo>
                  <a:pt x="2942858" y="1981367"/>
                </a:lnTo>
                <a:lnTo>
                  <a:pt x="2875436" y="1996977"/>
                </a:lnTo>
                <a:lnTo>
                  <a:pt x="2874892" y="1996085"/>
                </a:lnTo>
                <a:cubicBezTo>
                  <a:pt x="2869596" y="1995339"/>
                  <a:pt x="2856789" y="1995778"/>
                  <a:pt x="2843662" y="1992498"/>
                </a:cubicBezTo>
                <a:lnTo>
                  <a:pt x="2718916" y="1990867"/>
                </a:lnTo>
                <a:lnTo>
                  <a:pt x="2713522" y="1990173"/>
                </a:lnTo>
                <a:lnTo>
                  <a:pt x="2476147" y="1998305"/>
                </a:lnTo>
                <a:cubicBezTo>
                  <a:pt x="2437134" y="2013637"/>
                  <a:pt x="2413847" y="1999542"/>
                  <a:pt x="2373568" y="2003219"/>
                </a:cubicBezTo>
                <a:cubicBezTo>
                  <a:pt x="2342080" y="2003293"/>
                  <a:pt x="2308969" y="1996768"/>
                  <a:pt x="2287219" y="1998750"/>
                </a:cubicBezTo>
                <a:cubicBezTo>
                  <a:pt x="2221974" y="2012601"/>
                  <a:pt x="2205627" y="2006345"/>
                  <a:pt x="2164831" y="2010143"/>
                </a:cubicBezTo>
                <a:cubicBezTo>
                  <a:pt x="2133996" y="2017246"/>
                  <a:pt x="2078492" y="2040373"/>
                  <a:pt x="2058061" y="2047942"/>
                </a:cubicBezTo>
                <a:lnTo>
                  <a:pt x="2042244" y="2055560"/>
                </a:lnTo>
                <a:cubicBezTo>
                  <a:pt x="2012576" y="2064443"/>
                  <a:pt x="1896351" y="2111357"/>
                  <a:pt x="1877728" y="2101004"/>
                </a:cubicBezTo>
                <a:cubicBezTo>
                  <a:pt x="1839146" y="2101989"/>
                  <a:pt x="1818769" y="2108983"/>
                  <a:pt x="1759056" y="2125608"/>
                </a:cubicBezTo>
                <a:cubicBezTo>
                  <a:pt x="1719091" y="2137539"/>
                  <a:pt x="1691494" y="2161097"/>
                  <a:pt x="1637948" y="2172597"/>
                </a:cubicBezTo>
                <a:cubicBezTo>
                  <a:pt x="1587306" y="2207053"/>
                  <a:pt x="1496241" y="2208973"/>
                  <a:pt x="1434549" y="2234522"/>
                </a:cubicBezTo>
                <a:cubicBezTo>
                  <a:pt x="1390051" y="2245335"/>
                  <a:pt x="1383992" y="2237380"/>
                  <a:pt x="1370962" y="2237474"/>
                </a:cubicBezTo>
                <a:lnTo>
                  <a:pt x="1356367" y="2235089"/>
                </a:lnTo>
                <a:cubicBezTo>
                  <a:pt x="1341168" y="2233783"/>
                  <a:pt x="1306602" y="2233428"/>
                  <a:pt x="1279765" y="2229639"/>
                </a:cubicBezTo>
                <a:cubicBezTo>
                  <a:pt x="1260110" y="2221111"/>
                  <a:pt x="1209850" y="2211602"/>
                  <a:pt x="1195347" y="2212354"/>
                </a:cubicBezTo>
                <a:cubicBezTo>
                  <a:pt x="1171903" y="2216875"/>
                  <a:pt x="1033292" y="2222456"/>
                  <a:pt x="970251" y="2221029"/>
                </a:cubicBezTo>
                <a:cubicBezTo>
                  <a:pt x="913858" y="2213074"/>
                  <a:pt x="857841" y="2217424"/>
                  <a:pt x="812914" y="2210095"/>
                </a:cubicBezTo>
                <a:cubicBezTo>
                  <a:pt x="762967" y="2180805"/>
                  <a:pt x="645932" y="2185851"/>
                  <a:pt x="597225" y="2180999"/>
                </a:cubicBezTo>
                <a:cubicBezTo>
                  <a:pt x="575890" y="2176791"/>
                  <a:pt x="534371" y="2181270"/>
                  <a:pt x="520671" y="2180980"/>
                </a:cubicBezTo>
                <a:cubicBezTo>
                  <a:pt x="455720" y="2175427"/>
                  <a:pt x="449447" y="2164849"/>
                  <a:pt x="413835" y="2156783"/>
                </a:cubicBezTo>
                <a:cubicBezTo>
                  <a:pt x="401959" y="2163765"/>
                  <a:pt x="389622" y="2160522"/>
                  <a:pt x="376513" y="2154014"/>
                </a:cubicBezTo>
                <a:cubicBezTo>
                  <a:pt x="344376" y="2156059"/>
                  <a:pt x="311403" y="2146283"/>
                  <a:pt x="273386" y="2142551"/>
                </a:cubicBezTo>
                <a:cubicBezTo>
                  <a:pt x="223574" y="2138021"/>
                  <a:pt x="116931" y="2131360"/>
                  <a:pt x="77641" y="2126835"/>
                </a:cubicBezTo>
                <a:lnTo>
                  <a:pt x="37645" y="2115401"/>
                </a:lnTo>
                <a:cubicBezTo>
                  <a:pt x="29688" y="2109582"/>
                  <a:pt x="16534" y="2111084"/>
                  <a:pt x="4572" y="2111091"/>
                </a:cubicBezTo>
                <a:lnTo>
                  <a:pt x="0" y="2110468"/>
                </a:lnTo>
                <a:lnTo>
                  <a:pt x="0" y="0"/>
                </a:ln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20405D95-2138-40A6-A919-9C9EB54B5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626" y="217714"/>
            <a:ext cx="7424357"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rgbClr val="EFEEE9"/>
          </a:solidFill>
          <a:ln w="12700" cap="flat" cmpd="sng" algn="ctr">
            <a:noFill/>
            <a:prstDash val="solid"/>
            <a:miter lim="800000"/>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0" name="Picture 2" descr="Saviors of the Most Fallen">
            <a:extLst>
              <a:ext uri="{FF2B5EF4-FFF2-40B4-BE49-F238E27FC236}">
                <a16:creationId xmlns:a16="http://schemas.microsoft.com/office/drawing/2014/main" id="{C3FFD6A5-8EFB-5B49-9023-77E59DD7EBEB}"/>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t="3283" r="1" b="25108"/>
          <a:stretch/>
        </p:blipFill>
        <p:spPr bwMode="auto">
          <a:xfrm>
            <a:off x="356814" y="379444"/>
            <a:ext cx="7115470"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7A782B0-0F6B-3B43-891A-C1EBA4014515}"/>
              </a:ext>
            </a:extLst>
          </p:cNvPr>
          <p:cNvSpPr>
            <a:spLocks noGrp="1"/>
          </p:cNvSpPr>
          <p:nvPr>
            <p:ph type="title"/>
          </p:nvPr>
        </p:nvSpPr>
        <p:spPr>
          <a:xfrm>
            <a:off x="5849257" y="709450"/>
            <a:ext cx="5542642" cy="1725632"/>
          </a:xfrm>
        </p:spPr>
        <p:txBody>
          <a:bodyPr anchor="ctr">
            <a:normAutofit/>
          </a:bodyPr>
          <a:lstStyle/>
          <a:p>
            <a:r>
              <a:rPr lang="en-US" dirty="0"/>
              <a:t>Lord </a:t>
            </a:r>
            <a:r>
              <a:rPr lang="en-US" dirty="0" err="1"/>
              <a:t>Nityananda</a:t>
            </a:r>
            <a:r>
              <a:rPr lang="en-US" dirty="0"/>
              <a:t> </a:t>
            </a:r>
          </a:p>
        </p:txBody>
      </p:sp>
      <p:graphicFrame>
        <p:nvGraphicFramePr>
          <p:cNvPr id="5" name="Content Placeholder 2">
            <a:extLst>
              <a:ext uri="{FF2B5EF4-FFF2-40B4-BE49-F238E27FC236}">
                <a16:creationId xmlns:a16="http://schemas.microsoft.com/office/drawing/2014/main" id="{A5ABA272-426F-4668-B837-A1721224D5EA}"/>
              </a:ext>
            </a:extLst>
          </p:cNvPr>
          <p:cNvGraphicFramePr>
            <a:graphicFrameLocks noGrp="1"/>
          </p:cNvGraphicFramePr>
          <p:nvPr>
            <p:ph idx="1"/>
            <p:extLst>
              <p:ext uri="{D42A27DB-BD31-4B8C-83A1-F6EECF244321}">
                <p14:modId xmlns:p14="http://schemas.microsoft.com/office/powerpoint/2010/main" val="230216443"/>
              </p:ext>
            </p:extLst>
          </p:nvPr>
        </p:nvGraphicFramePr>
        <p:xfrm>
          <a:off x="7931021" y="2810013"/>
          <a:ext cx="3460880" cy="35311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21898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5D27EB0-8BE0-48A7-8570-9A138605F2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id="{E7A55D5B-D482-4672-82D9-7C01DF001A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V="1">
            <a:off x="0" y="0"/>
            <a:ext cx="12192000" cy="2179475"/>
          </a:xfrm>
          <a:custGeom>
            <a:avLst/>
            <a:gdLst>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076 w 12192000"/>
              <a:gd name="connsiteY144" fmla="*/ 1813003 h 2237474"/>
              <a:gd name="connsiteX145" fmla="*/ 4459810 w 12192000"/>
              <a:gd name="connsiteY145" fmla="*/ 1797886 h 2237474"/>
              <a:gd name="connsiteX146" fmla="*/ 4379064 w 12192000"/>
              <a:gd name="connsiteY146" fmla="*/ 1817177 h 2237474"/>
              <a:gd name="connsiteX147" fmla="*/ 4319209 w 12192000"/>
              <a:gd name="connsiteY147" fmla="*/ 1834833 h 2237474"/>
              <a:gd name="connsiteX148" fmla="*/ 4306907 w 12192000"/>
              <a:gd name="connsiteY148" fmla="*/ 1841641 h 2237474"/>
              <a:gd name="connsiteX149" fmla="*/ 4290981 w 12192000"/>
              <a:gd name="connsiteY149" fmla="*/ 1839677 h 2237474"/>
              <a:gd name="connsiteX150" fmla="*/ 4285792 w 12192000"/>
              <a:gd name="connsiteY150" fmla="*/ 1836231 h 2237474"/>
              <a:gd name="connsiteX151" fmla="*/ 4238372 w 12192000"/>
              <a:gd name="connsiteY151" fmla="*/ 1851480 h 2237474"/>
              <a:gd name="connsiteX152" fmla="*/ 4232517 w 12192000"/>
              <a:gd name="connsiteY152" fmla="*/ 1852567 h 2237474"/>
              <a:gd name="connsiteX153" fmla="*/ 4191732 w 12192000"/>
              <a:gd name="connsiteY153" fmla="*/ 1857328 h 2237474"/>
              <a:gd name="connsiteX154" fmla="*/ 4065532 w 12192000"/>
              <a:gd name="connsiteY154" fmla="*/ 1855477 h 2237474"/>
              <a:gd name="connsiteX155" fmla="*/ 4028460 w 12192000"/>
              <a:gd name="connsiteY155" fmla="*/ 1855137 h 2237474"/>
              <a:gd name="connsiteX156" fmla="*/ 4002267 w 12192000"/>
              <a:gd name="connsiteY156" fmla="*/ 1852352 h 2237474"/>
              <a:gd name="connsiteX157" fmla="*/ 3931396 w 12192000"/>
              <a:gd name="connsiteY157" fmla="*/ 1858915 h 2237474"/>
              <a:gd name="connsiteX158" fmla="*/ 3812162 w 12192000"/>
              <a:gd name="connsiteY158" fmla="*/ 1875501 h 2237474"/>
              <a:gd name="connsiteX159" fmla="*/ 3767672 w 12192000"/>
              <a:gd name="connsiteY159" fmla="*/ 1874600 h 2237474"/>
              <a:gd name="connsiteX160" fmla="*/ 3764741 w 12192000"/>
              <a:gd name="connsiteY160" fmla="*/ 1869433 h 2237474"/>
              <a:gd name="connsiteX161" fmla="*/ 3751332 w 12192000"/>
              <a:gd name="connsiteY161" fmla="*/ 1869854 h 2237474"/>
              <a:gd name="connsiteX162" fmla="*/ 3748155 w 12192000"/>
              <a:gd name="connsiteY162" fmla="*/ 1868903 h 2237474"/>
              <a:gd name="connsiteX163" fmla="*/ 3729530 w 12192000"/>
              <a:gd name="connsiteY163" fmla="*/ 1864513 h 2237474"/>
              <a:gd name="connsiteX164" fmla="*/ 3680177 w 12192000"/>
              <a:gd name="connsiteY164" fmla="*/ 1881552 h 2237474"/>
              <a:gd name="connsiteX165" fmla="*/ 3567259 w 12192000"/>
              <a:gd name="connsiteY165" fmla="*/ 1893482 h 2237474"/>
              <a:gd name="connsiteX166" fmla="*/ 3405770 w 12192000"/>
              <a:gd name="connsiteY166" fmla="*/ 1904591 h 2237474"/>
              <a:gd name="connsiteX167" fmla="*/ 3280097 w 12192000"/>
              <a:gd name="connsiteY167" fmla="*/ 1919610 h 2237474"/>
              <a:gd name="connsiteX168" fmla="*/ 3123424 w 12192000"/>
              <a:gd name="connsiteY168" fmla="*/ 1952930 h 2237474"/>
              <a:gd name="connsiteX169" fmla="*/ 3009910 w 12192000"/>
              <a:gd name="connsiteY169" fmla="*/ 1957866 h 2237474"/>
              <a:gd name="connsiteX170" fmla="*/ 2995934 w 12192000"/>
              <a:gd name="connsiteY170" fmla="*/ 1967085 h 2237474"/>
              <a:gd name="connsiteX171" fmla="*/ 2980071 w 12192000"/>
              <a:gd name="connsiteY171" fmla="*/ 1972988 h 2237474"/>
              <a:gd name="connsiteX172" fmla="*/ 2978094 w 12192000"/>
              <a:gd name="connsiteY172" fmla="*/ 1972369 h 2237474"/>
              <a:gd name="connsiteX173" fmla="*/ 2942858 w 12192000"/>
              <a:gd name="connsiteY173" fmla="*/ 1981367 h 2237474"/>
              <a:gd name="connsiteX174" fmla="*/ 2875436 w 12192000"/>
              <a:gd name="connsiteY174" fmla="*/ 1996977 h 2237474"/>
              <a:gd name="connsiteX175" fmla="*/ 2874892 w 12192000"/>
              <a:gd name="connsiteY175" fmla="*/ 1996085 h 2237474"/>
              <a:gd name="connsiteX176" fmla="*/ 2864145 w 12192000"/>
              <a:gd name="connsiteY176" fmla="*/ 1994061 h 2237474"/>
              <a:gd name="connsiteX177" fmla="*/ 2843662 w 12192000"/>
              <a:gd name="connsiteY177" fmla="*/ 1992498 h 2237474"/>
              <a:gd name="connsiteX178" fmla="*/ 2796128 w 12192000"/>
              <a:gd name="connsiteY178" fmla="*/ 1976403 h 2237474"/>
              <a:gd name="connsiteX179" fmla="*/ 2756784 w 12192000"/>
              <a:gd name="connsiteY179" fmla="*/ 1985116 h 2237474"/>
              <a:gd name="connsiteX180" fmla="*/ 2748833 w 12192000"/>
              <a:gd name="connsiteY180" fmla="*/ 1986323 h 2237474"/>
              <a:gd name="connsiteX181" fmla="*/ 2748661 w 12192000"/>
              <a:gd name="connsiteY181" fmla="*/ 1986122 h 2237474"/>
              <a:gd name="connsiteX182" fmla="*/ 2740251 w 12192000"/>
              <a:gd name="connsiteY182" fmla="*/ 1986946 h 2237474"/>
              <a:gd name="connsiteX183" fmla="*/ 2718916 w 12192000"/>
              <a:gd name="connsiteY183" fmla="*/ 1990867 h 2237474"/>
              <a:gd name="connsiteX184" fmla="*/ 2713522 w 12192000"/>
              <a:gd name="connsiteY184" fmla="*/ 1990173 h 2237474"/>
              <a:gd name="connsiteX185" fmla="*/ 2680597 w 12192000"/>
              <a:gd name="connsiteY185" fmla="*/ 1984996 h 2237474"/>
              <a:gd name="connsiteX186" fmla="*/ 2578178 w 12192000"/>
              <a:gd name="connsiteY186" fmla="*/ 1990531 h 2237474"/>
              <a:gd name="connsiteX187" fmla="*/ 2476147 w 12192000"/>
              <a:gd name="connsiteY187" fmla="*/ 1998305 h 2237474"/>
              <a:gd name="connsiteX188" fmla="*/ 2373568 w 12192000"/>
              <a:gd name="connsiteY188" fmla="*/ 2003219 h 2237474"/>
              <a:gd name="connsiteX189" fmla="*/ 2321399 w 12192000"/>
              <a:gd name="connsiteY189" fmla="*/ 1989467 h 2237474"/>
              <a:gd name="connsiteX190" fmla="*/ 2315525 w 12192000"/>
              <a:gd name="connsiteY190" fmla="*/ 1989708 h 2237474"/>
              <a:gd name="connsiteX191" fmla="*/ 2300792 w 12192000"/>
              <a:gd name="connsiteY191" fmla="*/ 1994290 h 2237474"/>
              <a:gd name="connsiteX192" fmla="*/ 2295469 w 12192000"/>
              <a:gd name="connsiteY192" fmla="*/ 1996659 h 2237474"/>
              <a:gd name="connsiteX193" fmla="*/ 2287219 w 12192000"/>
              <a:gd name="connsiteY193" fmla="*/ 1998750 h 2237474"/>
              <a:gd name="connsiteX194" fmla="*/ 2286948 w 12192000"/>
              <a:gd name="connsiteY194" fmla="*/ 1998596 h 2237474"/>
              <a:gd name="connsiteX195" fmla="*/ 2243069 w 12192000"/>
              <a:gd name="connsiteY195" fmla="*/ 2015111 h 2237474"/>
              <a:gd name="connsiteX196" fmla="*/ 2186609 w 12192000"/>
              <a:gd name="connsiteY196" fmla="*/ 2008263 h 2237474"/>
              <a:gd name="connsiteX197" fmla="*/ 2164831 w 12192000"/>
              <a:gd name="connsiteY197" fmla="*/ 2010143 h 2237474"/>
              <a:gd name="connsiteX198" fmla="*/ 2152836 w 12192000"/>
              <a:gd name="connsiteY198" fmla="*/ 2010048 h 2237474"/>
              <a:gd name="connsiteX199" fmla="*/ 2117102 w 12192000"/>
              <a:gd name="connsiteY199" fmla="*/ 2023004 h 2237474"/>
              <a:gd name="connsiteX200" fmla="*/ 2111935 w 12192000"/>
              <a:gd name="connsiteY200" fmla="*/ 2023163 h 2237474"/>
              <a:gd name="connsiteX201" fmla="*/ 2089991 w 12192000"/>
              <a:gd name="connsiteY201" fmla="*/ 2034193 h 2237474"/>
              <a:gd name="connsiteX202" fmla="*/ 2058061 w 12192000"/>
              <a:gd name="connsiteY202" fmla="*/ 2047942 h 2237474"/>
              <a:gd name="connsiteX203" fmla="*/ 2055737 w 12192000"/>
              <a:gd name="connsiteY203" fmla="*/ 2047704 h 2237474"/>
              <a:gd name="connsiteX204" fmla="*/ 2042244 w 12192000"/>
              <a:gd name="connsiteY204" fmla="*/ 2055560 h 2237474"/>
              <a:gd name="connsiteX205" fmla="*/ 1976224 w 12192000"/>
              <a:gd name="connsiteY205" fmla="*/ 2074257 h 2237474"/>
              <a:gd name="connsiteX206" fmla="*/ 1877728 w 12192000"/>
              <a:gd name="connsiteY206" fmla="*/ 2101004 h 2237474"/>
              <a:gd name="connsiteX207" fmla="*/ 1759056 w 12192000"/>
              <a:gd name="connsiteY207" fmla="*/ 2125608 h 2237474"/>
              <a:gd name="connsiteX208" fmla="*/ 1637948 w 12192000"/>
              <a:gd name="connsiteY208" fmla="*/ 2172597 h 2237474"/>
              <a:gd name="connsiteX209" fmla="*/ 1434549 w 12192000"/>
              <a:gd name="connsiteY209" fmla="*/ 2234522 h 2237474"/>
              <a:gd name="connsiteX210" fmla="*/ 1398481 w 12192000"/>
              <a:gd name="connsiteY210" fmla="*/ 2237074 h 2237474"/>
              <a:gd name="connsiteX211" fmla="*/ 1398407 w 12192000"/>
              <a:gd name="connsiteY211" fmla="*/ 2237095 h 2237474"/>
              <a:gd name="connsiteX212" fmla="*/ 1370962 w 12192000"/>
              <a:gd name="connsiteY212" fmla="*/ 2237474 h 2237474"/>
              <a:gd name="connsiteX213" fmla="*/ 1356367 w 12192000"/>
              <a:gd name="connsiteY213" fmla="*/ 2235089 h 2237474"/>
              <a:gd name="connsiteX214" fmla="*/ 1324828 w 12192000"/>
              <a:gd name="connsiteY214" fmla="*/ 2231968 h 2237474"/>
              <a:gd name="connsiteX215" fmla="*/ 1297744 w 12192000"/>
              <a:gd name="connsiteY215" fmla="*/ 2235849 h 2237474"/>
              <a:gd name="connsiteX216" fmla="*/ 1286236 w 12192000"/>
              <a:gd name="connsiteY216" fmla="*/ 2233135 h 2237474"/>
              <a:gd name="connsiteX217" fmla="*/ 1283504 w 12192000"/>
              <a:gd name="connsiteY217" fmla="*/ 2233797 h 2237474"/>
              <a:gd name="connsiteX218" fmla="*/ 1279765 w 12192000"/>
              <a:gd name="connsiteY218" fmla="*/ 2229639 h 2237474"/>
              <a:gd name="connsiteX219" fmla="*/ 1195347 w 12192000"/>
              <a:gd name="connsiteY219" fmla="*/ 2212354 h 2237474"/>
              <a:gd name="connsiteX220" fmla="*/ 970251 w 12192000"/>
              <a:gd name="connsiteY220" fmla="*/ 2221029 h 2237474"/>
              <a:gd name="connsiteX221" fmla="*/ 812914 w 12192000"/>
              <a:gd name="connsiteY221" fmla="*/ 2202752 h 2237474"/>
              <a:gd name="connsiteX222" fmla="*/ 800195 w 12192000"/>
              <a:gd name="connsiteY222" fmla="*/ 2209407 h 2237474"/>
              <a:gd name="connsiteX223" fmla="*/ 784978 w 12192000"/>
              <a:gd name="connsiteY223" fmla="*/ 2212360 h 2237474"/>
              <a:gd name="connsiteX224" fmla="*/ 681987 w 12192000"/>
              <a:gd name="connsiteY224" fmla="*/ 2216757 h 2237474"/>
              <a:gd name="connsiteX225" fmla="*/ 669923 w 12192000"/>
              <a:gd name="connsiteY225" fmla="*/ 2211682 h 2237474"/>
              <a:gd name="connsiteX226" fmla="*/ 648680 w 12192000"/>
              <a:gd name="connsiteY226" fmla="*/ 2206229 h 2237474"/>
              <a:gd name="connsiteX227" fmla="*/ 597225 w 12192000"/>
              <a:gd name="connsiteY227" fmla="*/ 2180999 h 2237474"/>
              <a:gd name="connsiteX228" fmla="*/ 558449 w 12192000"/>
              <a:gd name="connsiteY228" fmla="*/ 2182346 h 2237474"/>
              <a:gd name="connsiteX229" fmla="*/ 550517 w 12192000"/>
              <a:gd name="connsiteY229" fmla="*/ 2182060 h 2237474"/>
              <a:gd name="connsiteX230" fmla="*/ 550309 w 12192000"/>
              <a:gd name="connsiteY230" fmla="*/ 2181825 h 2237474"/>
              <a:gd name="connsiteX231" fmla="*/ 541836 w 12192000"/>
              <a:gd name="connsiteY231" fmla="*/ 2181063 h 2237474"/>
              <a:gd name="connsiteX232" fmla="*/ 536057 w 12192000"/>
              <a:gd name="connsiteY232" fmla="*/ 2181537 h 2237474"/>
              <a:gd name="connsiteX233" fmla="*/ 520671 w 12192000"/>
              <a:gd name="connsiteY233" fmla="*/ 2180980 h 2237474"/>
              <a:gd name="connsiteX234" fmla="*/ 515024 w 12192000"/>
              <a:gd name="connsiteY234" fmla="*/ 2179258 h 2237474"/>
              <a:gd name="connsiteX235" fmla="*/ 512278 w 12192000"/>
              <a:gd name="connsiteY235" fmla="*/ 2176369 h 2237474"/>
              <a:gd name="connsiteX236" fmla="*/ 480419 w 12192000"/>
              <a:gd name="connsiteY236" fmla="*/ 2167807 h 2237474"/>
              <a:gd name="connsiteX237" fmla="*/ 413835 w 12192000"/>
              <a:gd name="connsiteY237" fmla="*/ 2156783 h 2237474"/>
              <a:gd name="connsiteX238" fmla="*/ 376513 w 12192000"/>
              <a:gd name="connsiteY238" fmla="*/ 2154014 h 2237474"/>
              <a:gd name="connsiteX239" fmla="*/ 273386 w 12192000"/>
              <a:gd name="connsiteY239" fmla="*/ 2142551 h 2237474"/>
              <a:gd name="connsiteX240" fmla="*/ 169207 w 12192000"/>
              <a:gd name="connsiteY240" fmla="*/ 2128100 h 2237474"/>
              <a:gd name="connsiteX241" fmla="*/ 93149 w 12192000"/>
              <a:gd name="connsiteY241" fmla="*/ 2105324 h 2237474"/>
              <a:gd name="connsiteX242" fmla="*/ 88109 w 12192000"/>
              <a:gd name="connsiteY242" fmla="*/ 2106704 h 2237474"/>
              <a:gd name="connsiteX243" fmla="*/ 80022 w 12192000"/>
              <a:gd name="connsiteY243" fmla="*/ 2107254 h 2237474"/>
              <a:gd name="connsiteX244" fmla="*/ 79717 w 12192000"/>
              <a:gd name="connsiteY244" fmla="*/ 2107046 h 2237474"/>
              <a:gd name="connsiteX245" fmla="*/ 72352 w 12192000"/>
              <a:gd name="connsiteY245" fmla="*/ 2107991 h 2237474"/>
              <a:gd name="connsiteX246" fmla="*/ 37645 w 12192000"/>
              <a:gd name="connsiteY246" fmla="*/ 2115401 h 2237474"/>
              <a:gd name="connsiteX247" fmla="*/ 4572 w 12192000"/>
              <a:gd name="connsiteY247" fmla="*/ 2111091 h 2237474"/>
              <a:gd name="connsiteX248" fmla="*/ 0 w 12192000"/>
              <a:gd name="connsiteY248" fmla="*/ 2110468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810 w 12192000"/>
              <a:gd name="connsiteY144" fmla="*/ 1797886 h 2237474"/>
              <a:gd name="connsiteX145" fmla="*/ 4379064 w 12192000"/>
              <a:gd name="connsiteY145" fmla="*/ 1817177 h 2237474"/>
              <a:gd name="connsiteX146" fmla="*/ 4319209 w 12192000"/>
              <a:gd name="connsiteY146" fmla="*/ 1834833 h 2237474"/>
              <a:gd name="connsiteX147" fmla="*/ 4306907 w 12192000"/>
              <a:gd name="connsiteY147" fmla="*/ 1841641 h 2237474"/>
              <a:gd name="connsiteX148" fmla="*/ 4290981 w 12192000"/>
              <a:gd name="connsiteY148" fmla="*/ 1839677 h 2237474"/>
              <a:gd name="connsiteX149" fmla="*/ 4285792 w 12192000"/>
              <a:gd name="connsiteY149" fmla="*/ 1836231 h 2237474"/>
              <a:gd name="connsiteX150" fmla="*/ 4238372 w 12192000"/>
              <a:gd name="connsiteY150" fmla="*/ 1851480 h 2237474"/>
              <a:gd name="connsiteX151" fmla="*/ 4232517 w 12192000"/>
              <a:gd name="connsiteY151" fmla="*/ 1852567 h 2237474"/>
              <a:gd name="connsiteX152" fmla="*/ 4191732 w 12192000"/>
              <a:gd name="connsiteY152" fmla="*/ 1857328 h 2237474"/>
              <a:gd name="connsiteX153" fmla="*/ 4065532 w 12192000"/>
              <a:gd name="connsiteY153" fmla="*/ 1855477 h 2237474"/>
              <a:gd name="connsiteX154" fmla="*/ 4028460 w 12192000"/>
              <a:gd name="connsiteY154" fmla="*/ 1855137 h 2237474"/>
              <a:gd name="connsiteX155" fmla="*/ 4002267 w 12192000"/>
              <a:gd name="connsiteY155" fmla="*/ 1852352 h 2237474"/>
              <a:gd name="connsiteX156" fmla="*/ 3931396 w 12192000"/>
              <a:gd name="connsiteY156" fmla="*/ 1858915 h 2237474"/>
              <a:gd name="connsiteX157" fmla="*/ 3812162 w 12192000"/>
              <a:gd name="connsiteY157" fmla="*/ 1875501 h 2237474"/>
              <a:gd name="connsiteX158" fmla="*/ 3767672 w 12192000"/>
              <a:gd name="connsiteY158" fmla="*/ 1874600 h 2237474"/>
              <a:gd name="connsiteX159" fmla="*/ 3764741 w 12192000"/>
              <a:gd name="connsiteY159" fmla="*/ 1869433 h 2237474"/>
              <a:gd name="connsiteX160" fmla="*/ 3751332 w 12192000"/>
              <a:gd name="connsiteY160" fmla="*/ 1869854 h 2237474"/>
              <a:gd name="connsiteX161" fmla="*/ 3748155 w 12192000"/>
              <a:gd name="connsiteY161" fmla="*/ 1868903 h 2237474"/>
              <a:gd name="connsiteX162" fmla="*/ 3729530 w 12192000"/>
              <a:gd name="connsiteY162" fmla="*/ 1864513 h 2237474"/>
              <a:gd name="connsiteX163" fmla="*/ 3680177 w 12192000"/>
              <a:gd name="connsiteY163" fmla="*/ 1881552 h 2237474"/>
              <a:gd name="connsiteX164" fmla="*/ 3567259 w 12192000"/>
              <a:gd name="connsiteY164" fmla="*/ 1893482 h 2237474"/>
              <a:gd name="connsiteX165" fmla="*/ 3405770 w 12192000"/>
              <a:gd name="connsiteY165" fmla="*/ 1904591 h 2237474"/>
              <a:gd name="connsiteX166" fmla="*/ 3280097 w 12192000"/>
              <a:gd name="connsiteY166" fmla="*/ 1919610 h 2237474"/>
              <a:gd name="connsiteX167" fmla="*/ 3123424 w 12192000"/>
              <a:gd name="connsiteY167" fmla="*/ 1952930 h 2237474"/>
              <a:gd name="connsiteX168" fmla="*/ 3009910 w 12192000"/>
              <a:gd name="connsiteY168" fmla="*/ 1957866 h 2237474"/>
              <a:gd name="connsiteX169" fmla="*/ 2995934 w 12192000"/>
              <a:gd name="connsiteY169" fmla="*/ 1967085 h 2237474"/>
              <a:gd name="connsiteX170" fmla="*/ 2980071 w 12192000"/>
              <a:gd name="connsiteY170" fmla="*/ 1972988 h 2237474"/>
              <a:gd name="connsiteX171" fmla="*/ 2978094 w 12192000"/>
              <a:gd name="connsiteY171" fmla="*/ 1972369 h 2237474"/>
              <a:gd name="connsiteX172" fmla="*/ 2942858 w 12192000"/>
              <a:gd name="connsiteY172" fmla="*/ 1981367 h 2237474"/>
              <a:gd name="connsiteX173" fmla="*/ 2875436 w 12192000"/>
              <a:gd name="connsiteY173" fmla="*/ 1996977 h 2237474"/>
              <a:gd name="connsiteX174" fmla="*/ 2874892 w 12192000"/>
              <a:gd name="connsiteY174" fmla="*/ 1996085 h 2237474"/>
              <a:gd name="connsiteX175" fmla="*/ 2864145 w 12192000"/>
              <a:gd name="connsiteY175" fmla="*/ 1994061 h 2237474"/>
              <a:gd name="connsiteX176" fmla="*/ 2843662 w 12192000"/>
              <a:gd name="connsiteY176" fmla="*/ 1992498 h 2237474"/>
              <a:gd name="connsiteX177" fmla="*/ 2796128 w 12192000"/>
              <a:gd name="connsiteY177" fmla="*/ 1976403 h 2237474"/>
              <a:gd name="connsiteX178" fmla="*/ 2756784 w 12192000"/>
              <a:gd name="connsiteY178" fmla="*/ 1985116 h 2237474"/>
              <a:gd name="connsiteX179" fmla="*/ 2748833 w 12192000"/>
              <a:gd name="connsiteY179" fmla="*/ 1986323 h 2237474"/>
              <a:gd name="connsiteX180" fmla="*/ 2748661 w 12192000"/>
              <a:gd name="connsiteY180" fmla="*/ 1986122 h 2237474"/>
              <a:gd name="connsiteX181" fmla="*/ 2740251 w 12192000"/>
              <a:gd name="connsiteY181" fmla="*/ 1986946 h 2237474"/>
              <a:gd name="connsiteX182" fmla="*/ 2718916 w 12192000"/>
              <a:gd name="connsiteY182" fmla="*/ 1990867 h 2237474"/>
              <a:gd name="connsiteX183" fmla="*/ 2713522 w 12192000"/>
              <a:gd name="connsiteY183" fmla="*/ 1990173 h 2237474"/>
              <a:gd name="connsiteX184" fmla="*/ 2680597 w 12192000"/>
              <a:gd name="connsiteY184" fmla="*/ 1984996 h 2237474"/>
              <a:gd name="connsiteX185" fmla="*/ 2578178 w 12192000"/>
              <a:gd name="connsiteY185" fmla="*/ 1990531 h 2237474"/>
              <a:gd name="connsiteX186" fmla="*/ 2476147 w 12192000"/>
              <a:gd name="connsiteY186" fmla="*/ 1998305 h 2237474"/>
              <a:gd name="connsiteX187" fmla="*/ 2373568 w 12192000"/>
              <a:gd name="connsiteY187" fmla="*/ 2003219 h 2237474"/>
              <a:gd name="connsiteX188" fmla="*/ 2321399 w 12192000"/>
              <a:gd name="connsiteY188" fmla="*/ 1989467 h 2237474"/>
              <a:gd name="connsiteX189" fmla="*/ 2315525 w 12192000"/>
              <a:gd name="connsiteY189" fmla="*/ 1989708 h 2237474"/>
              <a:gd name="connsiteX190" fmla="*/ 2300792 w 12192000"/>
              <a:gd name="connsiteY190" fmla="*/ 1994290 h 2237474"/>
              <a:gd name="connsiteX191" fmla="*/ 2295469 w 12192000"/>
              <a:gd name="connsiteY191" fmla="*/ 1996659 h 2237474"/>
              <a:gd name="connsiteX192" fmla="*/ 2287219 w 12192000"/>
              <a:gd name="connsiteY192" fmla="*/ 1998750 h 2237474"/>
              <a:gd name="connsiteX193" fmla="*/ 2286948 w 12192000"/>
              <a:gd name="connsiteY193" fmla="*/ 1998596 h 2237474"/>
              <a:gd name="connsiteX194" fmla="*/ 2243069 w 12192000"/>
              <a:gd name="connsiteY194" fmla="*/ 2015111 h 2237474"/>
              <a:gd name="connsiteX195" fmla="*/ 2186609 w 12192000"/>
              <a:gd name="connsiteY195" fmla="*/ 2008263 h 2237474"/>
              <a:gd name="connsiteX196" fmla="*/ 2164831 w 12192000"/>
              <a:gd name="connsiteY196" fmla="*/ 2010143 h 2237474"/>
              <a:gd name="connsiteX197" fmla="*/ 2152836 w 12192000"/>
              <a:gd name="connsiteY197" fmla="*/ 2010048 h 2237474"/>
              <a:gd name="connsiteX198" fmla="*/ 2117102 w 12192000"/>
              <a:gd name="connsiteY198" fmla="*/ 2023004 h 2237474"/>
              <a:gd name="connsiteX199" fmla="*/ 2111935 w 12192000"/>
              <a:gd name="connsiteY199" fmla="*/ 2023163 h 2237474"/>
              <a:gd name="connsiteX200" fmla="*/ 2089991 w 12192000"/>
              <a:gd name="connsiteY200" fmla="*/ 2034193 h 2237474"/>
              <a:gd name="connsiteX201" fmla="*/ 2058061 w 12192000"/>
              <a:gd name="connsiteY201" fmla="*/ 2047942 h 2237474"/>
              <a:gd name="connsiteX202" fmla="*/ 2055737 w 12192000"/>
              <a:gd name="connsiteY202" fmla="*/ 2047704 h 2237474"/>
              <a:gd name="connsiteX203" fmla="*/ 2042244 w 12192000"/>
              <a:gd name="connsiteY203" fmla="*/ 2055560 h 2237474"/>
              <a:gd name="connsiteX204" fmla="*/ 1976224 w 12192000"/>
              <a:gd name="connsiteY204" fmla="*/ 2074257 h 2237474"/>
              <a:gd name="connsiteX205" fmla="*/ 1877728 w 12192000"/>
              <a:gd name="connsiteY205" fmla="*/ 2101004 h 2237474"/>
              <a:gd name="connsiteX206" fmla="*/ 1759056 w 12192000"/>
              <a:gd name="connsiteY206" fmla="*/ 2125608 h 2237474"/>
              <a:gd name="connsiteX207" fmla="*/ 1637948 w 12192000"/>
              <a:gd name="connsiteY207" fmla="*/ 2172597 h 2237474"/>
              <a:gd name="connsiteX208" fmla="*/ 1434549 w 12192000"/>
              <a:gd name="connsiteY208" fmla="*/ 2234522 h 2237474"/>
              <a:gd name="connsiteX209" fmla="*/ 1398481 w 12192000"/>
              <a:gd name="connsiteY209" fmla="*/ 2237074 h 2237474"/>
              <a:gd name="connsiteX210" fmla="*/ 1398407 w 12192000"/>
              <a:gd name="connsiteY210" fmla="*/ 2237095 h 2237474"/>
              <a:gd name="connsiteX211" fmla="*/ 1370962 w 12192000"/>
              <a:gd name="connsiteY211" fmla="*/ 2237474 h 2237474"/>
              <a:gd name="connsiteX212" fmla="*/ 1356367 w 12192000"/>
              <a:gd name="connsiteY212" fmla="*/ 2235089 h 2237474"/>
              <a:gd name="connsiteX213" fmla="*/ 1324828 w 12192000"/>
              <a:gd name="connsiteY213" fmla="*/ 2231968 h 2237474"/>
              <a:gd name="connsiteX214" fmla="*/ 1297744 w 12192000"/>
              <a:gd name="connsiteY214" fmla="*/ 2235849 h 2237474"/>
              <a:gd name="connsiteX215" fmla="*/ 1286236 w 12192000"/>
              <a:gd name="connsiteY215" fmla="*/ 2233135 h 2237474"/>
              <a:gd name="connsiteX216" fmla="*/ 1283504 w 12192000"/>
              <a:gd name="connsiteY216" fmla="*/ 2233797 h 2237474"/>
              <a:gd name="connsiteX217" fmla="*/ 1279765 w 12192000"/>
              <a:gd name="connsiteY217" fmla="*/ 2229639 h 2237474"/>
              <a:gd name="connsiteX218" fmla="*/ 1195347 w 12192000"/>
              <a:gd name="connsiteY218" fmla="*/ 2212354 h 2237474"/>
              <a:gd name="connsiteX219" fmla="*/ 970251 w 12192000"/>
              <a:gd name="connsiteY219" fmla="*/ 2221029 h 2237474"/>
              <a:gd name="connsiteX220" fmla="*/ 812914 w 12192000"/>
              <a:gd name="connsiteY220" fmla="*/ 2202752 h 2237474"/>
              <a:gd name="connsiteX221" fmla="*/ 800195 w 12192000"/>
              <a:gd name="connsiteY221" fmla="*/ 2209407 h 2237474"/>
              <a:gd name="connsiteX222" fmla="*/ 784978 w 12192000"/>
              <a:gd name="connsiteY222" fmla="*/ 2212360 h 2237474"/>
              <a:gd name="connsiteX223" fmla="*/ 681987 w 12192000"/>
              <a:gd name="connsiteY223" fmla="*/ 2216757 h 2237474"/>
              <a:gd name="connsiteX224" fmla="*/ 669923 w 12192000"/>
              <a:gd name="connsiteY224" fmla="*/ 2211682 h 2237474"/>
              <a:gd name="connsiteX225" fmla="*/ 648680 w 12192000"/>
              <a:gd name="connsiteY225" fmla="*/ 2206229 h 2237474"/>
              <a:gd name="connsiteX226" fmla="*/ 597225 w 12192000"/>
              <a:gd name="connsiteY226" fmla="*/ 2180999 h 2237474"/>
              <a:gd name="connsiteX227" fmla="*/ 558449 w 12192000"/>
              <a:gd name="connsiteY227" fmla="*/ 2182346 h 2237474"/>
              <a:gd name="connsiteX228" fmla="*/ 550517 w 12192000"/>
              <a:gd name="connsiteY228" fmla="*/ 2182060 h 2237474"/>
              <a:gd name="connsiteX229" fmla="*/ 550309 w 12192000"/>
              <a:gd name="connsiteY229" fmla="*/ 2181825 h 2237474"/>
              <a:gd name="connsiteX230" fmla="*/ 541836 w 12192000"/>
              <a:gd name="connsiteY230" fmla="*/ 2181063 h 2237474"/>
              <a:gd name="connsiteX231" fmla="*/ 536057 w 12192000"/>
              <a:gd name="connsiteY231" fmla="*/ 2181537 h 2237474"/>
              <a:gd name="connsiteX232" fmla="*/ 520671 w 12192000"/>
              <a:gd name="connsiteY232" fmla="*/ 2180980 h 2237474"/>
              <a:gd name="connsiteX233" fmla="*/ 515024 w 12192000"/>
              <a:gd name="connsiteY233" fmla="*/ 2179258 h 2237474"/>
              <a:gd name="connsiteX234" fmla="*/ 512278 w 12192000"/>
              <a:gd name="connsiteY234" fmla="*/ 2176369 h 2237474"/>
              <a:gd name="connsiteX235" fmla="*/ 480419 w 12192000"/>
              <a:gd name="connsiteY235" fmla="*/ 2167807 h 2237474"/>
              <a:gd name="connsiteX236" fmla="*/ 413835 w 12192000"/>
              <a:gd name="connsiteY236" fmla="*/ 2156783 h 2237474"/>
              <a:gd name="connsiteX237" fmla="*/ 376513 w 12192000"/>
              <a:gd name="connsiteY237" fmla="*/ 2154014 h 2237474"/>
              <a:gd name="connsiteX238" fmla="*/ 273386 w 12192000"/>
              <a:gd name="connsiteY238" fmla="*/ 2142551 h 2237474"/>
              <a:gd name="connsiteX239" fmla="*/ 169207 w 12192000"/>
              <a:gd name="connsiteY239" fmla="*/ 2128100 h 2237474"/>
              <a:gd name="connsiteX240" fmla="*/ 93149 w 12192000"/>
              <a:gd name="connsiteY240" fmla="*/ 2105324 h 2237474"/>
              <a:gd name="connsiteX241" fmla="*/ 88109 w 12192000"/>
              <a:gd name="connsiteY241" fmla="*/ 2106704 h 2237474"/>
              <a:gd name="connsiteX242" fmla="*/ 80022 w 12192000"/>
              <a:gd name="connsiteY242" fmla="*/ 2107254 h 2237474"/>
              <a:gd name="connsiteX243" fmla="*/ 79717 w 12192000"/>
              <a:gd name="connsiteY243" fmla="*/ 2107046 h 2237474"/>
              <a:gd name="connsiteX244" fmla="*/ 72352 w 12192000"/>
              <a:gd name="connsiteY244" fmla="*/ 2107991 h 2237474"/>
              <a:gd name="connsiteX245" fmla="*/ 37645 w 12192000"/>
              <a:gd name="connsiteY245" fmla="*/ 2115401 h 2237474"/>
              <a:gd name="connsiteX246" fmla="*/ 4572 w 12192000"/>
              <a:gd name="connsiteY246" fmla="*/ 2111091 h 2237474"/>
              <a:gd name="connsiteX247" fmla="*/ 0 w 12192000"/>
              <a:gd name="connsiteY247" fmla="*/ 2110468 h 2237474"/>
              <a:gd name="connsiteX248" fmla="*/ 0 w 12192000"/>
              <a:gd name="connsiteY2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459810 w 12192000"/>
              <a:gd name="connsiteY143" fmla="*/ 1797886 h 2237474"/>
              <a:gd name="connsiteX144" fmla="*/ 4379064 w 12192000"/>
              <a:gd name="connsiteY144" fmla="*/ 1817177 h 2237474"/>
              <a:gd name="connsiteX145" fmla="*/ 4319209 w 12192000"/>
              <a:gd name="connsiteY145" fmla="*/ 1834833 h 2237474"/>
              <a:gd name="connsiteX146" fmla="*/ 4306907 w 12192000"/>
              <a:gd name="connsiteY146" fmla="*/ 1841641 h 2237474"/>
              <a:gd name="connsiteX147" fmla="*/ 4290981 w 12192000"/>
              <a:gd name="connsiteY147" fmla="*/ 1839677 h 2237474"/>
              <a:gd name="connsiteX148" fmla="*/ 4285792 w 12192000"/>
              <a:gd name="connsiteY148" fmla="*/ 1836231 h 2237474"/>
              <a:gd name="connsiteX149" fmla="*/ 4238372 w 12192000"/>
              <a:gd name="connsiteY149" fmla="*/ 1851480 h 2237474"/>
              <a:gd name="connsiteX150" fmla="*/ 4232517 w 12192000"/>
              <a:gd name="connsiteY150" fmla="*/ 1852567 h 2237474"/>
              <a:gd name="connsiteX151" fmla="*/ 4191732 w 12192000"/>
              <a:gd name="connsiteY151" fmla="*/ 1857328 h 2237474"/>
              <a:gd name="connsiteX152" fmla="*/ 4065532 w 12192000"/>
              <a:gd name="connsiteY152" fmla="*/ 1855477 h 2237474"/>
              <a:gd name="connsiteX153" fmla="*/ 4028460 w 12192000"/>
              <a:gd name="connsiteY153" fmla="*/ 1855137 h 2237474"/>
              <a:gd name="connsiteX154" fmla="*/ 4002267 w 12192000"/>
              <a:gd name="connsiteY154" fmla="*/ 1852352 h 2237474"/>
              <a:gd name="connsiteX155" fmla="*/ 3931396 w 12192000"/>
              <a:gd name="connsiteY155" fmla="*/ 1858915 h 2237474"/>
              <a:gd name="connsiteX156" fmla="*/ 3812162 w 12192000"/>
              <a:gd name="connsiteY156" fmla="*/ 1875501 h 2237474"/>
              <a:gd name="connsiteX157" fmla="*/ 3767672 w 12192000"/>
              <a:gd name="connsiteY157" fmla="*/ 1874600 h 2237474"/>
              <a:gd name="connsiteX158" fmla="*/ 3764741 w 12192000"/>
              <a:gd name="connsiteY158" fmla="*/ 1869433 h 2237474"/>
              <a:gd name="connsiteX159" fmla="*/ 3751332 w 12192000"/>
              <a:gd name="connsiteY159" fmla="*/ 1869854 h 2237474"/>
              <a:gd name="connsiteX160" fmla="*/ 3748155 w 12192000"/>
              <a:gd name="connsiteY160" fmla="*/ 1868903 h 2237474"/>
              <a:gd name="connsiteX161" fmla="*/ 3729530 w 12192000"/>
              <a:gd name="connsiteY161" fmla="*/ 1864513 h 2237474"/>
              <a:gd name="connsiteX162" fmla="*/ 3680177 w 12192000"/>
              <a:gd name="connsiteY162" fmla="*/ 1881552 h 2237474"/>
              <a:gd name="connsiteX163" fmla="*/ 3567259 w 12192000"/>
              <a:gd name="connsiteY163" fmla="*/ 1893482 h 2237474"/>
              <a:gd name="connsiteX164" fmla="*/ 3405770 w 12192000"/>
              <a:gd name="connsiteY164" fmla="*/ 1904591 h 2237474"/>
              <a:gd name="connsiteX165" fmla="*/ 3280097 w 12192000"/>
              <a:gd name="connsiteY165" fmla="*/ 1919610 h 2237474"/>
              <a:gd name="connsiteX166" fmla="*/ 3123424 w 12192000"/>
              <a:gd name="connsiteY166" fmla="*/ 1952930 h 2237474"/>
              <a:gd name="connsiteX167" fmla="*/ 3009910 w 12192000"/>
              <a:gd name="connsiteY167" fmla="*/ 1957866 h 2237474"/>
              <a:gd name="connsiteX168" fmla="*/ 2995934 w 12192000"/>
              <a:gd name="connsiteY168" fmla="*/ 1967085 h 2237474"/>
              <a:gd name="connsiteX169" fmla="*/ 2980071 w 12192000"/>
              <a:gd name="connsiteY169" fmla="*/ 1972988 h 2237474"/>
              <a:gd name="connsiteX170" fmla="*/ 2978094 w 12192000"/>
              <a:gd name="connsiteY170" fmla="*/ 1972369 h 2237474"/>
              <a:gd name="connsiteX171" fmla="*/ 2942858 w 12192000"/>
              <a:gd name="connsiteY171" fmla="*/ 1981367 h 2237474"/>
              <a:gd name="connsiteX172" fmla="*/ 2875436 w 12192000"/>
              <a:gd name="connsiteY172" fmla="*/ 1996977 h 2237474"/>
              <a:gd name="connsiteX173" fmla="*/ 2874892 w 12192000"/>
              <a:gd name="connsiteY173" fmla="*/ 1996085 h 2237474"/>
              <a:gd name="connsiteX174" fmla="*/ 2864145 w 12192000"/>
              <a:gd name="connsiteY174" fmla="*/ 1994061 h 2237474"/>
              <a:gd name="connsiteX175" fmla="*/ 2843662 w 12192000"/>
              <a:gd name="connsiteY175" fmla="*/ 1992498 h 2237474"/>
              <a:gd name="connsiteX176" fmla="*/ 2796128 w 12192000"/>
              <a:gd name="connsiteY176" fmla="*/ 1976403 h 2237474"/>
              <a:gd name="connsiteX177" fmla="*/ 2756784 w 12192000"/>
              <a:gd name="connsiteY177" fmla="*/ 1985116 h 2237474"/>
              <a:gd name="connsiteX178" fmla="*/ 2748833 w 12192000"/>
              <a:gd name="connsiteY178" fmla="*/ 1986323 h 2237474"/>
              <a:gd name="connsiteX179" fmla="*/ 2748661 w 12192000"/>
              <a:gd name="connsiteY179" fmla="*/ 1986122 h 2237474"/>
              <a:gd name="connsiteX180" fmla="*/ 2740251 w 12192000"/>
              <a:gd name="connsiteY180" fmla="*/ 1986946 h 2237474"/>
              <a:gd name="connsiteX181" fmla="*/ 2718916 w 12192000"/>
              <a:gd name="connsiteY181" fmla="*/ 1990867 h 2237474"/>
              <a:gd name="connsiteX182" fmla="*/ 2713522 w 12192000"/>
              <a:gd name="connsiteY182" fmla="*/ 1990173 h 2237474"/>
              <a:gd name="connsiteX183" fmla="*/ 2680597 w 12192000"/>
              <a:gd name="connsiteY183" fmla="*/ 1984996 h 2237474"/>
              <a:gd name="connsiteX184" fmla="*/ 2578178 w 12192000"/>
              <a:gd name="connsiteY184" fmla="*/ 1990531 h 2237474"/>
              <a:gd name="connsiteX185" fmla="*/ 2476147 w 12192000"/>
              <a:gd name="connsiteY185" fmla="*/ 1998305 h 2237474"/>
              <a:gd name="connsiteX186" fmla="*/ 2373568 w 12192000"/>
              <a:gd name="connsiteY186" fmla="*/ 2003219 h 2237474"/>
              <a:gd name="connsiteX187" fmla="*/ 2321399 w 12192000"/>
              <a:gd name="connsiteY187" fmla="*/ 1989467 h 2237474"/>
              <a:gd name="connsiteX188" fmla="*/ 2315525 w 12192000"/>
              <a:gd name="connsiteY188" fmla="*/ 1989708 h 2237474"/>
              <a:gd name="connsiteX189" fmla="*/ 2300792 w 12192000"/>
              <a:gd name="connsiteY189" fmla="*/ 1994290 h 2237474"/>
              <a:gd name="connsiteX190" fmla="*/ 2295469 w 12192000"/>
              <a:gd name="connsiteY190" fmla="*/ 1996659 h 2237474"/>
              <a:gd name="connsiteX191" fmla="*/ 2287219 w 12192000"/>
              <a:gd name="connsiteY191" fmla="*/ 1998750 h 2237474"/>
              <a:gd name="connsiteX192" fmla="*/ 2286948 w 12192000"/>
              <a:gd name="connsiteY192" fmla="*/ 1998596 h 2237474"/>
              <a:gd name="connsiteX193" fmla="*/ 2243069 w 12192000"/>
              <a:gd name="connsiteY193" fmla="*/ 2015111 h 2237474"/>
              <a:gd name="connsiteX194" fmla="*/ 2186609 w 12192000"/>
              <a:gd name="connsiteY194" fmla="*/ 2008263 h 2237474"/>
              <a:gd name="connsiteX195" fmla="*/ 2164831 w 12192000"/>
              <a:gd name="connsiteY195" fmla="*/ 2010143 h 2237474"/>
              <a:gd name="connsiteX196" fmla="*/ 2152836 w 12192000"/>
              <a:gd name="connsiteY196" fmla="*/ 2010048 h 2237474"/>
              <a:gd name="connsiteX197" fmla="*/ 2117102 w 12192000"/>
              <a:gd name="connsiteY197" fmla="*/ 2023004 h 2237474"/>
              <a:gd name="connsiteX198" fmla="*/ 2111935 w 12192000"/>
              <a:gd name="connsiteY198" fmla="*/ 2023163 h 2237474"/>
              <a:gd name="connsiteX199" fmla="*/ 2089991 w 12192000"/>
              <a:gd name="connsiteY199" fmla="*/ 2034193 h 2237474"/>
              <a:gd name="connsiteX200" fmla="*/ 2058061 w 12192000"/>
              <a:gd name="connsiteY200" fmla="*/ 2047942 h 2237474"/>
              <a:gd name="connsiteX201" fmla="*/ 2055737 w 12192000"/>
              <a:gd name="connsiteY201" fmla="*/ 2047704 h 2237474"/>
              <a:gd name="connsiteX202" fmla="*/ 2042244 w 12192000"/>
              <a:gd name="connsiteY202" fmla="*/ 2055560 h 2237474"/>
              <a:gd name="connsiteX203" fmla="*/ 1976224 w 12192000"/>
              <a:gd name="connsiteY203" fmla="*/ 2074257 h 2237474"/>
              <a:gd name="connsiteX204" fmla="*/ 1877728 w 12192000"/>
              <a:gd name="connsiteY204" fmla="*/ 2101004 h 2237474"/>
              <a:gd name="connsiteX205" fmla="*/ 1759056 w 12192000"/>
              <a:gd name="connsiteY205" fmla="*/ 2125608 h 2237474"/>
              <a:gd name="connsiteX206" fmla="*/ 1637948 w 12192000"/>
              <a:gd name="connsiteY206" fmla="*/ 2172597 h 2237474"/>
              <a:gd name="connsiteX207" fmla="*/ 1434549 w 12192000"/>
              <a:gd name="connsiteY207" fmla="*/ 2234522 h 2237474"/>
              <a:gd name="connsiteX208" fmla="*/ 1398481 w 12192000"/>
              <a:gd name="connsiteY208" fmla="*/ 2237074 h 2237474"/>
              <a:gd name="connsiteX209" fmla="*/ 1398407 w 12192000"/>
              <a:gd name="connsiteY209" fmla="*/ 2237095 h 2237474"/>
              <a:gd name="connsiteX210" fmla="*/ 1370962 w 12192000"/>
              <a:gd name="connsiteY210" fmla="*/ 2237474 h 2237474"/>
              <a:gd name="connsiteX211" fmla="*/ 1356367 w 12192000"/>
              <a:gd name="connsiteY211" fmla="*/ 2235089 h 2237474"/>
              <a:gd name="connsiteX212" fmla="*/ 1324828 w 12192000"/>
              <a:gd name="connsiteY212" fmla="*/ 2231968 h 2237474"/>
              <a:gd name="connsiteX213" fmla="*/ 1297744 w 12192000"/>
              <a:gd name="connsiteY213" fmla="*/ 2235849 h 2237474"/>
              <a:gd name="connsiteX214" fmla="*/ 1286236 w 12192000"/>
              <a:gd name="connsiteY214" fmla="*/ 2233135 h 2237474"/>
              <a:gd name="connsiteX215" fmla="*/ 1283504 w 12192000"/>
              <a:gd name="connsiteY215" fmla="*/ 2233797 h 2237474"/>
              <a:gd name="connsiteX216" fmla="*/ 1279765 w 12192000"/>
              <a:gd name="connsiteY216" fmla="*/ 2229639 h 2237474"/>
              <a:gd name="connsiteX217" fmla="*/ 1195347 w 12192000"/>
              <a:gd name="connsiteY217" fmla="*/ 2212354 h 2237474"/>
              <a:gd name="connsiteX218" fmla="*/ 970251 w 12192000"/>
              <a:gd name="connsiteY218" fmla="*/ 2221029 h 2237474"/>
              <a:gd name="connsiteX219" fmla="*/ 812914 w 12192000"/>
              <a:gd name="connsiteY219" fmla="*/ 2202752 h 2237474"/>
              <a:gd name="connsiteX220" fmla="*/ 800195 w 12192000"/>
              <a:gd name="connsiteY220" fmla="*/ 2209407 h 2237474"/>
              <a:gd name="connsiteX221" fmla="*/ 784978 w 12192000"/>
              <a:gd name="connsiteY221" fmla="*/ 2212360 h 2237474"/>
              <a:gd name="connsiteX222" fmla="*/ 681987 w 12192000"/>
              <a:gd name="connsiteY222" fmla="*/ 2216757 h 2237474"/>
              <a:gd name="connsiteX223" fmla="*/ 669923 w 12192000"/>
              <a:gd name="connsiteY223" fmla="*/ 2211682 h 2237474"/>
              <a:gd name="connsiteX224" fmla="*/ 648680 w 12192000"/>
              <a:gd name="connsiteY224" fmla="*/ 2206229 h 2237474"/>
              <a:gd name="connsiteX225" fmla="*/ 597225 w 12192000"/>
              <a:gd name="connsiteY225" fmla="*/ 2180999 h 2237474"/>
              <a:gd name="connsiteX226" fmla="*/ 558449 w 12192000"/>
              <a:gd name="connsiteY226" fmla="*/ 2182346 h 2237474"/>
              <a:gd name="connsiteX227" fmla="*/ 550517 w 12192000"/>
              <a:gd name="connsiteY227" fmla="*/ 2182060 h 2237474"/>
              <a:gd name="connsiteX228" fmla="*/ 550309 w 12192000"/>
              <a:gd name="connsiteY228" fmla="*/ 2181825 h 2237474"/>
              <a:gd name="connsiteX229" fmla="*/ 541836 w 12192000"/>
              <a:gd name="connsiteY229" fmla="*/ 2181063 h 2237474"/>
              <a:gd name="connsiteX230" fmla="*/ 536057 w 12192000"/>
              <a:gd name="connsiteY230" fmla="*/ 2181537 h 2237474"/>
              <a:gd name="connsiteX231" fmla="*/ 520671 w 12192000"/>
              <a:gd name="connsiteY231" fmla="*/ 2180980 h 2237474"/>
              <a:gd name="connsiteX232" fmla="*/ 515024 w 12192000"/>
              <a:gd name="connsiteY232" fmla="*/ 2179258 h 2237474"/>
              <a:gd name="connsiteX233" fmla="*/ 512278 w 12192000"/>
              <a:gd name="connsiteY233" fmla="*/ 2176369 h 2237474"/>
              <a:gd name="connsiteX234" fmla="*/ 480419 w 12192000"/>
              <a:gd name="connsiteY234" fmla="*/ 2167807 h 2237474"/>
              <a:gd name="connsiteX235" fmla="*/ 413835 w 12192000"/>
              <a:gd name="connsiteY235" fmla="*/ 2156783 h 2237474"/>
              <a:gd name="connsiteX236" fmla="*/ 376513 w 12192000"/>
              <a:gd name="connsiteY236" fmla="*/ 2154014 h 2237474"/>
              <a:gd name="connsiteX237" fmla="*/ 273386 w 12192000"/>
              <a:gd name="connsiteY237" fmla="*/ 2142551 h 2237474"/>
              <a:gd name="connsiteX238" fmla="*/ 169207 w 12192000"/>
              <a:gd name="connsiteY238" fmla="*/ 2128100 h 2237474"/>
              <a:gd name="connsiteX239" fmla="*/ 93149 w 12192000"/>
              <a:gd name="connsiteY239" fmla="*/ 2105324 h 2237474"/>
              <a:gd name="connsiteX240" fmla="*/ 88109 w 12192000"/>
              <a:gd name="connsiteY240" fmla="*/ 2106704 h 2237474"/>
              <a:gd name="connsiteX241" fmla="*/ 80022 w 12192000"/>
              <a:gd name="connsiteY241" fmla="*/ 2107254 h 2237474"/>
              <a:gd name="connsiteX242" fmla="*/ 79717 w 12192000"/>
              <a:gd name="connsiteY242" fmla="*/ 2107046 h 2237474"/>
              <a:gd name="connsiteX243" fmla="*/ 72352 w 12192000"/>
              <a:gd name="connsiteY243" fmla="*/ 2107991 h 2237474"/>
              <a:gd name="connsiteX244" fmla="*/ 37645 w 12192000"/>
              <a:gd name="connsiteY244" fmla="*/ 2115401 h 2237474"/>
              <a:gd name="connsiteX245" fmla="*/ 4572 w 12192000"/>
              <a:gd name="connsiteY245" fmla="*/ 2111091 h 2237474"/>
              <a:gd name="connsiteX246" fmla="*/ 0 w 12192000"/>
              <a:gd name="connsiteY246" fmla="*/ 2110468 h 2237474"/>
              <a:gd name="connsiteX247" fmla="*/ 0 w 12192000"/>
              <a:gd name="connsiteY2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53307 w 12192000"/>
              <a:gd name="connsiteY117" fmla="*/ 1815450 h 2237474"/>
              <a:gd name="connsiteX118" fmla="*/ 5364192 w 12192000"/>
              <a:gd name="connsiteY118" fmla="*/ 1826074 h 2237474"/>
              <a:gd name="connsiteX119" fmla="*/ 5350380 w 12192000"/>
              <a:gd name="connsiteY119" fmla="*/ 1830891 h 2237474"/>
              <a:gd name="connsiteX120" fmla="*/ 5259633 w 12192000"/>
              <a:gd name="connsiteY120" fmla="*/ 1837160 h 2237474"/>
              <a:gd name="connsiteX121" fmla="*/ 5197513 w 12192000"/>
              <a:gd name="connsiteY121" fmla="*/ 1844718 h 2237474"/>
              <a:gd name="connsiteX122" fmla="*/ 5184170 w 12192000"/>
              <a:gd name="connsiteY122" fmla="*/ 1849402 h 2237474"/>
              <a:gd name="connsiteX123" fmla="*/ 5168852 w 12192000"/>
              <a:gd name="connsiteY123" fmla="*/ 1844846 h 2237474"/>
              <a:gd name="connsiteX124" fmla="*/ 5164370 w 12192000"/>
              <a:gd name="connsiteY124" fmla="*/ 1840597 h 2237474"/>
              <a:gd name="connsiteX125" fmla="*/ 5114927 w 12192000"/>
              <a:gd name="connsiteY125" fmla="*/ 1847827 h 2237474"/>
              <a:gd name="connsiteX126" fmla="*/ 5108970 w 12192000"/>
              <a:gd name="connsiteY126" fmla="*/ 1847935 h 2237474"/>
              <a:gd name="connsiteX127" fmla="*/ 5067961 w 12192000"/>
              <a:gd name="connsiteY127" fmla="*/ 1845917 h 2237474"/>
              <a:gd name="connsiteX128" fmla="*/ 5007075 w 12192000"/>
              <a:gd name="connsiteY128" fmla="*/ 1838626 h 2237474"/>
              <a:gd name="connsiteX129" fmla="*/ 4944087 w 12192000"/>
              <a:gd name="connsiteY129" fmla="*/ 1823332 h 2237474"/>
              <a:gd name="connsiteX130" fmla="*/ 4907662 w 12192000"/>
              <a:gd name="connsiteY130" fmla="*/ 1816900 h 2237474"/>
              <a:gd name="connsiteX131" fmla="*/ 4882386 w 12192000"/>
              <a:gd name="connsiteY131" fmla="*/ 1809844 h 2237474"/>
              <a:gd name="connsiteX132" fmla="*/ 4811440 w 12192000"/>
              <a:gd name="connsiteY132" fmla="*/ 1804655 h 2237474"/>
              <a:gd name="connsiteX133" fmla="*/ 4691075 w 12192000"/>
              <a:gd name="connsiteY133" fmla="*/ 1801389 h 2237474"/>
              <a:gd name="connsiteX134" fmla="*/ 4647449 w 12192000"/>
              <a:gd name="connsiteY134" fmla="*/ 1793181 h 2237474"/>
              <a:gd name="connsiteX135" fmla="*/ 4645504 w 12192000"/>
              <a:gd name="connsiteY135" fmla="*/ 1787606 h 2237474"/>
              <a:gd name="connsiteX136" fmla="*/ 4632229 w 12192000"/>
              <a:gd name="connsiteY136" fmla="*/ 1785815 h 2237474"/>
              <a:gd name="connsiteX137" fmla="*/ 4629273 w 12192000"/>
              <a:gd name="connsiteY137" fmla="*/ 1784355 h 2237474"/>
              <a:gd name="connsiteX138" fmla="*/ 4611738 w 12192000"/>
              <a:gd name="connsiteY138" fmla="*/ 1776964 h 2237474"/>
              <a:gd name="connsiteX139" fmla="*/ 4560070 w 12192000"/>
              <a:gd name="connsiteY139" fmla="*/ 1785640 h 2237474"/>
              <a:gd name="connsiteX140" fmla="*/ 4536503 w 12192000"/>
              <a:gd name="connsiteY140" fmla="*/ 1785334 h 2237474"/>
              <a:gd name="connsiteX141" fmla="*/ 4513724 w 12192000"/>
              <a:gd name="connsiteY141" fmla="*/ 1791996 h 2237474"/>
              <a:gd name="connsiteX142" fmla="*/ 4459810 w 12192000"/>
              <a:gd name="connsiteY142" fmla="*/ 1797886 h 2237474"/>
              <a:gd name="connsiteX143" fmla="*/ 4379064 w 12192000"/>
              <a:gd name="connsiteY143" fmla="*/ 1817177 h 2237474"/>
              <a:gd name="connsiteX144" fmla="*/ 4319209 w 12192000"/>
              <a:gd name="connsiteY144" fmla="*/ 1834833 h 2237474"/>
              <a:gd name="connsiteX145" fmla="*/ 4306907 w 12192000"/>
              <a:gd name="connsiteY145" fmla="*/ 1841641 h 2237474"/>
              <a:gd name="connsiteX146" fmla="*/ 4290981 w 12192000"/>
              <a:gd name="connsiteY146" fmla="*/ 1839677 h 2237474"/>
              <a:gd name="connsiteX147" fmla="*/ 4285792 w 12192000"/>
              <a:gd name="connsiteY147" fmla="*/ 1836231 h 2237474"/>
              <a:gd name="connsiteX148" fmla="*/ 4238372 w 12192000"/>
              <a:gd name="connsiteY148" fmla="*/ 1851480 h 2237474"/>
              <a:gd name="connsiteX149" fmla="*/ 4232517 w 12192000"/>
              <a:gd name="connsiteY149" fmla="*/ 1852567 h 2237474"/>
              <a:gd name="connsiteX150" fmla="*/ 4191732 w 12192000"/>
              <a:gd name="connsiteY150" fmla="*/ 1857328 h 2237474"/>
              <a:gd name="connsiteX151" fmla="*/ 4065532 w 12192000"/>
              <a:gd name="connsiteY151" fmla="*/ 1855477 h 2237474"/>
              <a:gd name="connsiteX152" fmla="*/ 4028460 w 12192000"/>
              <a:gd name="connsiteY152" fmla="*/ 1855137 h 2237474"/>
              <a:gd name="connsiteX153" fmla="*/ 4002267 w 12192000"/>
              <a:gd name="connsiteY153" fmla="*/ 1852352 h 2237474"/>
              <a:gd name="connsiteX154" fmla="*/ 3931396 w 12192000"/>
              <a:gd name="connsiteY154" fmla="*/ 1858915 h 2237474"/>
              <a:gd name="connsiteX155" fmla="*/ 3812162 w 12192000"/>
              <a:gd name="connsiteY155" fmla="*/ 1875501 h 2237474"/>
              <a:gd name="connsiteX156" fmla="*/ 3767672 w 12192000"/>
              <a:gd name="connsiteY156" fmla="*/ 1874600 h 2237474"/>
              <a:gd name="connsiteX157" fmla="*/ 3764741 w 12192000"/>
              <a:gd name="connsiteY157" fmla="*/ 1869433 h 2237474"/>
              <a:gd name="connsiteX158" fmla="*/ 3751332 w 12192000"/>
              <a:gd name="connsiteY158" fmla="*/ 1869854 h 2237474"/>
              <a:gd name="connsiteX159" fmla="*/ 3748155 w 12192000"/>
              <a:gd name="connsiteY159" fmla="*/ 1868903 h 2237474"/>
              <a:gd name="connsiteX160" fmla="*/ 3729530 w 12192000"/>
              <a:gd name="connsiteY160" fmla="*/ 1864513 h 2237474"/>
              <a:gd name="connsiteX161" fmla="*/ 3680177 w 12192000"/>
              <a:gd name="connsiteY161" fmla="*/ 1881552 h 2237474"/>
              <a:gd name="connsiteX162" fmla="*/ 3567259 w 12192000"/>
              <a:gd name="connsiteY162" fmla="*/ 1893482 h 2237474"/>
              <a:gd name="connsiteX163" fmla="*/ 3405770 w 12192000"/>
              <a:gd name="connsiteY163" fmla="*/ 1904591 h 2237474"/>
              <a:gd name="connsiteX164" fmla="*/ 3280097 w 12192000"/>
              <a:gd name="connsiteY164" fmla="*/ 1919610 h 2237474"/>
              <a:gd name="connsiteX165" fmla="*/ 3123424 w 12192000"/>
              <a:gd name="connsiteY165" fmla="*/ 1952930 h 2237474"/>
              <a:gd name="connsiteX166" fmla="*/ 3009910 w 12192000"/>
              <a:gd name="connsiteY166" fmla="*/ 1957866 h 2237474"/>
              <a:gd name="connsiteX167" fmla="*/ 2995934 w 12192000"/>
              <a:gd name="connsiteY167" fmla="*/ 1967085 h 2237474"/>
              <a:gd name="connsiteX168" fmla="*/ 2980071 w 12192000"/>
              <a:gd name="connsiteY168" fmla="*/ 1972988 h 2237474"/>
              <a:gd name="connsiteX169" fmla="*/ 2978094 w 12192000"/>
              <a:gd name="connsiteY169" fmla="*/ 1972369 h 2237474"/>
              <a:gd name="connsiteX170" fmla="*/ 2942858 w 12192000"/>
              <a:gd name="connsiteY170" fmla="*/ 1981367 h 2237474"/>
              <a:gd name="connsiteX171" fmla="*/ 2875436 w 12192000"/>
              <a:gd name="connsiteY171" fmla="*/ 1996977 h 2237474"/>
              <a:gd name="connsiteX172" fmla="*/ 2874892 w 12192000"/>
              <a:gd name="connsiteY172" fmla="*/ 1996085 h 2237474"/>
              <a:gd name="connsiteX173" fmla="*/ 2864145 w 12192000"/>
              <a:gd name="connsiteY173" fmla="*/ 1994061 h 2237474"/>
              <a:gd name="connsiteX174" fmla="*/ 2843662 w 12192000"/>
              <a:gd name="connsiteY174" fmla="*/ 1992498 h 2237474"/>
              <a:gd name="connsiteX175" fmla="*/ 2796128 w 12192000"/>
              <a:gd name="connsiteY175" fmla="*/ 1976403 h 2237474"/>
              <a:gd name="connsiteX176" fmla="*/ 2756784 w 12192000"/>
              <a:gd name="connsiteY176" fmla="*/ 1985116 h 2237474"/>
              <a:gd name="connsiteX177" fmla="*/ 2748833 w 12192000"/>
              <a:gd name="connsiteY177" fmla="*/ 1986323 h 2237474"/>
              <a:gd name="connsiteX178" fmla="*/ 2748661 w 12192000"/>
              <a:gd name="connsiteY178" fmla="*/ 1986122 h 2237474"/>
              <a:gd name="connsiteX179" fmla="*/ 2740251 w 12192000"/>
              <a:gd name="connsiteY179" fmla="*/ 1986946 h 2237474"/>
              <a:gd name="connsiteX180" fmla="*/ 2718916 w 12192000"/>
              <a:gd name="connsiteY180" fmla="*/ 1990867 h 2237474"/>
              <a:gd name="connsiteX181" fmla="*/ 2713522 w 12192000"/>
              <a:gd name="connsiteY181" fmla="*/ 1990173 h 2237474"/>
              <a:gd name="connsiteX182" fmla="*/ 2680597 w 12192000"/>
              <a:gd name="connsiteY182" fmla="*/ 1984996 h 2237474"/>
              <a:gd name="connsiteX183" fmla="*/ 2578178 w 12192000"/>
              <a:gd name="connsiteY183" fmla="*/ 1990531 h 2237474"/>
              <a:gd name="connsiteX184" fmla="*/ 2476147 w 12192000"/>
              <a:gd name="connsiteY184" fmla="*/ 1998305 h 2237474"/>
              <a:gd name="connsiteX185" fmla="*/ 2373568 w 12192000"/>
              <a:gd name="connsiteY185" fmla="*/ 2003219 h 2237474"/>
              <a:gd name="connsiteX186" fmla="*/ 2321399 w 12192000"/>
              <a:gd name="connsiteY186" fmla="*/ 1989467 h 2237474"/>
              <a:gd name="connsiteX187" fmla="*/ 2315525 w 12192000"/>
              <a:gd name="connsiteY187" fmla="*/ 1989708 h 2237474"/>
              <a:gd name="connsiteX188" fmla="*/ 2300792 w 12192000"/>
              <a:gd name="connsiteY188" fmla="*/ 1994290 h 2237474"/>
              <a:gd name="connsiteX189" fmla="*/ 2295469 w 12192000"/>
              <a:gd name="connsiteY189" fmla="*/ 1996659 h 2237474"/>
              <a:gd name="connsiteX190" fmla="*/ 2287219 w 12192000"/>
              <a:gd name="connsiteY190" fmla="*/ 1998750 h 2237474"/>
              <a:gd name="connsiteX191" fmla="*/ 2286948 w 12192000"/>
              <a:gd name="connsiteY191" fmla="*/ 1998596 h 2237474"/>
              <a:gd name="connsiteX192" fmla="*/ 2243069 w 12192000"/>
              <a:gd name="connsiteY192" fmla="*/ 2015111 h 2237474"/>
              <a:gd name="connsiteX193" fmla="*/ 2186609 w 12192000"/>
              <a:gd name="connsiteY193" fmla="*/ 2008263 h 2237474"/>
              <a:gd name="connsiteX194" fmla="*/ 2164831 w 12192000"/>
              <a:gd name="connsiteY194" fmla="*/ 2010143 h 2237474"/>
              <a:gd name="connsiteX195" fmla="*/ 2152836 w 12192000"/>
              <a:gd name="connsiteY195" fmla="*/ 2010048 h 2237474"/>
              <a:gd name="connsiteX196" fmla="*/ 2117102 w 12192000"/>
              <a:gd name="connsiteY196" fmla="*/ 2023004 h 2237474"/>
              <a:gd name="connsiteX197" fmla="*/ 2111935 w 12192000"/>
              <a:gd name="connsiteY197" fmla="*/ 2023163 h 2237474"/>
              <a:gd name="connsiteX198" fmla="*/ 2089991 w 12192000"/>
              <a:gd name="connsiteY198" fmla="*/ 2034193 h 2237474"/>
              <a:gd name="connsiteX199" fmla="*/ 2058061 w 12192000"/>
              <a:gd name="connsiteY199" fmla="*/ 2047942 h 2237474"/>
              <a:gd name="connsiteX200" fmla="*/ 2055737 w 12192000"/>
              <a:gd name="connsiteY200" fmla="*/ 2047704 h 2237474"/>
              <a:gd name="connsiteX201" fmla="*/ 2042244 w 12192000"/>
              <a:gd name="connsiteY201" fmla="*/ 2055560 h 2237474"/>
              <a:gd name="connsiteX202" fmla="*/ 1976224 w 12192000"/>
              <a:gd name="connsiteY202" fmla="*/ 2074257 h 2237474"/>
              <a:gd name="connsiteX203" fmla="*/ 1877728 w 12192000"/>
              <a:gd name="connsiteY203" fmla="*/ 2101004 h 2237474"/>
              <a:gd name="connsiteX204" fmla="*/ 1759056 w 12192000"/>
              <a:gd name="connsiteY204" fmla="*/ 2125608 h 2237474"/>
              <a:gd name="connsiteX205" fmla="*/ 1637948 w 12192000"/>
              <a:gd name="connsiteY205" fmla="*/ 2172597 h 2237474"/>
              <a:gd name="connsiteX206" fmla="*/ 1434549 w 12192000"/>
              <a:gd name="connsiteY206" fmla="*/ 2234522 h 2237474"/>
              <a:gd name="connsiteX207" fmla="*/ 1398481 w 12192000"/>
              <a:gd name="connsiteY207" fmla="*/ 2237074 h 2237474"/>
              <a:gd name="connsiteX208" fmla="*/ 1398407 w 12192000"/>
              <a:gd name="connsiteY208" fmla="*/ 2237095 h 2237474"/>
              <a:gd name="connsiteX209" fmla="*/ 1370962 w 12192000"/>
              <a:gd name="connsiteY209" fmla="*/ 2237474 h 2237474"/>
              <a:gd name="connsiteX210" fmla="*/ 1356367 w 12192000"/>
              <a:gd name="connsiteY210" fmla="*/ 2235089 h 2237474"/>
              <a:gd name="connsiteX211" fmla="*/ 1324828 w 12192000"/>
              <a:gd name="connsiteY211" fmla="*/ 2231968 h 2237474"/>
              <a:gd name="connsiteX212" fmla="*/ 1297744 w 12192000"/>
              <a:gd name="connsiteY212" fmla="*/ 2235849 h 2237474"/>
              <a:gd name="connsiteX213" fmla="*/ 1286236 w 12192000"/>
              <a:gd name="connsiteY213" fmla="*/ 2233135 h 2237474"/>
              <a:gd name="connsiteX214" fmla="*/ 1283504 w 12192000"/>
              <a:gd name="connsiteY214" fmla="*/ 2233797 h 2237474"/>
              <a:gd name="connsiteX215" fmla="*/ 1279765 w 12192000"/>
              <a:gd name="connsiteY215" fmla="*/ 2229639 h 2237474"/>
              <a:gd name="connsiteX216" fmla="*/ 1195347 w 12192000"/>
              <a:gd name="connsiteY216" fmla="*/ 2212354 h 2237474"/>
              <a:gd name="connsiteX217" fmla="*/ 970251 w 12192000"/>
              <a:gd name="connsiteY217" fmla="*/ 2221029 h 2237474"/>
              <a:gd name="connsiteX218" fmla="*/ 812914 w 12192000"/>
              <a:gd name="connsiteY218" fmla="*/ 2202752 h 2237474"/>
              <a:gd name="connsiteX219" fmla="*/ 800195 w 12192000"/>
              <a:gd name="connsiteY219" fmla="*/ 2209407 h 2237474"/>
              <a:gd name="connsiteX220" fmla="*/ 784978 w 12192000"/>
              <a:gd name="connsiteY220" fmla="*/ 2212360 h 2237474"/>
              <a:gd name="connsiteX221" fmla="*/ 681987 w 12192000"/>
              <a:gd name="connsiteY221" fmla="*/ 2216757 h 2237474"/>
              <a:gd name="connsiteX222" fmla="*/ 669923 w 12192000"/>
              <a:gd name="connsiteY222" fmla="*/ 2211682 h 2237474"/>
              <a:gd name="connsiteX223" fmla="*/ 648680 w 12192000"/>
              <a:gd name="connsiteY223" fmla="*/ 2206229 h 2237474"/>
              <a:gd name="connsiteX224" fmla="*/ 597225 w 12192000"/>
              <a:gd name="connsiteY224" fmla="*/ 2180999 h 2237474"/>
              <a:gd name="connsiteX225" fmla="*/ 558449 w 12192000"/>
              <a:gd name="connsiteY225" fmla="*/ 2182346 h 2237474"/>
              <a:gd name="connsiteX226" fmla="*/ 550517 w 12192000"/>
              <a:gd name="connsiteY226" fmla="*/ 2182060 h 2237474"/>
              <a:gd name="connsiteX227" fmla="*/ 550309 w 12192000"/>
              <a:gd name="connsiteY227" fmla="*/ 2181825 h 2237474"/>
              <a:gd name="connsiteX228" fmla="*/ 541836 w 12192000"/>
              <a:gd name="connsiteY228" fmla="*/ 2181063 h 2237474"/>
              <a:gd name="connsiteX229" fmla="*/ 536057 w 12192000"/>
              <a:gd name="connsiteY229" fmla="*/ 2181537 h 2237474"/>
              <a:gd name="connsiteX230" fmla="*/ 520671 w 12192000"/>
              <a:gd name="connsiteY230" fmla="*/ 2180980 h 2237474"/>
              <a:gd name="connsiteX231" fmla="*/ 515024 w 12192000"/>
              <a:gd name="connsiteY231" fmla="*/ 2179258 h 2237474"/>
              <a:gd name="connsiteX232" fmla="*/ 512278 w 12192000"/>
              <a:gd name="connsiteY232" fmla="*/ 2176369 h 2237474"/>
              <a:gd name="connsiteX233" fmla="*/ 480419 w 12192000"/>
              <a:gd name="connsiteY233" fmla="*/ 2167807 h 2237474"/>
              <a:gd name="connsiteX234" fmla="*/ 413835 w 12192000"/>
              <a:gd name="connsiteY234" fmla="*/ 2156783 h 2237474"/>
              <a:gd name="connsiteX235" fmla="*/ 376513 w 12192000"/>
              <a:gd name="connsiteY235" fmla="*/ 2154014 h 2237474"/>
              <a:gd name="connsiteX236" fmla="*/ 273386 w 12192000"/>
              <a:gd name="connsiteY236" fmla="*/ 2142551 h 2237474"/>
              <a:gd name="connsiteX237" fmla="*/ 169207 w 12192000"/>
              <a:gd name="connsiteY237" fmla="*/ 2128100 h 2237474"/>
              <a:gd name="connsiteX238" fmla="*/ 93149 w 12192000"/>
              <a:gd name="connsiteY238" fmla="*/ 2105324 h 2237474"/>
              <a:gd name="connsiteX239" fmla="*/ 88109 w 12192000"/>
              <a:gd name="connsiteY239" fmla="*/ 2106704 h 2237474"/>
              <a:gd name="connsiteX240" fmla="*/ 80022 w 12192000"/>
              <a:gd name="connsiteY240" fmla="*/ 2107254 h 2237474"/>
              <a:gd name="connsiteX241" fmla="*/ 79717 w 12192000"/>
              <a:gd name="connsiteY241" fmla="*/ 2107046 h 2237474"/>
              <a:gd name="connsiteX242" fmla="*/ 72352 w 12192000"/>
              <a:gd name="connsiteY242" fmla="*/ 2107991 h 2237474"/>
              <a:gd name="connsiteX243" fmla="*/ 37645 w 12192000"/>
              <a:gd name="connsiteY243" fmla="*/ 2115401 h 2237474"/>
              <a:gd name="connsiteX244" fmla="*/ 4572 w 12192000"/>
              <a:gd name="connsiteY244" fmla="*/ 2111091 h 2237474"/>
              <a:gd name="connsiteX245" fmla="*/ 0 w 12192000"/>
              <a:gd name="connsiteY245" fmla="*/ 2110468 h 2237474"/>
              <a:gd name="connsiteX246" fmla="*/ 0 w 12192000"/>
              <a:gd name="connsiteY2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29273 w 12192000"/>
              <a:gd name="connsiteY136" fmla="*/ 1784355 h 2237474"/>
              <a:gd name="connsiteX137" fmla="*/ 4611738 w 12192000"/>
              <a:gd name="connsiteY137" fmla="*/ 1776964 h 2237474"/>
              <a:gd name="connsiteX138" fmla="*/ 4560070 w 12192000"/>
              <a:gd name="connsiteY138" fmla="*/ 1785640 h 2237474"/>
              <a:gd name="connsiteX139" fmla="*/ 4536503 w 12192000"/>
              <a:gd name="connsiteY139" fmla="*/ 1785334 h 2237474"/>
              <a:gd name="connsiteX140" fmla="*/ 4513724 w 12192000"/>
              <a:gd name="connsiteY140" fmla="*/ 1791996 h 2237474"/>
              <a:gd name="connsiteX141" fmla="*/ 4459810 w 12192000"/>
              <a:gd name="connsiteY141" fmla="*/ 1797886 h 2237474"/>
              <a:gd name="connsiteX142" fmla="*/ 4379064 w 12192000"/>
              <a:gd name="connsiteY142" fmla="*/ 1817177 h 2237474"/>
              <a:gd name="connsiteX143" fmla="*/ 4319209 w 12192000"/>
              <a:gd name="connsiteY143" fmla="*/ 1834833 h 2237474"/>
              <a:gd name="connsiteX144" fmla="*/ 4306907 w 12192000"/>
              <a:gd name="connsiteY144" fmla="*/ 1841641 h 2237474"/>
              <a:gd name="connsiteX145" fmla="*/ 4290981 w 12192000"/>
              <a:gd name="connsiteY145" fmla="*/ 1839677 h 2237474"/>
              <a:gd name="connsiteX146" fmla="*/ 4285792 w 12192000"/>
              <a:gd name="connsiteY146" fmla="*/ 1836231 h 2237474"/>
              <a:gd name="connsiteX147" fmla="*/ 4238372 w 12192000"/>
              <a:gd name="connsiteY147" fmla="*/ 1851480 h 2237474"/>
              <a:gd name="connsiteX148" fmla="*/ 4232517 w 12192000"/>
              <a:gd name="connsiteY148" fmla="*/ 1852567 h 2237474"/>
              <a:gd name="connsiteX149" fmla="*/ 4191732 w 12192000"/>
              <a:gd name="connsiteY149" fmla="*/ 1857328 h 2237474"/>
              <a:gd name="connsiteX150" fmla="*/ 4065532 w 12192000"/>
              <a:gd name="connsiteY150" fmla="*/ 1855477 h 2237474"/>
              <a:gd name="connsiteX151" fmla="*/ 4028460 w 12192000"/>
              <a:gd name="connsiteY151" fmla="*/ 1855137 h 2237474"/>
              <a:gd name="connsiteX152" fmla="*/ 4002267 w 12192000"/>
              <a:gd name="connsiteY152" fmla="*/ 1852352 h 2237474"/>
              <a:gd name="connsiteX153" fmla="*/ 3931396 w 12192000"/>
              <a:gd name="connsiteY153" fmla="*/ 1858915 h 2237474"/>
              <a:gd name="connsiteX154" fmla="*/ 3812162 w 12192000"/>
              <a:gd name="connsiteY154" fmla="*/ 1875501 h 2237474"/>
              <a:gd name="connsiteX155" fmla="*/ 3767672 w 12192000"/>
              <a:gd name="connsiteY155" fmla="*/ 1874600 h 2237474"/>
              <a:gd name="connsiteX156" fmla="*/ 3764741 w 12192000"/>
              <a:gd name="connsiteY156" fmla="*/ 1869433 h 2237474"/>
              <a:gd name="connsiteX157" fmla="*/ 3751332 w 12192000"/>
              <a:gd name="connsiteY157" fmla="*/ 1869854 h 2237474"/>
              <a:gd name="connsiteX158" fmla="*/ 3748155 w 12192000"/>
              <a:gd name="connsiteY158" fmla="*/ 1868903 h 2237474"/>
              <a:gd name="connsiteX159" fmla="*/ 3729530 w 12192000"/>
              <a:gd name="connsiteY159" fmla="*/ 1864513 h 2237474"/>
              <a:gd name="connsiteX160" fmla="*/ 3680177 w 12192000"/>
              <a:gd name="connsiteY160" fmla="*/ 1881552 h 2237474"/>
              <a:gd name="connsiteX161" fmla="*/ 3567259 w 12192000"/>
              <a:gd name="connsiteY161" fmla="*/ 1893482 h 2237474"/>
              <a:gd name="connsiteX162" fmla="*/ 3405770 w 12192000"/>
              <a:gd name="connsiteY162" fmla="*/ 1904591 h 2237474"/>
              <a:gd name="connsiteX163" fmla="*/ 3280097 w 12192000"/>
              <a:gd name="connsiteY163" fmla="*/ 1919610 h 2237474"/>
              <a:gd name="connsiteX164" fmla="*/ 3123424 w 12192000"/>
              <a:gd name="connsiteY164" fmla="*/ 1952930 h 2237474"/>
              <a:gd name="connsiteX165" fmla="*/ 3009910 w 12192000"/>
              <a:gd name="connsiteY165" fmla="*/ 1957866 h 2237474"/>
              <a:gd name="connsiteX166" fmla="*/ 2995934 w 12192000"/>
              <a:gd name="connsiteY166" fmla="*/ 1967085 h 2237474"/>
              <a:gd name="connsiteX167" fmla="*/ 2980071 w 12192000"/>
              <a:gd name="connsiteY167" fmla="*/ 1972988 h 2237474"/>
              <a:gd name="connsiteX168" fmla="*/ 2978094 w 12192000"/>
              <a:gd name="connsiteY168" fmla="*/ 1972369 h 2237474"/>
              <a:gd name="connsiteX169" fmla="*/ 2942858 w 12192000"/>
              <a:gd name="connsiteY169" fmla="*/ 1981367 h 2237474"/>
              <a:gd name="connsiteX170" fmla="*/ 2875436 w 12192000"/>
              <a:gd name="connsiteY170" fmla="*/ 1996977 h 2237474"/>
              <a:gd name="connsiteX171" fmla="*/ 2874892 w 12192000"/>
              <a:gd name="connsiteY171" fmla="*/ 1996085 h 2237474"/>
              <a:gd name="connsiteX172" fmla="*/ 2864145 w 12192000"/>
              <a:gd name="connsiteY172" fmla="*/ 1994061 h 2237474"/>
              <a:gd name="connsiteX173" fmla="*/ 2843662 w 12192000"/>
              <a:gd name="connsiteY173" fmla="*/ 1992498 h 2237474"/>
              <a:gd name="connsiteX174" fmla="*/ 2796128 w 12192000"/>
              <a:gd name="connsiteY174" fmla="*/ 1976403 h 2237474"/>
              <a:gd name="connsiteX175" fmla="*/ 2756784 w 12192000"/>
              <a:gd name="connsiteY175" fmla="*/ 1985116 h 2237474"/>
              <a:gd name="connsiteX176" fmla="*/ 2748833 w 12192000"/>
              <a:gd name="connsiteY176" fmla="*/ 1986323 h 2237474"/>
              <a:gd name="connsiteX177" fmla="*/ 2748661 w 12192000"/>
              <a:gd name="connsiteY177" fmla="*/ 1986122 h 2237474"/>
              <a:gd name="connsiteX178" fmla="*/ 2740251 w 12192000"/>
              <a:gd name="connsiteY178" fmla="*/ 1986946 h 2237474"/>
              <a:gd name="connsiteX179" fmla="*/ 2718916 w 12192000"/>
              <a:gd name="connsiteY179" fmla="*/ 1990867 h 2237474"/>
              <a:gd name="connsiteX180" fmla="*/ 2713522 w 12192000"/>
              <a:gd name="connsiteY180" fmla="*/ 1990173 h 2237474"/>
              <a:gd name="connsiteX181" fmla="*/ 2680597 w 12192000"/>
              <a:gd name="connsiteY181" fmla="*/ 1984996 h 2237474"/>
              <a:gd name="connsiteX182" fmla="*/ 2578178 w 12192000"/>
              <a:gd name="connsiteY182" fmla="*/ 1990531 h 2237474"/>
              <a:gd name="connsiteX183" fmla="*/ 2476147 w 12192000"/>
              <a:gd name="connsiteY183" fmla="*/ 1998305 h 2237474"/>
              <a:gd name="connsiteX184" fmla="*/ 2373568 w 12192000"/>
              <a:gd name="connsiteY184" fmla="*/ 2003219 h 2237474"/>
              <a:gd name="connsiteX185" fmla="*/ 2321399 w 12192000"/>
              <a:gd name="connsiteY185" fmla="*/ 1989467 h 2237474"/>
              <a:gd name="connsiteX186" fmla="*/ 2315525 w 12192000"/>
              <a:gd name="connsiteY186" fmla="*/ 1989708 h 2237474"/>
              <a:gd name="connsiteX187" fmla="*/ 2300792 w 12192000"/>
              <a:gd name="connsiteY187" fmla="*/ 1994290 h 2237474"/>
              <a:gd name="connsiteX188" fmla="*/ 2295469 w 12192000"/>
              <a:gd name="connsiteY188" fmla="*/ 1996659 h 2237474"/>
              <a:gd name="connsiteX189" fmla="*/ 2287219 w 12192000"/>
              <a:gd name="connsiteY189" fmla="*/ 1998750 h 2237474"/>
              <a:gd name="connsiteX190" fmla="*/ 2286948 w 12192000"/>
              <a:gd name="connsiteY190" fmla="*/ 1998596 h 2237474"/>
              <a:gd name="connsiteX191" fmla="*/ 2243069 w 12192000"/>
              <a:gd name="connsiteY191" fmla="*/ 2015111 h 2237474"/>
              <a:gd name="connsiteX192" fmla="*/ 2186609 w 12192000"/>
              <a:gd name="connsiteY192" fmla="*/ 2008263 h 2237474"/>
              <a:gd name="connsiteX193" fmla="*/ 2164831 w 12192000"/>
              <a:gd name="connsiteY193" fmla="*/ 2010143 h 2237474"/>
              <a:gd name="connsiteX194" fmla="*/ 2152836 w 12192000"/>
              <a:gd name="connsiteY194" fmla="*/ 2010048 h 2237474"/>
              <a:gd name="connsiteX195" fmla="*/ 2117102 w 12192000"/>
              <a:gd name="connsiteY195" fmla="*/ 2023004 h 2237474"/>
              <a:gd name="connsiteX196" fmla="*/ 2111935 w 12192000"/>
              <a:gd name="connsiteY196" fmla="*/ 2023163 h 2237474"/>
              <a:gd name="connsiteX197" fmla="*/ 2089991 w 12192000"/>
              <a:gd name="connsiteY197" fmla="*/ 2034193 h 2237474"/>
              <a:gd name="connsiteX198" fmla="*/ 2058061 w 12192000"/>
              <a:gd name="connsiteY198" fmla="*/ 2047942 h 2237474"/>
              <a:gd name="connsiteX199" fmla="*/ 2055737 w 12192000"/>
              <a:gd name="connsiteY199" fmla="*/ 2047704 h 2237474"/>
              <a:gd name="connsiteX200" fmla="*/ 2042244 w 12192000"/>
              <a:gd name="connsiteY200" fmla="*/ 2055560 h 2237474"/>
              <a:gd name="connsiteX201" fmla="*/ 1976224 w 12192000"/>
              <a:gd name="connsiteY201" fmla="*/ 2074257 h 2237474"/>
              <a:gd name="connsiteX202" fmla="*/ 1877728 w 12192000"/>
              <a:gd name="connsiteY202" fmla="*/ 2101004 h 2237474"/>
              <a:gd name="connsiteX203" fmla="*/ 1759056 w 12192000"/>
              <a:gd name="connsiteY203" fmla="*/ 2125608 h 2237474"/>
              <a:gd name="connsiteX204" fmla="*/ 1637948 w 12192000"/>
              <a:gd name="connsiteY204" fmla="*/ 2172597 h 2237474"/>
              <a:gd name="connsiteX205" fmla="*/ 1434549 w 12192000"/>
              <a:gd name="connsiteY205" fmla="*/ 2234522 h 2237474"/>
              <a:gd name="connsiteX206" fmla="*/ 1398481 w 12192000"/>
              <a:gd name="connsiteY206" fmla="*/ 2237074 h 2237474"/>
              <a:gd name="connsiteX207" fmla="*/ 1398407 w 12192000"/>
              <a:gd name="connsiteY207" fmla="*/ 2237095 h 2237474"/>
              <a:gd name="connsiteX208" fmla="*/ 1370962 w 12192000"/>
              <a:gd name="connsiteY208" fmla="*/ 2237474 h 2237474"/>
              <a:gd name="connsiteX209" fmla="*/ 1356367 w 12192000"/>
              <a:gd name="connsiteY209" fmla="*/ 2235089 h 2237474"/>
              <a:gd name="connsiteX210" fmla="*/ 1324828 w 12192000"/>
              <a:gd name="connsiteY210" fmla="*/ 2231968 h 2237474"/>
              <a:gd name="connsiteX211" fmla="*/ 1297744 w 12192000"/>
              <a:gd name="connsiteY211" fmla="*/ 2235849 h 2237474"/>
              <a:gd name="connsiteX212" fmla="*/ 1286236 w 12192000"/>
              <a:gd name="connsiteY212" fmla="*/ 2233135 h 2237474"/>
              <a:gd name="connsiteX213" fmla="*/ 1283504 w 12192000"/>
              <a:gd name="connsiteY213" fmla="*/ 2233797 h 2237474"/>
              <a:gd name="connsiteX214" fmla="*/ 1279765 w 12192000"/>
              <a:gd name="connsiteY214" fmla="*/ 2229639 h 2237474"/>
              <a:gd name="connsiteX215" fmla="*/ 1195347 w 12192000"/>
              <a:gd name="connsiteY215" fmla="*/ 2212354 h 2237474"/>
              <a:gd name="connsiteX216" fmla="*/ 970251 w 12192000"/>
              <a:gd name="connsiteY216" fmla="*/ 2221029 h 2237474"/>
              <a:gd name="connsiteX217" fmla="*/ 812914 w 12192000"/>
              <a:gd name="connsiteY217" fmla="*/ 2202752 h 2237474"/>
              <a:gd name="connsiteX218" fmla="*/ 800195 w 12192000"/>
              <a:gd name="connsiteY218" fmla="*/ 2209407 h 2237474"/>
              <a:gd name="connsiteX219" fmla="*/ 784978 w 12192000"/>
              <a:gd name="connsiteY219" fmla="*/ 2212360 h 2237474"/>
              <a:gd name="connsiteX220" fmla="*/ 681987 w 12192000"/>
              <a:gd name="connsiteY220" fmla="*/ 2216757 h 2237474"/>
              <a:gd name="connsiteX221" fmla="*/ 669923 w 12192000"/>
              <a:gd name="connsiteY221" fmla="*/ 2211682 h 2237474"/>
              <a:gd name="connsiteX222" fmla="*/ 648680 w 12192000"/>
              <a:gd name="connsiteY222" fmla="*/ 2206229 h 2237474"/>
              <a:gd name="connsiteX223" fmla="*/ 597225 w 12192000"/>
              <a:gd name="connsiteY223" fmla="*/ 2180999 h 2237474"/>
              <a:gd name="connsiteX224" fmla="*/ 558449 w 12192000"/>
              <a:gd name="connsiteY224" fmla="*/ 2182346 h 2237474"/>
              <a:gd name="connsiteX225" fmla="*/ 550517 w 12192000"/>
              <a:gd name="connsiteY225" fmla="*/ 2182060 h 2237474"/>
              <a:gd name="connsiteX226" fmla="*/ 550309 w 12192000"/>
              <a:gd name="connsiteY226" fmla="*/ 2181825 h 2237474"/>
              <a:gd name="connsiteX227" fmla="*/ 541836 w 12192000"/>
              <a:gd name="connsiteY227" fmla="*/ 2181063 h 2237474"/>
              <a:gd name="connsiteX228" fmla="*/ 536057 w 12192000"/>
              <a:gd name="connsiteY228" fmla="*/ 2181537 h 2237474"/>
              <a:gd name="connsiteX229" fmla="*/ 520671 w 12192000"/>
              <a:gd name="connsiteY229" fmla="*/ 2180980 h 2237474"/>
              <a:gd name="connsiteX230" fmla="*/ 515024 w 12192000"/>
              <a:gd name="connsiteY230" fmla="*/ 2179258 h 2237474"/>
              <a:gd name="connsiteX231" fmla="*/ 512278 w 12192000"/>
              <a:gd name="connsiteY231" fmla="*/ 2176369 h 2237474"/>
              <a:gd name="connsiteX232" fmla="*/ 480419 w 12192000"/>
              <a:gd name="connsiteY232" fmla="*/ 2167807 h 2237474"/>
              <a:gd name="connsiteX233" fmla="*/ 413835 w 12192000"/>
              <a:gd name="connsiteY233" fmla="*/ 2156783 h 2237474"/>
              <a:gd name="connsiteX234" fmla="*/ 376513 w 12192000"/>
              <a:gd name="connsiteY234" fmla="*/ 2154014 h 2237474"/>
              <a:gd name="connsiteX235" fmla="*/ 273386 w 12192000"/>
              <a:gd name="connsiteY235" fmla="*/ 2142551 h 2237474"/>
              <a:gd name="connsiteX236" fmla="*/ 169207 w 12192000"/>
              <a:gd name="connsiteY236" fmla="*/ 2128100 h 2237474"/>
              <a:gd name="connsiteX237" fmla="*/ 93149 w 12192000"/>
              <a:gd name="connsiteY237" fmla="*/ 2105324 h 2237474"/>
              <a:gd name="connsiteX238" fmla="*/ 88109 w 12192000"/>
              <a:gd name="connsiteY238" fmla="*/ 2106704 h 2237474"/>
              <a:gd name="connsiteX239" fmla="*/ 80022 w 12192000"/>
              <a:gd name="connsiteY239" fmla="*/ 2107254 h 2237474"/>
              <a:gd name="connsiteX240" fmla="*/ 79717 w 12192000"/>
              <a:gd name="connsiteY240" fmla="*/ 2107046 h 2237474"/>
              <a:gd name="connsiteX241" fmla="*/ 72352 w 12192000"/>
              <a:gd name="connsiteY241" fmla="*/ 2107991 h 2237474"/>
              <a:gd name="connsiteX242" fmla="*/ 37645 w 12192000"/>
              <a:gd name="connsiteY242" fmla="*/ 2115401 h 2237474"/>
              <a:gd name="connsiteX243" fmla="*/ 4572 w 12192000"/>
              <a:gd name="connsiteY243" fmla="*/ 2111091 h 2237474"/>
              <a:gd name="connsiteX244" fmla="*/ 0 w 12192000"/>
              <a:gd name="connsiteY244" fmla="*/ 2110468 h 2237474"/>
              <a:gd name="connsiteX245" fmla="*/ 0 w 12192000"/>
              <a:gd name="connsiteY2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11738 w 12192000"/>
              <a:gd name="connsiteY136" fmla="*/ 1776964 h 2237474"/>
              <a:gd name="connsiteX137" fmla="*/ 4560070 w 12192000"/>
              <a:gd name="connsiteY137" fmla="*/ 1785640 h 2237474"/>
              <a:gd name="connsiteX138" fmla="*/ 4536503 w 12192000"/>
              <a:gd name="connsiteY138" fmla="*/ 1785334 h 2237474"/>
              <a:gd name="connsiteX139" fmla="*/ 4513724 w 12192000"/>
              <a:gd name="connsiteY139" fmla="*/ 1791996 h 2237474"/>
              <a:gd name="connsiteX140" fmla="*/ 4459810 w 12192000"/>
              <a:gd name="connsiteY140" fmla="*/ 1797886 h 2237474"/>
              <a:gd name="connsiteX141" fmla="*/ 4379064 w 12192000"/>
              <a:gd name="connsiteY141" fmla="*/ 1817177 h 2237474"/>
              <a:gd name="connsiteX142" fmla="*/ 4319209 w 12192000"/>
              <a:gd name="connsiteY142" fmla="*/ 1834833 h 2237474"/>
              <a:gd name="connsiteX143" fmla="*/ 4306907 w 12192000"/>
              <a:gd name="connsiteY143" fmla="*/ 1841641 h 2237474"/>
              <a:gd name="connsiteX144" fmla="*/ 4290981 w 12192000"/>
              <a:gd name="connsiteY144" fmla="*/ 1839677 h 2237474"/>
              <a:gd name="connsiteX145" fmla="*/ 4285792 w 12192000"/>
              <a:gd name="connsiteY145" fmla="*/ 1836231 h 2237474"/>
              <a:gd name="connsiteX146" fmla="*/ 4238372 w 12192000"/>
              <a:gd name="connsiteY146" fmla="*/ 1851480 h 2237474"/>
              <a:gd name="connsiteX147" fmla="*/ 4232517 w 12192000"/>
              <a:gd name="connsiteY147" fmla="*/ 1852567 h 2237474"/>
              <a:gd name="connsiteX148" fmla="*/ 4191732 w 12192000"/>
              <a:gd name="connsiteY148" fmla="*/ 1857328 h 2237474"/>
              <a:gd name="connsiteX149" fmla="*/ 4065532 w 12192000"/>
              <a:gd name="connsiteY149" fmla="*/ 1855477 h 2237474"/>
              <a:gd name="connsiteX150" fmla="*/ 4028460 w 12192000"/>
              <a:gd name="connsiteY150" fmla="*/ 1855137 h 2237474"/>
              <a:gd name="connsiteX151" fmla="*/ 4002267 w 12192000"/>
              <a:gd name="connsiteY151" fmla="*/ 1852352 h 2237474"/>
              <a:gd name="connsiteX152" fmla="*/ 3931396 w 12192000"/>
              <a:gd name="connsiteY152" fmla="*/ 1858915 h 2237474"/>
              <a:gd name="connsiteX153" fmla="*/ 3812162 w 12192000"/>
              <a:gd name="connsiteY153" fmla="*/ 1875501 h 2237474"/>
              <a:gd name="connsiteX154" fmla="*/ 3767672 w 12192000"/>
              <a:gd name="connsiteY154" fmla="*/ 1874600 h 2237474"/>
              <a:gd name="connsiteX155" fmla="*/ 3764741 w 12192000"/>
              <a:gd name="connsiteY155" fmla="*/ 1869433 h 2237474"/>
              <a:gd name="connsiteX156" fmla="*/ 3751332 w 12192000"/>
              <a:gd name="connsiteY156" fmla="*/ 1869854 h 2237474"/>
              <a:gd name="connsiteX157" fmla="*/ 3748155 w 12192000"/>
              <a:gd name="connsiteY157" fmla="*/ 1868903 h 2237474"/>
              <a:gd name="connsiteX158" fmla="*/ 3729530 w 12192000"/>
              <a:gd name="connsiteY158" fmla="*/ 1864513 h 2237474"/>
              <a:gd name="connsiteX159" fmla="*/ 3680177 w 12192000"/>
              <a:gd name="connsiteY159" fmla="*/ 1881552 h 2237474"/>
              <a:gd name="connsiteX160" fmla="*/ 3567259 w 12192000"/>
              <a:gd name="connsiteY160" fmla="*/ 1893482 h 2237474"/>
              <a:gd name="connsiteX161" fmla="*/ 3405770 w 12192000"/>
              <a:gd name="connsiteY161" fmla="*/ 1904591 h 2237474"/>
              <a:gd name="connsiteX162" fmla="*/ 3280097 w 12192000"/>
              <a:gd name="connsiteY162" fmla="*/ 1919610 h 2237474"/>
              <a:gd name="connsiteX163" fmla="*/ 3123424 w 12192000"/>
              <a:gd name="connsiteY163" fmla="*/ 1952930 h 2237474"/>
              <a:gd name="connsiteX164" fmla="*/ 3009910 w 12192000"/>
              <a:gd name="connsiteY164" fmla="*/ 1957866 h 2237474"/>
              <a:gd name="connsiteX165" fmla="*/ 2995934 w 12192000"/>
              <a:gd name="connsiteY165" fmla="*/ 1967085 h 2237474"/>
              <a:gd name="connsiteX166" fmla="*/ 2980071 w 12192000"/>
              <a:gd name="connsiteY166" fmla="*/ 1972988 h 2237474"/>
              <a:gd name="connsiteX167" fmla="*/ 2978094 w 12192000"/>
              <a:gd name="connsiteY167" fmla="*/ 1972369 h 2237474"/>
              <a:gd name="connsiteX168" fmla="*/ 2942858 w 12192000"/>
              <a:gd name="connsiteY168" fmla="*/ 1981367 h 2237474"/>
              <a:gd name="connsiteX169" fmla="*/ 2875436 w 12192000"/>
              <a:gd name="connsiteY169" fmla="*/ 1996977 h 2237474"/>
              <a:gd name="connsiteX170" fmla="*/ 2874892 w 12192000"/>
              <a:gd name="connsiteY170" fmla="*/ 1996085 h 2237474"/>
              <a:gd name="connsiteX171" fmla="*/ 2864145 w 12192000"/>
              <a:gd name="connsiteY171" fmla="*/ 1994061 h 2237474"/>
              <a:gd name="connsiteX172" fmla="*/ 2843662 w 12192000"/>
              <a:gd name="connsiteY172" fmla="*/ 1992498 h 2237474"/>
              <a:gd name="connsiteX173" fmla="*/ 2796128 w 12192000"/>
              <a:gd name="connsiteY173" fmla="*/ 1976403 h 2237474"/>
              <a:gd name="connsiteX174" fmla="*/ 2756784 w 12192000"/>
              <a:gd name="connsiteY174" fmla="*/ 1985116 h 2237474"/>
              <a:gd name="connsiteX175" fmla="*/ 2748833 w 12192000"/>
              <a:gd name="connsiteY175" fmla="*/ 1986323 h 2237474"/>
              <a:gd name="connsiteX176" fmla="*/ 2748661 w 12192000"/>
              <a:gd name="connsiteY176" fmla="*/ 1986122 h 2237474"/>
              <a:gd name="connsiteX177" fmla="*/ 2740251 w 12192000"/>
              <a:gd name="connsiteY177" fmla="*/ 1986946 h 2237474"/>
              <a:gd name="connsiteX178" fmla="*/ 2718916 w 12192000"/>
              <a:gd name="connsiteY178" fmla="*/ 1990867 h 2237474"/>
              <a:gd name="connsiteX179" fmla="*/ 2713522 w 12192000"/>
              <a:gd name="connsiteY179" fmla="*/ 1990173 h 2237474"/>
              <a:gd name="connsiteX180" fmla="*/ 2680597 w 12192000"/>
              <a:gd name="connsiteY180" fmla="*/ 1984996 h 2237474"/>
              <a:gd name="connsiteX181" fmla="*/ 2578178 w 12192000"/>
              <a:gd name="connsiteY181" fmla="*/ 1990531 h 2237474"/>
              <a:gd name="connsiteX182" fmla="*/ 2476147 w 12192000"/>
              <a:gd name="connsiteY182" fmla="*/ 1998305 h 2237474"/>
              <a:gd name="connsiteX183" fmla="*/ 2373568 w 12192000"/>
              <a:gd name="connsiteY183" fmla="*/ 2003219 h 2237474"/>
              <a:gd name="connsiteX184" fmla="*/ 2321399 w 12192000"/>
              <a:gd name="connsiteY184" fmla="*/ 1989467 h 2237474"/>
              <a:gd name="connsiteX185" fmla="*/ 2315525 w 12192000"/>
              <a:gd name="connsiteY185" fmla="*/ 1989708 h 2237474"/>
              <a:gd name="connsiteX186" fmla="*/ 2300792 w 12192000"/>
              <a:gd name="connsiteY186" fmla="*/ 1994290 h 2237474"/>
              <a:gd name="connsiteX187" fmla="*/ 2295469 w 12192000"/>
              <a:gd name="connsiteY187" fmla="*/ 1996659 h 2237474"/>
              <a:gd name="connsiteX188" fmla="*/ 2287219 w 12192000"/>
              <a:gd name="connsiteY188" fmla="*/ 1998750 h 2237474"/>
              <a:gd name="connsiteX189" fmla="*/ 2286948 w 12192000"/>
              <a:gd name="connsiteY189" fmla="*/ 1998596 h 2237474"/>
              <a:gd name="connsiteX190" fmla="*/ 2243069 w 12192000"/>
              <a:gd name="connsiteY190" fmla="*/ 2015111 h 2237474"/>
              <a:gd name="connsiteX191" fmla="*/ 2186609 w 12192000"/>
              <a:gd name="connsiteY191" fmla="*/ 2008263 h 2237474"/>
              <a:gd name="connsiteX192" fmla="*/ 2164831 w 12192000"/>
              <a:gd name="connsiteY192" fmla="*/ 2010143 h 2237474"/>
              <a:gd name="connsiteX193" fmla="*/ 2152836 w 12192000"/>
              <a:gd name="connsiteY193" fmla="*/ 2010048 h 2237474"/>
              <a:gd name="connsiteX194" fmla="*/ 2117102 w 12192000"/>
              <a:gd name="connsiteY194" fmla="*/ 2023004 h 2237474"/>
              <a:gd name="connsiteX195" fmla="*/ 2111935 w 12192000"/>
              <a:gd name="connsiteY195" fmla="*/ 2023163 h 2237474"/>
              <a:gd name="connsiteX196" fmla="*/ 2089991 w 12192000"/>
              <a:gd name="connsiteY196" fmla="*/ 2034193 h 2237474"/>
              <a:gd name="connsiteX197" fmla="*/ 2058061 w 12192000"/>
              <a:gd name="connsiteY197" fmla="*/ 2047942 h 2237474"/>
              <a:gd name="connsiteX198" fmla="*/ 2055737 w 12192000"/>
              <a:gd name="connsiteY198" fmla="*/ 2047704 h 2237474"/>
              <a:gd name="connsiteX199" fmla="*/ 2042244 w 12192000"/>
              <a:gd name="connsiteY199" fmla="*/ 2055560 h 2237474"/>
              <a:gd name="connsiteX200" fmla="*/ 1976224 w 12192000"/>
              <a:gd name="connsiteY200" fmla="*/ 2074257 h 2237474"/>
              <a:gd name="connsiteX201" fmla="*/ 1877728 w 12192000"/>
              <a:gd name="connsiteY201" fmla="*/ 2101004 h 2237474"/>
              <a:gd name="connsiteX202" fmla="*/ 1759056 w 12192000"/>
              <a:gd name="connsiteY202" fmla="*/ 2125608 h 2237474"/>
              <a:gd name="connsiteX203" fmla="*/ 1637948 w 12192000"/>
              <a:gd name="connsiteY203" fmla="*/ 2172597 h 2237474"/>
              <a:gd name="connsiteX204" fmla="*/ 1434549 w 12192000"/>
              <a:gd name="connsiteY204" fmla="*/ 2234522 h 2237474"/>
              <a:gd name="connsiteX205" fmla="*/ 1398481 w 12192000"/>
              <a:gd name="connsiteY205" fmla="*/ 2237074 h 2237474"/>
              <a:gd name="connsiteX206" fmla="*/ 1398407 w 12192000"/>
              <a:gd name="connsiteY206" fmla="*/ 2237095 h 2237474"/>
              <a:gd name="connsiteX207" fmla="*/ 1370962 w 12192000"/>
              <a:gd name="connsiteY207" fmla="*/ 2237474 h 2237474"/>
              <a:gd name="connsiteX208" fmla="*/ 1356367 w 12192000"/>
              <a:gd name="connsiteY208" fmla="*/ 2235089 h 2237474"/>
              <a:gd name="connsiteX209" fmla="*/ 1324828 w 12192000"/>
              <a:gd name="connsiteY209" fmla="*/ 2231968 h 2237474"/>
              <a:gd name="connsiteX210" fmla="*/ 1297744 w 12192000"/>
              <a:gd name="connsiteY210" fmla="*/ 2235849 h 2237474"/>
              <a:gd name="connsiteX211" fmla="*/ 1286236 w 12192000"/>
              <a:gd name="connsiteY211" fmla="*/ 2233135 h 2237474"/>
              <a:gd name="connsiteX212" fmla="*/ 1283504 w 12192000"/>
              <a:gd name="connsiteY212" fmla="*/ 2233797 h 2237474"/>
              <a:gd name="connsiteX213" fmla="*/ 1279765 w 12192000"/>
              <a:gd name="connsiteY213" fmla="*/ 2229639 h 2237474"/>
              <a:gd name="connsiteX214" fmla="*/ 1195347 w 12192000"/>
              <a:gd name="connsiteY214" fmla="*/ 2212354 h 2237474"/>
              <a:gd name="connsiteX215" fmla="*/ 970251 w 12192000"/>
              <a:gd name="connsiteY215" fmla="*/ 2221029 h 2237474"/>
              <a:gd name="connsiteX216" fmla="*/ 812914 w 12192000"/>
              <a:gd name="connsiteY216" fmla="*/ 2202752 h 2237474"/>
              <a:gd name="connsiteX217" fmla="*/ 800195 w 12192000"/>
              <a:gd name="connsiteY217" fmla="*/ 2209407 h 2237474"/>
              <a:gd name="connsiteX218" fmla="*/ 784978 w 12192000"/>
              <a:gd name="connsiteY218" fmla="*/ 2212360 h 2237474"/>
              <a:gd name="connsiteX219" fmla="*/ 681987 w 12192000"/>
              <a:gd name="connsiteY219" fmla="*/ 2216757 h 2237474"/>
              <a:gd name="connsiteX220" fmla="*/ 669923 w 12192000"/>
              <a:gd name="connsiteY220" fmla="*/ 2211682 h 2237474"/>
              <a:gd name="connsiteX221" fmla="*/ 648680 w 12192000"/>
              <a:gd name="connsiteY221" fmla="*/ 2206229 h 2237474"/>
              <a:gd name="connsiteX222" fmla="*/ 597225 w 12192000"/>
              <a:gd name="connsiteY222" fmla="*/ 2180999 h 2237474"/>
              <a:gd name="connsiteX223" fmla="*/ 558449 w 12192000"/>
              <a:gd name="connsiteY223" fmla="*/ 2182346 h 2237474"/>
              <a:gd name="connsiteX224" fmla="*/ 550517 w 12192000"/>
              <a:gd name="connsiteY224" fmla="*/ 2182060 h 2237474"/>
              <a:gd name="connsiteX225" fmla="*/ 550309 w 12192000"/>
              <a:gd name="connsiteY225" fmla="*/ 2181825 h 2237474"/>
              <a:gd name="connsiteX226" fmla="*/ 541836 w 12192000"/>
              <a:gd name="connsiteY226" fmla="*/ 2181063 h 2237474"/>
              <a:gd name="connsiteX227" fmla="*/ 536057 w 12192000"/>
              <a:gd name="connsiteY227" fmla="*/ 2181537 h 2237474"/>
              <a:gd name="connsiteX228" fmla="*/ 520671 w 12192000"/>
              <a:gd name="connsiteY228" fmla="*/ 2180980 h 2237474"/>
              <a:gd name="connsiteX229" fmla="*/ 515024 w 12192000"/>
              <a:gd name="connsiteY229" fmla="*/ 2179258 h 2237474"/>
              <a:gd name="connsiteX230" fmla="*/ 512278 w 12192000"/>
              <a:gd name="connsiteY230" fmla="*/ 2176369 h 2237474"/>
              <a:gd name="connsiteX231" fmla="*/ 480419 w 12192000"/>
              <a:gd name="connsiteY231" fmla="*/ 2167807 h 2237474"/>
              <a:gd name="connsiteX232" fmla="*/ 413835 w 12192000"/>
              <a:gd name="connsiteY232" fmla="*/ 2156783 h 2237474"/>
              <a:gd name="connsiteX233" fmla="*/ 376513 w 12192000"/>
              <a:gd name="connsiteY233" fmla="*/ 2154014 h 2237474"/>
              <a:gd name="connsiteX234" fmla="*/ 273386 w 12192000"/>
              <a:gd name="connsiteY234" fmla="*/ 2142551 h 2237474"/>
              <a:gd name="connsiteX235" fmla="*/ 169207 w 12192000"/>
              <a:gd name="connsiteY235" fmla="*/ 2128100 h 2237474"/>
              <a:gd name="connsiteX236" fmla="*/ 93149 w 12192000"/>
              <a:gd name="connsiteY236" fmla="*/ 2105324 h 2237474"/>
              <a:gd name="connsiteX237" fmla="*/ 88109 w 12192000"/>
              <a:gd name="connsiteY237" fmla="*/ 2106704 h 2237474"/>
              <a:gd name="connsiteX238" fmla="*/ 80022 w 12192000"/>
              <a:gd name="connsiteY238" fmla="*/ 2107254 h 2237474"/>
              <a:gd name="connsiteX239" fmla="*/ 79717 w 12192000"/>
              <a:gd name="connsiteY239" fmla="*/ 2107046 h 2237474"/>
              <a:gd name="connsiteX240" fmla="*/ 72352 w 12192000"/>
              <a:gd name="connsiteY240" fmla="*/ 2107991 h 2237474"/>
              <a:gd name="connsiteX241" fmla="*/ 37645 w 12192000"/>
              <a:gd name="connsiteY241" fmla="*/ 2115401 h 2237474"/>
              <a:gd name="connsiteX242" fmla="*/ 4572 w 12192000"/>
              <a:gd name="connsiteY242" fmla="*/ 2111091 h 2237474"/>
              <a:gd name="connsiteX243" fmla="*/ 0 w 12192000"/>
              <a:gd name="connsiteY243" fmla="*/ 2110468 h 2237474"/>
              <a:gd name="connsiteX244" fmla="*/ 0 w 12192000"/>
              <a:gd name="connsiteY2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11738 w 12192000"/>
              <a:gd name="connsiteY135" fmla="*/ 1776964 h 2237474"/>
              <a:gd name="connsiteX136" fmla="*/ 4560070 w 12192000"/>
              <a:gd name="connsiteY136" fmla="*/ 1785640 h 2237474"/>
              <a:gd name="connsiteX137" fmla="*/ 4536503 w 12192000"/>
              <a:gd name="connsiteY137" fmla="*/ 1785334 h 2237474"/>
              <a:gd name="connsiteX138" fmla="*/ 4513724 w 12192000"/>
              <a:gd name="connsiteY138" fmla="*/ 1791996 h 2237474"/>
              <a:gd name="connsiteX139" fmla="*/ 4459810 w 12192000"/>
              <a:gd name="connsiteY139" fmla="*/ 1797886 h 2237474"/>
              <a:gd name="connsiteX140" fmla="*/ 4379064 w 12192000"/>
              <a:gd name="connsiteY140" fmla="*/ 1817177 h 2237474"/>
              <a:gd name="connsiteX141" fmla="*/ 4319209 w 12192000"/>
              <a:gd name="connsiteY141" fmla="*/ 1834833 h 2237474"/>
              <a:gd name="connsiteX142" fmla="*/ 4306907 w 12192000"/>
              <a:gd name="connsiteY142" fmla="*/ 1841641 h 2237474"/>
              <a:gd name="connsiteX143" fmla="*/ 4290981 w 12192000"/>
              <a:gd name="connsiteY143" fmla="*/ 1839677 h 2237474"/>
              <a:gd name="connsiteX144" fmla="*/ 4285792 w 12192000"/>
              <a:gd name="connsiteY144" fmla="*/ 1836231 h 2237474"/>
              <a:gd name="connsiteX145" fmla="*/ 4238372 w 12192000"/>
              <a:gd name="connsiteY145" fmla="*/ 1851480 h 2237474"/>
              <a:gd name="connsiteX146" fmla="*/ 4232517 w 12192000"/>
              <a:gd name="connsiteY146" fmla="*/ 1852567 h 2237474"/>
              <a:gd name="connsiteX147" fmla="*/ 4191732 w 12192000"/>
              <a:gd name="connsiteY147" fmla="*/ 1857328 h 2237474"/>
              <a:gd name="connsiteX148" fmla="*/ 4065532 w 12192000"/>
              <a:gd name="connsiteY148" fmla="*/ 1855477 h 2237474"/>
              <a:gd name="connsiteX149" fmla="*/ 4028460 w 12192000"/>
              <a:gd name="connsiteY149" fmla="*/ 1855137 h 2237474"/>
              <a:gd name="connsiteX150" fmla="*/ 4002267 w 12192000"/>
              <a:gd name="connsiteY150" fmla="*/ 1852352 h 2237474"/>
              <a:gd name="connsiteX151" fmla="*/ 3931396 w 12192000"/>
              <a:gd name="connsiteY151" fmla="*/ 1858915 h 2237474"/>
              <a:gd name="connsiteX152" fmla="*/ 3812162 w 12192000"/>
              <a:gd name="connsiteY152" fmla="*/ 1875501 h 2237474"/>
              <a:gd name="connsiteX153" fmla="*/ 3767672 w 12192000"/>
              <a:gd name="connsiteY153" fmla="*/ 1874600 h 2237474"/>
              <a:gd name="connsiteX154" fmla="*/ 3764741 w 12192000"/>
              <a:gd name="connsiteY154" fmla="*/ 1869433 h 2237474"/>
              <a:gd name="connsiteX155" fmla="*/ 3751332 w 12192000"/>
              <a:gd name="connsiteY155" fmla="*/ 1869854 h 2237474"/>
              <a:gd name="connsiteX156" fmla="*/ 3748155 w 12192000"/>
              <a:gd name="connsiteY156" fmla="*/ 1868903 h 2237474"/>
              <a:gd name="connsiteX157" fmla="*/ 3729530 w 12192000"/>
              <a:gd name="connsiteY157" fmla="*/ 1864513 h 2237474"/>
              <a:gd name="connsiteX158" fmla="*/ 3680177 w 12192000"/>
              <a:gd name="connsiteY158" fmla="*/ 1881552 h 2237474"/>
              <a:gd name="connsiteX159" fmla="*/ 3567259 w 12192000"/>
              <a:gd name="connsiteY159" fmla="*/ 1893482 h 2237474"/>
              <a:gd name="connsiteX160" fmla="*/ 3405770 w 12192000"/>
              <a:gd name="connsiteY160" fmla="*/ 1904591 h 2237474"/>
              <a:gd name="connsiteX161" fmla="*/ 3280097 w 12192000"/>
              <a:gd name="connsiteY161" fmla="*/ 1919610 h 2237474"/>
              <a:gd name="connsiteX162" fmla="*/ 3123424 w 12192000"/>
              <a:gd name="connsiteY162" fmla="*/ 1952930 h 2237474"/>
              <a:gd name="connsiteX163" fmla="*/ 3009910 w 12192000"/>
              <a:gd name="connsiteY163" fmla="*/ 1957866 h 2237474"/>
              <a:gd name="connsiteX164" fmla="*/ 2995934 w 12192000"/>
              <a:gd name="connsiteY164" fmla="*/ 1967085 h 2237474"/>
              <a:gd name="connsiteX165" fmla="*/ 2980071 w 12192000"/>
              <a:gd name="connsiteY165" fmla="*/ 1972988 h 2237474"/>
              <a:gd name="connsiteX166" fmla="*/ 2978094 w 12192000"/>
              <a:gd name="connsiteY166" fmla="*/ 1972369 h 2237474"/>
              <a:gd name="connsiteX167" fmla="*/ 2942858 w 12192000"/>
              <a:gd name="connsiteY167" fmla="*/ 1981367 h 2237474"/>
              <a:gd name="connsiteX168" fmla="*/ 2875436 w 12192000"/>
              <a:gd name="connsiteY168" fmla="*/ 1996977 h 2237474"/>
              <a:gd name="connsiteX169" fmla="*/ 2874892 w 12192000"/>
              <a:gd name="connsiteY169" fmla="*/ 1996085 h 2237474"/>
              <a:gd name="connsiteX170" fmla="*/ 2864145 w 12192000"/>
              <a:gd name="connsiteY170" fmla="*/ 1994061 h 2237474"/>
              <a:gd name="connsiteX171" fmla="*/ 2843662 w 12192000"/>
              <a:gd name="connsiteY171" fmla="*/ 1992498 h 2237474"/>
              <a:gd name="connsiteX172" fmla="*/ 2796128 w 12192000"/>
              <a:gd name="connsiteY172" fmla="*/ 1976403 h 2237474"/>
              <a:gd name="connsiteX173" fmla="*/ 2756784 w 12192000"/>
              <a:gd name="connsiteY173" fmla="*/ 1985116 h 2237474"/>
              <a:gd name="connsiteX174" fmla="*/ 2748833 w 12192000"/>
              <a:gd name="connsiteY174" fmla="*/ 1986323 h 2237474"/>
              <a:gd name="connsiteX175" fmla="*/ 2748661 w 12192000"/>
              <a:gd name="connsiteY175" fmla="*/ 1986122 h 2237474"/>
              <a:gd name="connsiteX176" fmla="*/ 2740251 w 12192000"/>
              <a:gd name="connsiteY176" fmla="*/ 1986946 h 2237474"/>
              <a:gd name="connsiteX177" fmla="*/ 2718916 w 12192000"/>
              <a:gd name="connsiteY177" fmla="*/ 1990867 h 2237474"/>
              <a:gd name="connsiteX178" fmla="*/ 2713522 w 12192000"/>
              <a:gd name="connsiteY178" fmla="*/ 1990173 h 2237474"/>
              <a:gd name="connsiteX179" fmla="*/ 2680597 w 12192000"/>
              <a:gd name="connsiteY179" fmla="*/ 1984996 h 2237474"/>
              <a:gd name="connsiteX180" fmla="*/ 2578178 w 12192000"/>
              <a:gd name="connsiteY180" fmla="*/ 1990531 h 2237474"/>
              <a:gd name="connsiteX181" fmla="*/ 2476147 w 12192000"/>
              <a:gd name="connsiteY181" fmla="*/ 1998305 h 2237474"/>
              <a:gd name="connsiteX182" fmla="*/ 2373568 w 12192000"/>
              <a:gd name="connsiteY182" fmla="*/ 2003219 h 2237474"/>
              <a:gd name="connsiteX183" fmla="*/ 2321399 w 12192000"/>
              <a:gd name="connsiteY183" fmla="*/ 1989467 h 2237474"/>
              <a:gd name="connsiteX184" fmla="*/ 2315525 w 12192000"/>
              <a:gd name="connsiteY184" fmla="*/ 1989708 h 2237474"/>
              <a:gd name="connsiteX185" fmla="*/ 2300792 w 12192000"/>
              <a:gd name="connsiteY185" fmla="*/ 1994290 h 2237474"/>
              <a:gd name="connsiteX186" fmla="*/ 2295469 w 12192000"/>
              <a:gd name="connsiteY186" fmla="*/ 1996659 h 2237474"/>
              <a:gd name="connsiteX187" fmla="*/ 2287219 w 12192000"/>
              <a:gd name="connsiteY187" fmla="*/ 1998750 h 2237474"/>
              <a:gd name="connsiteX188" fmla="*/ 2286948 w 12192000"/>
              <a:gd name="connsiteY188" fmla="*/ 1998596 h 2237474"/>
              <a:gd name="connsiteX189" fmla="*/ 2243069 w 12192000"/>
              <a:gd name="connsiteY189" fmla="*/ 2015111 h 2237474"/>
              <a:gd name="connsiteX190" fmla="*/ 2186609 w 12192000"/>
              <a:gd name="connsiteY190" fmla="*/ 2008263 h 2237474"/>
              <a:gd name="connsiteX191" fmla="*/ 2164831 w 12192000"/>
              <a:gd name="connsiteY191" fmla="*/ 2010143 h 2237474"/>
              <a:gd name="connsiteX192" fmla="*/ 2152836 w 12192000"/>
              <a:gd name="connsiteY192" fmla="*/ 2010048 h 2237474"/>
              <a:gd name="connsiteX193" fmla="*/ 2117102 w 12192000"/>
              <a:gd name="connsiteY193" fmla="*/ 2023004 h 2237474"/>
              <a:gd name="connsiteX194" fmla="*/ 2111935 w 12192000"/>
              <a:gd name="connsiteY194" fmla="*/ 2023163 h 2237474"/>
              <a:gd name="connsiteX195" fmla="*/ 2089991 w 12192000"/>
              <a:gd name="connsiteY195" fmla="*/ 2034193 h 2237474"/>
              <a:gd name="connsiteX196" fmla="*/ 2058061 w 12192000"/>
              <a:gd name="connsiteY196" fmla="*/ 2047942 h 2237474"/>
              <a:gd name="connsiteX197" fmla="*/ 2055737 w 12192000"/>
              <a:gd name="connsiteY197" fmla="*/ 2047704 h 2237474"/>
              <a:gd name="connsiteX198" fmla="*/ 2042244 w 12192000"/>
              <a:gd name="connsiteY198" fmla="*/ 2055560 h 2237474"/>
              <a:gd name="connsiteX199" fmla="*/ 1976224 w 12192000"/>
              <a:gd name="connsiteY199" fmla="*/ 2074257 h 2237474"/>
              <a:gd name="connsiteX200" fmla="*/ 1877728 w 12192000"/>
              <a:gd name="connsiteY200" fmla="*/ 2101004 h 2237474"/>
              <a:gd name="connsiteX201" fmla="*/ 1759056 w 12192000"/>
              <a:gd name="connsiteY201" fmla="*/ 2125608 h 2237474"/>
              <a:gd name="connsiteX202" fmla="*/ 1637948 w 12192000"/>
              <a:gd name="connsiteY202" fmla="*/ 2172597 h 2237474"/>
              <a:gd name="connsiteX203" fmla="*/ 1434549 w 12192000"/>
              <a:gd name="connsiteY203" fmla="*/ 2234522 h 2237474"/>
              <a:gd name="connsiteX204" fmla="*/ 1398481 w 12192000"/>
              <a:gd name="connsiteY204" fmla="*/ 2237074 h 2237474"/>
              <a:gd name="connsiteX205" fmla="*/ 1398407 w 12192000"/>
              <a:gd name="connsiteY205" fmla="*/ 2237095 h 2237474"/>
              <a:gd name="connsiteX206" fmla="*/ 1370962 w 12192000"/>
              <a:gd name="connsiteY206" fmla="*/ 2237474 h 2237474"/>
              <a:gd name="connsiteX207" fmla="*/ 1356367 w 12192000"/>
              <a:gd name="connsiteY207" fmla="*/ 2235089 h 2237474"/>
              <a:gd name="connsiteX208" fmla="*/ 1324828 w 12192000"/>
              <a:gd name="connsiteY208" fmla="*/ 2231968 h 2237474"/>
              <a:gd name="connsiteX209" fmla="*/ 1297744 w 12192000"/>
              <a:gd name="connsiteY209" fmla="*/ 2235849 h 2237474"/>
              <a:gd name="connsiteX210" fmla="*/ 1286236 w 12192000"/>
              <a:gd name="connsiteY210" fmla="*/ 2233135 h 2237474"/>
              <a:gd name="connsiteX211" fmla="*/ 1283504 w 12192000"/>
              <a:gd name="connsiteY211" fmla="*/ 2233797 h 2237474"/>
              <a:gd name="connsiteX212" fmla="*/ 1279765 w 12192000"/>
              <a:gd name="connsiteY212" fmla="*/ 2229639 h 2237474"/>
              <a:gd name="connsiteX213" fmla="*/ 1195347 w 12192000"/>
              <a:gd name="connsiteY213" fmla="*/ 2212354 h 2237474"/>
              <a:gd name="connsiteX214" fmla="*/ 970251 w 12192000"/>
              <a:gd name="connsiteY214" fmla="*/ 2221029 h 2237474"/>
              <a:gd name="connsiteX215" fmla="*/ 812914 w 12192000"/>
              <a:gd name="connsiteY215" fmla="*/ 2202752 h 2237474"/>
              <a:gd name="connsiteX216" fmla="*/ 800195 w 12192000"/>
              <a:gd name="connsiteY216" fmla="*/ 2209407 h 2237474"/>
              <a:gd name="connsiteX217" fmla="*/ 784978 w 12192000"/>
              <a:gd name="connsiteY217" fmla="*/ 2212360 h 2237474"/>
              <a:gd name="connsiteX218" fmla="*/ 681987 w 12192000"/>
              <a:gd name="connsiteY218" fmla="*/ 2216757 h 2237474"/>
              <a:gd name="connsiteX219" fmla="*/ 669923 w 12192000"/>
              <a:gd name="connsiteY219" fmla="*/ 2211682 h 2237474"/>
              <a:gd name="connsiteX220" fmla="*/ 648680 w 12192000"/>
              <a:gd name="connsiteY220" fmla="*/ 2206229 h 2237474"/>
              <a:gd name="connsiteX221" fmla="*/ 597225 w 12192000"/>
              <a:gd name="connsiteY221" fmla="*/ 2180999 h 2237474"/>
              <a:gd name="connsiteX222" fmla="*/ 558449 w 12192000"/>
              <a:gd name="connsiteY222" fmla="*/ 2182346 h 2237474"/>
              <a:gd name="connsiteX223" fmla="*/ 550517 w 12192000"/>
              <a:gd name="connsiteY223" fmla="*/ 2182060 h 2237474"/>
              <a:gd name="connsiteX224" fmla="*/ 550309 w 12192000"/>
              <a:gd name="connsiteY224" fmla="*/ 2181825 h 2237474"/>
              <a:gd name="connsiteX225" fmla="*/ 541836 w 12192000"/>
              <a:gd name="connsiteY225" fmla="*/ 2181063 h 2237474"/>
              <a:gd name="connsiteX226" fmla="*/ 536057 w 12192000"/>
              <a:gd name="connsiteY226" fmla="*/ 2181537 h 2237474"/>
              <a:gd name="connsiteX227" fmla="*/ 520671 w 12192000"/>
              <a:gd name="connsiteY227" fmla="*/ 2180980 h 2237474"/>
              <a:gd name="connsiteX228" fmla="*/ 515024 w 12192000"/>
              <a:gd name="connsiteY228" fmla="*/ 2179258 h 2237474"/>
              <a:gd name="connsiteX229" fmla="*/ 512278 w 12192000"/>
              <a:gd name="connsiteY229" fmla="*/ 2176369 h 2237474"/>
              <a:gd name="connsiteX230" fmla="*/ 480419 w 12192000"/>
              <a:gd name="connsiteY230" fmla="*/ 2167807 h 2237474"/>
              <a:gd name="connsiteX231" fmla="*/ 413835 w 12192000"/>
              <a:gd name="connsiteY231" fmla="*/ 2156783 h 2237474"/>
              <a:gd name="connsiteX232" fmla="*/ 376513 w 12192000"/>
              <a:gd name="connsiteY232" fmla="*/ 2154014 h 2237474"/>
              <a:gd name="connsiteX233" fmla="*/ 273386 w 12192000"/>
              <a:gd name="connsiteY233" fmla="*/ 2142551 h 2237474"/>
              <a:gd name="connsiteX234" fmla="*/ 169207 w 12192000"/>
              <a:gd name="connsiteY234" fmla="*/ 2128100 h 2237474"/>
              <a:gd name="connsiteX235" fmla="*/ 93149 w 12192000"/>
              <a:gd name="connsiteY235" fmla="*/ 2105324 h 2237474"/>
              <a:gd name="connsiteX236" fmla="*/ 88109 w 12192000"/>
              <a:gd name="connsiteY236" fmla="*/ 2106704 h 2237474"/>
              <a:gd name="connsiteX237" fmla="*/ 80022 w 12192000"/>
              <a:gd name="connsiteY237" fmla="*/ 2107254 h 2237474"/>
              <a:gd name="connsiteX238" fmla="*/ 79717 w 12192000"/>
              <a:gd name="connsiteY238" fmla="*/ 2107046 h 2237474"/>
              <a:gd name="connsiteX239" fmla="*/ 72352 w 12192000"/>
              <a:gd name="connsiteY239" fmla="*/ 2107991 h 2237474"/>
              <a:gd name="connsiteX240" fmla="*/ 37645 w 12192000"/>
              <a:gd name="connsiteY240" fmla="*/ 2115401 h 2237474"/>
              <a:gd name="connsiteX241" fmla="*/ 4572 w 12192000"/>
              <a:gd name="connsiteY241" fmla="*/ 2111091 h 2237474"/>
              <a:gd name="connsiteX242" fmla="*/ 0 w 12192000"/>
              <a:gd name="connsiteY242" fmla="*/ 2110468 h 2237474"/>
              <a:gd name="connsiteX243" fmla="*/ 0 w 12192000"/>
              <a:gd name="connsiteY2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11738 w 12192000"/>
              <a:gd name="connsiteY134" fmla="*/ 1776964 h 2237474"/>
              <a:gd name="connsiteX135" fmla="*/ 4560070 w 12192000"/>
              <a:gd name="connsiteY135" fmla="*/ 1785640 h 2237474"/>
              <a:gd name="connsiteX136" fmla="*/ 4536503 w 12192000"/>
              <a:gd name="connsiteY136" fmla="*/ 1785334 h 2237474"/>
              <a:gd name="connsiteX137" fmla="*/ 4513724 w 12192000"/>
              <a:gd name="connsiteY137" fmla="*/ 1791996 h 2237474"/>
              <a:gd name="connsiteX138" fmla="*/ 4459810 w 12192000"/>
              <a:gd name="connsiteY138" fmla="*/ 1797886 h 2237474"/>
              <a:gd name="connsiteX139" fmla="*/ 4379064 w 12192000"/>
              <a:gd name="connsiteY139" fmla="*/ 1817177 h 2237474"/>
              <a:gd name="connsiteX140" fmla="*/ 4319209 w 12192000"/>
              <a:gd name="connsiteY140" fmla="*/ 1834833 h 2237474"/>
              <a:gd name="connsiteX141" fmla="*/ 4306907 w 12192000"/>
              <a:gd name="connsiteY141" fmla="*/ 1841641 h 2237474"/>
              <a:gd name="connsiteX142" fmla="*/ 4290981 w 12192000"/>
              <a:gd name="connsiteY142" fmla="*/ 1839677 h 2237474"/>
              <a:gd name="connsiteX143" fmla="*/ 4285792 w 12192000"/>
              <a:gd name="connsiteY143" fmla="*/ 1836231 h 2237474"/>
              <a:gd name="connsiteX144" fmla="*/ 4238372 w 12192000"/>
              <a:gd name="connsiteY144" fmla="*/ 1851480 h 2237474"/>
              <a:gd name="connsiteX145" fmla="*/ 4232517 w 12192000"/>
              <a:gd name="connsiteY145" fmla="*/ 1852567 h 2237474"/>
              <a:gd name="connsiteX146" fmla="*/ 4191732 w 12192000"/>
              <a:gd name="connsiteY146" fmla="*/ 1857328 h 2237474"/>
              <a:gd name="connsiteX147" fmla="*/ 4065532 w 12192000"/>
              <a:gd name="connsiteY147" fmla="*/ 1855477 h 2237474"/>
              <a:gd name="connsiteX148" fmla="*/ 4028460 w 12192000"/>
              <a:gd name="connsiteY148" fmla="*/ 1855137 h 2237474"/>
              <a:gd name="connsiteX149" fmla="*/ 4002267 w 12192000"/>
              <a:gd name="connsiteY149" fmla="*/ 1852352 h 2237474"/>
              <a:gd name="connsiteX150" fmla="*/ 3931396 w 12192000"/>
              <a:gd name="connsiteY150" fmla="*/ 1858915 h 2237474"/>
              <a:gd name="connsiteX151" fmla="*/ 3812162 w 12192000"/>
              <a:gd name="connsiteY151" fmla="*/ 1875501 h 2237474"/>
              <a:gd name="connsiteX152" fmla="*/ 3767672 w 12192000"/>
              <a:gd name="connsiteY152" fmla="*/ 1874600 h 2237474"/>
              <a:gd name="connsiteX153" fmla="*/ 3764741 w 12192000"/>
              <a:gd name="connsiteY153" fmla="*/ 1869433 h 2237474"/>
              <a:gd name="connsiteX154" fmla="*/ 3751332 w 12192000"/>
              <a:gd name="connsiteY154" fmla="*/ 1869854 h 2237474"/>
              <a:gd name="connsiteX155" fmla="*/ 3748155 w 12192000"/>
              <a:gd name="connsiteY155" fmla="*/ 1868903 h 2237474"/>
              <a:gd name="connsiteX156" fmla="*/ 3729530 w 12192000"/>
              <a:gd name="connsiteY156" fmla="*/ 1864513 h 2237474"/>
              <a:gd name="connsiteX157" fmla="*/ 3680177 w 12192000"/>
              <a:gd name="connsiteY157" fmla="*/ 1881552 h 2237474"/>
              <a:gd name="connsiteX158" fmla="*/ 3567259 w 12192000"/>
              <a:gd name="connsiteY158" fmla="*/ 1893482 h 2237474"/>
              <a:gd name="connsiteX159" fmla="*/ 3405770 w 12192000"/>
              <a:gd name="connsiteY159" fmla="*/ 1904591 h 2237474"/>
              <a:gd name="connsiteX160" fmla="*/ 3280097 w 12192000"/>
              <a:gd name="connsiteY160" fmla="*/ 1919610 h 2237474"/>
              <a:gd name="connsiteX161" fmla="*/ 3123424 w 12192000"/>
              <a:gd name="connsiteY161" fmla="*/ 1952930 h 2237474"/>
              <a:gd name="connsiteX162" fmla="*/ 3009910 w 12192000"/>
              <a:gd name="connsiteY162" fmla="*/ 1957866 h 2237474"/>
              <a:gd name="connsiteX163" fmla="*/ 2995934 w 12192000"/>
              <a:gd name="connsiteY163" fmla="*/ 1967085 h 2237474"/>
              <a:gd name="connsiteX164" fmla="*/ 2980071 w 12192000"/>
              <a:gd name="connsiteY164" fmla="*/ 1972988 h 2237474"/>
              <a:gd name="connsiteX165" fmla="*/ 2978094 w 12192000"/>
              <a:gd name="connsiteY165" fmla="*/ 1972369 h 2237474"/>
              <a:gd name="connsiteX166" fmla="*/ 2942858 w 12192000"/>
              <a:gd name="connsiteY166" fmla="*/ 1981367 h 2237474"/>
              <a:gd name="connsiteX167" fmla="*/ 2875436 w 12192000"/>
              <a:gd name="connsiteY167" fmla="*/ 1996977 h 2237474"/>
              <a:gd name="connsiteX168" fmla="*/ 2874892 w 12192000"/>
              <a:gd name="connsiteY168" fmla="*/ 1996085 h 2237474"/>
              <a:gd name="connsiteX169" fmla="*/ 2864145 w 12192000"/>
              <a:gd name="connsiteY169" fmla="*/ 1994061 h 2237474"/>
              <a:gd name="connsiteX170" fmla="*/ 2843662 w 12192000"/>
              <a:gd name="connsiteY170" fmla="*/ 1992498 h 2237474"/>
              <a:gd name="connsiteX171" fmla="*/ 2796128 w 12192000"/>
              <a:gd name="connsiteY171" fmla="*/ 1976403 h 2237474"/>
              <a:gd name="connsiteX172" fmla="*/ 2756784 w 12192000"/>
              <a:gd name="connsiteY172" fmla="*/ 1985116 h 2237474"/>
              <a:gd name="connsiteX173" fmla="*/ 2748833 w 12192000"/>
              <a:gd name="connsiteY173" fmla="*/ 1986323 h 2237474"/>
              <a:gd name="connsiteX174" fmla="*/ 2748661 w 12192000"/>
              <a:gd name="connsiteY174" fmla="*/ 1986122 h 2237474"/>
              <a:gd name="connsiteX175" fmla="*/ 2740251 w 12192000"/>
              <a:gd name="connsiteY175" fmla="*/ 1986946 h 2237474"/>
              <a:gd name="connsiteX176" fmla="*/ 2718916 w 12192000"/>
              <a:gd name="connsiteY176" fmla="*/ 1990867 h 2237474"/>
              <a:gd name="connsiteX177" fmla="*/ 2713522 w 12192000"/>
              <a:gd name="connsiteY177" fmla="*/ 1990173 h 2237474"/>
              <a:gd name="connsiteX178" fmla="*/ 2680597 w 12192000"/>
              <a:gd name="connsiteY178" fmla="*/ 1984996 h 2237474"/>
              <a:gd name="connsiteX179" fmla="*/ 2578178 w 12192000"/>
              <a:gd name="connsiteY179" fmla="*/ 1990531 h 2237474"/>
              <a:gd name="connsiteX180" fmla="*/ 2476147 w 12192000"/>
              <a:gd name="connsiteY180" fmla="*/ 1998305 h 2237474"/>
              <a:gd name="connsiteX181" fmla="*/ 2373568 w 12192000"/>
              <a:gd name="connsiteY181" fmla="*/ 2003219 h 2237474"/>
              <a:gd name="connsiteX182" fmla="*/ 2321399 w 12192000"/>
              <a:gd name="connsiteY182" fmla="*/ 1989467 h 2237474"/>
              <a:gd name="connsiteX183" fmla="*/ 2315525 w 12192000"/>
              <a:gd name="connsiteY183" fmla="*/ 1989708 h 2237474"/>
              <a:gd name="connsiteX184" fmla="*/ 2300792 w 12192000"/>
              <a:gd name="connsiteY184" fmla="*/ 1994290 h 2237474"/>
              <a:gd name="connsiteX185" fmla="*/ 2295469 w 12192000"/>
              <a:gd name="connsiteY185" fmla="*/ 1996659 h 2237474"/>
              <a:gd name="connsiteX186" fmla="*/ 2287219 w 12192000"/>
              <a:gd name="connsiteY186" fmla="*/ 1998750 h 2237474"/>
              <a:gd name="connsiteX187" fmla="*/ 2286948 w 12192000"/>
              <a:gd name="connsiteY187" fmla="*/ 1998596 h 2237474"/>
              <a:gd name="connsiteX188" fmla="*/ 2243069 w 12192000"/>
              <a:gd name="connsiteY188" fmla="*/ 2015111 h 2237474"/>
              <a:gd name="connsiteX189" fmla="*/ 2186609 w 12192000"/>
              <a:gd name="connsiteY189" fmla="*/ 2008263 h 2237474"/>
              <a:gd name="connsiteX190" fmla="*/ 2164831 w 12192000"/>
              <a:gd name="connsiteY190" fmla="*/ 2010143 h 2237474"/>
              <a:gd name="connsiteX191" fmla="*/ 2152836 w 12192000"/>
              <a:gd name="connsiteY191" fmla="*/ 2010048 h 2237474"/>
              <a:gd name="connsiteX192" fmla="*/ 2117102 w 12192000"/>
              <a:gd name="connsiteY192" fmla="*/ 2023004 h 2237474"/>
              <a:gd name="connsiteX193" fmla="*/ 2111935 w 12192000"/>
              <a:gd name="connsiteY193" fmla="*/ 2023163 h 2237474"/>
              <a:gd name="connsiteX194" fmla="*/ 2089991 w 12192000"/>
              <a:gd name="connsiteY194" fmla="*/ 2034193 h 2237474"/>
              <a:gd name="connsiteX195" fmla="*/ 2058061 w 12192000"/>
              <a:gd name="connsiteY195" fmla="*/ 2047942 h 2237474"/>
              <a:gd name="connsiteX196" fmla="*/ 2055737 w 12192000"/>
              <a:gd name="connsiteY196" fmla="*/ 2047704 h 2237474"/>
              <a:gd name="connsiteX197" fmla="*/ 2042244 w 12192000"/>
              <a:gd name="connsiteY197" fmla="*/ 2055560 h 2237474"/>
              <a:gd name="connsiteX198" fmla="*/ 1976224 w 12192000"/>
              <a:gd name="connsiteY198" fmla="*/ 2074257 h 2237474"/>
              <a:gd name="connsiteX199" fmla="*/ 1877728 w 12192000"/>
              <a:gd name="connsiteY199" fmla="*/ 2101004 h 2237474"/>
              <a:gd name="connsiteX200" fmla="*/ 1759056 w 12192000"/>
              <a:gd name="connsiteY200" fmla="*/ 2125608 h 2237474"/>
              <a:gd name="connsiteX201" fmla="*/ 1637948 w 12192000"/>
              <a:gd name="connsiteY201" fmla="*/ 2172597 h 2237474"/>
              <a:gd name="connsiteX202" fmla="*/ 1434549 w 12192000"/>
              <a:gd name="connsiteY202" fmla="*/ 2234522 h 2237474"/>
              <a:gd name="connsiteX203" fmla="*/ 1398481 w 12192000"/>
              <a:gd name="connsiteY203" fmla="*/ 2237074 h 2237474"/>
              <a:gd name="connsiteX204" fmla="*/ 1398407 w 12192000"/>
              <a:gd name="connsiteY204" fmla="*/ 2237095 h 2237474"/>
              <a:gd name="connsiteX205" fmla="*/ 1370962 w 12192000"/>
              <a:gd name="connsiteY205" fmla="*/ 2237474 h 2237474"/>
              <a:gd name="connsiteX206" fmla="*/ 1356367 w 12192000"/>
              <a:gd name="connsiteY206" fmla="*/ 2235089 h 2237474"/>
              <a:gd name="connsiteX207" fmla="*/ 1324828 w 12192000"/>
              <a:gd name="connsiteY207" fmla="*/ 2231968 h 2237474"/>
              <a:gd name="connsiteX208" fmla="*/ 1297744 w 12192000"/>
              <a:gd name="connsiteY208" fmla="*/ 2235849 h 2237474"/>
              <a:gd name="connsiteX209" fmla="*/ 1286236 w 12192000"/>
              <a:gd name="connsiteY209" fmla="*/ 2233135 h 2237474"/>
              <a:gd name="connsiteX210" fmla="*/ 1283504 w 12192000"/>
              <a:gd name="connsiteY210" fmla="*/ 2233797 h 2237474"/>
              <a:gd name="connsiteX211" fmla="*/ 1279765 w 12192000"/>
              <a:gd name="connsiteY211" fmla="*/ 2229639 h 2237474"/>
              <a:gd name="connsiteX212" fmla="*/ 1195347 w 12192000"/>
              <a:gd name="connsiteY212" fmla="*/ 2212354 h 2237474"/>
              <a:gd name="connsiteX213" fmla="*/ 970251 w 12192000"/>
              <a:gd name="connsiteY213" fmla="*/ 2221029 h 2237474"/>
              <a:gd name="connsiteX214" fmla="*/ 812914 w 12192000"/>
              <a:gd name="connsiteY214" fmla="*/ 2202752 h 2237474"/>
              <a:gd name="connsiteX215" fmla="*/ 800195 w 12192000"/>
              <a:gd name="connsiteY215" fmla="*/ 2209407 h 2237474"/>
              <a:gd name="connsiteX216" fmla="*/ 784978 w 12192000"/>
              <a:gd name="connsiteY216" fmla="*/ 2212360 h 2237474"/>
              <a:gd name="connsiteX217" fmla="*/ 681987 w 12192000"/>
              <a:gd name="connsiteY217" fmla="*/ 2216757 h 2237474"/>
              <a:gd name="connsiteX218" fmla="*/ 669923 w 12192000"/>
              <a:gd name="connsiteY218" fmla="*/ 2211682 h 2237474"/>
              <a:gd name="connsiteX219" fmla="*/ 648680 w 12192000"/>
              <a:gd name="connsiteY219" fmla="*/ 2206229 h 2237474"/>
              <a:gd name="connsiteX220" fmla="*/ 597225 w 12192000"/>
              <a:gd name="connsiteY220" fmla="*/ 2180999 h 2237474"/>
              <a:gd name="connsiteX221" fmla="*/ 558449 w 12192000"/>
              <a:gd name="connsiteY221" fmla="*/ 2182346 h 2237474"/>
              <a:gd name="connsiteX222" fmla="*/ 550517 w 12192000"/>
              <a:gd name="connsiteY222" fmla="*/ 2182060 h 2237474"/>
              <a:gd name="connsiteX223" fmla="*/ 550309 w 12192000"/>
              <a:gd name="connsiteY223" fmla="*/ 2181825 h 2237474"/>
              <a:gd name="connsiteX224" fmla="*/ 541836 w 12192000"/>
              <a:gd name="connsiteY224" fmla="*/ 2181063 h 2237474"/>
              <a:gd name="connsiteX225" fmla="*/ 536057 w 12192000"/>
              <a:gd name="connsiteY225" fmla="*/ 2181537 h 2237474"/>
              <a:gd name="connsiteX226" fmla="*/ 520671 w 12192000"/>
              <a:gd name="connsiteY226" fmla="*/ 2180980 h 2237474"/>
              <a:gd name="connsiteX227" fmla="*/ 515024 w 12192000"/>
              <a:gd name="connsiteY227" fmla="*/ 2179258 h 2237474"/>
              <a:gd name="connsiteX228" fmla="*/ 512278 w 12192000"/>
              <a:gd name="connsiteY228" fmla="*/ 2176369 h 2237474"/>
              <a:gd name="connsiteX229" fmla="*/ 480419 w 12192000"/>
              <a:gd name="connsiteY229" fmla="*/ 2167807 h 2237474"/>
              <a:gd name="connsiteX230" fmla="*/ 413835 w 12192000"/>
              <a:gd name="connsiteY230" fmla="*/ 2156783 h 2237474"/>
              <a:gd name="connsiteX231" fmla="*/ 376513 w 12192000"/>
              <a:gd name="connsiteY231" fmla="*/ 2154014 h 2237474"/>
              <a:gd name="connsiteX232" fmla="*/ 273386 w 12192000"/>
              <a:gd name="connsiteY232" fmla="*/ 2142551 h 2237474"/>
              <a:gd name="connsiteX233" fmla="*/ 169207 w 12192000"/>
              <a:gd name="connsiteY233" fmla="*/ 2128100 h 2237474"/>
              <a:gd name="connsiteX234" fmla="*/ 93149 w 12192000"/>
              <a:gd name="connsiteY234" fmla="*/ 2105324 h 2237474"/>
              <a:gd name="connsiteX235" fmla="*/ 88109 w 12192000"/>
              <a:gd name="connsiteY235" fmla="*/ 2106704 h 2237474"/>
              <a:gd name="connsiteX236" fmla="*/ 80022 w 12192000"/>
              <a:gd name="connsiteY236" fmla="*/ 2107254 h 2237474"/>
              <a:gd name="connsiteX237" fmla="*/ 79717 w 12192000"/>
              <a:gd name="connsiteY237" fmla="*/ 2107046 h 2237474"/>
              <a:gd name="connsiteX238" fmla="*/ 72352 w 12192000"/>
              <a:gd name="connsiteY238" fmla="*/ 2107991 h 2237474"/>
              <a:gd name="connsiteX239" fmla="*/ 37645 w 12192000"/>
              <a:gd name="connsiteY239" fmla="*/ 2115401 h 2237474"/>
              <a:gd name="connsiteX240" fmla="*/ 4572 w 12192000"/>
              <a:gd name="connsiteY240" fmla="*/ 2111091 h 2237474"/>
              <a:gd name="connsiteX241" fmla="*/ 0 w 12192000"/>
              <a:gd name="connsiteY241" fmla="*/ 2110468 h 2237474"/>
              <a:gd name="connsiteX242" fmla="*/ 0 w 12192000"/>
              <a:gd name="connsiteY2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306907 w 12192000"/>
              <a:gd name="connsiteY140" fmla="*/ 1841641 h 2237474"/>
              <a:gd name="connsiteX141" fmla="*/ 4290981 w 12192000"/>
              <a:gd name="connsiteY141" fmla="*/ 1839677 h 2237474"/>
              <a:gd name="connsiteX142" fmla="*/ 4285792 w 12192000"/>
              <a:gd name="connsiteY142" fmla="*/ 1836231 h 2237474"/>
              <a:gd name="connsiteX143" fmla="*/ 4238372 w 12192000"/>
              <a:gd name="connsiteY143" fmla="*/ 1851480 h 2237474"/>
              <a:gd name="connsiteX144" fmla="*/ 4232517 w 12192000"/>
              <a:gd name="connsiteY144" fmla="*/ 1852567 h 2237474"/>
              <a:gd name="connsiteX145" fmla="*/ 4191732 w 12192000"/>
              <a:gd name="connsiteY145" fmla="*/ 1857328 h 2237474"/>
              <a:gd name="connsiteX146" fmla="*/ 4065532 w 12192000"/>
              <a:gd name="connsiteY146" fmla="*/ 1855477 h 2237474"/>
              <a:gd name="connsiteX147" fmla="*/ 4028460 w 12192000"/>
              <a:gd name="connsiteY147" fmla="*/ 1855137 h 2237474"/>
              <a:gd name="connsiteX148" fmla="*/ 4002267 w 12192000"/>
              <a:gd name="connsiteY148" fmla="*/ 1852352 h 2237474"/>
              <a:gd name="connsiteX149" fmla="*/ 3931396 w 12192000"/>
              <a:gd name="connsiteY149" fmla="*/ 1858915 h 2237474"/>
              <a:gd name="connsiteX150" fmla="*/ 3812162 w 12192000"/>
              <a:gd name="connsiteY150" fmla="*/ 1875501 h 2237474"/>
              <a:gd name="connsiteX151" fmla="*/ 3767672 w 12192000"/>
              <a:gd name="connsiteY151" fmla="*/ 1874600 h 2237474"/>
              <a:gd name="connsiteX152" fmla="*/ 3764741 w 12192000"/>
              <a:gd name="connsiteY152" fmla="*/ 1869433 h 2237474"/>
              <a:gd name="connsiteX153" fmla="*/ 3751332 w 12192000"/>
              <a:gd name="connsiteY153" fmla="*/ 1869854 h 2237474"/>
              <a:gd name="connsiteX154" fmla="*/ 3748155 w 12192000"/>
              <a:gd name="connsiteY154" fmla="*/ 1868903 h 2237474"/>
              <a:gd name="connsiteX155" fmla="*/ 3729530 w 12192000"/>
              <a:gd name="connsiteY155" fmla="*/ 1864513 h 2237474"/>
              <a:gd name="connsiteX156" fmla="*/ 3680177 w 12192000"/>
              <a:gd name="connsiteY156" fmla="*/ 1881552 h 2237474"/>
              <a:gd name="connsiteX157" fmla="*/ 3567259 w 12192000"/>
              <a:gd name="connsiteY157" fmla="*/ 1893482 h 2237474"/>
              <a:gd name="connsiteX158" fmla="*/ 3405770 w 12192000"/>
              <a:gd name="connsiteY158" fmla="*/ 1904591 h 2237474"/>
              <a:gd name="connsiteX159" fmla="*/ 3280097 w 12192000"/>
              <a:gd name="connsiteY159" fmla="*/ 1919610 h 2237474"/>
              <a:gd name="connsiteX160" fmla="*/ 3123424 w 12192000"/>
              <a:gd name="connsiteY160" fmla="*/ 1952930 h 2237474"/>
              <a:gd name="connsiteX161" fmla="*/ 3009910 w 12192000"/>
              <a:gd name="connsiteY161" fmla="*/ 1957866 h 2237474"/>
              <a:gd name="connsiteX162" fmla="*/ 2995934 w 12192000"/>
              <a:gd name="connsiteY162" fmla="*/ 1967085 h 2237474"/>
              <a:gd name="connsiteX163" fmla="*/ 2980071 w 12192000"/>
              <a:gd name="connsiteY163" fmla="*/ 1972988 h 2237474"/>
              <a:gd name="connsiteX164" fmla="*/ 2978094 w 12192000"/>
              <a:gd name="connsiteY164" fmla="*/ 1972369 h 2237474"/>
              <a:gd name="connsiteX165" fmla="*/ 2942858 w 12192000"/>
              <a:gd name="connsiteY165" fmla="*/ 1981367 h 2237474"/>
              <a:gd name="connsiteX166" fmla="*/ 2875436 w 12192000"/>
              <a:gd name="connsiteY166" fmla="*/ 1996977 h 2237474"/>
              <a:gd name="connsiteX167" fmla="*/ 2874892 w 12192000"/>
              <a:gd name="connsiteY167" fmla="*/ 1996085 h 2237474"/>
              <a:gd name="connsiteX168" fmla="*/ 2864145 w 12192000"/>
              <a:gd name="connsiteY168" fmla="*/ 1994061 h 2237474"/>
              <a:gd name="connsiteX169" fmla="*/ 2843662 w 12192000"/>
              <a:gd name="connsiteY169" fmla="*/ 1992498 h 2237474"/>
              <a:gd name="connsiteX170" fmla="*/ 2796128 w 12192000"/>
              <a:gd name="connsiteY170" fmla="*/ 1976403 h 2237474"/>
              <a:gd name="connsiteX171" fmla="*/ 2756784 w 12192000"/>
              <a:gd name="connsiteY171" fmla="*/ 1985116 h 2237474"/>
              <a:gd name="connsiteX172" fmla="*/ 2748833 w 12192000"/>
              <a:gd name="connsiteY172" fmla="*/ 1986323 h 2237474"/>
              <a:gd name="connsiteX173" fmla="*/ 2748661 w 12192000"/>
              <a:gd name="connsiteY173" fmla="*/ 1986122 h 2237474"/>
              <a:gd name="connsiteX174" fmla="*/ 2740251 w 12192000"/>
              <a:gd name="connsiteY174" fmla="*/ 1986946 h 2237474"/>
              <a:gd name="connsiteX175" fmla="*/ 2718916 w 12192000"/>
              <a:gd name="connsiteY175" fmla="*/ 1990867 h 2237474"/>
              <a:gd name="connsiteX176" fmla="*/ 2713522 w 12192000"/>
              <a:gd name="connsiteY176" fmla="*/ 1990173 h 2237474"/>
              <a:gd name="connsiteX177" fmla="*/ 2680597 w 12192000"/>
              <a:gd name="connsiteY177" fmla="*/ 1984996 h 2237474"/>
              <a:gd name="connsiteX178" fmla="*/ 2578178 w 12192000"/>
              <a:gd name="connsiteY178" fmla="*/ 1990531 h 2237474"/>
              <a:gd name="connsiteX179" fmla="*/ 2476147 w 12192000"/>
              <a:gd name="connsiteY179" fmla="*/ 1998305 h 2237474"/>
              <a:gd name="connsiteX180" fmla="*/ 2373568 w 12192000"/>
              <a:gd name="connsiteY180" fmla="*/ 2003219 h 2237474"/>
              <a:gd name="connsiteX181" fmla="*/ 2321399 w 12192000"/>
              <a:gd name="connsiteY181" fmla="*/ 1989467 h 2237474"/>
              <a:gd name="connsiteX182" fmla="*/ 2315525 w 12192000"/>
              <a:gd name="connsiteY182" fmla="*/ 1989708 h 2237474"/>
              <a:gd name="connsiteX183" fmla="*/ 2300792 w 12192000"/>
              <a:gd name="connsiteY183" fmla="*/ 1994290 h 2237474"/>
              <a:gd name="connsiteX184" fmla="*/ 2295469 w 12192000"/>
              <a:gd name="connsiteY184" fmla="*/ 1996659 h 2237474"/>
              <a:gd name="connsiteX185" fmla="*/ 2287219 w 12192000"/>
              <a:gd name="connsiteY185" fmla="*/ 1998750 h 2237474"/>
              <a:gd name="connsiteX186" fmla="*/ 2286948 w 12192000"/>
              <a:gd name="connsiteY186" fmla="*/ 1998596 h 2237474"/>
              <a:gd name="connsiteX187" fmla="*/ 2243069 w 12192000"/>
              <a:gd name="connsiteY187" fmla="*/ 2015111 h 2237474"/>
              <a:gd name="connsiteX188" fmla="*/ 2186609 w 12192000"/>
              <a:gd name="connsiteY188" fmla="*/ 2008263 h 2237474"/>
              <a:gd name="connsiteX189" fmla="*/ 2164831 w 12192000"/>
              <a:gd name="connsiteY189" fmla="*/ 2010143 h 2237474"/>
              <a:gd name="connsiteX190" fmla="*/ 2152836 w 12192000"/>
              <a:gd name="connsiteY190" fmla="*/ 2010048 h 2237474"/>
              <a:gd name="connsiteX191" fmla="*/ 2117102 w 12192000"/>
              <a:gd name="connsiteY191" fmla="*/ 2023004 h 2237474"/>
              <a:gd name="connsiteX192" fmla="*/ 2111935 w 12192000"/>
              <a:gd name="connsiteY192" fmla="*/ 2023163 h 2237474"/>
              <a:gd name="connsiteX193" fmla="*/ 2089991 w 12192000"/>
              <a:gd name="connsiteY193" fmla="*/ 2034193 h 2237474"/>
              <a:gd name="connsiteX194" fmla="*/ 2058061 w 12192000"/>
              <a:gd name="connsiteY194" fmla="*/ 2047942 h 2237474"/>
              <a:gd name="connsiteX195" fmla="*/ 2055737 w 12192000"/>
              <a:gd name="connsiteY195" fmla="*/ 2047704 h 2237474"/>
              <a:gd name="connsiteX196" fmla="*/ 2042244 w 12192000"/>
              <a:gd name="connsiteY196" fmla="*/ 2055560 h 2237474"/>
              <a:gd name="connsiteX197" fmla="*/ 1976224 w 12192000"/>
              <a:gd name="connsiteY197" fmla="*/ 2074257 h 2237474"/>
              <a:gd name="connsiteX198" fmla="*/ 1877728 w 12192000"/>
              <a:gd name="connsiteY198" fmla="*/ 2101004 h 2237474"/>
              <a:gd name="connsiteX199" fmla="*/ 1759056 w 12192000"/>
              <a:gd name="connsiteY199" fmla="*/ 2125608 h 2237474"/>
              <a:gd name="connsiteX200" fmla="*/ 1637948 w 12192000"/>
              <a:gd name="connsiteY200" fmla="*/ 2172597 h 2237474"/>
              <a:gd name="connsiteX201" fmla="*/ 1434549 w 12192000"/>
              <a:gd name="connsiteY201" fmla="*/ 2234522 h 2237474"/>
              <a:gd name="connsiteX202" fmla="*/ 1398481 w 12192000"/>
              <a:gd name="connsiteY202" fmla="*/ 2237074 h 2237474"/>
              <a:gd name="connsiteX203" fmla="*/ 1398407 w 12192000"/>
              <a:gd name="connsiteY203" fmla="*/ 2237095 h 2237474"/>
              <a:gd name="connsiteX204" fmla="*/ 1370962 w 12192000"/>
              <a:gd name="connsiteY204" fmla="*/ 2237474 h 2237474"/>
              <a:gd name="connsiteX205" fmla="*/ 1356367 w 12192000"/>
              <a:gd name="connsiteY205" fmla="*/ 2235089 h 2237474"/>
              <a:gd name="connsiteX206" fmla="*/ 1324828 w 12192000"/>
              <a:gd name="connsiteY206" fmla="*/ 2231968 h 2237474"/>
              <a:gd name="connsiteX207" fmla="*/ 1297744 w 12192000"/>
              <a:gd name="connsiteY207" fmla="*/ 2235849 h 2237474"/>
              <a:gd name="connsiteX208" fmla="*/ 1286236 w 12192000"/>
              <a:gd name="connsiteY208" fmla="*/ 2233135 h 2237474"/>
              <a:gd name="connsiteX209" fmla="*/ 1283504 w 12192000"/>
              <a:gd name="connsiteY209" fmla="*/ 2233797 h 2237474"/>
              <a:gd name="connsiteX210" fmla="*/ 1279765 w 12192000"/>
              <a:gd name="connsiteY210" fmla="*/ 2229639 h 2237474"/>
              <a:gd name="connsiteX211" fmla="*/ 1195347 w 12192000"/>
              <a:gd name="connsiteY211" fmla="*/ 2212354 h 2237474"/>
              <a:gd name="connsiteX212" fmla="*/ 970251 w 12192000"/>
              <a:gd name="connsiteY212" fmla="*/ 2221029 h 2237474"/>
              <a:gd name="connsiteX213" fmla="*/ 812914 w 12192000"/>
              <a:gd name="connsiteY213" fmla="*/ 2202752 h 2237474"/>
              <a:gd name="connsiteX214" fmla="*/ 800195 w 12192000"/>
              <a:gd name="connsiteY214" fmla="*/ 2209407 h 2237474"/>
              <a:gd name="connsiteX215" fmla="*/ 784978 w 12192000"/>
              <a:gd name="connsiteY215" fmla="*/ 2212360 h 2237474"/>
              <a:gd name="connsiteX216" fmla="*/ 681987 w 12192000"/>
              <a:gd name="connsiteY216" fmla="*/ 2216757 h 2237474"/>
              <a:gd name="connsiteX217" fmla="*/ 669923 w 12192000"/>
              <a:gd name="connsiteY217" fmla="*/ 2211682 h 2237474"/>
              <a:gd name="connsiteX218" fmla="*/ 648680 w 12192000"/>
              <a:gd name="connsiteY218" fmla="*/ 2206229 h 2237474"/>
              <a:gd name="connsiteX219" fmla="*/ 597225 w 12192000"/>
              <a:gd name="connsiteY219" fmla="*/ 2180999 h 2237474"/>
              <a:gd name="connsiteX220" fmla="*/ 558449 w 12192000"/>
              <a:gd name="connsiteY220" fmla="*/ 2182346 h 2237474"/>
              <a:gd name="connsiteX221" fmla="*/ 550517 w 12192000"/>
              <a:gd name="connsiteY221" fmla="*/ 2182060 h 2237474"/>
              <a:gd name="connsiteX222" fmla="*/ 550309 w 12192000"/>
              <a:gd name="connsiteY222" fmla="*/ 2181825 h 2237474"/>
              <a:gd name="connsiteX223" fmla="*/ 541836 w 12192000"/>
              <a:gd name="connsiteY223" fmla="*/ 2181063 h 2237474"/>
              <a:gd name="connsiteX224" fmla="*/ 536057 w 12192000"/>
              <a:gd name="connsiteY224" fmla="*/ 2181537 h 2237474"/>
              <a:gd name="connsiteX225" fmla="*/ 520671 w 12192000"/>
              <a:gd name="connsiteY225" fmla="*/ 2180980 h 2237474"/>
              <a:gd name="connsiteX226" fmla="*/ 515024 w 12192000"/>
              <a:gd name="connsiteY226" fmla="*/ 2179258 h 2237474"/>
              <a:gd name="connsiteX227" fmla="*/ 512278 w 12192000"/>
              <a:gd name="connsiteY227" fmla="*/ 2176369 h 2237474"/>
              <a:gd name="connsiteX228" fmla="*/ 480419 w 12192000"/>
              <a:gd name="connsiteY228" fmla="*/ 2167807 h 2237474"/>
              <a:gd name="connsiteX229" fmla="*/ 413835 w 12192000"/>
              <a:gd name="connsiteY229" fmla="*/ 2156783 h 2237474"/>
              <a:gd name="connsiteX230" fmla="*/ 376513 w 12192000"/>
              <a:gd name="connsiteY230" fmla="*/ 2154014 h 2237474"/>
              <a:gd name="connsiteX231" fmla="*/ 273386 w 12192000"/>
              <a:gd name="connsiteY231" fmla="*/ 2142551 h 2237474"/>
              <a:gd name="connsiteX232" fmla="*/ 169207 w 12192000"/>
              <a:gd name="connsiteY232" fmla="*/ 2128100 h 2237474"/>
              <a:gd name="connsiteX233" fmla="*/ 93149 w 12192000"/>
              <a:gd name="connsiteY233" fmla="*/ 2105324 h 2237474"/>
              <a:gd name="connsiteX234" fmla="*/ 88109 w 12192000"/>
              <a:gd name="connsiteY234" fmla="*/ 2106704 h 2237474"/>
              <a:gd name="connsiteX235" fmla="*/ 80022 w 12192000"/>
              <a:gd name="connsiteY235" fmla="*/ 2107254 h 2237474"/>
              <a:gd name="connsiteX236" fmla="*/ 79717 w 12192000"/>
              <a:gd name="connsiteY236" fmla="*/ 2107046 h 2237474"/>
              <a:gd name="connsiteX237" fmla="*/ 72352 w 12192000"/>
              <a:gd name="connsiteY237" fmla="*/ 2107991 h 2237474"/>
              <a:gd name="connsiteX238" fmla="*/ 37645 w 12192000"/>
              <a:gd name="connsiteY238" fmla="*/ 2115401 h 2237474"/>
              <a:gd name="connsiteX239" fmla="*/ 4572 w 12192000"/>
              <a:gd name="connsiteY239" fmla="*/ 2111091 h 2237474"/>
              <a:gd name="connsiteX240" fmla="*/ 0 w 12192000"/>
              <a:gd name="connsiteY240" fmla="*/ 2110468 h 2237474"/>
              <a:gd name="connsiteX241" fmla="*/ 0 w 12192000"/>
              <a:gd name="connsiteY2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64741 w 12192000"/>
              <a:gd name="connsiteY151" fmla="*/ 1869433 h 2237474"/>
              <a:gd name="connsiteX152" fmla="*/ 3751332 w 12192000"/>
              <a:gd name="connsiteY152" fmla="*/ 1869854 h 2237474"/>
              <a:gd name="connsiteX153" fmla="*/ 3748155 w 12192000"/>
              <a:gd name="connsiteY153" fmla="*/ 1868903 h 2237474"/>
              <a:gd name="connsiteX154" fmla="*/ 3729530 w 12192000"/>
              <a:gd name="connsiteY154" fmla="*/ 1864513 h 2237474"/>
              <a:gd name="connsiteX155" fmla="*/ 3680177 w 12192000"/>
              <a:gd name="connsiteY155" fmla="*/ 1881552 h 2237474"/>
              <a:gd name="connsiteX156" fmla="*/ 3567259 w 12192000"/>
              <a:gd name="connsiteY156" fmla="*/ 1893482 h 2237474"/>
              <a:gd name="connsiteX157" fmla="*/ 3405770 w 12192000"/>
              <a:gd name="connsiteY157" fmla="*/ 1904591 h 2237474"/>
              <a:gd name="connsiteX158" fmla="*/ 3280097 w 12192000"/>
              <a:gd name="connsiteY158" fmla="*/ 1919610 h 2237474"/>
              <a:gd name="connsiteX159" fmla="*/ 3123424 w 12192000"/>
              <a:gd name="connsiteY159" fmla="*/ 1952930 h 2237474"/>
              <a:gd name="connsiteX160" fmla="*/ 3009910 w 12192000"/>
              <a:gd name="connsiteY160" fmla="*/ 1957866 h 2237474"/>
              <a:gd name="connsiteX161" fmla="*/ 2995934 w 12192000"/>
              <a:gd name="connsiteY161" fmla="*/ 1967085 h 2237474"/>
              <a:gd name="connsiteX162" fmla="*/ 2980071 w 12192000"/>
              <a:gd name="connsiteY162" fmla="*/ 1972988 h 2237474"/>
              <a:gd name="connsiteX163" fmla="*/ 2978094 w 12192000"/>
              <a:gd name="connsiteY163" fmla="*/ 1972369 h 2237474"/>
              <a:gd name="connsiteX164" fmla="*/ 2942858 w 12192000"/>
              <a:gd name="connsiteY164" fmla="*/ 1981367 h 2237474"/>
              <a:gd name="connsiteX165" fmla="*/ 2875436 w 12192000"/>
              <a:gd name="connsiteY165" fmla="*/ 1996977 h 2237474"/>
              <a:gd name="connsiteX166" fmla="*/ 2874892 w 12192000"/>
              <a:gd name="connsiteY166" fmla="*/ 1996085 h 2237474"/>
              <a:gd name="connsiteX167" fmla="*/ 2864145 w 12192000"/>
              <a:gd name="connsiteY167" fmla="*/ 1994061 h 2237474"/>
              <a:gd name="connsiteX168" fmla="*/ 2843662 w 12192000"/>
              <a:gd name="connsiteY168" fmla="*/ 1992498 h 2237474"/>
              <a:gd name="connsiteX169" fmla="*/ 2796128 w 12192000"/>
              <a:gd name="connsiteY169" fmla="*/ 1976403 h 2237474"/>
              <a:gd name="connsiteX170" fmla="*/ 2756784 w 12192000"/>
              <a:gd name="connsiteY170" fmla="*/ 1985116 h 2237474"/>
              <a:gd name="connsiteX171" fmla="*/ 2748833 w 12192000"/>
              <a:gd name="connsiteY171" fmla="*/ 1986323 h 2237474"/>
              <a:gd name="connsiteX172" fmla="*/ 2748661 w 12192000"/>
              <a:gd name="connsiteY172" fmla="*/ 1986122 h 2237474"/>
              <a:gd name="connsiteX173" fmla="*/ 2740251 w 12192000"/>
              <a:gd name="connsiteY173" fmla="*/ 1986946 h 2237474"/>
              <a:gd name="connsiteX174" fmla="*/ 2718916 w 12192000"/>
              <a:gd name="connsiteY174" fmla="*/ 1990867 h 2237474"/>
              <a:gd name="connsiteX175" fmla="*/ 2713522 w 12192000"/>
              <a:gd name="connsiteY175" fmla="*/ 1990173 h 2237474"/>
              <a:gd name="connsiteX176" fmla="*/ 2680597 w 12192000"/>
              <a:gd name="connsiteY176" fmla="*/ 1984996 h 2237474"/>
              <a:gd name="connsiteX177" fmla="*/ 2578178 w 12192000"/>
              <a:gd name="connsiteY177" fmla="*/ 1990531 h 2237474"/>
              <a:gd name="connsiteX178" fmla="*/ 2476147 w 12192000"/>
              <a:gd name="connsiteY178" fmla="*/ 1998305 h 2237474"/>
              <a:gd name="connsiteX179" fmla="*/ 2373568 w 12192000"/>
              <a:gd name="connsiteY179" fmla="*/ 2003219 h 2237474"/>
              <a:gd name="connsiteX180" fmla="*/ 2321399 w 12192000"/>
              <a:gd name="connsiteY180" fmla="*/ 1989467 h 2237474"/>
              <a:gd name="connsiteX181" fmla="*/ 2315525 w 12192000"/>
              <a:gd name="connsiteY181" fmla="*/ 1989708 h 2237474"/>
              <a:gd name="connsiteX182" fmla="*/ 2300792 w 12192000"/>
              <a:gd name="connsiteY182" fmla="*/ 1994290 h 2237474"/>
              <a:gd name="connsiteX183" fmla="*/ 2295469 w 12192000"/>
              <a:gd name="connsiteY183" fmla="*/ 1996659 h 2237474"/>
              <a:gd name="connsiteX184" fmla="*/ 2287219 w 12192000"/>
              <a:gd name="connsiteY184" fmla="*/ 1998750 h 2237474"/>
              <a:gd name="connsiteX185" fmla="*/ 2286948 w 12192000"/>
              <a:gd name="connsiteY185" fmla="*/ 1998596 h 2237474"/>
              <a:gd name="connsiteX186" fmla="*/ 2243069 w 12192000"/>
              <a:gd name="connsiteY186" fmla="*/ 2015111 h 2237474"/>
              <a:gd name="connsiteX187" fmla="*/ 2186609 w 12192000"/>
              <a:gd name="connsiteY187" fmla="*/ 2008263 h 2237474"/>
              <a:gd name="connsiteX188" fmla="*/ 2164831 w 12192000"/>
              <a:gd name="connsiteY188" fmla="*/ 2010143 h 2237474"/>
              <a:gd name="connsiteX189" fmla="*/ 2152836 w 12192000"/>
              <a:gd name="connsiteY189" fmla="*/ 2010048 h 2237474"/>
              <a:gd name="connsiteX190" fmla="*/ 2117102 w 12192000"/>
              <a:gd name="connsiteY190" fmla="*/ 2023004 h 2237474"/>
              <a:gd name="connsiteX191" fmla="*/ 2111935 w 12192000"/>
              <a:gd name="connsiteY191" fmla="*/ 2023163 h 2237474"/>
              <a:gd name="connsiteX192" fmla="*/ 2089991 w 12192000"/>
              <a:gd name="connsiteY192" fmla="*/ 2034193 h 2237474"/>
              <a:gd name="connsiteX193" fmla="*/ 2058061 w 12192000"/>
              <a:gd name="connsiteY193" fmla="*/ 2047942 h 2237474"/>
              <a:gd name="connsiteX194" fmla="*/ 2055737 w 12192000"/>
              <a:gd name="connsiteY194" fmla="*/ 2047704 h 2237474"/>
              <a:gd name="connsiteX195" fmla="*/ 2042244 w 12192000"/>
              <a:gd name="connsiteY195" fmla="*/ 2055560 h 2237474"/>
              <a:gd name="connsiteX196" fmla="*/ 1976224 w 12192000"/>
              <a:gd name="connsiteY196" fmla="*/ 2074257 h 2237474"/>
              <a:gd name="connsiteX197" fmla="*/ 1877728 w 12192000"/>
              <a:gd name="connsiteY197" fmla="*/ 2101004 h 2237474"/>
              <a:gd name="connsiteX198" fmla="*/ 1759056 w 12192000"/>
              <a:gd name="connsiteY198" fmla="*/ 2125608 h 2237474"/>
              <a:gd name="connsiteX199" fmla="*/ 1637948 w 12192000"/>
              <a:gd name="connsiteY199" fmla="*/ 2172597 h 2237474"/>
              <a:gd name="connsiteX200" fmla="*/ 1434549 w 12192000"/>
              <a:gd name="connsiteY200" fmla="*/ 2234522 h 2237474"/>
              <a:gd name="connsiteX201" fmla="*/ 1398481 w 12192000"/>
              <a:gd name="connsiteY201" fmla="*/ 2237074 h 2237474"/>
              <a:gd name="connsiteX202" fmla="*/ 1398407 w 12192000"/>
              <a:gd name="connsiteY202" fmla="*/ 2237095 h 2237474"/>
              <a:gd name="connsiteX203" fmla="*/ 1370962 w 12192000"/>
              <a:gd name="connsiteY203" fmla="*/ 2237474 h 2237474"/>
              <a:gd name="connsiteX204" fmla="*/ 1356367 w 12192000"/>
              <a:gd name="connsiteY204" fmla="*/ 2235089 h 2237474"/>
              <a:gd name="connsiteX205" fmla="*/ 1324828 w 12192000"/>
              <a:gd name="connsiteY205" fmla="*/ 2231968 h 2237474"/>
              <a:gd name="connsiteX206" fmla="*/ 1297744 w 12192000"/>
              <a:gd name="connsiteY206" fmla="*/ 2235849 h 2237474"/>
              <a:gd name="connsiteX207" fmla="*/ 1286236 w 12192000"/>
              <a:gd name="connsiteY207" fmla="*/ 2233135 h 2237474"/>
              <a:gd name="connsiteX208" fmla="*/ 1283504 w 12192000"/>
              <a:gd name="connsiteY208" fmla="*/ 2233797 h 2237474"/>
              <a:gd name="connsiteX209" fmla="*/ 1279765 w 12192000"/>
              <a:gd name="connsiteY209" fmla="*/ 2229639 h 2237474"/>
              <a:gd name="connsiteX210" fmla="*/ 1195347 w 12192000"/>
              <a:gd name="connsiteY210" fmla="*/ 2212354 h 2237474"/>
              <a:gd name="connsiteX211" fmla="*/ 970251 w 12192000"/>
              <a:gd name="connsiteY211" fmla="*/ 2221029 h 2237474"/>
              <a:gd name="connsiteX212" fmla="*/ 812914 w 12192000"/>
              <a:gd name="connsiteY212" fmla="*/ 2202752 h 2237474"/>
              <a:gd name="connsiteX213" fmla="*/ 800195 w 12192000"/>
              <a:gd name="connsiteY213" fmla="*/ 2209407 h 2237474"/>
              <a:gd name="connsiteX214" fmla="*/ 784978 w 12192000"/>
              <a:gd name="connsiteY214" fmla="*/ 2212360 h 2237474"/>
              <a:gd name="connsiteX215" fmla="*/ 681987 w 12192000"/>
              <a:gd name="connsiteY215" fmla="*/ 2216757 h 2237474"/>
              <a:gd name="connsiteX216" fmla="*/ 669923 w 12192000"/>
              <a:gd name="connsiteY216" fmla="*/ 2211682 h 2237474"/>
              <a:gd name="connsiteX217" fmla="*/ 648680 w 12192000"/>
              <a:gd name="connsiteY217" fmla="*/ 2206229 h 2237474"/>
              <a:gd name="connsiteX218" fmla="*/ 597225 w 12192000"/>
              <a:gd name="connsiteY218" fmla="*/ 2180999 h 2237474"/>
              <a:gd name="connsiteX219" fmla="*/ 558449 w 12192000"/>
              <a:gd name="connsiteY219" fmla="*/ 2182346 h 2237474"/>
              <a:gd name="connsiteX220" fmla="*/ 550517 w 12192000"/>
              <a:gd name="connsiteY220" fmla="*/ 2182060 h 2237474"/>
              <a:gd name="connsiteX221" fmla="*/ 550309 w 12192000"/>
              <a:gd name="connsiteY221" fmla="*/ 2181825 h 2237474"/>
              <a:gd name="connsiteX222" fmla="*/ 541836 w 12192000"/>
              <a:gd name="connsiteY222" fmla="*/ 2181063 h 2237474"/>
              <a:gd name="connsiteX223" fmla="*/ 536057 w 12192000"/>
              <a:gd name="connsiteY223" fmla="*/ 2181537 h 2237474"/>
              <a:gd name="connsiteX224" fmla="*/ 520671 w 12192000"/>
              <a:gd name="connsiteY224" fmla="*/ 2180980 h 2237474"/>
              <a:gd name="connsiteX225" fmla="*/ 515024 w 12192000"/>
              <a:gd name="connsiteY225" fmla="*/ 2179258 h 2237474"/>
              <a:gd name="connsiteX226" fmla="*/ 512278 w 12192000"/>
              <a:gd name="connsiteY226" fmla="*/ 2176369 h 2237474"/>
              <a:gd name="connsiteX227" fmla="*/ 480419 w 12192000"/>
              <a:gd name="connsiteY227" fmla="*/ 2167807 h 2237474"/>
              <a:gd name="connsiteX228" fmla="*/ 413835 w 12192000"/>
              <a:gd name="connsiteY228" fmla="*/ 2156783 h 2237474"/>
              <a:gd name="connsiteX229" fmla="*/ 376513 w 12192000"/>
              <a:gd name="connsiteY229" fmla="*/ 2154014 h 2237474"/>
              <a:gd name="connsiteX230" fmla="*/ 273386 w 12192000"/>
              <a:gd name="connsiteY230" fmla="*/ 2142551 h 2237474"/>
              <a:gd name="connsiteX231" fmla="*/ 169207 w 12192000"/>
              <a:gd name="connsiteY231" fmla="*/ 2128100 h 2237474"/>
              <a:gd name="connsiteX232" fmla="*/ 93149 w 12192000"/>
              <a:gd name="connsiteY232" fmla="*/ 2105324 h 2237474"/>
              <a:gd name="connsiteX233" fmla="*/ 88109 w 12192000"/>
              <a:gd name="connsiteY233" fmla="*/ 2106704 h 2237474"/>
              <a:gd name="connsiteX234" fmla="*/ 80022 w 12192000"/>
              <a:gd name="connsiteY234" fmla="*/ 2107254 h 2237474"/>
              <a:gd name="connsiteX235" fmla="*/ 79717 w 12192000"/>
              <a:gd name="connsiteY235" fmla="*/ 2107046 h 2237474"/>
              <a:gd name="connsiteX236" fmla="*/ 72352 w 12192000"/>
              <a:gd name="connsiteY236" fmla="*/ 2107991 h 2237474"/>
              <a:gd name="connsiteX237" fmla="*/ 37645 w 12192000"/>
              <a:gd name="connsiteY237" fmla="*/ 2115401 h 2237474"/>
              <a:gd name="connsiteX238" fmla="*/ 4572 w 12192000"/>
              <a:gd name="connsiteY238" fmla="*/ 2111091 h 2237474"/>
              <a:gd name="connsiteX239" fmla="*/ 0 w 12192000"/>
              <a:gd name="connsiteY239" fmla="*/ 2110468 h 2237474"/>
              <a:gd name="connsiteX240" fmla="*/ 0 w 12192000"/>
              <a:gd name="connsiteY2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48155 w 12192000"/>
              <a:gd name="connsiteY152" fmla="*/ 1868903 h 2237474"/>
              <a:gd name="connsiteX153" fmla="*/ 3729530 w 12192000"/>
              <a:gd name="connsiteY153" fmla="*/ 1864513 h 2237474"/>
              <a:gd name="connsiteX154" fmla="*/ 3680177 w 12192000"/>
              <a:gd name="connsiteY154" fmla="*/ 1881552 h 2237474"/>
              <a:gd name="connsiteX155" fmla="*/ 3567259 w 12192000"/>
              <a:gd name="connsiteY155" fmla="*/ 1893482 h 2237474"/>
              <a:gd name="connsiteX156" fmla="*/ 3405770 w 12192000"/>
              <a:gd name="connsiteY156" fmla="*/ 1904591 h 2237474"/>
              <a:gd name="connsiteX157" fmla="*/ 3280097 w 12192000"/>
              <a:gd name="connsiteY157" fmla="*/ 1919610 h 2237474"/>
              <a:gd name="connsiteX158" fmla="*/ 3123424 w 12192000"/>
              <a:gd name="connsiteY158" fmla="*/ 1952930 h 2237474"/>
              <a:gd name="connsiteX159" fmla="*/ 3009910 w 12192000"/>
              <a:gd name="connsiteY159" fmla="*/ 1957866 h 2237474"/>
              <a:gd name="connsiteX160" fmla="*/ 2995934 w 12192000"/>
              <a:gd name="connsiteY160" fmla="*/ 1967085 h 2237474"/>
              <a:gd name="connsiteX161" fmla="*/ 2980071 w 12192000"/>
              <a:gd name="connsiteY161" fmla="*/ 1972988 h 2237474"/>
              <a:gd name="connsiteX162" fmla="*/ 2978094 w 12192000"/>
              <a:gd name="connsiteY162" fmla="*/ 1972369 h 2237474"/>
              <a:gd name="connsiteX163" fmla="*/ 2942858 w 12192000"/>
              <a:gd name="connsiteY163" fmla="*/ 1981367 h 2237474"/>
              <a:gd name="connsiteX164" fmla="*/ 2875436 w 12192000"/>
              <a:gd name="connsiteY164" fmla="*/ 1996977 h 2237474"/>
              <a:gd name="connsiteX165" fmla="*/ 2874892 w 12192000"/>
              <a:gd name="connsiteY165" fmla="*/ 1996085 h 2237474"/>
              <a:gd name="connsiteX166" fmla="*/ 2864145 w 12192000"/>
              <a:gd name="connsiteY166" fmla="*/ 1994061 h 2237474"/>
              <a:gd name="connsiteX167" fmla="*/ 2843662 w 12192000"/>
              <a:gd name="connsiteY167" fmla="*/ 1992498 h 2237474"/>
              <a:gd name="connsiteX168" fmla="*/ 2796128 w 12192000"/>
              <a:gd name="connsiteY168" fmla="*/ 1976403 h 2237474"/>
              <a:gd name="connsiteX169" fmla="*/ 2756784 w 12192000"/>
              <a:gd name="connsiteY169" fmla="*/ 1985116 h 2237474"/>
              <a:gd name="connsiteX170" fmla="*/ 2748833 w 12192000"/>
              <a:gd name="connsiteY170" fmla="*/ 1986323 h 2237474"/>
              <a:gd name="connsiteX171" fmla="*/ 2748661 w 12192000"/>
              <a:gd name="connsiteY171" fmla="*/ 1986122 h 2237474"/>
              <a:gd name="connsiteX172" fmla="*/ 2740251 w 12192000"/>
              <a:gd name="connsiteY172" fmla="*/ 1986946 h 2237474"/>
              <a:gd name="connsiteX173" fmla="*/ 2718916 w 12192000"/>
              <a:gd name="connsiteY173" fmla="*/ 1990867 h 2237474"/>
              <a:gd name="connsiteX174" fmla="*/ 2713522 w 12192000"/>
              <a:gd name="connsiteY174" fmla="*/ 1990173 h 2237474"/>
              <a:gd name="connsiteX175" fmla="*/ 2680597 w 12192000"/>
              <a:gd name="connsiteY175" fmla="*/ 1984996 h 2237474"/>
              <a:gd name="connsiteX176" fmla="*/ 2578178 w 12192000"/>
              <a:gd name="connsiteY176" fmla="*/ 1990531 h 2237474"/>
              <a:gd name="connsiteX177" fmla="*/ 2476147 w 12192000"/>
              <a:gd name="connsiteY177" fmla="*/ 1998305 h 2237474"/>
              <a:gd name="connsiteX178" fmla="*/ 2373568 w 12192000"/>
              <a:gd name="connsiteY178" fmla="*/ 2003219 h 2237474"/>
              <a:gd name="connsiteX179" fmla="*/ 2321399 w 12192000"/>
              <a:gd name="connsiteY179" fmla="*/ 1989467 h 2237474"/>
              <a:gd name="connsiteX180" fmla="*/ 2315525 w 12192000"/>
              <a:gd name="connsiteY180" fmla="*/ 1989708 h 2237474"/>
              <a:gd name="connsiteX181" fmla="*/ 2300792 w 12192000"/>
              <a:gd name="connsiteY181" fmla="*/ 1994290 h 2237474"/>
              <a:gd name="connsiteX182" fmla="*/ 2295469 w 12192000"/>
              <a:gd name="connsiteY182" fmla="*/ 1996659 h 2237474"/>
              <a:gd name="connsiteX183" fmla="*/ 2287219 w 12192000"/>
              <a:gd name="connsiteY183" fmla="*/ 1998750 h 2237474"/>
              <a:gd name="connsiteX184" fmla="*/ 2286948 w 12192000"/>
              <a:gd name="connsiteY184" fmla="*/ 1998596 h 2237474"/>
              <a:gd name="connsiteX185" fmla="*/ 2243069 w 12192000"/>
              <a:gd name="connsiteY185" fmla="*/ 2015111 h 2237474"/>
              <a:gd name="connsiteX186" fmla="*/ 2186609 w 12192000"/>
              <a:gd name="connsiteY186" fmla="*/ 2008263 h 2237474"/>
              <a:gd name="connsiteX187" fmla="*/ 2164831 w 12192000"/>
              <a:gd name="connsiteY187" fmla="*/ 2010143 h 2237474"/>
              <a:gd name="connsiteX188" fmla="*/ 2152836 w 12192000"/>
              <a:gd name="connsiteY188" fmla="*/ 2010048 h 2237474"/>
              <a:gd name="connsiteX189" fmla="*/ 2117102 w 12192000"/>
              <a:gd name="connsiteY189" fmla="*/ 2023004 h 2237474"/>
              <a:gd name="connsiteX190" fmla="*/ 2111935 w 12192000"/>
              <a:gd name="connsiteY190" fmla="*/ 2023163 h 2237474"/>
              <a:gd name="connsiteX191" fmla="*/ 2089991 w 12192000"/>
              <a:gd name="connsiteY191" fmla="*/ 2034193 h 2237474"/>
              <a:gd name="connsiteX192" fmla="*/ 2058061 w 12192000"/>
              <a:gd name="connsiteY192" fmla="*/ 2047942 h 2237474"/>
              <a:gd name="connsiteX193" fmla="*/ 2055737 w 12192000"/>
              <a:gd name="connsiteY193" fmla="*/ 2047704 h 2237474"/>
              <a:gd name="connsiteX194" fmla="*/ 2042244 w 12192000"/>
              <a:gd name="connsiteY194" fmla="*/ 2055560 h 2237474"/>
              <a:gd name="connsiteX195" fmla="*/ 1976224 w 12192000"/>
              <a:gd name="connsiteY195" fmla="*/ 2074257 h 2237474"/>
              <a:gd name="connsiteX196" fmla="*/ 1877728 w 12192000"/>
              <a:gd name="connsiteY196" fmla="*/ 2101004 h 2237474"/>
              <a:gd name="connsiteX197" fmla="*/ 1759056 w 12192000"/>
              <a:gd name="connsiteY197" fmla="*/ 2125608 h 2237474"/>
              <a:gd name="connsiteX198" fmla="*/ 1637948 w 12192000"/>
              <a:gd name="connsiteY198" fmla="*/ 2172597 h 2237474"/>
              <a:gd name="connsiteX199" fmla="*/ 1434549 w 12192000"/>
              <a:gd name="connsiteY199" fmla="*/ 2234522 h 2237474"/>
              <a:gd name="connsiteX200" fmla="*/ 1398481 w 12192000"/>
              <a:gd name="connsiteY200" fmla="*/ 2237074 h 2237474"/>
              <a:gd name="connsiteX201" fmla="*/ 1398407 w 12192000"/>
              <a:gd name="connsiteY201" fmla="*/ 2237095 h 2237474"/>
              <a:gd name="connsiteX202" fmla="*/ 1370962 w 12192000"/>
              <a:gd name="connsiteY202" fmla="*/ 2237474 h 2237474"/>
              <a:gd name="connsiteX203" fmla="*/ 1356367 w 12192000"/>
              <a:gd name="connsiteY203" fmla="*/ 2235089 h 2237474"/>
              <a:gd name="connsiteX204" fmla="*/ 1324828 w 12192000"/>
              <a:gd name="connsiteY204" fmla="*/ 2231968 h 2237474"/>
              <a:gd name="connsiteX205" fmla="*/ 1297744 w 12192000"/>
              <a:gd name="connsiteY205" fmla="*/ 2235849 h 2237474"/>
              <a:gd name="connsiteX206" fmla="*/ 1286236 w 12192000"/>
              <a:gd name="connsiteY206" fmla="*/ 2233135 h 2237474"/>
              <a:gd name="connsiteX207" fmla="*/ 1283504 w 12192000"/>
              <a:gd name="connsiteY207" fmla="*/ 2233797 h 2237474"/>
              <a:gd name="connsiteX208" fmla="*/ 1279765 w 12192000"/>
              <a:gd name="connsiteY208" fmla="*/ 2229639 h 2237474"/>
              <a:gd name="connsiteX209" fmla="*/ 1195347 w 12192000"/>
              <a:gd name="connsiteY209" fmla="*/ 2212354 h 2237474"/>
              <a:gd name="connsiteX210" fmla="*/ 970251 w 12192000"/>
              <a:gd name="connsiteY210" fmla="*/ 2221029 h 2237474"/>
              <a:gd name="connsiteX211" fmla="*/ 812914 w 12192000"/>
              <a:gd name="connsiteY211" fmla="*/ 2202752 h 2237474"/>
              <a:gd name="connsiteX212" fmla="*/ 800195 w 12192000"/>
              <a:gd name="connsiteY212" fmla="*/ 2209407 h 2237474"/>
              <a:gd name="connsiteX213" fmla="*/ 784978 w 12192000"/>
              <a:gd name="connsiteY213" fmla="*/ 2212360 h 2237474"/>
              <a:gd name="connsiteX214" fmla="*/ 681987 w 12192000"/>
              <a:gd name="connsiteY214" fmla="*/ 2216757 h 2237474"/>
              <a:gd name="connsiteX215" fmla="*/ 669923 w 12192000"/>
              <a:gd name="connsiteY215" fmla="*/ 2211682 h 2237474"/>
              <a:gd name="connsiteX216" fmla="*/ 648680 w 12192000"/>
              <a:gd name="connsiteY216" fmla="*/ 2206229 h 2237474"/>
              <a:gd name="connsiteX217" fmla="*/ 597225 w 12192000"/>
              <a:gd name="connsiteY217" fmla="*/ 2180999 h 2237474"/>
              <a:gd name="connsiteX218" fmla="*/ 558449 w 12192000"/>
              <a:gd name="connsiteY218" fmla="*/ 2182346 h 2237474"/>
              <a:gd name="connsiteX219" fmla="*/ 550517 w 12192000"/>
              <a:gd name="connsiteY219" fmla="*/ 2182060 h 2237474"/>
              <a:gd name="connsiteX220" fmla="*/ 550309 w 12192000"/>
              <a:gd name="connsiteY220" fmla="*/ 2181825 h 2237474"/>
              <a:gd name="connsiteX221" fmla="*/ 541836 w 12192000"/>
              <a:gd name="connsiteY221" fmla="*/ 2181063 h 2237474"/>
              <a:gd name="connsiteX222" fmla="*/ 536057 w 12192000"/>
              <a:gd name="connsiteY222" fmla="*/ 2181537 h 2237474"/>
              <a:gd name="connsiteX223" fmla="*/ 520671 w 12192000"/>
              <a:gd name="connsiteY223" fmla="*/ 2180980 h 2237474"/>
              <a:gd name="connsiteX224" fmla="*/ 515024 w 12192000"/>
              <a:gd name="connsiteY224" fmla="*/ 2179258 h 2237474"/>
              <a:gd name="connsiteX225" fmla="*/ 512278 w 12192000"/>
              <a:gd name="connsiteY225" fmla="*/ 2176369 h 2237474"/>
              <a:gd name="connsiteX226" fmla="*/ 480419 w 12192000"/>
              <a:gd name="connsiteY226" fmla="*/ 2167807 h 2237474"/>
              <a:gd name="connsiteX227" fmla="*/ 413835 w 12192000"/>
              <a:gd name="connsiteY227" fmla="*/ 2156783 h 2237474"/>
              <a:gd name="connsiteX228" fmla="*/ 376513 w 12192000"/>
              <a:gd name="connsiteY228" fmla="*/ 2154014 h 2237474"/>
              <a:gd name="connsiteX229" fmla="*/ 273386 w 12192000"/>
              <a:gd name="connsiteY229" fmla="*/ 2142551 h 2237474"/>
              <a:gd name="connsiteX230" fmla="*/ 169207 w 12192000"/>
              <a:gd name="connsiteY230" fmla="*/ 2128100 h 2237474"/>
              <a:gd name="connsiteX231" fmla="*/ 93149 w 12192000"/>
              <a:gd name="connsiteY231" fmla="*/ 2105324 h 2237474"/>
              <a:gd name="connsiteX232" fmla="*/ 88109 w 12192000"/>
              <a:gd name="connsiteY232" fmla="*/ 2106704 h 2237474"/>
              <a:gd name="connsiteX233" fmla="*/ 80022 w 12192000"/>
              <a:gd name="connsiteY233" fmla="*/ 2107254 h 2237474"/>
              <a:gd name="connsiteX234" fmla="*/ 79717 w 12192000"/>
              <a:gd name="connsiteY234" fmla="*/ 2107046 h 2237474"/>
              <a:gd name="connsiteX235" fmla="*/ 72352 w 12192000"/>
              <a:gd name="connsiteY235" fmla="*/ 2107991 h 2237474"/>
              <a:gd name="connsiteX236" fmla="*/ 37645 w 12192000"/>
              <a:gd name="connsiteY236" fmla="*/ 2115401 h 2237474"/>
              <a:gd name="connsiteX237" fmla="*/ 4572 w 12192000"/>
              <a:gd name="connsiteY237" fmla="*/ 2111091 h 2237474"/>
              <a:gd name="connsiteX238" fmla="*/ 0 w 12192000"/>
              <a:gd name="connsiteY238" fmla="*/ 2110468 h 2237474"/>
              <a:gd name="connsiteX239" fmla="*/ 0 w 12192000"/>
              <a:gd name="connsiteY2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29530 w 12192000"/>
              <a:gd name="connsiteY152" fmla="*/ 1864513 h 2237474"/>
              <a:gd name="connsiteX153" fmla="*/ 3680177 w 12192000"/>
              <a:gd name="connsiteY153" fmla="*/ 1881552 h 2237474"/>
              <a:gd name="connsiteX154" fmla="*/ 3567259 w 12192000"/>
              <a:gd name="connsiteY154" fmla="*/ 1893482 h 2237474"/>
              <a:gd name="connsiteX155" fmla="*/ 3405770 w 12192000"/>
              <a:gd name="connsiteY155" fmla="*/ 1904591 h 2237474"/>
              <a:gd name="connsiteX156" fmla="*/ 3280097 w 12192000"/>
              <a:gd name="connsiteY156" fmla="*/ 1919610 h 2237474"/>
              <a:gd name="connsiteX157" fmla="*/ 3123424 w 12192000"/>
              <a:gd name="connsiteY157" fmla="*/ 1952930 h 2237474"/>
              <a:gd name="connsiteX158" fmla="*/ 3009910 w 12192000"/>
              <a:gd name="connsiteY158" fmla="*/ 1957866 h 2237474"/>
              <a:gd name="connsiteX159" fmla="*/ 2995934 w 12192000"/>
              <a:gd name="connsiteY159" fmla="*/ 1967085 h 2237474"/>
              <a:gd name="connsiteX160" fmla="*/ 2980071 w 12192000"/>
              <a:gd name="connsiteY160" fmla="*/ 1972988 h 2237474"/>
              <a:gd name="connsiteX161" fmla="*/ 2978094 w 12192000"/>
              <a:gd name="connsiteY161" fmla="*/ 1972369 h 2237474"/>
              <a:gd name="connsiteX162" fmla="*/ 2942858 w 12192000"/>
              <a:gd name="connsiteY162" fmla="*/ 1981367 h 2237474"/>
              <a:gd name="connsiteX163" fmla="*/ 2875436 w 12192000"/>
              <a:gd name="connsiteY163" fmla="*/ 1996977 h 2237474"/>
              <a:gd name="connsiteX164" fmla="*/ 2874892 w 12192000"/>
              <a:gd name="connsiteY164" fmla="*/ 1996085 h 2237474"/>
              <a:gd name="connsiteX165" fmla="*/ 2864145 w 12192000"/>
              <a:gd name="connsiteY165" fmla="*/ 1994061 h 2237474"/>
              <a:gd name="connsiteX166" fmla="*/ 2843662 w 12192000"/>
              <a:gd name="connsiteY166" fmla="*/ 1992498 h 2237474"/>
              <a:gd name="connsiteX167" fmla="*/ 2796128 w 12192000"/>
              <a:gd name="connsiteY167" fmla="*/ 1976403 h 2237474"/>
              <a:gd name="connsiteX168" fmla="*/ 2756784 w 12192000"/>
              <a:gd name="connsiteY168" fmla="*/ 1985116 h 2237474"/>
              <a:gd name="connsiteX169" fmla="*/ 2748833 w 12192000"/>
              <a:gd name="connsiteY169" fmla="*/ 1986323 h 2237474"/>
              <a:gd name="connsiteX170" fmla="*/ 2748661 w 12192000"/>
              <a:gd name="connsiteY170" fmla="*/ 1986122 h 2237474"/>
              <a:gd name="connsiteX171" fmla="*/ 2740251 w 12192000"/>
              <a:gd name="connsiteY171" fmla="*/ 1986946 h 2237474"/>
              <a:gd name="connsiteX172" fmla="*/ 2718916 w 12192000"/>
              <a:gd name="connsiteY172" fmla="*/ 1990867 h 2237474"/>
              <a:gd name="connsiteX173" fmla="*/ 2713522 w 12192000"/>
              <a:gd name="connsiteY173" fmla="*/ 1990173 h 2237474"/>
              <a:gd name="connsiteX174" fmla="*/ 2680597 w 12192000"/>
              <a:gd name="connsiteY174" fmla="*/ 1984996 h 2237474"/>
              <a:gd name="connsiteX175" fmla="*/ 2578178 w 12192000"/>
              <a:gd name="connsiteY175" fmla="*/ 1990531 h 2237474"/>
              <a:gd name="connsiteX176" fmla="*/ 2476147 w 12192000"/>
              <a:gd name="connsiteY176" fmla="*/ 1998305 h 2237474"/>
              <a:gd name="connsiteX177" fmla="*/ 2373568 w 12192000"/>
              <a:gd name="connsiteY177" fmla="*/ 2003219 h 2237474"/>
              <a:gd name="connsiteX178" fmla="*/ 2321399 w 12192000"/>
              <a:gd name="connsiteY178" fmla="*/ 1989467 h 2237474"/>
              <a:gd name="connsiteX179" fmla="*/ 2315525 w 12192000"/>
              <a:gd name="connsiteY179" fmla="*/ 1989708 h 2237474"/>
              <a:gd name="connsiteX180" fmla="*/ 2300792 w 12192000"/>
              <a:gd name="connsiteY180" fmla="*/ 1994290 h 2237474"/>
              <a:gd name="connsiteX181" fmla="*/ 2295469 w 12192000"/>
              <a:gd name="connsiteY181" fmla="*/ 1996659 h 2237474"/>
              <a:gd name="connsiteX182" fmla="*/ 2287219 w 12192000"/>
              <a:gd name="connsiteY182" fmla="*/ 1998750 h 2237474"/>
              <a:gd name="connsiteX183" fmla="*/ 2286948 w 12192000"/>
              <a:gd name="connsiteY183" fmla="*/ 1998596 h 2237474"/>
              <a:gd name="connsiteX184" fmla="*/ 2243069 w 12192000"/>
              <a:gd name="connsiteY184" fmla="*/ 2015111 h 2237474"/>
              <a:gd name="connsiteX185" fmla="*/ 2186609 w 12192000"/>
              <a:gd name="connsiteY185" fmla="*/ 2008263 h 2237474"/>
              <a:gd name="connsiteX186" fmla="*/ 2164831 w 12192000"/>
              <a:gd name="connsiteY186" fmla="*/ 2010143 h 2237474"/>
              <a:gd name="connsiteX187" fmla="*/ 2152836 w 12192000"/>
              <a:gd name="connsiteY187" fmla="*/ 2010048 h 2237474"/>
              <a:gd name="connsiteX188" fmla="*/ 2117102 w 12192000"/>
              <a:gd name="connsiteY188" fmla="*/ 2023004 h 2237474"/>
              <a:gd name="connsiteX189" fmla="*/ 2111935 w 12192000"/>
              <a:gd name="connsiteY189" fmla="*/ 2023163 h 2237474"/>
              <a:gd name="connsiteX190" fmla="*/ 2089991 w 12192000"/>
              <a:gd name="connsiteY190" fmla="*/ 2034193 h 2237474"/>
              <a:gd name="connsiteX191" fmla="*/ 2058061 w 12192000"/>
              <a:gd name="connsiteY191" fmla="*/ 2047942 h 2237474"/>
              <a:gd name="connsiteX192" fmla="*/ 2055737 w 12192000"/>
              <a:gd name="connsiteY192" fmla="*/ 2047704 h 2237474"/>
              <a:gd name="connsiteX193" fmla="*/ 2042244 w 12192000"/>
              <a:gd name="connsiteY193" fmla="*/ 2055560 h 2237474"/>
              <a:gd name="connsiteX194" fmla="*/ 1976224 w 12192000"/>
              <a:gd name="connsiteY194" fmla="*/ 2074257 h 2237474"/>
              <a:gd name="connsiteX195" fmla="*/ 1877728 w 12192000"/>
              <a:gd name="connsiteY195" fmla="*/ 2101004 h 2237474"/>
              <a:gd name="connsiteX196" fmla="*/ 1759056 w 12192000"/>
              <a:gd name="connsiteY196" fmla="*/ 2125608 h 2237474"/>
              <a:gd name="connsiteX197" fmla="*/ 1637948 w 12192000"/>
              <a:gd name="connsiteY197" fmla="*/ 2172597 h 2237474"/>
              <a:gd name="connsiteX198" fmla="*/ 1434549 w 12192000"/>
              <a:gd name="connsiteY198" fmla="*/ 2234522 h 2237474"/>
              <a:gd name="connsiteX199" fmla="*/ 1398481 w 12192000"/>
              <a:gd name="connsiteY199" fmla="*/ 2237074 h 2237474"/>
              <a:gd name="connsiteX200" fmla="*/ 1398407 w 12192000"/>
              <a:gd name="connsiteY200" fmla="*/ 2237095 h 2237474"/>
              <a:gd name="connsiteX201" fmla="*/ 1370962 w 12192000"/>
              <a:gd name="connsiteY201" fmla="*/ 2237474 h 2237474"/>
              <a:gd name="connsiteX202" fmla="*/ 1356367 w 12192000"/>
              <a:gd name="connsiteY202" fmla="*/ 2235089 h 2237474"/>
              <a:gd name="connsiteX203" fmla="*/ 1324828 w 12192000"/>
              <a:gd name="connsiteY203" fmla="*/ 2231968 h 2237474"/>
              <a:gd name="connsiteX204" fmla="*/ 1297744 w 12192000"/>
              <a:gd name="connsiteY204" fmla="*/ 2235849 h 2237474"/>
              <a:gd name="connsiteX205" fmla="*/ 1286236 w 12192000"/>
              <a:gd name="connsiteY205" fmla="*/ 2233135 h 2237474"/>
              <a:gd name="connsiteX206" fmla="*/ 1283504 w 12192000"/>
              <a:gd name="connsiteY206" fmla="*/ 2233797 h 2237474"/>
              <a:gd name="connsiteX207" fmla="*/ 1279765 w 12192000"/>
              <a:gd name="connsiteY207" fmla="*/ 2229639 h 2237474"/>
              <a:gd name="connsiteX208" fmla="*/ 1195347 w 12192000"/>
              <a:gd name="connsiteY208" fmla="*/ 2212354 h 2237474"/>
              <a:gd name="connsiteX209" fmla="*/ 970251 w 12192000"/>
              <a:gd name="connsiteY209" fmla="*/ 2221029 h 2237474"/>
              <a:gd name="connsiteX210" fmla="*/ 812914 w 12192000"/>
              <a:gd name="connsiteY210" fmla="*/ 2202752 h 2237474"/>
              <a:gd name="connsiteX211" fmla="*/ 800195 w 12192000"/>
              <a:gd name="connsiteY211" fmla="*/ 2209407 h 2237474"/>
              <a:gd name="connsiteX212" fmla="*/ 784978 w 12192000"/>
              <a:gd name="connsiteY212" fmla="*/ 2212360 h 2237474"/>
              <a:gd name="connsiteX213" fmla="*/ 681987 w 12192000"/>
              <a:gd name="connsiteY213" fmla="*/ 2216757 h 2237474"/>
              <a:gd name="connsiteX214" fmla="*/ 669923 w 12192000"/>
              <a:gd name="connsiteY214" fmla="*/ 2211682 h 2237474"/>
              <a:gd name="connsiteX215" fmla="*/ 648680 w 12192000"/>
              <a:gd name="connsiteY215" fmla="*/ 2206229 h 2237474"/>
              <a:gd name="connsiteX216" fmla="*/ 597225 w 12192000"/>
              <a:gd name="connsiteY216" fmla="*/ 2180999 h 2237474"/>
              <a:gd name="connsiteX217" fmla="*/ 558449 w 12192000"/>
              <a:gd name="connsiteY217" fmla="*/ 2182346 h 2237474"/>
              <a:gd name="connsiteX218" fmla="*/ 550517 w 12192000"/>
              <a:gd name="connsiteY218" fmla="*/ 2182060 h 2237474"/>
              <a:gd name="connsiteX219" fmla="*/ 550309 w 12192000"/>
              <a:gd name="connsiteY219" fmla="*/ 2181825 h 2237474"/>
              <a:gd name="connsiteX220" fmla="*/ 541836 w 12192000"/>
              <a:gd name="connsiteY220" fmla="*/ 2181063 h 2237474"/>
              <a:gd name="connsiteX221" fmla="*/ 536057 w 12192000"/>
              <a:gd name="connsiteY221" fmla="*/ 2181537 h 2237474"/>
              <a:gd name="connsiteX222" fmla="*/ 520671 w 12192000"/>
              <a:gd name="connsiteY222" fmla="*/ 2180980 h 2237474"/>
              <a:gd name="connsiteX223" fmla="*/ 515024 w 12192000"/>
              <a:gd name="connsiteY223" fmla="*/ 2179258 h 2237474"/>
              <a:gd name="connsiteX224" fmla="*/ 512278 w 12192000"/>
              <a:gd name="connsiteY224" fmla="*/ 2176369 h 2237474"/>
              <a:gd name="connsiteX225" fmla="*/ 480419 w 12192000"/>
              <a:gd name="connsiteY225" fmla="*/ 2167807 h 2237474"/>
              <a:gd name="connsiteX226" fmla="*/ 413835 w 12192000"/>
              <a:gd name="connsiteY226" fmla="*/ 2156783 h 2237474"/>
              <a:gd name="connsiteX227" fmla="*/ 376513 w 12192000"/>
              <a:gd name="connsiteY227" fmla="*/ 2154014 h 2237474"/>
              <a:gd name="connsiteX228" fmla="*/ 273386 w 12192000"/>
              <a:gd name="connsiteY228" fmla="*/ 2142551 h 2237474"/>
              <a:gd name="connsiteX229" fmla="*/ 169207 w 12192000"/>
              <a:gd name="connsiteY229" fmla="*/ 2128100 h 2237474"/>
              <a:gd name="connsiteX230" fmla="*/ 93149 w 12192000"/>
              <a:gd name="connsiteY230" fmla="*/ 2105324 h 2237474"/>
              <a:gd name="connsiteX231" fmla="*/ 88109 w 12192000"/>
              <a:gd name="connsiteY231" fmla="*/ 2106704 h 2237474"/>
              <a:gd name="connsiteX232" fmla="*/ 80022 w 12192000"/>
              <a:gd name="connsiteY232" fmla="*/ 2107254 h 2237474"/>
              <a:gd name="connsiteX233" fmla="*/ 79717 w 12192000"/>
              <a:gd name="connsiteY233" fmla="*/ 2107046 h 2237474"/>
              <a:gd name="connsiteX234" fmla="*/ 72352 w 12192000"/>
              <a:gd name="connsiteY234" fmla="*/ 2107991 h 2237474"/>
              <a:gd name="connsiteX235" fmla="*/ 37645 w 12192000"/>
              <a:gd name="connsiteY235" fmla="*/ 2115401 h 2237474"/>
              <a:gd name="connsiteX236" fmla="*/ 4572 w 12192000"/>
              <a:gd name="connsiteY236" fmla="*/ 2111091 h 2237474"/>
              <a:gd name="connsiteX237" fmla="*/ 0 w 12192000"/>
              <a:gd name="connsiteY237" fmla="*/ 2110468 h 2237474"/>
              <a:gd name="connsiteX238" fmla="*/ 0 w 12192000"/>
              <a:gd name="connsiteY23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29530 w 12192000"/>
              <a:gd name="connsiteY151" fmla="*/ 1864513 h 2237474"/>
              <a:gd name="connsiteX152" fmla="*/ 3680177 w 12192000"/>
              <a:gd name="connsiteY152" fmla="*/ 1881552 h 2237474"/>
              <a:gd name="connsiteX153" fmla="*/ 3567259 w 12192000"/>
              <a:gd name="connsiteY153" fmla="*/ 1893482 h 2237474"/>
              <a:gd name="connsiteX154" fmla="*/ 3405770 w 12192000"/>
              <a:gd name="connsiteY154" fmla="*/ 1904591 h 2237474"/>
              <a:gd name="connsiteX155" fmla="*/ 3280097 w 12192000"/>
              <a:gd name="connsiteY155" fmla="*/ 1919610 h 2237474"/>
              <a:gd name="connsiteX156" fmla="*/ 3123424 w 12192000"/>
              <a:gd name="connsiteY156" fmla="*/ 1952930 h 2237474"/>
              <a:gd name="connsiteX157" fmla="*/ 3009910 w 12192000"/>
              <a:gd name="connsiteY157" fmla="*/ 1957866 h 2237474"/>
              <a:gd name="connsiteX158" fmla="*/ 2995934 w 12192000"/>
              <a:gd name="connsiteY158" fmla="*/ 1967085 h 2237474"/>
              <a:gd name="connsiteX159" fmla="*/ 2980071 w 12192000"/>
              <a:gd name="connsiteY159" fmla="*/ 1972988 h 2237474"/>
              <a:gd name="connsiteX160" fmla="*/ 2978094 w 12192000"/>
              <a:gd name="connsiteY160" fmla="*/ 1972369 h 2237474"/>
              <a:gd name="connsiteX161" fmla="*/ 2942858 w 12192000"/>
              <a:gd name="connsiteY161" fmla="*/ 1981367 h 2237474"/>
              <a:gd name="connsiteX162" fmla="*/ 2875436 w 12192000"/>
              <a:gd name="connsiteY162" fmla="*/ 1996977 h 2237474"/>
              <a:gd name="connsiteX163" fmla="*/ 2874892 w 12192000"/>
              <a:gd name="connsiteY163" fmla="*/ 1996085 h 2237474"/>
              <a:gd name="connsiteX164" fmla="*/ 2864145 w 12192000"/>
              <a:gd name="connsiteY164" fmla="*/ 1994061 h 2237474"/>
              <a:gd name="connsiteX165" fmla="*/ 2843662 w 12192000"/>
              <a:gd name="connsiteY165" fmla="*/ 1992498 h 2237474"/>
              <a:gd name="connsiteX166" fmla="*/ 2796128 w 12192000"/>
              <a:gd name="connsiteY166" fmla="*/ 1976403 h 2237474"/>
              <a:gd name="connsiteX167" fmla="*/ 2756784 w 12192000"/>
              <a:gd name="connsiteY167" fmla="*/ 1985116 h 2237474"/>
              <a:gd name="connsiteX168" fmla="*/ 2748833 w 12192000"/>
              <a:gd name="connsiteY168" fmla="*/ 1986323 h 2237474"/>
              <a:gd name="connsiteX169" fmla="*/ 2748661 w 12192000"/>
              <a:gd name="connsiteY169" fmla="*/ 1986122 h 2237474"/>
              <a:gd name="connsiteX170" fmla="*/ 2740251 w 12192000"/>
              <a:gd name="connsiteY170" fmla="*/ 1986946 h 2237474"/>
              <a:gd name="connsiteX171" fmla="*/ 2718916 w 12192000"/>
              <a:gd name="connsiteY171" fmla="*/ 1990867 h 2237474"/>
              <a:gd name="connsiteX172" fmla="*/ 2713522 w 12192000"/>
              <a:gd name="connsiteY172" fmla="*/ 1990173 h 2237474"/>
              <a:gd name="connsiteX173" fmla="*/ 2680597 w 12192000"/>
              <a:gd name="connsiteY173" fmla="*/ 1984996 h 2237474"/>
              <a:gd name="connsiteX174" fmla="*/ 2578178 w 12192000"/>
              <a:gd name="connsiteY174" fmla="*/ 1990531 h 2237474"/>
              <a:gd name="connsiteX175" fmla="*/ 2476147 w 12192000"/>
              <a:gd name="connsiteY175" fmla="*/ 1998305 h 2237474"/>
              <a:gd name="connsiteX176" fmla="*/ 2373568 w 12192000"/>
              <a:gd name="connsiteY176" fmla="*/ 2003219 h 2237474"/>
              <a:gd name="connsiteX177" fmla="*/ 2321399 w 12192000"/>
              <a:gd name="connsiteY177" fmla="*/ 1989467 h 2237474"/>
              <a:gd name="connsiteX178" fmla="*/ 2315525 w 12192000"/>
              <a:gd name="connsiteY178" fmla="*/ 1989708 h 2237474"/>
              <a:gd name="connsiteX179" fmla="*/ 2300792 w 12192000"/>
              <a:gd name="connsiteY179" fmla="*/ 1994290 h 2237474"/>
              <a:gd name="connsiteX180" fmla="*/ 2295469 w 12192000"/>
              <a:gd name="connsiteY180" fmla="*/ 1996659 h 2237474"/>
              <a:gd name="connsiteX181" fmla="*/ 2287219 w 12192000"/>
              <a:gd name="connsiteY181" fmla="*/ 1998750 h 2237474"/>
              <a:gd name="connsiteX182" fmla="*/ 2286948 w 12192000"/>
              <a:gd name="connsiteY182" fmla="*/ 1998596 h 2237474"/>
              <a:gd name="connsiteX183" fmla="*/ 2243069 w 12192000"/>
              <a:gd name="connsiteY183" fmla="*/ 2015111 h 2237474"/>
              <a:gd name="connsiteX184" fmla="*/ 2186609 w 12192000"/>
              <a:gd name="connsiteY184" fmla="*/ 2008263 h 2237474"/>
              <a:gd name="connsiteX185" fmla="*/ 2164831 w 12192000"/>
              <a:gd name="connsiteY185" fmla="*/ 2010143 h 2237474"/>
              <a:gd name="connsiteX186" fmla="*/ 2152836 w 12192000"/>
              <a:gd name="connsiteY186" fmla="*/ 2010048 h 2237474"/>
              <a:gd name="connsiteX187" fmla="*/ 2117102 w 12192000"/>
              <a:gd name="connsiteY187" fmla="*/ 2023004 h 2237474"/>
              <a:gd name="connsiteX188" fmla="*/ 2111935 w 12192000"/>
              <a:gd name="connsiteY188" fmla="*/ 2023163 h 2237474"/>
              <a:gd name="connsiteX189" fmla="*/ 2089991 w 12192000"/>
              <a:gd name="connsiteY189" fmla="*/ 2034193 h 2237474"/>
              <a:gd name="connsiteX190" fmla="*/ 2058061 w 12192000"/>
              <a:gd name="connsiteY190" fmla="*/ 2047942 h 2237474"/>
              <a:gd name="connsiteX191" fmla="*/ 2055737 w 12192000"/>
              <a:gd name="connsiteY191" fmla="*/ 2047704 h 2237474"/>
              <a:gd name="connsiteX192" fmla="*/ 2042244 w 12192000"/>
              <a:gd name="connsiteY192" fmla="*/ 2055560 h 2237474"/>
              <a:gd name="connsiteX193" fmla="*/ 1976224 w 12192000"/>
              <a:gd name="connsiteY193" fmla="*/ 2074257 h 2237474"/>
              <a:gd name="connsiteX194" fmla="*/ 1877728 w 12192000"/>
              <a:gd name="connsiteY194" fmla="*/ 2101004 h 2237474"/>
              <a:gd name="connsiteX195" fmla="*/ 1759056 w 12192000"/>
              <a:gd name="connsiteY195" fmla="*/ 2125608 h 2237474"/>
              <a:gd name="connsiteX196" fmla="*/ 1637948 w 12192000"/>
              <a:gd name="connsiteY196" fmla="*/ 2172597 h 2237474"/>
              <a:gd name="connsiteX197" fmla="*/ 1434549 w 12192000"/>
              <a:gd name="connsiteY197" fmla="*/ 2234522 h 2237474"/>
              <a:gd name="connsiteX198" fmla="*/ 1398481 w 12192000"/>
              <a:gd name="connsiteY198" fmla="*/ 2237074 h 2237474"/>
              <a:gd name="connsiteX199" fmla="*/ 1398407 w 12192000"/>
              <a:gd name="connsiteY199" fmla="*/ 2237095 h 2237474"/>
              <a:gd name="connsiteX200" fmla="*/ 1370962 w 12192000"/>
              <a:gd name="connsiteY200" fmla="*/ 2237474 h 2237474"/>
              <a:gd name="connsiteX201" fmla="*/ 1356367 w 12192000"/>
              <a:gd name="connsiteY201" fmla="*/ 2235089 h 2237474"/>
              <a:gd name="connsiteX202" fmla="*/ 1324828 w 12192000"/>
              <a:gd name="connsiteY202" fmla="*/ 2231968 h 2237474"/>
              <a:gd name="connsiteX203" fmla="*/ 1297744 w 12192000"/>
              <a:gd name="connsiteY203" fmla="*/ 2235849 h 2237474"/>
              <a:gd name="connsiteX204" fmla="*/ 1286236 w 12192000"/>
              <a:gd name="connsiteY204" fmla="*/ 2233135 h 2237474"/>
              <a:gd name="connsiteX205" fmla="*/ 1283504 w 12192000"/>
              <a:gd name="connsiteY205" fmla="*/ 2233797 h 2237474"/>
              <a:gd name="connsiteX206" fmla="*/ 1279765 w 12192000"/>
              <a:gd name="connsiteY206" fmla="*/ 2229639 h 2237474"/>
              <a:gd name="connsiteX207" fmla="*/ 1195347 w 12192000"/>
              <a:gd name="connsiteY207" fmla="*/ 2212354 h 2237474"/>
              <a:gd name="connsiteX208" fmla="*/ 970251 w 12192000"/>
              <a:gd name="connsiteY208" fmla="*/ 2221029 h 2237474"/>
              <a:gd name="connsiteX209" fmla="*/ 812914 w 12192000"/>
              <a:gd name="connsiteY209" fmla="*/ 2202752 h 2237474"/>
              <a:gd name="connsiteX210" fmla="*/ 800195 w 12192000"/>
              <a:gd name="connsiteY210" fmla="*/ 2209407 h 2237474"/>
              <a:gd name="connsiteX211" fmla="*/ 784978 w 12192000"/>
              <a:gd name="connsiteY211" fmla="*/ 2212360 h 2237474"/>
              <a:gd name="connsiteX212" fmla="*/ 681987 w 12192000"/>
              <a:gd name="connsiteY212" fmla="*/ 2216757 h 2237474"/>
              <a:gd name="connsiteX213" fmla="*/ 669923 w 12192000"/>
              <a:gd name="connsiteY213" fmla="*/ 2211682 h 2237474"/>
              <a:gd name="connsiteX214" fmla="*/ 648680 w 12192000"/>
              <a:gd name="connsiteY214" fmla="*/ 2206229 h 2237474"/>
              <a:gd name="connsiteX215" fmla="*/ 597225 w 12192000"/>
              <a:gd name="connsiteY215" fmla="*/ 2180999 h 2237474"/>
              <a:gd name="connsiteX216" fmla="*/ 558449 w 12192000"/>
              <a:gd name="connsiteY216" fmla="*/ 2182346 h 2237474"/>
              <a:gd name="connsiteX217" fmla="*/ 550517 w 12192000"/>
              <a:gd name="connsiteY217" fmla="*/ 2182060 h 2237474"/>
              <a:gd name="connsiteX218" fmla="*/ 550309 w 12192000"/>
              <a:gd name="connsiteY218" fmla="*/ 2181825 h 2237474"/>
              <a:gd name="connsiteX219" fmla="*/ 541836 w 12192000"/>
              <a:gd name="connsiteY219" fmla="*/ 2181063 h 2237474"/>
              <a:gd name="connsiteX220" fmla="*/ 536057 w 12192000"/>
              <a:gd name="connsiteY220" fmla="*/ 2181537 h 2237474"/>
              <a:gd name="connsiteX221" fmla="*/ 520671 w 12192000"/>
              <a:gd name="connsiteY221" fmla="*/ 2180980 h 2237474"/>
              <a:gd name="connsiteX222" fmla="*/ 515024 w 12192000"/>
              <a:gd name="connsiteY222" fmla="*/ 2179258 h 2237474"/>
              <a:gd name="connsiteX223" fmla="*/ 512278 w 12192000"/>
              <a:gd name="connsiteY223" fmla="*/ 2176369 h 2237474"/>
              <a:gd name="connsiteX224" fmla="*/ 480419 w 12192000"/>
              <a:gd name="connsiteY224" fmla="*/ 2167807 h 2237474"/>
              <a:gd name="connsiteX225" fmla="*/ 413835 w 12192000"/>
              <a:gd name="connsiteY225" fmla="*/ 2156783 h 2237474"/>
              <a:gd name="connsiteX226" fmla="*/ 376513 w 12192000"/>
              <a:gd name="connsiteY226" fmla="*/ 2154014 h 2237474"/>
              <a:gd name="connsiteX227" fmla="*/ 273386 w 12192000"/>
              <a:gd name="connsiteY227" fmla="*/ 2142551 h 2237474"/>
              <a:gd name="connsiteX228" fmla="*/ 169207 w 12192000"/>
              <a:gd name="connsiteY228" fmla="*/ 2128100 h 2237474"/>
              <a:gd name="connsiteX229" fmla="*/ 93149 w 12192000"/>
              <a:gd name="connsiteY229" fmla="*/ 2105324 h 2237474"/>
              <a:gd name="connsiteX230" fmla="*/ 88109 w 12192000"/>
              <a:gd name="connsiteY230" fmla="*/ 2106704 h 2237474"/>
              <a:gd name="connsiteX231" fmla="*/ 80022 w 12192000"/>
              <a:gd name="connsiteY231" fmla="*/ 2107254 h 2237474"/>
              <a:gd name="connsiteX232" fmla="*/ 79717 w 12192000"/>
              <a:gd name="connsiteY232" fmla="*/ 2107046 h 2237474"/>
              <a:gd name="connsiteX233" fmla="*/ 72352 w 12192000"/>
              <a:gd name="connsiteY233" fmla="*/ 2107991 h 2237474"/>
              <a:gd name="connsiteX234" fmla="*/ 37645 w 12192000"/>
              <a:gd name="connsiteY234" fmla="*/ 2115401 h 2237474"/>
              <a:gd name="connsiteX235" fmla="*/ 4572 w 12192000"/>
              <a:gd name="connsiteY235" fmla="*/ 2111091 h 2237474"/>
              <a:gd name="connsiteX236" fmla="*/ 0 w 12192000"/>
              <a:gd name="connsiteY236" fmla="*/ 2110468 h 2237474"/>
              <a:gd name="connsiteX237" fmla="*/ 0 w 12192000"/>
              <a:gd name="connsiteY23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29530 w 12192000"/>
              <a:gd name="connsiteY150" fmla="*/ 1864513 h 2237474"/>
              <a:gd name="connsiteX151" fmla="*/ 3680177 w 12192000"/>
              <a:gd name="connsiteY151" fmla="*/ 1881552 h 2237474"/>
              <a:gd name="connsiteX152" fmla="*/ 3567259 w 12192000"/>
              <a:gd name="connsiteY152" fmla="*/ 1893482 h 2237474"/>
              <a:gd name="connsiteX153" fmla="*/ 3405770 w 12192000"/>
              <a:gd name="connsiteY153" fmla="*/ 1904591 h 2237474"/>
              <a:gd name="connsiteX154" fmla="*/ 3280097 w 12192000"/>
              <a:gd name="connsiteY154" fmla="*/ 1919610 h 2237474"/>
              <a:gd name="connsiteX155" fmla="*/ 3123424 w 12192000"/>
              <a:gd name="connsiteY155" fmla="*/ 1952930 h 2237474"/>
              <a:gd name="connsiteX156" fmla="*/ 3009910 w 12192000"/>
              <a:gd name="connsiteY156" fmla="*/ 1957866 h 2237474"/>
              <a:gd name="connsiteX157" fmla="*/ 2995934 w 12192000"/>
              <a:gd name="connsiteY157" fmla="*/ 1967085 h 2237474"/>
              <a:gd name="connsiteX158" fmla="*/ 2980071 w 12192000"/>
              <a:gd name="connsiteY158" fmla="*/ 1972988 h 2237474"/>
              <a:gd name="connsiteX159" fmla="*/ 2978094 w 12192000"/>
              <a:gd name="connsiteY159" fmla="*/ 1972369 h 2237474"/>
              <a:gd name="connsiteX160" fmla="*/ 2942858 w 12192000"/>
              <a:gd name="connsiteY160" fmla="*/ 1981367 h 2237474"/>
              <a:gd name="connsiteX161" fmla="*/ 2875436 w 12192000"/>
              <a:gd name="connsiteY161" fmla="*/ 1996977 h 2237474"/>
              <a:gd name="connsiteX162" fmla="*/ 2874892 w 12192000"/>
              <a:gd name="connsiteY162" fmla="*/ 1996085 h 2237474"/>
              <a:gd name="connsiteX163" fmla="*/ 2864145 w 12192000"/>
              <a:gd name="connsiteY163" fmla="*/ 1994061 h 2237474"/>
              <a:gd name="connsiteX164" fmla="*/ 2843662 w 12192000"/>
              <a:gd name="connsiteY164" fmla="*/ 1992498 h 2237474"/>
              <a:gd name="connsiteX165" fmla="*/ 2796128 w 12192000"/>
              <a:gd name="connsiteY165" fmla="*/ 1976403 h 2237474"/>
              <a:gd name="connsiteX166" fmla="*/ 2756784 w 12192000"/>
              <a:gd name="connsiteY166" fmla="*/ 1985116 h 2237474"/>
              <a:gd name="connsiteX167" fmla="*/ 2748833 w 12192000"/>
              <a:gd name="connsiteY167" fmla="*/ 1986323 h 2237474"/>
              <a:gd name="connsiteX168" fmla="*/ 2748661 w 12192000"/>
              <a:gd name="connsiteY168" fmla="*/ 1986122 h 2237474"/>
              <a:gd name="connsiteX169" fmla="*/ 2740251 w 12192000"/>
              <a:gd name="connsiteY169" fmla="*/ 1986946 h 2237474"/>
              <a:gd name="connsiteX170" fmla="*/ 2718916 w 12192000"/>
              <a:gd name="connsiteY170" fmla="*/ 1990867 h 2237474"/>
              <a:gd name="connsiteX171" fmla="*/ 2713522 w 12192000"/>
              <a:gd name="connsiteY171" fmla="*/ 1990173 h 2237474"/>
              <a:gd name="connsiteX172" fmla="*/ 2680597 w 12192000"/>
              <a:gd name="connsiteY172" fmla="*/ 1984996 h 2237474"/>
              <a:gd name="connsiteX173" fmla="*/ 2578178 w 12192000"/>
              <a:gd name="connsiteY173" fmla="*/ 1990531 h 2237474"/>
              <a:gd name="connsiteX174" fmla="*/ 2476147 w 12192000"/>
              <a:gd name="connsiteY174" fmla="*/ 1998305 h 2237474"/>
              <a:gd name="connsiteX175" fmla="*/ 2373568 w 12192000"/>
              <a:gd name="connsiteY175" fmla="*/ 2003219 h 2237474"/>
              <a:gd name="connsiteX176" fmla="*/ 2321399 w 12192000"/>
              <a:gd name="connsiteY176" fmla="*/ 1989467 h 2237474"/>
              <a:gd name="connsiteX177" fmla="*/ 2315525 w 12192000"/>
              <a:gd name="connsiteY177" fmla="*/ 1989708 h 2237474"/>
              <a:gd name="connsiteX178" fmla="*/ 2300792 w 12192000"/>
              <a:gd name="connsiteY178" fmla="*/ 1994290 h 2237474"/>
              <a:gd name="connsiteX179" fmla="*/ 2295469 w 12192000"/>
              <a:gd name="connsiteY179" fmla="*/ 1996659 h 2237474"/>
              <a:gd name="connsiteX180" fmla="*/ 2287219 w 12192000"/>
              <a:gd name="connsiteY180" fmla="*/ 1998750 h 2237474"/>
              <a:gd name="connsiteX181" fmla="*/ 2286948 w 12192000"/>
              <a:gd name="connsiteY181" fmla="*/ 1998596 h 2237474"/>
              <a:gd name="connsiteX182" fmla="*/ 2243069 w 12192000"/>
              <a:gd name="connsiteY182" fmla="*/ 2015111 h 2237474"/>
              <a:gd name="connsiteX183" fmla="*/ 2186609 w 12192000"/>
              <a:gd name="connsiteY183" fmla="*/ 2008263 h 2237474"/>
              <a:gd name="connsiteX184" fmla="*/ 2164831 w 12192000"/>
              <a:gd name="connsiteY184" fmla="*/ 2010143 h 2237474"/>
              <a:gd name="connsiteX185" fmla="*/ 2152836 w 12192000"/>
              <a:gd name="connsiteY185" fmla="*/ 2010048 h 2237474"/>
              <a:gd name="connsiteX186" fmla="*/ 2117102 w 12192000"/>
              <a:gd name="connsiteY186" fmla="*/ 2023004 h 2237474"/>
              <a:gd name="connsiteX187" fmla="*/ 2111935 w 12192000"/>
              <a:gd name="connsiteY187" fmla="*/ 2023163 h 2237474"/>
              <a:gd name="connsiteX188" fmla="*/ 2089991 w 12192000"/>
              <a:gd name="connsiteY188" fmla="*/ 2034193 h 2237474"/>
              <a:gd name="connsiteX189" fmla="*/ 2058061 w 12192000"/>
              <a:gd name="connsiteY189" fmla="*/ 2047942 h 2237474"/>
              <a:gd name="connsiteX190" fmla="*/ 2055737 w 12192000"/>
              <a:gd name="connsiteY190" fmla="*/ 2047704 h 2237474"/>
              <a:gd name="connsiteX191" fmla="*/ 2042244 w 12192000"/>
              <a:gd name="connsiteY191" fmla="*/ 2055560 h 2237474"/>
              <a:gd name="connsiteX192" fmla="*/ 1976224 w 12192000"/>
              <a:gd name="connsiteY192" fmla="*/ 2074257 h 2237474"/>
              <a:gd name="connsiteX193" fmla="*/ 1877728 w 12192000"/>
              <a:gd name="connsiteY193" fmla="*/ 2101004 h 2237474"/>
              <a:gd name="connsiteX194" fmla="*/ 1759056 w 12192000"/>
              <a:gd name="connsiteY194" fmla="*/ 2125608 h 2237474"/>
              <a:gd name="connsiteX195" fmla="*/ 1637948 w 12192000"/>
              <a:gd name="connsiteY195" fmla="*/ 2172597 h 2237474"/>
              <a:gd name="connsiteX196" fmla="*/ 1434549 w 12192000"/>
              <a:gd name="connsiteY196" fmla="*/ 2234522 h 2237474"/>
              <a:gd name="connsiteX197" fmla="*/ 1398481 w 12192000"/>
              <a:gd name="connsiteY197" fmla="*/ 2237074 h 2237474"/>
              <a:gd name="connsiteX198" fmla="*/ 1398407 w 12192000"/>
              <a:gd name="connsiteY198" fmla="*/ 2237095 h 2237474"/>
              <a:gd name="connsiteX199" fmla="*/ 1370962 w 12192000"/>
              <a:gd name="connsiteY199" fmla="*/ 2237474 h 2237474"/>
              <a:gd name="connsiteX200" fmla="*/ 1356367 w 12192000"/>
              <a:gd name="connsiteY200" fmla="*/ 2235089 h 2237474"/>
              <a:gd name="connsiteX201" fmla="*/ 1324828 w 12192000"/>
              <a:gd name="connsiteY201" fmla="*/ 2231968 h 2237474"/>
              <a:gd name="connsiteX202" fmla="*/ 1297744 w 12192000"/>
              <a:gd name="connsiteY202" fmla="*/ 2235849 h 2237474"/>
              <a:gd name="connsiteX203" fmla="*/ 1286236 w 12192000"/>
              <a:gd name="connsiteY203" fmla="*/ 2233135 h 2237474"/>
              <a:gd name="connsiteX204" fmla="*/ 1283504 w 12192000"/>
              <a:gd name="connsiteY204" fmla="*/ 2233797 h 2237474"/>
              <a:gd name="connsiteX205" fmla="*/ 1279765 w 12192000"/>
              <a:gd name="connsiteY205" fmla="*/ 2229639 h 2237474"/>
              <a:gd name="connsiteX206" fmla="*/ 1195347 w 12192000"/>
              <a:gd name="connsiteY206" fmla="*/ 2212354 h 2237474"/>
              <a:gd name="connsiteX207" fmla="*/ 970251 w 12192000"/>
              <a:gd name="connsiteY207" fmla="*/ 2221029 h 2237474"/>
              <a:gd name="connsiteX208" fmla="*/ 812914 w 12192000"/>
              <a:gd name="connsiteY208" fmla="*/ 2202752 h 2237474"/>
              <a:gd name="connsiteX209" fmla="*/ 800195 w 12192000"/>
              <a:gd name="connsiteY209" fmla="*/ 2209407 h 2237474"/>
              <a:gd name="connsiteX210" fmla="*/ 784978 w 12192000"/>
              <a:gd name="connsiteY210" fmla="*/ 2212360 h 2237474"/>
              <a:gd name="connsiteX211" fmla="*/ 681987 w 12192000"/>
              <a:gd name="connsiteY211" fmla="*/ 2216757 h 2237474"/>
              <a:gd name="connsiteX212" fmla="*/ 669923 w 12192000"/>
              <a:gd name="connsiteY212" fmla="*/ 2211682 h 2237474"/>
              <a:gd name="connsiteX213" fmla="*/ 648680 w 12192000"/>
              <a:gd name="connsiteY213" fmla="*/ 2206229 h 2237474"/>
              <a:gd name="connsiteX214" fmla="*/ 597225 w 12192000"/>
              <a:gd name="connsiteY214" fmla="*/ 2180999 h 2237474"/>
              <a:gd name="connsiteX215" fmla="*/ 558449 w 12192000"/>
              <a:gd name="connsiteY215" fmla="*/ 2182346 h 2237474"/>
              <a:gd name="connsiteX216" fmla="*/ 550517 w 12192000"/>
              <a:gd name="connsiteY216" fmla="*/ 2182060 h 2237474"/>
              <a:gd name="connsiteX217" fmla="*/ 550309 w 12192000"/>
              <a:gd name="connsiteY217" fmla="*/ 2181825 h 2237474"/>
              <a:gd name="connsiteX218" fmla="*/ 541836 w 12192000"/>
              <a:gd name="connsiteY218" fmla="*/ 2181063 h 2237474"/>
              <a:gd name="connsiteX219" fmla="*/ 536057 w 12192000"/>
              <a:gd name="connsiteY219" fmla="*/ 2181537 h 2237474"/>
              <a:gd name="connsiteX220" fmla="*/ 520671 w 12192000"/>
              <a:gd name="connsiteY220" fmla="*/ 2180980 h 2237474"/>
              <a:gd name="connsiteX221" fmla="*/ 515024 w 12192000"/>
              <a:gd name="connsiteY221" fmla="*/ 2179258 h 2237474"/>
              <a:gd name="connsiteX222" fmla="*/ 512278 w 12192000"/>
              <a:gd name="connsiteY222" fmla="*/ 2176369 h 2237474"/>
              <a:gd name="connsiteX223" fmla="*/ 480419 w 12192000"/>
              <a:gd name="connsiteY223" fmla="*/ 2167807 h 2237474"/>
              <a:gd name="connsiteX224" fmla="*/ 413835 w 12192000"/>
              <a:gd name="connsiteY224" fmla="*/ 2156783 h 2237474"/>
              <a:gd name="connsiteX225" fmla="*/ 376513 w 12192000"/>
              <a:gd name="connsiteY225" fmla="*/ 2154014 h 2237474"/>
              <a:gd name="connsiteX226" fmla="*/ 273386 w 12192000"/>
              <a:gd name="connsiteY226" fmla="*/ 2142551 h 2237474"/>
              <a:gd name="connsiteX227" fmla="*/ 169207 w 12192000"/>
              <a:gd name="connsiteY227" fmla="*/ 2128100 h 2237474"/>
              <a:gd name="connsiteX228" fmla="*/ 93149 w 12192000"/>
              <a:gd name="connsiteY228" fmla="*/ 2105324 h 2237474"/>
              <a:gd name="connsiteX229" fmla="*/ 88109 w 12192000"/>
              <a:gd name="connsiteY229" fmla="*/ 2106704 h 2237474"/>
              <a:gd name="connsiteX230" fmla="*/ 80022 w 12192000"/>
              <a:gd name="connsiteY230" fmla="*/ 2107254 h 2237474"/>
              <a:gd name="connsiteX231" fmla="*/ 79717 w 12192000"/>
              <a:gd name="connsiteY231" fmla="*/ 2107046 h 2237474"/>
              <a:gd name="connsiteX232" fmla="*/ 72352 w 12192000"/>
              <a:gd name="connsiteY232" fmla="*/ 2107991 h 2237474"/>
              <a:gd name="connsiteX233" fmla="*/ 37645 w 12192000"/>
              <a:gd name="connsiteY233" fmla="*/ 2115401 h 2237474"/>
              <a:gd name="connsiteX234" fmla="*/ 4572 w 12192000"/>
              <a:gd name="connsiteY234" fmla="*/ 2111091 h 2237474"/>
              <a:gd name="connsiteX235" fmla="*/ 0 w 12192000"/>
              <a:gd name="connsiteY235" fmla="*/ 2110468 h 2237474"/>
              <a:gd name="connsiteX236" fmla="*/ 0 w 12192000"/>
              <a:gd name="connsiteY23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43319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08541 w 12192000"/>
              <a:gd name="connsiteY102" fmla="*/ 1668757 h 2237474"/>
              <a:gd name="connsiteX103" fmla="*/ 6471012 w 12192000"/>
              <a:gd name="connsiteY103" fmla="*/ 1678604 h 2237474"/>
              <a:gd name="connsiteX104" fmla="*/ 6415265 w 12192000"/>
              <a:gd name="connsiteY104" fmla="*/ 1665317 h 2237474"/>
              <a:gd name="connsiteX105" fmla="*/ 6364035 w 12192000"/>
              <a:gd name="connsiteY105" fmla="*/ 1667683 h 2237474"/>
              <a:gd name="connsiteX106" fmla="*/ 6280959 w 12192000"/>
              <a:gd name="connsiteY106" fmla="*/ 1689329 h 2237474"/>
              <a:gd name="connsiteX107" fmla="*/ 6243319 w 12192000"/>
              <a:gd name="connsiteY107" fmla="*/ 1695560 h 2237474"/>
              <a:gd name="connsiteX108" fmla="*/ 6098321 w 12192000"/>
              <a:gd name="connsiteY108" fmla="*/ 1721646 h 2237474"/>
              <a:gd name="connsiteX109" fmla="*/ 5880652 w 12192000"/>
              <a:gd name="connsiteY109" fmla="*/ 1779643 h 2237474"/>
              <a:gd name="connsiteX110" fmla="*/ 5785959 w 12192000"/>
              <a:gd name="connsiteY110" fmla="*/ 1775307 h 2237474"/>
              <a:gd name="connsiteX111" fmla="*/ 5643534 w 12192000"/>
              <a:gd name="connsiteY111" fmla="*/ 1802919 h 2237474"/>
              <a:gd name="connsiteX112" fmla="*/ 5518799 w 12192000"/>
              <a:gd name="connsiteY112" fmla="*/ 1818312 h 2237474"/>
              <a:gd name="connsiteX113" fmla="*/ 5505014 w 12192000"/>
              <a:gd name="connsiteY113" fmla="*/ 1819259 h 2237474"/>
              <a:gd name="connsiteX114" fmla="*/ 5453307 w 12192000"/>
              <a:gd name="connsiteY114" fmla="*/ 1815450 h 2237474"/>
              <a:gd name="connsiteX115" fmla="*/ 5364192 w 12192000"/>
              <a:gd name="connsiteY115" fmla="*/ 1826074 h 2237474"/>
              <a:gd name="connsiteX116" fmla="*/ 5350380 w 12192000"/>
              <a:gd name="connsiteY116" fmla="*/ 1830891 h 2237474"/>
              <a:gd name="connsiteX117" fmla="*/ 5259633 w 12192000"/>
              <a:gd name="connsiteY117" fmla="*/ 1837160 h 2237474"/>
              <a:gd name="connsiteX118" fmla="*/ 5197513 w 12192000"/>
              <a:gd name="connsiteY118" fmla="*/ 1844718 h 2237474"/>
              <a:gd name="connsiteX119" fmla="*/ 5184170 w 12192000"/>
              <a:gd name="connsiteY119" fmla="*/ 1849402 h 2237474"/>
              <a:gd name="connsiteX120" fmla="*/ 5168852 w 12192000"/>
              <a:gd name="connsiteY120" fmla="*/ 1844846 h 2237474"/>
              <a:gd name="connsiteX121" fmla="*/ 5164370 w 12192000"/>
              <a:gd name="connsiteY121" fmla="*/ 1840597 h 2237474"/>
              <a:gd name="connsiteX122" fmla="*/ 5114927 w 12192000"/>
              <a:gd name="connsiteY122" fmla="*/ 1847827 h 2237474"/>
              <a:gd name="connsiteX123" fmla="*/ 5108970 w 12192000"/>
              <a:gd name="connsiteY123" fmla="*/ 1847935 h 2237474"/>
              <a:gd name="connsiteX124" fmla="*/ 5067961 w 12192000"/>
              <a:gd name="connsiteY124" fmla="*/ 1845917 h 2237474"/>
              <a:gd name="connsiteX125" fmla="*/ 5007075 w 12192000"/>
              <a:gd name="connsiteY125" fmla="*/ 1838626 h 2237474"/>
              <a:gd name="connsiteX126" fmla="*/ 4944087 w 12192000"/>
              <a:gd name="connsiteY126" fmla="*/ 1823332 h 2237474"/>
              <a:gd name="connsiteX127" fmla="*/ 4907662 w 12192000"/>
              <a:gd name="connsiteY127" fmla="*/ 1816900 h 2237474"/>
              <a:gd name="connsiteX128" fmla="*/ 4882386 w 12192000"/>
              <a:gd name="connsiteY128" fmla="*/ 1809844 h 2237474"/>
              <a:gd name="connsiteX129" fmla="*/ 4811440 w 12192000"/>
              <a:gd name="connsiteY129" fmla="*/ 1804655 h 2237474"/>
              <a:gd name="connsiteX130" fmla="*/ 4691075 w 12192000"/>
              <a:gd name="connsiteY130" fmla="*/ 1801389 h 2237474"/>
              <a:gd name="connsiteX131" fmla="*/ 4611738 w 12192000"/>
              <a:gd name="connsiteY131" fmla="*/ 1776964 h 2237474"/>
              <a:gd name="connsiteX132" fmla="*/ 4560070 w 12192000"/>
              <a:gd name="connsiteY132" fmla="*/ 1785640 h 2237474"/>
              <a:gd name="connsiteX133" fmla="*/ 4536503 w 12192000"/>
              <a:gd name="connsiteY133" fmla="*/ 1785334 h 2237474"/>
              <a:gd name="connsiteX134" fmla="*/ 4513724 w 12192000"/>
              <a:gd name="connsiteY134" fmla="*/ 1791996 h 2237474"/>
              <a:gd name="connsiteX135" fmla="*/ 4459810 w 12192000"/>
              <a:gd name="connsiteY135" fmla="*/ 1797886 h 2237474"/>
              <a:gd name="connsiteX136" fmla="*/ 4379064 w 12192000"/>
              <a:gd name="connsiteY136" fmla="*/ 1817177 h 2237474"/>
              <a:gd name="connsiteX137" fmla="*/ 4319209 w 12192000"/>
              <a:gd name="connsiteY137" fmla="*/ 1834833 h 2237474"/>
              <a:gd name="connsiteX138" fmla="*/ 4290981 w 12192000"/>
              <a:gd name="connsiteY138" fmla="*/ 1839677 h 2237474"/>
              <a:gd name="connsiteX139" fmla="*/ 4285792 w 12192000"/>
              <a:gd name="connsiteY139" fmla="*/ 1836231 h 2237474"/>
              <a:gd name="connsiteX140" fmla="*/ 4238372 w 12192000"/>
              <a:gd name="connsiteY140" fmla="*/ 1851480 h 2237474"/>
              <a:gd name="connsiteX141" fmla="*/ 4232517 w 12192000"/>
              <a:gd name="connsiteY141" fmla="*/ 1852567 h 2237474"/>
              <a:gd name="connsiteX142" fmla="*/ 4191732 w 12192000"/>
              <a:gd name="connsiteY142" fmla="*/ 1857328 h 2237474"/>
              <a:gd name="connsiteX143" fmla="*/ 4065532 w 12192000"/>
              <a:gd name="connsiteY143" fmla="*/ 1855477 h 2237474"/>
              <a:gd name="connsiteX144" fmla="*/ 4028460 w 12192000"/>
              <a:gd name="connsiteY144" fmla="*/ 1855137 h 2237474"/>
              <a:gd name="connsiteX145" fmla="*/ 4002267 w 12192000"/>
              <a:gd name="connsiteY145" fmla="*/ 1852352 h 2237474"/>
              <a:gd name="connsiteX146" fmla="*/ 3931396 w 12192000"/>
              <a:gd name="connsiteY146" fmla="*/ 1858915 h 2237474"/>
              <a:gd name="connsiteX147" fmla="*/ 3812162 w 12192000"/>
              <a:gd name="connsiteY147" fmla="*/ 1875501 h 2237474"/>
              <a:gd name="connsiteX148" fmla="*/ 3729530 w 12192000"/>
              <a:gd name="connsiteY148" fmla="*/ 1864513 h 2237474"/>
              <a:gd name="connsiteX149" fmla="*/ 3680177 w 12192000"/>
              <a:gd name="connsiteY149" fmla="*/ 1881552 h 2237474"/>
              <a:gd name="connsiteX150" fmla="*/ 3567259 w 12192000"/>
              <a:gd name="connsiteY150" fmla="*/ 1893482 h 2237474"/>
              <a:gd name="connsiteX151" fmla="*/ 3405770 w 12192000"/>
              <a:gd name="connsiteY151" fmla="*/ 1904591 h 2237474"/>
              <a:gd name="connsiteX152" fmla="*/ 3280097 w 12192000"/>
              <a:gd name="connsiteY152" fmla="*/ 1919610 h 2237474"/>
              <a:gd name="connsiteX153" fmla="*/ 3123424 w 12192000"/>
              <a:gd name="connsiteY153" fmla="*/ 1952930 h 2237474"/>
              <a:gd name="connsiteX154" fmla="*/ 3009910 w 12192000"/>
              <a:gd name="connsiteY154" fmla="*/ 1957866 h 2237474"/>
              <a:gd name="connsiteX155" fmla="*/ 2995934 w 12192000"/>
              <a:gd name="connsiteY155" fmla="*/ 1967085 h 2237474"/>
              <a:gd name="connsiteX156" fmla="*/ 2980071 w 12192000"/>
              <a:gd name="connsiteY156" fmla="*/ 1972988 h 2237474"/>
              <a:gd name="connsiteX157" fmla="*/ 2978094 w 12192000"/>
              <a:gd name="connsiteY157" fmla="*/ 1972369 h 2237474"/>
              <a:gd name="connsiteX158" fmla="*/ 2942858 w 12192000"/>
              <a:gd name="connsiteY158" fmla="*/ 1981367 h 2237474"/>
              <a:gd name="connsiteX159" fmla="*/ 2875436 w 12192000"/>
              <a:gd name="connsiteY159" fmla="*/ 1996977 h 2237474"/>
              <a:gd name="connsiteX160" fmla="*/ 2874892 w 12192000"/>
              <a:gd name="connsiteY160" fmla="*/ 1996085 h 2237474"/>
              <a:gd name="connsiteX161" fmla="*/ 2864145 w 12192000"/>
              <a:gd name="connsiteY161" fmla="*/ 1994061 h 2237474"/>
              <a:gd name="connsiteX162" fmla="*/ 2843662 w 12192000"/>
              <a:gd name="connsiteY162" fmla="*/ 1992498 h 2237474"/>
              <a:gd name="connsiteX163" fmla="*/ 2796128 w 12192000"/>
              <a:gd name="connsiteY163" fmla="*/ 1976403 h 2237474"/>
              <a:gd name="connsiteX164" fmla="*/ 2756784 w 12192000"/>
              <a:gd name="connsiteY164" fmla="*/ 1985116 h 2237474"/>
              <a:gd name="connsiteX165" fmla="*/ 2748833 w 12192000"/>
              <a:gd name="connsiteY165" fmla="*/ 1986323 h 2237474"/>
              <a:gd name="connsiteX166" fmla="*/ 2748661 w 12192000"/>
              <a:gd name="connsiteY166" fmla="*/ 1986122 h 2237474"/>
              <a:gd name="connsiteX167" fmla="*/ 2740251 w 12192000"/>
              <a:gd name="connsiteY167" fmla="*/ 1986946 h 2237474"/>
              <a:gd name="connsiteX168" fmla="*/ 2718916 w 12192000"/>
              <a:gd name="connsiteY168" fmla="*/ 1990867 h 2237474"/>
              <a:gd name="connsiteX169" fmla="*/ 2713522 w 12192000"/>
              <a:gd name="connsiteY169" fmla="*/ 1990173 h 2237474"/>
              <a:gd name="connsiteX170" fmla="*/ 2680597 w 12192000"/>
              <a:gd name="connsiteY170" fmla="*/ 1984996 h 2237474"/>
              <a:gd name="connsiteX171" fmla="*/ 2578178 w 12192000"/>
              <a:gd name="connsiteY171" fmla="*/ 1990531 h 2237474"/>
              <a:gd name="connsiteX172" fmla="*/ 2476147 w 12192000"/>
              <a:gd name="connsiteY172" fmla="*/ 1998305 h 2237474"/>
              <a:gd name="connsiteX173" fmla="*/ 2373568 w 12192000"/>
              <a:gd name="connsiteY173" fmla="*/ 2003219 h 2237474"/>
              <a:gd name="connsiteX174" fmla="*/ 2321399 w 12192000"/>
              <a:gd name="connsiteY174" fmla="*/ 1989467 h 2237474"/>
              <a:gd name="connsiteX175" fmla="*/ 2315525 w 12192000"/>
              <a:gd name="connsiteY175" fmla="*/ 1989708 h 2237474"/>
              <a:gd name="connsiteX176" fmla="*/ 2300792 w 12192000"/>
              <a:gd name="connsiteY176" fmla="*/ 1994290 h 2237474"/>
              <a:gd name="connsiteX177" fmla="*/ 2295469 w 12192000"/>
              <a:gd name="connsiteY177" fmla="*/ 1996659 h 2237474"/>
              <a:gd name="connsiteX178" fmla="*/ 2287219 w 12192000"/>
              <a:gd name="connsiteY178" fmla="*/ 1998750 h 2237474"/>
              <a:gd name="connsiteX179" fmla="*/ 2286948 w 12192000"/>
              <a:gd name="connsiteY179" fmla="*/ 1998596 h 2237474"/>
              <a:gd name="connsiteX180" fmla="*/ 2243069 w 12192000"/>
              <a:gd name="connsiteY180" fmla="*/ 2015111 h 2237474"/>
              <a:gd name="connsiteX181" fmla="*/ 2186609 w 12192000"/>
              <a:gd name="connsiteY181" fmla="*/ 2008263 h 2237474"/>
              <a:gd name="connsiteX182" fmla="*/ 2164831 w 12192000"/>
              <a:gd name="connsiteY182" fmla="*/ 2010143 h 2237474"/>
              <a:gd name="connsiteX183" fmla="*/ 2152836 w 12192000"/>
              <a:gd name="connsiteY183" fmla="*/ 2010048 h 2237474"/>
              <a:gd name="connsiteX184" fmla="*/ 2117102 w 12192000"/>
              <a:gd name="connsiteY184" fmla="*/ 2023004 h 2237474"/>
              <a:gd name="connsiteX185" fmla="*/ 2111935 w 12192000"/>
              <a:gd name="connsiteY185" fmla="*/ 2023163 h 2237474"/>
              <a:gd name="connsiteX186" fmla="*/ 2089991 w 12192000"/>
              <a:gd name="connsiteY186" fmla="*/ 2034193 h 2237474"/>
              <a:gd name="connsiteX187" fmla="*/ 2058061 w 12192000"/>
              <a:gd name="connsiteY187" fmla="*/ 2047942 h 2237474"/>
              <a:gd name="connsiteX188" fmla="*/ 2055737 w 12192000"/>
              <a:gd name="connsiteY188" fmla="*/ 2047704 h 2237474"/>
              <a:gd name="connsiteX189" fmla="*/ 2042244 w 12192000"/>
              <a:gd name="connsiteY189" fmla="*/ 2055560 h 2237474"/>
              <a:gd name="connsiteX190" fmla="*/ 1976224 w 12192000"/>
              <a:gd name="connsiteY190" fmla="*/ 2074257 h 2237474"/>
              <a:gd name="connsiteX191" fmla="*/ 1877728 w 12192000"/>
              <a:gd name="connsiteY191" fmla="*/ 2101004 h 2237474"/>
              <a:gd name="connsiteX192" fmla="*/ 1759056 w 12192000"/>
              <a:gd name="connsiteY192" fmla="*/ 2125608 h 2237474"/>
              <a:gd name="connsiteX193" fmla="*/ 1637948 w 12192000"/>
              <a:gd name="connsiteY193" fmla="*/ 2172597 h 2237474"/>
              <a:gd name="connsiteX194" fmla="*/ 1434549 w 12192000"/>
              <a:gd name="connsiteY194" fmla="*/ 2234522 h 2237474"/>
              <a:gd name="connsiteX195" fmla="*/ 1398481 w 12192000"/>
              <a:gd name="connsiteY195" fmla="*/ 2237074 h 2237474"/>
              <a:gd name="connsiteX196" fmla="*/ 1398407 w 12192000"/>
              <a:gd name="connsiteY196" fmla="*/ 2237095 h 2237474"/>
              <a:gd name="connsiteX197" fmla="*/ 1370962 w 12192000"/>
              <a:gd name="connsiteY197" fmla="*/ 2237474 h 2237474"/>
              <a:gd name="connsiteX198" fmla="*/ 1356367 w 12192000"/>
              <a:gd name="connsiteY198" fmla="*/ 2235089 h 2237474"/>
              <a:gd name="connsiteX199" fmla="*/ 1324828 w 12192000"/>
              <a:gd name="connsiteY199" fmla="*/ 2231968 h 2237474"/>
              <a:gd name="connsiteX200" fmla="*/ 1297744 w 12192000"/>
              <a:gd name="connsiteY200" fmla="*/ 2235849 h 2237474"/>
              <a:gd name="connsiteX201" fmla="*/ 1286236 w 12192000"/>
              <a:gd name="connsiteY201" fmla="*/ 2233135 h 2237474"/>
              <a:gd name="connsiteX202" fmla="*/ 1283504 w 12192000"/>
              <a:gd name="connsiteY202" fmla="*/ 2233797 h 2237474"/>
              <a:gd name="connsiteX203" fmla="*/ 1279765 w 12192000"/>
              <a:gd name="connsiteY203" fmla="*/ 2229639 h 2237474"/>
              <a:gd name="connsiteX204" fmla="*/ 1195347 w 12192000"/>
              <a:gd name="connsiteY204" fmla="*/ 2212354 h 2237474"/>
              <a:gd name="connsiteX205" fmla="*/ 970251 w 12192000"/>
              <a:gd name="connsiteY205" fmla="*/ 2221029 h 2237474"/>
              <a:gd name="connsiteX206" fmla="*/ 812914 w 12192000"/>
              <a:gd name="connsiteY206" fmla="*/ 2202752 h 2237474"/>
              <a:gd name="connsiteX207" fmla="*/ 800195 w 12192000"/>
              <a:gd name="connsiteY207" fmla="*/ 2209407 h 2237474"/>
              <a:gd name="connsiteX208" fmla="*/ 784978 w 12192000"/>
              <a:gd name="connsiteY208" fmla="*/ 2212360 h 2237474"/>
              <a:gd name="connsiteX209" fmla="*/ 681987 w 12192000"/>
              <a:gd name="connsiteY209" fmla="*/ 2216757 h 2237474"/>
              <a:gd name="connsiteX210" fmla="*/ 669923 w 12192000"/>
              <a:gd name="connsiteY210" fmla="*/ 2211682 h 2237474"/>
              <a:gd name="connsiteX211" fmla="*/ 648680 w 12192000"/>
              <a:gd name="connsiteY211" fmla="*/ 2206229 h 2237474"/>
              <a:gd name="connsiteX212" fmla="*/ 597225 w 12192000"/>
              <a:gd name="connsiteY212" fmla="*/ 2180999 h 2237474"/>
              <a:gd name="connsiteX213" fmla="*/ 558449 w 12192000"/>
              <a:gd name="connsiteY213" fmla="*/ 2182346 h 2237474"/>
              <a:gd name="connsiteX214" fmla="*/ 550517 w 12192000"/>
              <a:gd name="connsiteY214" fmla="*/ 2182060 h 2237474"/>
              <a:gd name="connsiteX215" fmla="*/ 550309 w 12192000"/>
              <a:gd name="connsiteY215" fmla="*/ 2181825 h 2237474"/>
              <a:gd name="connsiteX216" fmla="*/ 541836 w 12192000"/>
              <a:gd name="connsiteY216" fmla="*/ 2181063 h 2237474"/>
              <a:gd name="connsiteX217" fmla="*/ 536057 w 12192000"/>
              <a:gd name="connsiteY217" fmla="*/ 2181537 h 2237474"/>
              <a:gd name="connsiteX218" fmla="*/ 520671 w 12192000"/>
              <a:gd name="connsiteY218" fmla="*/ 2180980 h 2237474"/>
              <a:gd name="connsiteX219" fmla="*/ 515024 w 12192000"/>
              <a:gd name="connsiteY219" fmla="*/ 2179258 h 2237474"/>
              <a:gd name="connsiteX220" fmla="*/ 512278 w 12192000"/>
              <a:gd name="connsiteY220" fmla="*/ 2176369 h 2237474"/>
              <a:gd name="connsiteX221" fmla="*/ 480419 w 12192000"/>
              <a:gd name="connsiteY221" fmla="*/ 2167807 h 2237474"/>
              <a:gd name="connsiteX222" fmla="*/ 413835 w 12192000"/>
              <a:gd name="connsiteY222" fmla="*/ 2156783 h 2237474"/>
              <a:gd name="connsiteX223" fmla="*/ 376513 w 12192000"/>
              <a:gd name="connsiteY223" fmla="*/ 2154014 h 2237474"/>
              <a:gd name="connsiteX224" fmla="*/ 273386 w 12192000"/>
              <a:gd name="connsiteY224" fmla="*/ 2142551 h 2237474"/>
              <a:gd name="connsiteX225" fmla="*/ 169207 w 12192000"/>
              <a:gd name="connsiteY225" fmla="*/ 2128100 h 2237474"/>
              <a:gd name="connsiteX226" fmla="*/ 93149 w 12192000"/>
              <a:gd name="connsiteY226" fmla="*/ 2105324 h 2237474"/>
              <a:gd name="connsiteX227" fmla="*/ 88109 w 12192000"/>
              <a:gd name="connsiteY227" fmla="*/ 2106704 h 2237474"/>
              <a:gd name="connsiteX228" fmla="*/ 80022 w 12192000"/>
              <a:gd name="connsiteY228" fmla="*/ 2107254 h 2237474"/>
              <a:gd name="connsiteX229" fmla="*/ 79717 w 12192000"/>
              <a:gd name="connsiteY229" fmla="*/ 2107046 h 2237474"/>
              <a:gd name="connsiteX230" fmla="*/ 72352 w 12192000"/>
              <a:gd name="connsiteY230" fmla="*/ 2107991 h 2237474"/>
              <a:gd name="connsiteX231" fmla="*/ 37645 w 12192000"/>
              <a:gd name="connsiteY231" fmla="*/ 2115401 h 2237474"/>
              <a:gd name="connsiteX232" fmla="*/ 4572 w 12192000"/>
              <a:gd name="connsiteY232" fmla="*/ 2111091 h 2237474"/>
              <a:gd name="connsiteX233" fmla="*/ 0 w 12192000"/>
              <a:gd name="connsiteY233" fmla="*/ 2110468 h 2237474"/>
              <a:gd name="connsiteX234" fmla="*/ 0 w 12192000"/>
              <a:gd name="connsiteY23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16595 w 12192000"/>
              <a:gd name="connsiteY100" fmla="*/ 1667475 h 2237474"/>
              <a:gd name="connsiteX101" fmla="*/ 6508541 w 12192000"/>
              <a:gd name="connsiteY101" fmla="*/ 1668757 h 2237474"/>
              <a:gd name="connsiteX102" fmla="*/ 6471012 w 12192000"/>
              <a:gd name="connsiteY102" fmla="*/ 1678604 h 2237474"/>
              <a:gd name="connsiteX103" fmla="*/ 6415265 w 12192000"/>
              <a:gd name="connsiteY103" fmla="*/ 1665317 h 2237474"/>
              <a:gd name="connsiteX104" fmla="*/ 6364035 w 12192000"/>
              <a:gd name="connsiteY104" fmla="*/ 1667683 h 2237474"/>
              <a:gd name="connsiteX105" fmla="*/ 6280959 w 12192000"/>
              <a:gd name="connsiteY105" fmla="*/ 1689329 h 2237474"/>
              <a:gd name="connsiteX106" fmla="*/ 6243319 w 12192000"/>
              <a:gd name="connsiteY106" fmla="*/ 1695560 h 2237474"/>
              <a:gd name="connsiteX107" fmla="*/ 6098321 w 12192000"/>
              <a:gd name="connsiteY107" fmla="*/ 1721646 h 2237474"/>
              <a:gd name="connsiteX108" fmla="*/ 5880652 w 12192000"/>
              <a:gd name="connsiteY108" fmla="*/ 1779643 h 2237474"/>
              <a:gd name="connsiteX109" fmla="*/ 5785959 w 12192000"/>
              <a:gd name="connsiteY109" fmla="*/ 1775307 h 2237474"/>
              <a:gd name="connsiteX110" fmla="*/ 5643534 w 12192000"/>
              <a:gd name="connsiteY110" fmla="*/ 1802919 h 2237474"/>
              <a:gd name="connsiteX111" fmla="*/ 5518799 w 12192000"/>
              <a:gd name="connsiteY111" fmla="*/ 1818312 h 2237474"/>
              <a:gd name="connsiteX112" fmla="*/ 5505014 w 12192000"/>
              <a:gd name="connsiteY112" fmla="*/ 1819259 h 2237474"/>
              <a:gd name="connsiteX113" fmla="*/ 5453307 w 12192000"/>
              <a:gd name="connsiteY113" fmla="*/ 1815450 h 2237474"/>
              <a:gd name="connsiteX114" fmla="*/ 5364192 w 12192000"/>
              <a:gd name="connsiteY114" fmla="*/ 1826074 h 2237474"/>
              <a:gd name="connsiteX115" fmla="*/ 5350380 w 12192000"/>
              <a:gd name="connsiteY115" fmla="*/ 1830891 h 2237474"/>
              <a:gd name="connsiteX116" fmla="*/ 5259633 w 12192000"/>
              <a:gd name="connsiteY116" fmla="*/ 1837160 h 2237474"/>
              <a:gd name="connsiteX117" fmla="*/ 5197513 w 12192000"/>
              <a:gd name="connsiteY117" fmla="*/ 1844718 h 2237474"/>
              <a:gd name="connsiteX118" fmla="*/ 5184170 w 12192000"/>
              <a:gd name="connsiteY118" fmla="*/ 1849402 h 2237474"/>
              <a:gd name="connsiteX119" fmla="*/ 5168852 w 12192000"/>
              <a:gd name="connsiteY119" fmla="*/ 1844846 h 2237474"/>
              <a:gd name="connsiteX120" fmla="*/ 5164370 w 12192000"/>
              <a:gd name="connsiteY120" fmla="*/ 1840597 h 2237474"/>
              <a:gd name="connsiteX121" fmla="*/ 5114927 w 12192000"/>
              <a:gd name="connsiteY121" fmla="*/ 1847827 h 2237474"/>
              <a:gd name="connsiteX122" fmla="*/ 5108970 w 12192000"/>
              <a:gd name="connsiteY122" fmla="*/ 1847935 h 2237474"/>
              <a:gd name="connsiteX123" fmla="*/ 5067961 w 12192000"/>
              <a:gd name="connsiteY123" fmla="*/ 1845917 h 2237474"/>
              <a:gd name="connsiteX124" fmla="*/ 5007075 w 12192000"/>
              <a:gd name="connsiteY124" fmla="*/ 1838626 h 2237474"/>
              <a:gd name="connsiteX125" fmla="*/ 4944087 w 12192000"/>
              <a:gd name="connsiteY125" fmla="*/ 1823332 h 2237474"/>
              <a:gd name="connsiteX126" fmla="*/ 4907662 w 12192000"/>
              <a:gd name="connsiteY126" fmla="*/ 1816900 h 2237474"/>
              <a:gd name="connsiteX127" fmla="*/ 4882386 w 12192000"/>
              <a:gd name="connsiteY127" fmla="*/ 1809844 h 2237474"/>
              <a:gd name="connsiteX128" fmla="*/ 4811440 w 12192000"/>
              <a:gd name="connsiteY128" fmla="*/ 1804655 h 2237474"/>
              <a:gd name="connsiteX129" fmla="*/ 4691075 w 12192000"/>
              <a:gd name="connsiteY129" fmla="*/ 1801389 h 2237474"/>
              <a:gd name="connsiteX130" fmla="*/ 4611738 w 12192000"/>
              <a:gd name="connsiteY130" fmla="*/ 1776964 h 2237474"/>
              <a:gd name="connsiteX131" fmla="*/ 4560070 w 12192000"/>
              <a:gd name="connsiteY131" fmla="*/ 1785640 h 2237474"/>
              <a:gd name="connsiteX132" fmla="*/ 4536503 w 12192000"/>
              <a:gd name="connsiteY132" fmla="*/ 1785334 h 2237474"/>
              <a:gd name="connsiteX133" fmla="*/ 4513724 w 12192000"/>
              <a:gd name="connsiteY133" fmla="*/ 1791996 h 2237474"/>
              <a:gd name="connsiteX134" fmla="*/ 4459810 w 12192000"/>
              <a:gd name="connsiteY134" fmla="*/ 1797886 h 2237474"/>
              <a:gd name="connsiteX135" fmla="*/ 4379064 w 12192000"/>
              <a:gd name="connsiteY135" fmla="*/ 1817177 h 2237474"/>
              <a:gd name="connsiteX136" fmla="*/ 4319209 w 12192000"/>
              <a:gd name="connsiteY136" fmla="*/ 1834833 h 2237474"/>
              <a:gd name="connsiteX137" fmla="*/ 4290981 w 12192000"/>
              <a:gd name="connsiteY137" fmla="*/ 1839677 h 2237474"/>
              <a:gd name="connsiteX138" fmla="*/ 4285792 w 12192000"/>
              <a:gd name="connsiteY138" fmla="*/ 1836231 h 2237474"/>
              <a:gd name="connsiteX139" fmla="*/ 4238372 w 12192000"/>
              <a:gd name="connsiteY139" fmla="*/ 1851480 h 2237474"/>
              <a:gd name="connsiteX140" fmla="*/ 4232517 w 12192000"/>
              <a:gd name="connsiteY140" fmla="*/ 1852567 h 2237474"/>
              <a:gd name="connsiteX141" fmla="*/ 4191732 w 12192000"/>
              <a:gd name="connsiteY141" fmla="*/ 1857328 h 2237474"/>
              <a:gd name="connsiteX142" fmla="*/ 4065532 w 12192000"/>
              <a:gd name="connsiteY142" fmla="*/ 1855477 h 2237474"/>
              <a:gd name="connsiteX143" fmla="*/ 4028460 w 12192000"/>
              <a:gd name="connsiteY143" fmla="*/ 1855137 h 2237474"/>
              <a:gd name="connsiteX144" fmla="*/ 4002267 w 12192000"/>
              <a:gd name="connsiteY144" fmla="*/ 1852352 h 2237474"/>
              <a:gd name="connsiteX145" fmla="*/ 3931396 w 12192000"/>
              <a:gd name="connsiteY145" fmla="*/ 1858915 h 2237474"/>
              <a:gd name="connsiteX146" fmla="*/ 3812162 w 12192000"/>
              <a:gd name="connsiteY146" fmla="*/ 1875501 h 2237474"/>
              <a:gd name="connsiteX147" fmla="*/ 3729530 w 12192000"/>
              <a:gd name="connsiteY147" fmla="*/ 1864513 h 2237474"/>
              <a:gd name="connsiteX148" fmla="*/ 3680177 w 12192000"/>
              <a:gd name="connsiteY148" fmla="*/ 1881552 h 2237474"/>
              <a:gd name="connsiteX149" fmla="*/ 3567259 w 12192000"/>
              <a:gd name="connsiteY149" fmla="*/ 1893482 h 2237474"/>
              <a:gd name="connsiteX150" fmla="*/ 3405770 w 12192000"/>
              <a:gd name="connsiteY150" fmla="*/ 1904591 h 2237474"/>
              <a:gd name="connsiteX151" fmla="*/ 3280097 w 12192000"/>
              <a:gd name="connsiteY151" fmla="*/ 1919610 h 2237474"/>
              <a:gd name="connsiteX152" fmla="*/ 3123424 w 12192000"/>
              <a:gd name="connsiteY152" fmla="*/ 1952930 h 2237474"/>
              <a:gd name="connsiteX153" fmla="*/ 3009910 w 12192000"/>
              <a:gd name="connsiteY153" fmla="*/ 1957866 h 2237474"/>
              <a:gd name="connsiteX154" fmla="*/ 2995934 w 12192000"/>
              <a:gd name="connsiteY154" fmla="*/ 1967085 h 2237474"/>
              <a:gd name="connsiteX155" fmla="*/ 2980071 w 12192000"/>
              <a:gd name="connsiteY155" fmla="*/ 1972988 h 2237474"/>
              <a:gd name="connsiteX156" fmla="*/ 2978094 w 12192000"/>
              <a:gd name="connsiteY156" fmla="*/ 1972369 h 2237474"/>
              <a:gd name="connsiteX157" fmla="*/ 2942858 w 12192000"/>
              <a:gd name="connsiteY157" fmla="*/ 1981367 h 2237474"/>
              <a:gd name="connsiteX158" fmla="*/ 2875436 w 12192000"/>
              <a:gd name="connsiteY158" fmla="*/ 1996977 h 2237474"/>
              <a:gd name="connsiteX159" fmla="*/ 2874892 w 12192000"/>
              <a:gd name="connsiteY159" fmla="*/ 1996085 h 2237474"/>
              <a:gd name="connsiteX160" fmla="*/ 2864145 w 12192000"/>
              <a:gd name="connsiteY160" fmla="*/ 1994061 h 2237474"/>
              <a:gd name="connsiteX161" fmla="*/ 2843662 w 12192000"/>
              <a:gd name="connsiteY161" fmla="*/ 1992498 h 2237474"/>
              <a:gd name="connsiteX162" fmla="*/ 2796128 w 12192000"/>
              <a:gd name="connsiteY162" fmla="*/ 1976403 h 2237474"/>
              <a:gd name="connsiteX163" fmla="*/ 2756784 w 12192000"/>
              <a:gd name="connsiteY163" fmla="*/ 1985116 h 2237474"/>
              <a:gd name="connsiteX164" fmla="*/ 2748833 w 12192000"/>
              <a:gd name="connsiteY164" fmla="*/ 1986323 h 2237474"/>
              <a:gd name="connsiteX165" fmla="*/ 2748661 w 12192000"/>
              <a:gd name="connsiteY165" fmla="*/ 1986122 h 2237474"/>
              <a:gd name="connsiteX166" fmla="*/ 2740251 w 12192000"/>
              <a:gd name="connsiteY166" fmla="*/ 1986946 h 2237474"/>
              <a:gd name="connsiteX167" fmla="*/ 2718916 w 12192000"/>
              <a:gd name="connsiteY167" fmla="*/ 1990867 h 2237474"/>
              <a:gd name="connsiteX168" fmla="*/ 2713522 w 12192000"/>
              <a:gd name="connsiteY168" fmla="*/ 1990173 h 2237474"/>
              <a:gd name="connsiteX169" fmla="*/ 2680597 w 12192000"/>
              <a:gd name="connsiteY169" fmla="*/ 1984996 h 2237474"/>
              <a:gd name="connsiteX170" fmla="*/ 2578178 w 12192000"/>
              <a:gd name="connsiteY170" fmla="*/ 1990531 h 2237474"/>
              <a:gd name="connsiteX171" fmla="*/ 2476147 w 12192000"/>
              <a:gd name="connsiteY171" fmla="*/ 1998305 h 2237474"/>
              <a:gd name="connsiteX172" fmla="*/ 2373568 w 12192000"/>
              <a:gd name="connsiteY172" fmla="*/ 2003219 h 2237474"/>
              <a:gd name="connsiteX173" fmla="*/ 2321399 w 12192000"/>
              <a:gd name="connsiteY173" fmla="*/ 1989467 h 2237474"/>
              <a:gd name="connsiteX174" fmla="*/ 2315525 w 12192000"/>
              <a:gd name="connsiteY174" fmla="*/ 1989708 h 2237474"/>
              <a:gd name="connsiteX175" fmla="*/ 2300792 w 12192000"/>
              <a:gd name="connsiteY175" fmla="*/ 1994290 h 2237474"/>
              <a:gd name="connsiteX176" fmla="*/ 2295469 w 12192000"/>
              <a:gd name="connsiteY176" fmla="*/ 1996659 h 2237474"/>
              <a:gd name="connsiteX177" fmla="*/ 2287219 w 12192000"/>
              <a:gd name="connsiteY177" fmla="*/ 1998750 h 2237474"/>
              <a:gd name="connsiteX178" fmla="*/ 2286948 w 12192000"/>
              <a:gd name="connsiteY178" fmla="*/ 1998596 h 2237474"/>
              <a:gd name="connsiteX179" fmla="*/ 2243069 w 12192000"/>
              <a:gd name="connsiteY179" fmla="*/ 2015111 h 2237474"/>
              <a:gd name="connsiteX180" fmla="*/ 2186609 w 12192000"/>
              <a:gd name="connsiteY180" fmla="*/ 2008263 h 2237474"/>
              <a:gd name="connsiteX181" fmla="*/ 2164831 w 12192000"/>
              <a:gd name="connsiteY181" fmla="*/ 2010143 h 2237474"/>
              <a:gd name="connsiteX182" fmla="*/ 2152836 w 12192000"/>
              <a:gd name="connsiteY182" fmla="*/ 2010048 h 2237474"/>
              <a:gd name="connsiteX183" fmla="*/ 2117102 w 12192000"/>
              <a:gd name="connsiteY183" fmla="*/ 2023004 h 2237474"/>
              <a:gd name="connsiteX184" fmla="*/ 2111935 w 12192000"/>
              <a:gd name="connsiteY184" fmla="*/ 2023163 h 2237474"/>
              <a:gd name="connsiteX185" fmla="*/ 2089991 w 12192000"/>
              <a:gd name="connsiteY185" fmla="*/ 2034193 h 2237474"/>
              <a:gd name="connsiteX186" fmla="*/ 2058061 w 12192000"/>
              <a:gd name="connsiteY186" fmla="*/ 2047942 h 2237474"/>
              <a:gd name="connsiteX187" fmla="*/ 2055737 w 12192000"/>
              <a:gd name="connsiteY187" fmla="*/ 2047704 h 2237474"/>
              <a:gd name="connsiteX188" fmla="*/ 2042244 w 12192000"/>
              <a:gd name="connsiteY188" fmla="*/ 2055560 h 2237474"/>
              <a:gd name="connsiteX189" fmla="*/ 1976224 w 12192000"/>
              <a:gd name="connsiteY189" fmla="*/ 2074257 h 2237474"/>
              <a:gd name="connsiteX190" fmla="*/ 1877728 w 12192000"/>
              <a:gd name="connsiteY190" fmla="*/ 2101004 h 2237474"/>
              <a:gd name="connsiteX191" fmla="*/ 1759056 w 12192000"/>
              <a:gd name="connsiteY191" fmla="*/ 2125608 h 2237474"/>
              <a:gd name="connsiteX192" fmla="*/ 1637948 w 12192000"/>
              <a:gd name="connsiteY192" fmla="*/ 2172597 h 2237474"/>
              <a:gd name="connsiteX193" fmla="*/ 1434549 w 12192000"/>
              <a:gd name="connsiteY193" fmla="*/ 2234522 h 2237474"/>
              <a:gd name="connsiteX194" fmla="*/ 1398481 w 12192000"/>
              <a:gd name="connsiteY194" fmla="*/ 2237074 h 2237474"/>
              <a:gd name="connsiteX195" fmla="*/ 1398407 w 12192000"/>
              <a:gd name="connsiteY195" fmla="*/ 2237095 h 2237474"/>
              <a:gd name="connsiteX196" fmla="*/ 1370962 w 12192000"/>
              <a:gd name="connsiteY196" fmla="*/ 2237474 h 2237474"/>
              <a:gd name="connsiteX197" fmla="*/ 1356367 w 12192000"/>
              <a:gd name="connsiteY197" fmla="*/ 2235089 h 2237474"/>
              <a:gd name="connsiteX198" fmla="*/ 1324828 w 12192000"/>
              <a:gd name="connsiteY198" fmla="*/ 2231968 h 2237474"/>
              <a:gd name="connsiteX199" fmla="*/ 1297744 w 12192000"/>
              <a:gd name="connsiteY199" fmla="*/ 2235849 h 2237474"/>
              <a:gd name="connsiteX200" fmla="*/ 1286236 w 12192000"/>
              <a:gd name="connsiteY200" fmla="*/ 2233135 h 2237474"/>
              <a:gd name="connsiteX201" fmla="*/ 1283504 w 12192000"/>
              <a:gd name="connsiteY201" fmla="*/ 2233797 h 2237474"/>
              <a:gd name="connsiteX202" fmla="*/ 1279765 w 12192000"/>
              <a:gd name="connsiteY202" fmla="*/ 2229639 h 2237474"/>
              <a:gd name="connsiteX203" fmla="*/ 1195347 w 12192000"/>
              <a:gd name="connsiteY203" fmla="*/ 2212354 h 2237474"/>
              <a:gd name="connsiteX204" fmla="*/ 970251 w 12192000"/>
              <a:gd name="connsiteY204" fmla="*/ 2221029 h 2237474"/>
              <a:gd name="connsiteX205" fmla="*/ 812914 w 12192000"/>
              <a:gd name="connsiteY205" fmla="*/ 2202752 h 2237474"/>
              <a:gd name="connsiteX206" fmla="*/ 800195 w 12192000"/>
              <a:gd name="connsiteY206" fmla="*/ 2209407 h 2237474"/>
              <a:gd name="connsiteX207" fmla="*/ 784978 w 12192000"/>
              <a:gd name="connsiteY207" fmla="*/ 2212360 h 2237474"/>
              <a:gd name="connsiteX208" fmla="*/ 681987 w 12192000"/>
              <a:gd name="connsiteY208" fmla="*/ 2216757 h 2237474"/>
              <a:gd name="connsiteX209" fmla="*/ 669923 w 12192000"/>
              <a:gd name="connsiteY209" fmla="*/ 2211682 h 2237474"/>
              <a:gd name="connsiteX210" fmla="*/ 648680 w 12192000"/>
              <a:gd name="connsiteY210" fmla="*/ 2206229 h 2237474"/>
              <a:gd name="connsiteX211" fmla="*/ 597225 w 12192000"/>
              <a:gd name="connsiteY211" fmla="*/ 2180999 h 2237474"/>
              <a:gd name="connsiteX212" fmla="*/ 558449 w 12192000"/>
              <a:gd name="connsiteY212" fmla="*/ 2182346 h 2237474"/>
              <a:gd name="connsiteX213" fmla="*/ 550517 w 12192000"/>
              <a:gd name="connsiteY213" fmla="*/ 2182060 h 2237474"/>
              <a:gd name="connsiteX214" fmla="*/ 550309 w 12192000"/>
              <a:gd name="connsiteY214" fmla="*/ 2181825 h 2237474"/>
              <a:gd name="connsiteX215" fmla="*/ 541836 w 12192000"/>
              <a:gd name="connsiteY215" fmla="*/ 2181063 h 2237474"/>
              <a:gd name="connsiteX216" fmla="*/ 536057 w 12192000"/>
              <a:gd name="connsiteY216" fmla="*/ 2181537 h 2237474"/>
              <a:gd name="connsiteX217" fmla="*/ 520671 w 12192000"/>
              <a:gd name="connsiteY217" fmla="*/ 2180980 h 2237474"/>
              <a:gd name="connsiteX218" fmla="*/ 515024 w 12192000"/>
              <a:gd name="connsiteY218" fmla="*/ 2179258 h 2237474"/>
              <a:gd name="connsiteX219" fmla="*/ 512278 w 12192000"/>
              <a:gd name="connsiteY219" fmla="*/ 2176369 h 2237474"/>
              <a:gd name="connsiteX220" fmla="*/ 480419 w 12192000"/>
              <a:gd name="connsiteY220" fmla="*/ 2167807 h 2237474"/>
              <a:gd name="connsiteX221" fmla="*/ 413835 w 12192000"/>
              <a:gd name="connsiteY221" fmla="*/ 2156783 h 2237474"/>
              <a:gd name="connsiteX222" fmla="*/ 376513 w 12192000"/>
              <a:gd name="connsiteY222" fmla="*/ 2154014 h 2237474"/>
              <a:gd name="connsiteX223" fmla="*/ 273386 w 12192000"/>
              <a:gd name="connsiteY223" fmla="*/ 2142551 h 2237474"/>
              <a:gd name="connsiteX224" fmla="*/ 169207 w 12192000"/>
              <a:gd name="connsiteY224" fmla="*/ 2128100 h 2237474"/>
              <a:gd name="connsiteX225" fmla="*/ 93149 w 12192000"/>
              <a:gd name="connsiteY225" fmla="*/ 2105324 h 2237474"/>
              <a:gd name="connsiteX226" fmla="*/ 88109 w 12192000"/>
              <a:gd name="connsiteY226" fmla="*/ 2106704 h 2237474"/>
              <a:gd name="connsiteX227" fmla="*/ 80022 w 12192000"/>
              <a:gd name="connsiteY227" fmla="*/ 2107254 h 2237474"/>
              <a:gd name="connsiteX228" fmla="*/ 79717 w 12192000"/>
              <a:gd name="connsiteY228" fmla="*/ 2107046 h 2237474"/>
              <a:gd name="connsiteX229" fmla="*/ 72352 w 12192000"/>
              <a:gd name="connsiteY229" fmla="*/ 2107991 h 2237474"/>
              <a:gd name="connsiteX230" fmla="*/ 37645 w 12192000"/>
              <a:gd name="connsiteY230" fmla="*/ 2115401 h 2237474"/>
              <a:gd name="connsiteX231" fmla="*/ 4572 w 12192000"/>
              <a:gd name="connsiteY231" fmla="*/ 2111091 h 2237474"/>
              <a:gd name="connsiteX232" fmla="*/ 0 w 12192000"/>
              <a:gd name="connsiteY232" fmla="*/ 2110468 h 2237474"/>
              <a:gd name="connsiteX233" fmla="*/ 0 w 12192000"/>
              <a:gd name="connsiteY23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16595 w 12192000"/>
              <a:gd name="connsiteY99" fmla="*/ 1667475 h 2237474"/>
              <a:gd name="connsiteX100" fmla="*/ 6508541 w 12192000"/>
              <a:gd name="connsiteY100" fmla="*/ 1668757 h 2237474"/>
              <a:gd name="connsiteX101" fmla="*/ 6471012 w 12192000"/>
              <a:gd name="connsiteY101" fmla="*/ 1678604 h 2237474"/>
              <a:gd name="connsiteX102" fmla="*/ 6415265 w 12192000"/>
              <a:gd name="connsiteY102" fmla="*/ 1665317 h 2237474"/>
              <a:gd name="connsiteX103" fmla="*/ 6364035 w 12192000"/>
              <a:gd name="connsiteY103" fmla="*/ 1667683 h 2237474"/>
              <a:gd name="connsiteX104" fmla="*/ 6280959 w 12192000"/>
              <a:gd name="connsiteY104" fmla="*/ 1689329 h 2237474"/>
              <a:gd name="connsiteX105" fmla="*/ 6243319 w 12192000"/>
              <a:gd name="connsiteY105" fmla="*/ 1695560 h 2237474"/>
              <a:gd name="connsiteX106" fmla="*/ 6098321 w 12192000"/>
              <a:gd name="connsiteY106" fmla="*/ 1721646 h 2237474"/>
              <a:gd name="connsiteX107" fmla="*/ 5880652 w 12192000"/>
              <a:gd name="connsiteY107" fmla="*/ 1779643 h 2237474"/>
              <a:gd name="connsiteX108" fmla="*/ 5785959 w 12192000"/>
              <a:gd name="connsiteY108" fmla="*/ 1775307 h 2237474"/>
              <a:gd name="connsiteX109" fmla="*/ 5643534 w 12192000"/>
              <a:gd name="connsiteY109" fmla="*/ 1802919 h 2237474"/>
              <a:gd name="connsiteX110" fmla="*/ 5518799 w 12192000"/>
              <a:gd name="connsiteY110" fmla="*/ 1818312 h 2237474"/>
              <a:gd name="connsiteX111" fmla="*/ 5505014 w 12192000"/>
              <a:gd name="connsiteY111" fmla="*/ 1819259 h 2237474"/>
              <a:gd name="connsiteX112" fmla="*/ 5453307 w 12192000"/>
              <a:gd name="connsiteY112" fmla="*/ 1815450 h 2237474"/>
              <a:gd name="connsiteX113" fmla="*/ 5364192 w 12192000"/>
              <a:gd name="connsiteY113" fmla="*/ 1826074 h 2237474"/>
              <a:gd name="connsiteX114" fmla="*/ 5350380 w 12192000"/>
              <a:gd name="connsiteY114" fmla="*/ 1830891 h 2237474"/>
              <a:gd name="connsiteX115" fmla="*/ 5259633 w 12192000"/>
              <a:gd name="connsiteY115" fmla="*/ 1837160 h 2237474"/>
              <a:gd name="connsiteX116" fmla="*/ 5197513 w 12192000"/>
              <a:gd name="connsiteY116" fmla="*/ 1844718 h 2237474"/>
              <a:gd name="connsiteX117" fmla="*/ 5184170 w 12192000"/>
              <a:gd name="connsiteY117" fmla="*/ 1849402 h 2237474"/>
              <a:gd name="connsiteX118" fmla="*/ 5168852 w 12192000"/>
              <a:gd name="connsiteY118" fmla="*/ 1844846 h 2237474"/>
              <a:gd name="connsiteX119" fmla="*/ 5164370 w 12192000"/>
              <a:gd name="connsiteY119" fmla="*/ 1840597 h 2237474"/>
              <a:gd name="connsiteX120" fmla="*/ 5114927 w 12192000"/>
              <a:gd name="connsiteY120" fmla="*/ 1847827 h 2237474"/>
              <a:gd name="connsiteX121" fmla="*/ 5108970 w 12192000"/>
              <a:gd name="connsiteY121" fmla="*/ 1847935 h 2237474"/>
              <a:gd name="connsiteX122" fmla="*/ 5067961 w 12192000"/>
              <a:gd name="connsiteY122" fmla="*/ 1845917 h 2237474"/>
              <a:gd name="connsiteX123" fmla="*/ 5007075 w 12192000"/>
              <a:gd name="connsiteY123" fmla="*/ 1838626 h 2237474"/>
              <a:gd name="connsiteX124" fmla="*/ 4944087 w 12192000"/>
              <a:gd name="connsiteY124" fmla="*/ 1823332 h 2237474"/>
              <a:gd name="connsiteX125" fmla="*/ 4907662 w 12192000"/>
              <a:gd name="connsiteY125" fmla="*/ 1816900 h 2237474"/>
              <a:gd name="connsiteX126" fmla="*/ 4882386 w 12192000"/>
              <a:gd name="connsiteY126" fmla="*/ 1809844 h 2237474"/>
              <a:gd name="connsiteX127" fmla="*/ 4811440 w 12192000"/>
              <a:gd name="connsiteY127" fmla="*/ 1804655 h 2237474"/>
              <a:gd name="connsiteX128" fmla="*/ 4691075 w 12192000"/>
              <a:gd name="connsiteY128" fmla="*/ 1801389 h 2237474"/>
              <a:gd name="connsiteX129" fmla="*/ 4611738 w 12192000"/>
              <a:gd name="connsiteY129" fmla="*/ 1776964 h 2237474"/>
              <a:gd name="connsiteX130" fmla="*/ 4560070 w 12192000"/>
              <a:gd name="connsiteY130" fmla="*/ 1785640 h 2237474"/>
              <a:gd name="connsiteX131" fmla="*/ 4536503 w 12192000"/>
              <a:gd name="connsiteY131" fmla="*/ 1785334 h 2237474"/>
              <a:gd name="connsiteX132" fmla="*/ 4513724 w 12192000"/>
              <a:gd name="connsiteY132" fmla="*/ 1791996 h 2237474"/>
              <a:gd name="connsiteX133" fmla="*/ 4459810 w 12192000"/>
              <a:gd name="connsiteY133" fmla="*/ 1797886 h 2237474"/>
              <a:gd name="connsiteX134" fmla="*/ 4379064 w 12192000"/>
              <a:gd name="connsiteY134" fmla="*/ 1817177 h 2237474"/>
              <a:gd name="connsiteX135" fmla="*/ 4319209 w 12192000"/>
              <a:gd name="connsiteY135" fmla="*/ 1834833 h 2237474"/>
              <a:gd name="connsiteX136" fmla="*/ 4290981 w 12192000"/>
              <a:gd name="connsiteY136" fmla="*/ 1839677 h 2237474"/>
              <a:gd name="connsiteX137" fmla="*/ 4285792 w 12192000"/>
              <a:gd name="connsiteY137" fmla="*/ 1836231 h 2237474"/>
              <a:gd name="connsiteX138" fmla="*/ 4238372 w 12192000"/>
              <a:gd name="connsiteY138" fmla="*/ 1851480 h 2237474"/>
              <a:gd name="connsiteX139" fmla="*/ 4232517 w 12192000"/>
              <a:gd name="connsiteY139" fmla="*/ 1852567 h 2237474"/>
              <a:gd name="connsiteX140" fmla="*/ 4191732 w 12192000"/>
              <a:gd name="connsiteY140" fmla="*/ 1857328 h 2237474"/>
              <a:gd name="connsiteX141" fmla="*/ 4065532 w 12192000"/>
              <a:gd name="connsiteY141" fmla="*/ 1855477 h 2237474"/>
              <a:gd name="connsiteX142" fmla="*/ 4028460 w 12192000"/>
              <a:gd name="connsiteY142" fmla="*/ 1855137 h 2237474"/>
              <a:gd name="connsiteX143" fmla="*/ 4002267 w 12192000"/>
              <a:gd name="connsiteY143" fmla="*/ 1852352 h 2237474"/>
              <a:gd name="connsiteX144" fmla="*/ 3931396 w 12192000"/>
              <a:gd name="connsiteY144" fmla="*/ 1858915 h 2237474"/>
              <a:gd name="connsiteX145" fmla="*/ 3812162 w 12192000"/>
              <a:gd name="connsiteY145" fmla="*/ 1875501 h 2237474"/>
              <a:gd name="connsiteX146" fmla="*/ 3729530 w 12192000"/>
              <a:gd name="connsiteY146" fmla="*/ 1864513 h 2237474"/>
              <a:gd name="connsiteX147" fmla="*/ 3680177 w 12192000"/>
              <a:gd name="connsiteY147" fmla="*/ 1881552 h 2237474"/>
              <a:gd name="connsiteX148" fmla="*/ 3567259 w 12192000"/>
              <a:gd name="connsiteY148" fmla="*/ 1893482 h 2237474"/>
              <a:gd name="connsiteX149" fmla="*/ 3405770 w 12192000"/>
              <a:gd name="connsiteY149" fmla="*/ 1904591 h 2237474"/>
              <a:gd name="connsiteX150" fmla="*/ 3280097 w 12192000"/>
              <a:gd name="connsiteY150" fmla="*/ 1919610 h 2237474"/>
              <a:gd name="connsiteX151" fmla="*/ 3123424 w 12192000"/>
              <a:gd name="connsiteY151" fmla="*/ 1952930 h 2237474"/>
              <a:gd name="connsiteX152" fmla="*/ 3009910 w 12192000"/>
              <a:gd name="connsiteY152" fmla="*/ 1957866 h 2237474"/>
              <a:gd name="connsiteX153" fmla="*/ 2995934 w 12192000"/>
              <a:gd name="connsiteY153" fmla="*/ 1967085 h 2237474"/>
              <a:gd name="connsiteX154" fmla="*/ 2980071 w 12192000"/>
              <a:gd name="connsiteY154" fmla="*/ 1972988 h 2237474"/>
              <a:gd name="connsiteX155" fmla="*/ 2978094 w 12192000"/>
              <a:gd name="connsiteY155" fmla="*/ 1972369 h 2237474"/>
              <a:gd name="connsiteX156" fmla="*/ 2942858 w 12192000"/>
              <a:gd name="connsiteY156" fmla="*/ 1981367 h 2237474"/>
              <a:gd name="connsiteX157" fmla="*/ 2875436 w 12192000"/>
              <a:gd name="connsiteY157" fmla="*/ 1996977 h 2237474"/>
              <a:gd name="connsiteX158" fmla="*/ 2874892 w 12192000"/>
              <a:gd name="connsiteY158" fmla="*/ 1996085 h 2237474"/>
              <a:gd name="connsiteX159" fmla="*/ 2864145 w 12192000"/>
              <a:gd name="connsiteY159" fmla="*/ 1994061 h 2237474"/>
              <a:gd name="connsiteX160" fmla="*/ 2843662 w 12192000"/>
              <a:gd name="connsiteY160" fmla="*/ 1992498 h 2237474"/>
              <a:gd name="connsiteX161" fmla="*/ 2796128 w 12192000"/>
              <a:gd name="connsiteY161" fmla="*/ 1976403 h 2237474"/>
              <a:gd name="connsiteX162" fmla="*/ 2756784 w 12192000"/>
              <a:gd name="connsiteY162" fmla="*/ 1985116 h 2237474"/>
              <a:gd name="connsiteX163" fmla="*/ 2748833 w 12192000"/>
              <a:gd name="connsiteY163" fmla="*/ 1986323 h 2237474"/>
              <a:gd name="connsiteX164" fmla="*/ 2748661 w 12192000"/>
              <a:gd name="connsiteY164" fmla="*/ 1986122 h 2237474"/>
              <a:gd name="connsiteX165" fmla="*/ 2740251 w 12192000"/>
              <a:gd name="connsiteY165" fmla="*/ 1986946 h 2237474"/>
              <a:gd name="connsiteX166" fmla="*/ 2718916 w 12192000"/>
              <a:gd name="connsiteY166" fmla="*/ 1990867 h 2237474"/>
              <a:gd name="connsiteX167" fmla="*/ 2713522 w 12192000"/>
              <a:gd name="connsiteY167" fmla="*/ 1990173 h 2237474"/>
              <a:gd name="connsiteX168" fmla="*/ 2680597 w 12192000"/>
              <a:gd name="connsiteY168" fmla="*/ 1984996 h 2237474"/>
              <a:gd name="connsiteX169" fmla="*/ 2578178 w 12192000"/>
              <a:gd name="connsiteY169" fmla="*/ 1990531 h 2237474"/>
              <a:gd name="connsiteX170" fmla="*/ 2476147 w 12192000"/>
              <a:gd name="connsiteY170" fmla="*/ 1998305 h 2237474"/>
              <a:gd name="connsiteX171" fmla="*/ 2373568 w 12192000"/>
              <a:gd name="connsiteY171" fmla="*/ 2003219 h 2237474"/>
              <a:gd name="connsiteX172" fmla="*/ 2321399 w 12192000"/>
              <a:gd name="connsiteY172" fmla="*/ 1989467 h 2237474"/>
              <a:gd name="connsiteX173" fmla="*/ 2315525 w 12192000"/>
              <a:gd name="connsiteY173" fmla="*/ 1989708 h 2237474"/>
              <a:gd name="connsiteX174" fmla="*/ 2300792 w 12192000"/>
              <a:gd name="connsiteY174" fmla="*/ 1994290 h 2237474"/>
              <a:gd name="connsiteX175" fmla="*/ 2295469 w 12192000"/>
              <a:gd name="connsiteY175" fmla="*/ 1996659 h 2237474"/>
              <a:gd name="connsiteX176" fmla="*/ 2287219 w 12192000"/>
              <a:gd name="connsiteY176" fmla="*/ 1998750 h 2237474"/>
              <a:gd name="connsiteX177" fmla="*/ 2286948 w 12192000"/>
              <a:gd name="connsiteY177" fmla="*/ 1998596 h 2237474"/>
              <a:gd name="connsiteX178" fmla="*/ 2243069 w 12192000"/>
              <a:gd name="connsiteY178" fmla="*/ 2015111 h 2237474"/>
              <a:gd name="connsiteX179" fmla="*/ 2186609 w 12192000"/>
              <a:gd name="connsiteY179" fmla="*/ 2008263 h 2237474"/>
              <a:gd name="connsiteX180" fmla="*/ 2164831 w 12192000"/>
              <a:gd name="connsiteY180" fmla="*/ 2010143 h 2237474"/>
              <a:gd name="connsiteX181" fmla="*/ 2152836 w 12192000"/>
              <a:gd name="connsiteY181" fmla="*/ 2010048 h 2237474"/>
              <a:gd name="connsiteX182" fmla="*/ 2117102 w 12192000"/>
              <a:gd name="connsiteY182" fmla="*/ 2023004 h 2237474"/>
              <a:gd name="connsiteX183" fmla="*/ 2111935 w 12192000"/>
              <a:gd name="connsiteY183" fmla="*/ 2023163 h 2237474"/>
              <a:gd name="connsiteX184" fmla="*/ 2089991 w 12192000"/>
              <a:gd name="connsiteY184" fmla="*/ 2034193 h 2237474"/>
              <a:gd name="connsiteX185" fmla="*/ 2058061 w 12192000"/>
              <a:gd name="connsiteY185" fmla="*/ 2047942 h 2237474"/>
              <a:gd name="connsiteX186" fmla="*/ 2055737 w 12192000"/>
              <a:gd name="connsiteY186" fmla="*/ 2047704 h 2237474"/>
              <a:gd name="connsiteX187" fmla="*/ 2042244 w 12192000"/>
              <a:gd name="connsiteY187" fmla="*/ 2055560 h 2237474"/>
              <a:gd name="connsiteX188" fmla="*/ 1976224 w 12192000"/>
              <a:gd name="connsiteY188" fmla="*/ 2074257 h 2237474"/>
              <a:gd name="connsiteX189" fmla="*/ 1877728 w 12192000"/>
              <a:gd name="connsiteY189" fmla="*/ 2101004 h 2237474"/>
              <a:gd name="connsiteX190" fmla="*/ 1759056 w 12192000"/>
              <a:gd name="connsiteY190" fmla="*/ 2125608 h 2237474"/>
              <a:gd name="connsiteX191" fmla="*/ 1637948 w 12192000"/>
              <a:gd name="connsiteY191" fmla="*/ 2172597 h 2237474"/>
              <a:gd name="connsiteX192" fmla="*/ 1434549 w 12192000"/>
              <a:gd name="connsiteY192" fmla="*/ 2234522 h 2237474"/>
              <a:gd name="connsiteX193" fmla="*/ 1398481 w 12192000"/>
              <a:gd name="connsiteY193" fmla="*/ 2237074 h 2237474"/>
              <a:gd name="connsiteX194" fmla="*/ 1398407 w 12192000"/>
              <a:gd name="connsiteY194" fmla="*/ 2237095 h 2237474"/>
              <a:gd name="connsiteX195" fmla="*/ 1370962 w 12192000"/>
              <a:gd name="connsiteY195" fmla="*/ 2237474 h 2237474"/>
              <a:gd name="connsiteX196" fmla="*/ 1356367 w 12192000"/>
              <a:gd name="connsiteY196" fmla="*/ 2235089 h 2237474"/>
              <a:gd name="connsiteX197" fmla="*/ 1324828 w 12192000"/>
              <a:gd name="connsiteY197" fmla="*/ 2231968 h 2237474"/>
              <a:gd name="connsiteX198" fmla="*/ 1297744 w 12192000"/>
              <a:gd name="connsiteY198" fmla="*/ 2235849 h 2237474"/>
              <a:gd name="connsiteX199" fmla="*/ 1286236 w 12192000"/>
              <a:gd name="connsiteY199" fmla="*/ 2233135 h 2237474"/>
              <a:gd name="connsiteX200" fmla="*/ 1283504 w 12192000"/>
              <a:gd name="connsiteY200" fmla="*/ 2233797 h 2237474"/>
              <a:gd name="connsiteX201" fmla="*/ 1279765 w 12192000"/>
              <a:gd name="connsiteY201" fmla="*/ 2229639 h 2237474"/>
              <a:gd name="connsiteX202" fmla="*/ 1195347 w 12192000"/>
              <a:gd name="connsiteY202" fmla="*/ 2212354 h 2237474"/>
              <a:gd name="connsiteX203" fmla="*/ 970251 w 12192000"/>
              <a:gd name="connsiteY203" fmla="*/ 2221029 h 2237474"/>
              <a:gd name="connsiteX204" fmla="*/ 812914 w 12192000"/>
              <a:gd name="connsiteY204" fmla="*/ 2202752 h 2237474"/>
              <a:gd name="connsiteX205" fmla="*/ 800195 w 12192000"/>
              <a:gd name="connsiteY205" fmla="*/ 2209407 h 2237474"/>
              <a:gd name="connsiteX206" fmla="*/ 784978 w 12192000"/>
              <a:gd name="connsiteY206" fmla="*/ 2212360 h 2237474"/>
              <a:gd name="connsiteX207" fmla="*/ 681987 w 12192000"/>
              <a:gd name="connsiteY207" fmla="*/ 2216757 h 2237474"/>
              <a:gd name="connsiteX208" fmla="*/ 669923 w 12192000"/>
              <a:gd name="connsiteY208" fmla="*/ 2211682 h 2237474"/>
              <a:gd name="connsiteX209" fmla="*/ 648680 w 12192000"/>
              <a:gd name="connsiteY209" fmla="*/ 2206229 h 2237474"/>
              <a:gd name="connsiteX210" fmla="*/ 597225 w 12192000"/>
              <a:gd name="connsiteY210" fmla="*/ 2180999 h 2237474"/>
              <a:gd name="connsiteX211" fmla="*/ 558449 w 12192000"/>
              <a:gd name="connsiteY211" fmla="*/ 2182346 h 2237474"/>
              <a:gd name="connsiteX212" fmla="*/ 550517 w 12192000"/>
              <a:gd name="connsiteY212" fmla="*/ 2182060 h 2237474"/>
              <a:gd name="connsiteX213" fmla="*/ 550309 w 12192000"/>
              <a:gd name="connsiteY213" fmla="*/ 2181825 h 2237474"/>
              <a:gd name="connsiteX214" fmla="*/ 541836 w 12192000"/>
              <a:gd name="connsiteY214" fmla="*/ 2181063 h 2237474"/>
              <a:gd name="connsiteX215" fmla="*/ 536057 w 12192000"/>
              <a:gd name="connsiteY215" fmla="*/ 2181537 h 2237474"/>
              <a:gd name="connsiteX216" fmla="*/ 520671 w 12192000"/>
              <a:gd name="connsiteY216" fmla="*/ 2180980 h 2237474"/>
              <a:gd name="connsiteX217" fmla="*/ 515024 w 12192000"/>
              <a:gd name="connsiteY217" fmla="*/ 2179258 h 2237474"/>
              <a:gd name="connsiteX218" fmla="*/ 512278 w 12192000"/>
              <a:gd name="connsiteY218" fmla="*/ 2176369 h 2237474"/>
              <a:gd name="connsiteX219" fmla="*/ 480419 w 12192000"/>
              <a:gd name="connsiteY219" fmla="*/ 2167807 h 2237474"/>
              <a:gd name="connsiteX220" fmla="*/ 413835 w 12192000"/>
              <a:gd name="connsiteY220" fmla="*/ 2156783 h 2237474"/>
              <a:gd name="connsiteX221" fmla="*/ 376513 w 12192000"/>
              <a:gd name="connsiteY221" fmla="*/ 2154014 h 2237474"/>
              <a:gd name="connsiteX222" fmla="*/ 273386 w 12192000"/>
              <a:gd name="connsiteY222" fmla="*/ 2142551 h 2237474"/>
              <a:gd name="connsiteX223" fmla="*/ 169207 w 12192000"/>
              <a:gd name="connsiteY223" fmla="*/ 2128100 h 2237474"/>
              <a:gd name="connsiteX224" fmla="*/ 93149 w 12192000"/>
              <a:gd name="connsiteY224" fmla="*/ 2105324 h 2237474"/>
              <a:gd name="connsiteX225" fmla="*/ 88109 w 12192000"/>
              <a:gd name="connsiteY225" fmla="*/ 2106704 h 2237474"/>
              <a:gd name="connsiteX226" fmla="*/ 80022 w 12192000"/>
              <a:gd name="connsiteY226" fmla="*/ 2107254 h 2237474"/>
              <a:gd name="connsiteX227" fmla="*/ 79717 w 12192000"/>
              <a:gd name="connsiteY227" fmla="*/ 2107046 h 2237474"/>
              <a:gd name="connsiteX228" fmla="*/ 72352 w 12192000"/>
              <a:gd name="connsiteY228" fmla="*/ 2107991 h 2237474"/>
              <a:gd name="connsiteX229" fmla="*/ 37645 w 12192000"/>
              <a:gd name="connsiteY229" fmla="*/ 2115401 h 2237474"/>
              <a:gd name="connsiteX230" fmla="*/ 4572 w 12192000"/>
              <a:gd name="connsiteY230" fmla="*/ 2111091 h 2237474"/>
              <a:gd name="connsiteX231" fmla="*/ 0 w 12192000"/>
              <a:gd name="connsiteY231" fmla="*/ 2110468 h 2237474"/>
              <a:gd name="connsiteX232" fmla="*/ 0 w 12192000"/>
              <a:gd name="connsiteY23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16595 w 12192000"/>
              <a:gd name="connsiteY98" fmla="*/ 1667475 h 2237474"/>
              <a:gd name="connsiteX99" fmla="*/ 6508541 w 12192000"/>
              <a:gd name="connsiteY99" fmla="*/ 1668757 h 2237474"/>
              <a:gd name="connsiteX100" fmla="*/ 6471012 w 12192000"/>
              <a:gd name="connsiteY100" fmla="*/ 1678604 h 2237474"/>
              <a:gd name="connsiteX101" fmla="*/ 6415265 w 12192000"/>
              <a:gd name="connsiteY101" fmla="*/ 1665317 h 2237474"/>
              <a:gd name="connsiteX102" fmla="*/ 6364035 w 12192000"/>
              <a:gd name="connsiteY102" fmla="*/ 1667683 h 2237474"/>
              <a:gd name="connsiteX103" fmla="*/ 6280959 w 12192000"/>
              <a:gd name="connsiteY103" fmla="*/ 1689329 h 2237474"/>
              <a:gd name="connsiteX104" fmla="*/ 6243319 w 12192000"/>
              <a:gd name="connsiteY104" fmla="*/ 1695560 h 2237474"/>
              <a:gd name="connsiteX105" fmla="*/ 6098321 w 12192000"/>
              <a:gd name="connsiteY105" fmla="*/ 1721646 h 2237474"/>
              <a:gd name="connsiteX106" fmla="*/ 5880652 w 12192000"/>
              <a:gd name="connsiteY106" fmla="*/ 1779643 h 2237474"/>
              <a:gd name="connsiteX107" fmla="*/ 5785959 w 12192000"/>
              <a:gd name="connsiteY107" fmla="*/ 1775307 h 2237474"/>
              <a:gd name="connsiteX108" fmla="*/ 5643534 w 12192000"/>
              <a:gd name="connsiteY108" fmla="*/ 1802919 h 2237474"/>
              <a:gd name="connsiteX109" fmla="*/ 5518799 w 12192000"/>
              <a:gd name="connsiteY109" fmla="*/ 1818312 h 2237474"/>
              <a:gd name="connsiteX110" fmla="*/ 5505014 w 12192000"/>
              <a:gd name="connsiteY110" fmla="*/ 1819259 h 2237474"/>
              <a:gd name="connsiteX111" fmla="*/ 5453307 w 12192000"/>
              <a:gd name="connsiteY111" fmla="*/ 1815450 h 2237474"/>
              <a:gd name="connsiteX112" fmla="*/ 5364192 w 12192000"/>
              <a:gd name="connsiteY112" fmla="*/ 1826074 h 2237474"/>
              <a:gd name="connsiteX113" fmla="*/ 5350380 w 12192000"/>
              <a:gd name="connsiteY113" fmla="*/ 1830891 h 2237474"/>
              <a:gd name="connsiteX114" fmla="*/ 5259633 w 12192000"/>
              <a:gd name="connsiteY114" fmla="*/ 1837160 h 2237474"/>
              <a:gd name="connsiteX115" fmla="*/ 5197513 w 12192000"/>
              <a:gd name="connsiteY115" fmla="*/ 1844718 h 2237474"/>
              <a:gd name="connsiteX116" fmla="*/ 5184170 w 12192000"/>
              <a:gd name="connsiteY116" fmla="*/ 1849402 h 2237474"/>
              <a:gd name="connsiteX117" fmla="*/ 5168852 w 12192000"/>
              <a:gd name="connsiteY117" fmla="*/ 1844846 h 2237474"/>
              <a:gd name="connsiteX118" fmla="*/ 5164370 w 12192000"/>
              <a:gd name="connsiteY118" fmla="*/ 1840597 h 2237474"/>
              <a:gd name="connsiteX119" fmla="*/ 5114927 w 12192000"/>
              <a:gd name="connsiteY119" fmla="*/ 1847827 h 2237474"/>
              <a:gd name="connsiteX120" fmla="*/ 5108970 w 12192000"/>
              <a:gd name="connsiteY120" fmla="*/ 1847935 h 2237474"/>
              <a:gd name="connsiteX121" fmla="*/ 5067961 w 12192000"/>
              <a:gd name="connsiteY121" fmla="*/ 1845917 h 2237474"/>
              <a:gd name="connsiteX122" fmla="*/ 5007075 w 12192000"/>
              <a:gd name="connsiteY122" fmla="*/ 1838626 h 2237474"/>
              <a:gd name="connsiteX123" fmla="*/ 4944087 w 12192000"/>
              <a:gd name="connsiteY123" fmla="*/ 1823332 h 2237474"/>
              <a:gd name="connsiteX124" fmla="*/ 4907662 w 12192000"/>
              <a:gd name="connsiteY124" fmla="*/ 1816900 h 2237474"/>
              <a:gd name="connsiteX125" fmla="*/ 4882386 w 12192000"/>
              <a:gd name="connsiteY125" fmla="*/ 1809844 h 2237474"/>
              <a:gd name="connsiteX126" fmla="*/ 4811440 w 12192000"/>
              <a:gd name="connsiteY126" fmla="*/ 1804655 h 2237474"/>
              <a:gd name="connsiteX127" fmla="*/ 4691075 w 12192000"/>
              <a:gd name="connsiteY127" fmla="*/ 1801389 h 2237474"/>
              <a:gd name="connsiteX128" fmla="*/ 4611738 w 12192000"/>
              <a:gd name="connsiteY128" fmla="*/ 1776964 h 2237474"/>
              <a:gd name="connsiteX129" fmla="*/ 4560070 w 12192000"/>
              <a:gd name="connsiteY129" fmla="*/ 1785640 h 2237474"/>
              <a:gd name="connsiteX130" fmla="*/ 4536503 w 12192000"/>
              <a:gd name="connsiteY130" fmla="*/ 1785334 h 2237474"/>
              <a:gd name="connsiteX131" fmla="*/ 4513724 w 12192000"/>
              <a:gd name="connsiteY131" fmla="*/ 1791996 h 2237474"/>
              <a:gd name="connsiteX132" fmla="*/ 4459810 w 12192000"/>
              <a:gd name="connsiteY132" fmla="*/ 1797886 h 2237474"/>
              <a:gd name="connsiteX133" fmla="*/ 4379064 w 12192000"/>
              <a:gd name="connsiteY133" fmla="*/ 1817177 h 2237474"/>
              <a:gd name="connsiteX134" fmla="*/ 4319209 w 12192000"/>
              <a:gd name="connsiteY134" fmla="*/ 1834833 h 2237474"/>
              <a:gd name="connsiteX135" fmla="*/ 4290981 w 12192000"/>
              <a:gd name="connsiteY135" fmla="*/ 1839677 h 2237474"/>
              <a:gd name="connsiteX136" fmla="*/ 4285792 w 12192000"/>
              <a:gd name="connsiteY136" fmla="*/ 1836231 h 2237474"/>
              <a:gd name="connsiteX137" fmla="*/ 4238372 w 12192000"/>
              <a:gd name="connsiteY137" fmla="*/ 1851480 h 2237474"/>
              <a:gd name="connsiteX138" fmla="*/ 4232517 w 12192000"/>
              <a:gd name="connsiteY138" fmla="*/ 1852567 h 2237474"/>
              <a:gd name="connsiteX139" fmla="*/ 4191732 w 12192000"/>
              <a:gd name="connsiteY139" fmla="*/ 1857328 h 2237474"/>
              <a:gd name="connsiteX140" fmla="*/ 4065532 w 12192000"/>
              <a:gd name="connsiteY140" fmla="*/ 1855477 h 2237474"/>
              <a:gd name="connsiteX141" fmla="*/ 4028460 w 12192000"/>
              <a:gd name="connsiteY141" fmla="*/ 1855137 h 2237474"/>
              <a:gd name="connsiteX142" fmla="*/ 4002267 w 12192000"/>
              <a:gd name="connsiteY142" fmla="*/ 1852352 h 2237474"/>
              <a:gd name="connsiteX143" fmla="*/ 3931396 w 12192000"/>
              <a:gd name="connsiteY143" fmla="*/ 1858915 h 2237474"/>
              <a:gd name="connsiteX144" fmla="*/ 3812162 w 12192000"/>
              <a:gd name="connsiteY144" fmla="*/ 1875501 h 2237474"/>
              <a:gd name="connsiteX145" fmla="*/ 3729530 w 12192000"/>
              <a:gd name="connsiteY145" fmla="*/ 1864513 h 2237474"/>
              <a:gd name="connsiteX146" fmla="*/ 3680177 w 12192000"/>
              <a:gd name="connsiteY146" fmla="*/ 1881552 h 2237474"/>
              <a:gd name="connsiteX147" fmla="*/ 3567259 w 12192000"/>
              <a:gd name="connsiteY147" fmla="*/ 1893482 h 2237474"/>
              <a:gd name="connsiteX148" fmla="*/ 3405770 w 12192000"/>
              <a:gd name="connsiteY148" fmla="*/ 1904591 h 2237474"/>
              <a:gd name="connsiteX149" fmla="*/ 3280097 w 12192000"/>
              <a:gd name="connsiteY149" fmla="*/ 1919610 h 2237474"/>
              <a:gd name="connsiteX150" fmla="*/ 3123424 w 12192000"/>
              <a:gd name="connsiteY150" fmla="*/ 1952930 h 2237474"/>
              <a:gd name="connsiteX151" fmla="*/ 3009910 w 12192000"/>
              <a:gd name="connsiteY151" fmla="*/ 1957866 h 2237474"/>
              <a:gd name="connsiteX152" fmla="*/ 2995934 w 12192000"/>
              <a:gd name="connsiteY152" fmla="*/ 1967085 h 2237474"/>
              <a:gd name="connsiteX153" fmla="*/ 2980071 w 12192000"/>
              <a:gd name="connsiteY153" fmla="*/ 1972988 h 2237474"/>
              <a:gd name="connsiteX154" fmla="*/ 2978094 w 12192000"/>
              <a:gd name="connsiteY154" fmla="*/ 1972369 h 2237474"/>
              <a:gd name="connsiteX155" fmla="*/ 2942858 w 12192000"/>
              <a:gd name="connsiteY155" fmla="*/ 1981367 h 2237474"/>
              <a:gd name="connsiteX156" fmla="*/ 2875436 w 12192000"/>
              <a:gd name="connsiteY156" fmla="*/ 1996977 h 2237474"/>
              <a:gd name="connsiteX157" fmla="*/ 2874892 w 12192000"/>
              <a:gd name="connsiteY157" fmla="*/ 1996085 h 2237474"/>
              <a:gd name="connsiteX158" fmla="*/ 2864145 w 12192000"/>
              <a:gd name="connsiteY158" fmla="*/ 1994061 h 2237474"/>
              <a:gd name="connsiteX159" fmla="*/ 2843662 w 12192000"/>
              <a:gd name="connsiteY159" fmla="*/ 1992498 h 2237474"/>
              <a:gd name="connsiteX160" fmla="*/ 2796128 w 12192000"/>
              <a:gd name="connsiteY160" fmla="*/ 1976403 h 2237474"/>
              <a:gd name="connsiteX161" fmla="*/ 2756784 w 12192000"/>
              <a:gd name="connsiteY161" fmla="*/ 1985116 h 2237474"/>
              <a:gd name="connsiteX162" fmla="*/ 2748833 w 12192000"/>
              <a:gd name="connsiteY162" fmla="*/ 1986323 h 2237474"/>
              <a:gd name="connsiteX163" fmla="*/ 2748661 w 12192000"/>
              <a:gd name="connsiteY163" fmla="*/ 1986122 h 2237474"/>
              <a:gd name="connsiteX164" fmla="*/ 2740251 w 12192000"/>
              <a:gd name="connsiteY164" fmla="*/ 1986946 h 2237474"/>
              <a:gd name="connsiteX165" fmla="*/ 2718916 w 12192000"/>
              <a:gd name="connsiteY165" fmla="*/ 1990867 h 2237474"/>
              <a:gd name="connsiteX166" fmla="*/ 2713522 w 12192000"/>
              <a:gd name="connsiteY166" fmla="*/ 1990173 h 2237474"/>
              <a:gd name="connsiteX167" fmla="*/ 2680597 w 12192000"/>
              <a:gd name="connsiteY167" fmla="*/ 1984996 h 2237474"/>
              <a:gd name="connsiteX168" fmla="*/ 2578178 w 12192000"/>
              <a:gd name="connsiteY168" fmla="*/ 1990531 h 2237474"/>
              <a:gd name="connsiteX169" fmla="*/ 2476147 w 12192000"/>
              <a:gd name="connsiteY169" fmla="*/ 1998305 h 2237474"/>
              <a:gd name="connsiteX170" fmla="*/ 2373568 w 12192000"/>
              <a:gd name="connsiteY170" fmla="*/ 2003219 h 2237474"/>
              <a:gd name="connsiteX171" fmla="*/ 2321399 w 12192000"/>
              <a:gd name="connsiteY171" fmla="*/ 1989467 h 2237474"/>
              <a:gd name="connsiteX172" fmla="*/ 2315525 w 12192000"/>
              <a:gd name="connsiteY172" fmla="*/ 1989708 h 2237474"/>
              <a:gd name="connsiteX173" fmla="*/ 2300792 w 12192000"/>
              <a:gd name="connsiteY173" fmla="*/ 1994290 h 2237474"/>
              <a:gd name="connsiteX174" fmla="*/ 2295469 w 12192000"/>
              <a:gd name="connsiteY174" fmla="*/ 1996659 h 2237474"/>
              <a:gd name="connsiteX175" fmla="*/ 2287219 w 12192000"/>
              <a:gd name="connsiteY175" fmla="*/ 1998750 h 2237474"/>
              <a:gd name="connsiteX176" fmla="*/ 2286948 w 12192000"/>
              <a:gd name="connsiteY176" fmla="*/ 1998596 h 2237474"/>
              <a:gd name="connsiteX177" fmla="*/ 2243069 w 12192000"/>
              <a:gd name="connsiteY177" fmla="*/ 2015111 h 2237474"/>
              <a:gd name="connsiteX178" fmla="*/ 2186609 w 12192000"/>
              <a:gd name="connsiteY178" fmla="*/ 2008263 h 2237474"/>
              <a:gd name="connsiteX179" fmla="*/ 2164831 w 12192000"/>
              <a:gd name="connsiteY179" fmla="*/ 2010143 h 2237474"/>
              <a:gd name="connsiteX180" fmla="*/ 2152836 w 12192000"/>
              <a:gd name="connsiteY180" fmla="*/ 2010048 h 2237474"/>
              <a:gd name="connsiteX181" fmla="*/ 2117102 w 12192000"/>
              <a:gd name="connsiteY181" fmla="*/ 2023004 h 2237474"/>
              <a:gd name="connsiteX182" fmla="*/ 2111935 w 12192000"/>
              <a:gd name="connsiteY182" fmla="*/ 2023163 h 2237474"/>
              <a:gd name="connsiteX183" fmla="*/ 2089991 w 12192000"/>
              <a:gd name="connsiteY183" fmla="*/ 2034193 h 2237474"/>
              <a:gd name="connsiteX184" fmla="*/ 2058061 w 12192000"/>
              <a:gd name="connsiteY184" fmla="*/ 2047942 h 2237474"/>
              <a:gd name="connsiteX185" fmla="*/ 2055737 w 12192000"/>
              <a:gd name="connsiteY185" fmla="*/ 2047704 h 2237474"/>
              <a:gd name="connsiteX186" fmla="*/ 2042244 w 12192000"/>
              <a:gd name="connsiteY186" fmla="*/ 2055560 h 2237474"/>
              <a:gd name="connsiteX187" fmla="*/ 1976224 w 12192000"/>
              <a:gd name="connsiteY187" fmla="*/ 2074257 h 2237474"/>
              <a:gd name="connsiteX188" fmla="*/ 1877728 w 12192000"/>
              <a:gd name="connsiteY188" fmla="*/ 2101004 h 2237474"/>
              <a:gd name="connsiteX189" fmla="*/ 1759056 w 12192000"/>
              <a:gd name="connsiteY189" fmla="*/ 2125608 h 2237474"/>
              <a:gd name="connsiteX190" fmla="*/ 1637948 w 12192000"/>
              <a:gd name="connsiteY190" fmla="*/ 2172597 h 2237474"/>
              <a:gd name="connsiteX191" fmla="*/ 1434549 w 12192000"/>
              <a:gd name="connsiteY191" fmla="*/ 2234522 h 2237474"/>
              <a:gd name="connsiteX192" fmla="*/ 1398481 w 12192000"/>
              <a:gd name="connsiteY192" fmla="*/ 2237074 h 2237474"/>
              <a:gd name="connsiteX193" fmla="*/ 1398407 w 12192000"/>
              <a:gd name="connsiteY193" fmla="*/ 2237095 h 2237474"/>
              <a:gd name="connsiteX194" fmla="*/ 1370962 w 12192000"/>
              <a:gd name="connsiteY194" fmla="*/ 2237474 h 2237474"/>
              <a:gd name="connsiteX195" fmla="*/ 1356367 w 12192000"/>
              <a:gd name="connsiteY195" fmla="*/ 2235089 h 2237474"/>
              <a:gd name="connsiteX196" fmla="*/ 1324828 w 12192000"/>
              <a:gd name="connsiteY196" fmla="*/ 2231968 h 2237474"/>
              <a:gd name="connsiteX197" fmla="*/ 1297744 w 12192000"/>
              <a:gd name="connsiteY197" fmla="*/ 2235849 h 2237474"/>
              <a:gd name="connsiteX198" fmla="*/ 1286236 w 12192000"/>
              <a:gd name="connsiteY198" fmla="*/ 2233135 h 2237474"/>
              <a:gd name="connsiteX199" fmla="*/ 1283504 w 12192000"/>
              <a:gd name="connsiteY199" fmla="*/ 2233797 h 2237474"/>
              <a:gd name="connsiteX200" fmla="*/ 1279765 w 12192000"/>
              <a:gd name="connsiteY200" fmla="*/ 2229639 h 2237474"/>
              <a:gd name="connsiteX201" fmla="*/ 1195347 w 12192000"/>
              <a:gd name="connsiteY201" fmla="*/ 2212354 h 2237474"/>
              <a:gd name="connsiteX202" fmla="*/ 970251 w 12192000"/>
              <a:gd name="connsiteY202" fmla="*/ 2221029 h 2237474"/>
              <a:gd name="connsiteX203" fmla="*/ 812914 w 12192000"/>
              <a:gd name="connsiteY203" fmla="*/ 2202752 h 2237474"/>
              <a:gd name="connsiteX204" fmla="*/ 800195 w 12192000"/>
              <a:gd name="connsiteY204" fmla="*/ 2209407 h 2237474"/>
              <a:gd name="connsiteX205" fmla="*/ 784978 w 12192000"/>
              <a:gd name="connsiteY205" fmla="*/ 2212360 h 2237474"/>
              <a:gd name="connsiteX206" fmla="*/ 681987 w 12192000"/>
              <a:gd name="connsiteY206" fmla="*/ 2216757 h 2237474"/>
              <a:gd name="connsiteX207" fmla="*/ 669923 w 12192000"/>
              <a:gd name="connsiteY207" fmla="*/ 2211682 h 2237474"/>
              <a:gd name="connsiteX208" fmla="*/ 648680 w 12192000"/>
              <a:gd name="connsiteY208" fmla="*/ 2206229 h 2237474"/>
              <a:gd name="connsiteX209" fmla="*/ 597225 w 12192000"/>
              <a:gd name="connsiteY209" fmla="*/ 2180999 h 2237474"/>
              <a:gd name="connsiteX210" fmla="*/ 558449 w 12192000"/>
              <a:gd name="connsiteY210" fmla="*/ 2182346 h 2237474"/>
              <a:gd name="connsiteX211" fmla="*/ 550517 w 12192000"/>
              <a:gd name="connsiteY211" fmla="*/ 2182060 h 2237474"/>
              <a:gd name="connsiteX212" fmla="*/ 550309 w 12192000"/>
              <a:gd name="connsiteY212" fmla="*/ 2181825 h 2237474"/>
              <a:gd name="connsiteX213" fmla="*/ 541836 w 12192000"/>
              <a:gd name="connsiteY213" fmla="*/ 2181063 h 2237474"/>
              <a:gd name="connsiteX214" fmla="*/ 536057 w 12192000"/>
              <a:gd name="connsiteY214" fmla="*/ 2181537 h 2237474"/>
              <a:gd name="connsiteX215" fmla="*/ 520671 w 12192000"/>
              <a:gd name="connsiteY215" fmla="*/ 2180980 h 2237474"/>
              <a:gd name="connsiteX216" fmla="*/ 515024 w 12192000"/>
              <a:gd name="connsiteY216" fmla="*/ 2179258 h 2237474"/>
              <a:gd name="connsiteX217" fmla="*/ 512278 w 12192000"/>
              <a:gd name="connsiteY217" fmla="*/ 2176369 h 2237474"/>
              <a:gd name="connsiteX218" fmla="*/ 480419 w 12192000"/>
              <a:gd name="connsiteY218" fmla="*/ 2167807 h 2237474"/>
              <a:gd name="connsiteX219" fmla="*/ 413835 w 12192000"/>
              <a:gd name="connsiteY219" fmla="*/ 2156783 h 2237474"/>
              <a:gd name="connsiteX220" fmla="*/ 376513 w 12192000"/>
              <a:gd name="connsiteY220" fmla="*/ 2154014 h 2237474"/>
              <a:gd name="connsiteX221" fmla="*/ 273386 w 12192000"/>
              <a:gd name="connsiteY221" fmla="*/ 2142551 h 2237474"/>
              <a:gd name="connsiteX222" fmla="*/ 169207 w 12192000"/>
              <a:gd name="connsiteY222" fmla="*/ 2128100 h 2237474"/>
              <a:gd name="connsiteX223" fmla="*/ 93149 w 12192000"/>
              <a:gd name="connsiteY223" fmla="*/ 2105324 h 2237474"/>
              <a:gd name="connsiteX224" fmla="*/ 88109 w 12192000"/>
              <a:gd name="connsiteY224" fmla="*/ 2106704 h 2237474"/>
              <a:gd name="connsiteX225" fmla="*/ 80022 w 12192000"/>
              <a:gd name="connsiteY225" fmla="*/ 2107254 h 2237474"/>
              <a:gd name="connsiteX226" fmla="*/ 79717 w 12192000"/>
              <a:gd name="connsiteY226" fmla="*/ 2107046 h 2237474"/>
              <a:gd name="connsiteX227" fmla="*/ 72352 w 12192000"/>
              <a:gd name="connsiteY227" fmla="*/ 2107991 h 2237474"/>
              <a:gd name="connsiteX228" fmla="*/ 37645 w 12192000"/>
              <a:gd name="connsiteY228" fmla="*/ 2115401 h 2237474"/>
              <a:gd name="connsiteX229" fmla="*/ 4572 w 12192000"/>
              <a:gd name="connsiteY229" fmla="*/ 2111091 h 2237474"/>
              <a:gd name="connsiteX230" fmla="*/ 0 w 12192000"/>
              <a:gd name="connsiteY230" fmla="*/ 2110468 h 2237474"/>
              <a:gd name="connsiteX231" fmla="*/ 0 w 12192000"/>
              <a:gd name="connsiteY23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16595 w 12192000"/>
              <a:gd name="connsiteY97" fmla="*/ 1667475 h 2237474"/>
              <a:gd name="connsiteX98" fmla="*/ 6508541 w 12192000"/>
              <a:gd name="connsiteY98" fmla="*/ 1668757 h 2237474"/>
              <a:gd name="connsiteX99" fmla="*/ 6471012 w 12192000"/>
              <a:gd name="connsiteY99" fmla="*/ 1678604 h 2237474"/>
              <a:gd name="connsiteX100" fmla="*/ 6415265 w 12192000"/>
              <a:gd name="connsiteY100" fmla="*/ 1665317 h 2237474"/>
              <a:gd name="connsiteX101" fmla="*/ 6364035 w 12192000"/>
              <a:gd name="connsiteY101" fmla="*/ 1667683 h 2237474"/>
              <a:gd name="connsiteX102" fmla="*/ 6280959 w 12192000"/>
              <a:gd name="connsiteY102" fmla="*/ 1689329 h 2237474"/>
              <a:gd name="connsiteX103" fmla="*/ 6243319 w 12192000"/>
              <a:gd name="connsiteY103" fmla="*/ 1695560 h 2237474"/>
              <a:gd name="connsiteX104" fmla="*/ 6098321 w 12192000"/>
              <a:gd name="connsiteY104" fmla="*/ 1721646 h 2237474"/>
              <a:gd name="connsiteX105" fmla="*/ 5880652 w 12192000"/>
              <a:gd name="connsiteY105" fmla="*/ 1779643 h 2237474"/>
              <a:gd name="connsiteX106" fmla="*/ 5785959 w 12192000"/>
              <a:gd name="connsiteY106" fmla="*/ 1775307 h 2237474"/>
              <a:gd name="connsiteX107" fmla="*/ 5643534 w 12192000"/>
              <a:gd name="connsiteY107" fmla="*/ 1802919 h 2237474"/>
              <a:gd name="connsiteX108" fmla="*/ 5518799 w 12192000"/>
              <a:gd name="connsiteY108" fmla="*/ 1818312 h 2237474"/>
              <a:gd name="connsiteX109" fmla="*/ 5505014 w 12192000"/>
              <a:gd name="connsiteY109" fmla="*/ 1819259 h 2237474"/>
              <a:gd name="connsiteX110" fmla="*/ 5453307 w 12192000"/>
              <a:gd name="connsiteY110" fmla="*/ 1815450 h 2237474"/>
              <a:gd name="connsiteX111" fmla="*/ 5364192 w 12192000"/>
              <a:gd name="connsiteY111" fmla="*/ 1826074 h 2237474"/>
              <a:gd name="connsiteX112" fmla="*/ 5350380 w 12192000"/>
              <a:gd name="connsiteY112" fmla="*/ 1830891 h 2237474"/>
              <a:gd name="connsiteX113" fmla="*/ 5259633 w 12192000"/>
              <a:gd name="connsiteY113" fmla="*/ 1837160 h 2237474"/>
              <a:gd name="connsiteX114" fmla="*/ 5197513 w 12192000"/>
              <a:gd name="connsiteY114" fmla="*/ 1844718 h 2237474"/>
              <a:gd name="connsiteX115" fmla="*/ 5184170 w 12192000"/>
              <a:gd name="connsiteY115" fmla="*/ 1849402 h 2237474"/>
              <a:gd name="connsiteX116" fmla="*/ 5168852 w 12192000"/>
              <a:gd name="connsiteY116" fmla="*/ 1844846 h 2237474"/>
              <a:gd name="connsiteX117" fmla="*/ 5164370 w 12192000"/>
              <a:gd name="connsiteY117" fmla="*/ 1840597 h 2237474"/>
              <a:gd name="connsiteX118" fmla="*/ 5114927 w 12192000"/>
              <a:gd name="connsiteY118" fmla="*/ 1847827 h 2237474"/>
              <a:gd name="connsiteX119" fmla="*/ 5108970 w 12192000"/>
              <a:gd name="connsiteY119" fmla="*/ 1847935 h 2237474"/>
              <a:gd name="connsiteX120" fmla="*/ 5067961 w 12192000"/>
              <a:gd name="connsiteY120" fmla="*/ 1845917 h 2237474"/>
              <a:gd name="connsiteX121" fmla="*/ 5007075 w 12192000"/>
              <a:gd name="connsiteY121" fmla="*/ 1838626 h 2237474"/>
              <a:gd name="connsiteX122" fmla="*/ 4944087 w 12192000"/>
              <a:gd name="connsiteY122" fmla="*/ 1823332 h 2237474"/>
              <a:gd name="connsiteX123" fmla="*/ 4907662 w 12192000"/>
              <a:gd name="connsiteY123" fmla="*/ 1816900 h 2237474"/>
              <a:gd name="connsiteX124" fmla="*/ 4882386 w 12192000"/>
              <a:gd name="connsiteY124" fmla="*/ 1809844 h 2237474"/>
              <a:gd name="connsiteX125" fmla="*/ 4811440 w 12192000"/>
              <a:gd name="connsiteY125" fmla="*/ 1804655 h 2237474"/>
              <a:gd name="connsiteX126" fmla="*/ 4691075 w 12192000"/>
              <a:gd name="connsiteY126" fmla="*/ 1801389 h 2237474"/>
              <a:gd name="connsiteX127" fmla="*/ 4611738 w 12192000"/>
              <a:gd name="connsiteY127" fmla="*/ 1776964 h 2237474"/>
              <a:gd name="connsiteX128" fmla="*/ 4560070 w 12192000"/>
              <a:gd name="connsiteY128" fmla="*/ 1785640 h 2237474"/>
              <a:gd name="connsiteX129" fmla="*/ 4536503 w 12192000"/>
              <a:gd name="connsiteY129" fmla="*/ 1785334 h 2237474"/>
              <a:gd name="connsiteX130" fmla="*/ 4513724 w 12192000"/>
              <a:gd name="connsiteY130" fmla="*/ 1791996 h 2237474"/>
              <a:gd name="connsiteX131" fmla="*/ 4459810 w 12192000"/>
              <a:gd name="connsiteY131" fmla="*/ 1797886 h 2237474"/>
              <a:gd name="connsiteX132" fmla="*/ 4379064 w 12192000"/>
              <a:gd name="connsiteY132" fmla="*/ 1817177 h 2237474"/>
              <a:gd name="connsiteX133" fmla="*/ 4319209 w 12192000"/>
              <a:gd name="connsiteY133" fmla="*/ 1834833 h 2237474"/>
              <a:gd name="connsiteX134" fmla="*/ 4290981 w 12192000"/>
              <a:gd name="connsiteY134" fmla="*/ 1839677 h 2237474"/>
              <a:gd name="connsiteX135" fmla="*/ 4285792 w 12192000"/>
              <a:gd name="connsiteY135" fmla="*/ 1836231 h 2237474"/>
              <a:gd name="connsiteX136" fmla="*/ 4238372 w 12192000"/>
              <a:gd name="connsiteY136" fmla="*/ 1851480 h 2237474"/>
              <a:gd name="connsiteX137" fmla="*/ 4232517 w 12192000"/>
              <a:gd name="connsiteY137" fmla="*/ 1852567 h 2237474"/>
              <a:gd name="connsiteX138" fmla="*/ 4191732 w 12192000"/>
              <a:gd name="connsiteY138" fmla="*/ 1857328 h 2237474"/>
              <a:gd name="connsiteX139" fmla="*/ 4065532 w 12192000"/>
              <a:gd name="connsiteY139" fmla="*/ 1855477 h 2237474"/>
              <a:gd name="connsiteX140" fmla="*/ 4028460 w 12192000"/>
              <a:gd name="connsiteY140" fmla="*/ 1855137 h 2237474"/>
              <a:gd name="connsiteX141" fmla="*/ 4002267 w 12192000"/>
              <a:gd name="connsiteY141" fmla="*/ 1852352 h 2237474"/>
              <a:gd name="connsiteX142" fmla="*/ 3931396 w 12192000"/>
              <a:gd name="connsiteY142" fmla="*/ 1858915 h 2237474"/>
              <a:gd name="connsiteX143" fmla="*/ 3812162 w 12192000"/>
              <a:gd name="connsiteY143" fmla="*/ 1875501 h 2237474"/>
              <a:gd name="connsiteX144" fmla="*/ 3729530 w 12192000"/>
              <a:gd name="connsiteY144" fmla="*/ 1864513 h 2237474"/>
              <a:gd name="connsiteX145" fmla="*/ 3680177 w 12192000"/>
              <a:gd name="connsiteY145" fmla="*/ 1881552 h 2237474"/>
              <a:gd name="connsiteX146" fmla="*/ 3567259 w 12192000"/>
              <a:gd name="connsiteY146" fmla="*/ 1893482 h 2237474"/>
              <a:gd name="connsiteX147" fmla="*/ 3405770 w 12192000"/>
              <a:gd name="connsiteY147" fmla="*/ 1904591 h 2237474"/>
              <a:gd name="connsiteX148" fmla="*/ 3280097 w 12192000"/>
              <a:gd name="connsiteY148" fmla="*/ 1919610 h 2237474"/>
              <a:gd name="connsiteX149" fmla="*/ 3123424 w 12192000"/>
              <a:gd name="connsiteY149" fmla="*/ 1952930 h 2237474"/>
              <a:gd name="connsiteX150" fmla="*/ 3009910 w 12192000"/>
              <a:gd name="connsiteY150" fmla="*/ 1957866 h 2237474"/>
              <a:gd name="connsiteX151" fmla="*/ 2995934 w 12192000"/>
              <a:gd name="connsiteY151" fmla="*/ 1967085 h 2237474"/>
              <a:gd name="connsiteX152" fmla="*/ 2980071 w 12192000"/>
              <a:gd name="connsiteY152" fmla="*/ 1972988 h 2237474"/>
              <a:gd name="connsiteX153" fmla="*/ 2978094 w 12192000"/>
              <a:gd name="connsiteY153" fmla="*/ 1972369 h 2237474"/>
              <a:gd name="connsiteX154" fmla="*/ 2942858 w 12192000"/>
              <a:gd name="connsiteY154" fmla="*/ 1981367 h 2237474"/>
              <a:gd name="connsiteX155" fmla="*/ 2875436 w 12192000"/>
              <a:gd name="connsiteY155" fmla="*/ 1996977 h 2237474"/>
              <a:gd name="connsiteX156" fmla="*/ 2874892 w 12192000"/>
              <a:gd name="connsiteY156" fmla="*/ 1996085 h 2237474"/>
              <a:gd name="connsiteX157" fmla="*/ 2864145 w 12192000"/>
              <a:gd name="connsiteY157" fmla="*/ 1994061 h 2237474"/>
              <a:gd name="connsiteX158" fmla="*/ 2843662 w 12192000"/>
              <a:gd name="connsiteY158" fmla="*/ 1992498 h 2237474"/>
              <a:gd name="connsiteX159" fmla="*/ 2796128 w 12192000"/>
              <a:gd name="connsiteY159" fmla="*/ 1976403 h 2237474"/>
              <a:gd name="connsiteX160" fmla="*/ 2756784 w 12192000"/>
              <a:gd name="connsiteY160" fmla="*/ 1985116 h 2237474"/>
              <a:gd name="connsiteX161" fmla="*/ 2748833 w 12192000"/>
              <a:gd name="connsiteY161" fmla="*/ 1986323 h 2237474"/>
              <a:gd name="connsiteX162" fmla="*/ 2748661 w 12192000"/>
              <a:gd name="connsiteY162" fmla="*/ 1986122 h 2237474"/>
              <a:gd name="connsiteX163" fmla="*/ 2740251 w 12192000"/>
              <a:gd name="connsiteY163" fmla="*/ 1986946 h 2237474"/>
              <a:gd name="connsiteX164" fmla="*/ 2718916 w 12192000"/>
              <a:gd name="connsiteY164" fmla="*/ 1990867 h 2237474"/>
              <a:gd name="connsiteX165" fmla="*/ 2713522 w 12192000"/>
              <a:gd name="connsiteY165" fmla="*/ 1990173 h 2237474"/>
              <a:gd name="connsiteX166" fmla="*/ 2680597 w 12192000"/>
              <a:gd name="connsiteY166" fmla="*/ 1984996 h 2237474"/>
              <a:gd name="connsiteX167" fmla="*/ 2578178 w 12192000"/>
              <a:gd name="connsiteY167" fmla="*/ 1990531 h 2237474"/>
              <a:gd name="connsiteX168" fmla="*/ 2476147 w 12192000"/>
              <a:gd name="connsiteY168" fmla="*/ 1998305 h 2237474"/>
              <a:gd name="connsiteX169" fmla="*/ 2373568 w 12192000"/>
              <a:gd name="connsiteY169" fmla="*/ 2003219 h 2237474"/>
              <a:gd name="connsiteX170" fmla="*/ 2321399 w 12192000"/>
              <a:gd name="connsiteY170" fmla="*/ 1989467 h 2237474"/>
              <a:gd name="connsiteX171" fmla="*/ 2315525 w 12192000"/>
              <a:gd name="connsiteY171" fmla="*/ 1989708 h 2237474"/>
              <a:gd name="connsiteX172" fmla="*/ 2300792 w 12192000"/>
              <a:gd name="connsiteY172" fmla="*/ 1994290 h 2237474"/>
              <a:gd name="connsiteX173" fmla="*/ 2295469 w 12192000"/>
              <a:gd name="connsiteY173" fmla="*/ 1996659 h 2237474"/>
              <a:gd name="connsiteX174" fmla="*/ 2287219 w 12192000"/>
              <a:gd name="connsiteY174" fmla="*/ 1998750 h 2237474"/>
              <a:gd name="connsiteX175" fmla="*/ 2286948 w 12192000"/>
              <a:gd name="connsiteY175" fmla="*/ 1998596 h 2237474"/>
              <a:gd name="connsiteX176" fmla="*/ 2243069 w 12192000"/>
              <a:gd name="connsiteY176" fmla="*/ 2015111 h 2237474"/>
              <a:gd name="connsiteX177" fmla="*/ 2186609 w 12192000"/>
              <a:gd name="connsiteY177" fmla="*/ 2008263 h 2237474"/>
              <a:gd name="connsiteX178" fmla="*/ 2164831 w 12192000"/>
              <a:gd name="connsiteY178" fmla="*/ 2010143 h 2237474"/>
              <a:gd name="connsiteX179" fmla="*/ 2152836 w 12192000"/>
              <a:gd name="connsiteY179" fmla="*/ 2010048 h 2237474"/>
              <a:gd name="connsiteX180" fmla="*/ 2117102 w 12192000"/>
              <a:gd name="connsiteY180" fmla="*/ 2023004 h 2237474"/>
              <a:gd name="connsiteX181" fmla="*/ 2111935 w 12192000"/>
              <a:gd name="connsiteY181" fmla="*/ 2023163 h 2237474"/>
              <a:gd name="connsiteX182" fmla="*/ 2089991 w 12192000"/>
              <a:gd name="connsiteY182" fmla="*/ 2034193 h 2237474"/>
              <a:gd name="connsiteX183" fmla="*/ 2058061 w 12192000"/>
              <a:gd name="connsiteY183" fmla="*/ 2047942 h 2237474"/>
              <a:gd name="connsiteX184" fmla="*/ 2055737 w 12192000"/>
              <a:gd name="connsiteY184" fmla="*/ 2047704 h 2237474"/>
              <a:gd name="connsiteX185" fmla="*/ 2042244 w 12192000"/>
              <a:gd name="connsiteY185" fmla="*/ 2055560 h 2237474"/>
              <a:gd name="connsiteX186" fmla="*/ 1976224 w 12192000"/>
              <a:gd name="connsiteY186" fmla="*/ 2074257 h 2237474"/>
              <a:gd name="connsiteX187" fmla="*/ 1877728 w 12192000"/>
              <a:gd name="connsiteY187" fmla="*/ 2101004 h 2237474"/>
              <a:gd name="connsiteX188" fmla="*/ 1759056 w 12192000"/>
              <a:gd name="connsiteY188" fmla="*/ 2125608 h 2237474"/>
              <a:gd name="connsiteX189" fmla="*/ 1637948 w 12192000"/>
              <a:gd name="connsiteY189" fmla="*/ 2172597 h 2237474"/>
              <a:gd name="connsiteX190" fmla="*/ 1434549 w 12192000"/>
              <a:gd name="connsiteY190" fmla="*/ 2234522 h 2237474"/>
              <a:gd name="connsiteX191" fmla="*/ 1398481 w 12192000"/>
              <a:gd name="connsiteY191" fmla="*/ 2237074 h 2237474"/>
              <a:gd name="connsiteX192" fmla="*/ 1398407 w 12192000"/>
              <a:gd name="connsiteY192" fmla="*/ 2237095 h 2237474"/>
              <a:gd name="connsiteX193" fmla="*/ 1370962 w 12192000"/>
              <a:gd name="connsiteY193" fmla="*/ 2237474 h 2237474"/>
              <a:gd name="connsiteX194" fmla="*/ 1356367 w 12192000"/>
              <a:gd name="connsiteY194" fmla="*/ 2235089 h 2237474"/>
              <a:gd name="connsiteX195" fmla="*/ 1324828 w 12192000"/>
              <a:gd name="connsiteY195" fmla="*/ 2231968 h 2237474"/>
              <a:gd name="connsiteX196" fmla="*/ 1297744 w 12192000"/>
              <a:gd name="connsiteY196" fmla="*/ 2235849 h 2237474"/>
              <a:gd name="connsiteX197" fmla="*/ 1286236 w 12192000"/>
              <a:gd name="connsiteY197" fmla="*/ 2233135 h 2237474"/>
              <a:gd name="connsiteX198" fmla="*/ 1283504 w 12192000"/>
              <a:gd name="connsiteY198" fmla="*/ 2233797 h 2237474"/>
              <a:gd name="connsiteX199" fmla="*/ 1279765 w 12192000"/>
              <a:gd name="connsiteY199" fmla="*/ 2229639 h 2237474"/>
              <a:gd name="connsiteX200" fmla="*/ 1195347 w 12192000"/>
              <a:gd name="connsiteY200" fmla="*/ 2212354 h 2237474"/>
              <a:gd name="connsiteX201" fmla="*/ 970251 w 12192000"/>
              <a:gd name="connsiteY201" fmla="*/ 2221029 h 2237474"/>
              <a:gd name="connsiteX202" fmla="*/ 812914 w 12192000"/>
              <a:gd name="connsiteY202" fmla="*/ 2202752 h 2237474"/>
              <a:gd name="connsiteX203" fmla="*/ 800195 w 12192000"/>
              <a:gd name="connsiteY203" fmla="*/ 2209407 h 2237474"/>
              <a:gd name="connsiteX204" fmla="*/ 784978 w 12192000"/>
              <a:gd name="connsiteY204" fmla="*/ 2212360 h 2237474"/>
              <a:gd name="connsiteX205" fmla="*/ 681987 w 12192000"/>
              <a:gd name="connsiteY205" fmla="*/ 2216757 h 2237474"/>
              <a:gd name="connsiteX206" fmla="*/ 669923 w 12192000"/>
              <a:gd name="connsiteY206" fmla="*/ 2211682 h 2237474"/>
              <a:gd name="connsiteX207" fmla="*/ 648680 w 12192000"/>
              <a:gd name="connsiteY207" fmla="*/ 2206229 h 2237474"/>
              <a:gd name="connsiteX208" fmla="*/ 597225 w 12192000"/>
              <a:gd name="connsiteY208" fmla="*/ 2180999 h 2237474"/>
              <a:gd name="connsiteX209" fmla="*/ 558449 w 12192000"/>
              <a:gd name="connsiteY209" fmla="*/ 2182346 h 2237474"/>
              <a:gd name="connsiteX210" fmla="*/ 550517 w 12192000"/>
              <a:gd name="connsiteY210" fmla="*/ 2182060 h 2237474"/>
              <a:gd name="connsiteX211" fmla="*/ 550309 w 12192000"/>
              <a:gd name="connsiteY211" fmla="*/ 2181825 h 2237474"/>
              <a:gd name="connsiteX212" fmla="*/ 541836 w 12192000"/>
              <a:gd name="connsiteY212" fmla="*/ 2181063 h 2237474"/>
              <a:gd name="connsiteX213" fmla="*/ 536057 w 12192000"/>
              <a:gd name="connsiteY213" fmla="*/ 2181537 h 2237474"/>
              <a:gd name="connsiteX214" fmla="*/ 520671 w 12192000"/>
              <a:gd name="connsiteY214" fmla="*/ 2180980 h 2237474"/>
              <a:gd name="connsiteX215" fmla="*/ 515024 w 12192000"/>
              <a:gd name="connsiteY215" fmla="*/ 2179258 h 2237474"/>
              <a:gd name="connsiteX216" fmla="*/ 512278 w 12192000"/>
              <a:gd name="connsiteY216" fmla="*/ 2176369 h 2237474"/>
              <a:gd name="connsiteX217" fmla="*/ 480419 w 12192000"/>
              <a:gd name="connsiteY217" fmla="*/ 2167807 h 2237474"/>
              <a:gd name="connsiteX218" fmla="*/ 413835 w 12192000"/>
              <a:gd name="connsiteY218" fmla="*/ 2156783 h 2237474"/>
              <a:gd name="connsiteX219" fmla="*/ 376513 w 12192000"/>
              <a:gd name="connsiteY219" fmla="*/ 2154014 h 2237474"/>
              <a:gd name="connsiteX220" fmla="*/ 273386 w 12192000"/>
              <a:gd name="connsiteY220" fmla="*/ 2142551 h 2237474"/>
              <a:gd name="connsiteX221" fmla="*/ 169207 w 12192000"/>
              <a:gd name="connsiteY221" fmla="*/ 2128100 h 2237474"/>
              <a:gd name="connsiteX222" fmla="*/ 93149 w 12192000"/>
              <a:gd name="connsiteY222" fmla="*/ 2105324 h 2237474"/>
              <a:gd name="connsiteX223" fmla="*/ 88109 w 12192000"/>
              <a:gd name="connsiteY223" fmla="*/ 2106704 h 2237474"/>
              <a:gd name="connsiteX224" fmla="*/ 80022 w 12192000"/>
              <a:gd name="connsiteY224" fmla="*/ 2107254 h 2237474"/>
              <a:gd name="connsiteX225" fmla="*/ 79717 w 12192000"/>
              <a:gd name="connsiteY225" fmla="*/ 2107046 h 2237474"/>
              <a:gd name="connsiteX226" fmla="*/ 72352 w 12192000"/>
              <a:gd name="connsiteY226" fmla="*/ 2107991 h 2237474"/>
              <a:gd name="connsiteX227" fmla="*/ 37645 w 12192000"/>
              <a:gd name="connsiteY227" fmla="*/ 2115401 h 2237474"/>
              <a:gd name="connsiteX228" fmla="*/ 4572 w 12192000"/>
              <a:gd name="connsiteY228" fmla="*/ 2111091 h 2237474"/>
              <a:gd name="connsiteX229" fmla="*/ 0 w 12192000"/>
              <a:gd name="connsiteY229" fmla="*/ 2110468 h 2237474"/>
              <a:gd name="connsiteX230" fmla="*/ 0 w 12192000"/>
              <a:gd name="connsiteY23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02328 w 12192000"/>
              <a:gd name="connsiteY67" fmla="*/ 1345865 h 2237474"/>
              <a:gd name="connsiteX68" fmla="*/ 7898322 w 12192000"/>
              <a:gd name="connsiteY68" fmla="*/ 1345689 h 2237474"/>
              <a:gd name="connsiteX69" fmla="*/ 7875879 w 12192000"/>
              <a:gd name="connsiteY69" fmla="*/ 1345646 h 2237474"/>
              <a:gd name="connsiteX70" fmla="*/ 7840612 w 12192000"/>
              <a:gd name="connsiteY70" fmla="*/ 1369373 h 2237474"/>
              <a:gd name="connsiteX71" fmla="*/ 7786819 w 12192000"/>
              <a:gd name="connsiteY71" fmla="*/ 1378970 h 2237474"/>
              <a:gd name="connsiteX72" fmla="*/ 7548172 w 12192000"/>
              <a:gd name="connsiteY72" fmla="*/ 1417460 h 2237474"/>
              <a:gd name="connsiteX73" fmla="*/ 7483437 w 12192000"/>
              <a:gd name="connsiteY73" fmla="*/ 1478152 h 2237474"/>
              <a:gd name="connsiteX74" fmla="*/ 7377870 w 12192000"/>
              <a:gd name="connsiteY74" fmla="*/ 1523319 h 2237474"/>
              <a:gd name="connsiteX75" fmla="*/ 7230737 w 12192000"/>
              <a:gd name="connsiteY75" fmla="*/ 1562633 h 2237474"/>
              <a:gd name="connsiteX76" fmla="*/ 7224458 w 12192000"/>
              <a:gd name="connsiteY76" fmla="*/ 1573008 h 2237474"/>
              <a:gd name="connsiteX77" fmla="*/ 7213486 w 12192000"/>
              <a:gd name="connsiteY77" fmla="*/ 1580987 h 2237474"/>
              <a:gd name="connsiteX78" fmla="*/ 7210972 w 12192000"/>
              <a:gd name="connsiteY78" fmla="*/ 1580856 h 2237474"/>
              <a:gd name="connsiteX79" fmla="*/ 7183121 w 12192000"/>
              <a:gd name="connsiteY79" fmla="*/ 1595162 h 2237474"/>
              <a:gd name="connsiteX80" fmla="*/ 7164601 w 12192000"/>
              <a:gd name="connsiteY80" fmla="*/ 1606490 h 2237474"/>
              <a:gd name="connsiteX81" fmla="*/ 7159286 w 12192000"/>
              <a:gd name="connsiteY81" fmla="*/ 1606850 h 2237474"/>
              <a:gd name="connsiteX82" fmla="*/ 7114651 w 12192000"/>
              <a:gd name="connsiteY82" fmla="*/ 1620959 h 2237474"/>
              <a:gd name="connsiteX83" fmla="*/ 7092727 w 12192000"/>
              <a:gd name="connsiteY83" fmla="*/ 1623628 h 2237474"/>
              <a:gd name="connsiteX84" fmla="*/ 7031309 w 12192000"/>
              <a:gd name="connsiteY84" fmla="*/ 1619451 h 2237474"/>
              <a:gd name="connsiteX85" fmla="*/ 6999084 w 12192000"/>
              <a:gd name="connsiteY85" fmla="*/ 1634317 h 2237474"/>
              <a:gd name="connsiteX86" fmla="*/ 6992107 w 12192000"/>
              <a:gd name="connsiteY86" fmla="*/ 1636860 h 2237474"/>
              <a:gd name="connsiteX87" fmla="*/ 6991765 w 12192000"/>
              <a:gd name="connsiteY87" fmla="*/ 1636725 h 2237474"/>
              <a:gd name="connsiteX88" fmla="*/ 6983996 w 12192000"/>
              <a:gd name="connsiteY88" fmla="*/ 1639040 h 2237474"/>
              <a:gd name="connsiteX89" fmla="*/ 6979383 w 12192000"/>
              <a:gd name="connsiteY89" fmla="*/ 1641496 h 2237474"/>
              <a:gd name="connsiteX90" fmla="*/ 6900177 w 12192000"/>
              <a:gd name="connsiteY90" fmla="*/ 1636016 h 2237474"/>
              <a:gd name="connsiteX91" fmla="*/ 6795372 w 12192000"/>
              <a:gd name="connsiteY91" fmla="*/ 1644845 h 2237474"/>
              <a:gd name="connsiteX92" fmla="*/ 6692251 w 12192000"/>
              <a:gd name="connsiteY92" fmla="*/ 1656357 h 2237474"/>
              <a:gd name="connsiteX93" fmla="*/ 6655235 w 12192000"/>
              <a:gd name="connsiteY93" fmla="*/ 1661869 h 2237474"/>
              <a:gd name="connsiteX94" fmla="*/ 6587857 w 12192000"/>
              <a:gd name="connsiteY94" fmla="*/ 1665769 h 2237474"/>
              <a:gd name="connsiteX95" fmla="*/ 6554894 w 12192000"/>
              <a:gd name="connsiteY95" fmla="*/ 1664428 h 2237474"/>
              <a:gd name="connsiteX96" fmla="*/ 6516595 w 12192000"/>
              <a:gd name="connsiteY96" fmla="*/ 1667475 h 2237474"/>
              <a:gd name="connsiteX97" fmla="*/ 6508541 w 12192000"/>
              <a:gd name="connsiteY97" fmla="*/ 1668757 h 2237474"/>
              <a:gd name="connsiteX98" fmla="*/ 6471012 w 12192000"/>
              <a:gd name="connsiteY98" fmla="*/ 1678604 h 2237474"/>
              <a:gd name="connsiteX99" fmla="*/ 6415265 w 12192000"/>
              <a:gd name="connsiteY99" fmla="*/ 1665317 h 2237474"/>
              <a:gd name="connsiteX100" fmla="*/ 6364035 w 12192000"/>
              <a:gd name="connsiteY100" fmla="*/ 1667683 h 2237474"/>
              <a:gd name="connsiteX101" fmla="*/ 6280959 w 12192000"/>
              <a:gd name="connsiteY101" fmla="*/ 1689329 h 2237474"/>
              <a:gd name="connsiteX102" fmla="*/ 6243319 w 12192000"/>
              <a:gd name="connsiteY102" fmla="*/ 1695560 h 2237474"/>
              <a:gd name="connsiteX103" fmla="*/ 6098321 w 12192000"/>
              <a:gd name="connsiteY103" fmla="*/ 1721646 h 2237474"/>
              <a:gd name="connsiteX104" fmla="*/ 5880652 w 12192000"/>
              <a:gd name="connsiteY104" fmla="*/ 1779643 h 2237474"/>
              <a:gd name="connsiteX105" fmla="*/ 5785959 w 12192000"/>
              <a:gd name="connsiteY105" fmla="*/ 1775307 h 2237474"/>
              <a:gd name="connsiteX106" fmla="*/ 5643534 w 12192000"/>
              <a:gd name="connsiteY106" fmla="*/ 1802919 h 2237474"/>
              <a:gd name="connsiteX107" fmla="*/ 5518799 w 12192000"/>
              <a:gd name="connsiteY107" fmla="*/ 1818312 h 2237474"/>
              <a:gd name="connsiteX108" fmla="*/ 5505014 w 12192000"/>
              <a:gd name="connsiteY108" fmla="*/ 1819259 h 2237474"/>
              <a:gd name="connsiteX109" fmla="*/ 5453307 w 12192000"/>
              <a:gd name="connsiteY109" fmla="*/ 1815450 h 2237474"/>
              <a:gd name="connsiteX110" fmla="*/ 5364192 w 12192000"/>
              <a:gd name="connsiteY110" fmla="*/ 1826074 h 2237474"/>
              <a:gd name="connsiteX111" fmla="*/ 5350380 w 12192000"/>
              <a:gd name="connsiteY111" fmla="*/ 1830891 h 2237474"/>
              <a:gd name="connsiteX112" fmla="*/ 5259633 w 12192000"/>
              <a:gd name="connsiteY112" fmla="*/ 1837160 h 2237474"/>
              <a:gd name="connsiteX113" fmla="*/ 5197513 w 12192000"/>
              <a:gd name="connsiteY113" fmla="*/ 1844718 h 2237474"/>
              <a:gd name="connsiteX114" fmla="*/ 5184170 w 12192000"/>
              <a:gd name="connsiteY114" fmla="*/ 1849402 h 2237474"/>
              <a:gd name="connsiteX115" fmla="*/ 5168852 w 12192000"/>
              <a:gd name="connsiteY115" fmla="*/ 1844846 h 2237474"/>
              <a:gd name="connsiteX116" fmla="*/ 5164370 w 12192000"/>
              <a:gd name="connsiteY116" fmla="*/ 1840597 h 2237474"/>
              <a:gd name="connsiteX117" fmla="*/ 5114927 w 12192000"/>
              <a:gd name="connsiteY117" fmla="*/ 1847827 h 2237474"/>
              <a:gd name="connsiteX118" fmla="*/ 5108970 w 12192000"/>
              <a:gd name="connsiteY118" fmla="*/ 1847935 h 2237474"/>
              <a:gd name="connsiteX119" fmla="*/ 5067961 w 12192000"/>
              <a:gd name="connsiteY119" fmla="*/ 1845917 h 2237474"/>
              <a:gd name="connsiteX120" fmla="*/ 5007075 w 12192000"/>
              <a:gd name="connsiteY120" fmla="*/ 1838626 h 2237474"/>
              <a:gd name="connsiteX121" fmla="*/ 4944087 w 12192000"/>
              <a:gd name="connsiteY121" fmla="*/ 1823332 h 2237474"/>
              <a:gd name="connsiteX122" fmla="*/ 4907662 w 12192000"/>
              <a:gd name="connsiteY122" fmla="*/ 1816900 h 2237474"/>
              <a:gd name="connsiteX123" fmla="*/ 4882386 w 12192000"/>
              <a:gd name="connsiteY123" fmla="*/ 1809844 h 2237474"/>
              <a:gd name="connsiteX124" fmla="*/ 4811440 w 12192000"/>
              <a:gd name="connsiteY124" fmla="*/ 1804655 h 2237474"/>
              <a:gd name="connsiteX125" fmla="*/ 4691075 w 12192000"/>
              <a:gd name="connsiteY125" fmla="*/ 1801389 h 2237474"/>
              <a:gd name="connsiteX126" fmla="*/ 4611738 w 12192000"/>
              <a:gd name="connsiteY126" fmla="*/ 1776964 h 2237474"/>
              <a:gd name="connsiteX127" fmla="*/ 4560070 w 12192000"/>
              <a:gd name="connsiteY127" fmla="*/ 1785640 h 2237474"/>
              <a:gd name="connsiteX128" fmla="*/ 4536503 w 12192000"/>
              <a:gd name="connsiteY128" fmla="*/ 1785334 h 2237474"/>
              <a:gd name="connsiteX129" fmla="*/ 4513724 w 12192000"/>
              <a:gd name="connsiteY129" fmla="*/ 1791996 h 2237474"/>
              <a:gd name="connsiteX130" fmla="*/ 4459810 w 12192000"/>
              <a:gd name="connsiteY130" fmla="*/ 1797886 h 2237474"/>
              <a:gd name="connsiteX131" fmla="*/ 4379064 w 12192000"/>
              <a:gd name="connsiteY131" fmla="*/ 1817177 h 2237474"/>
              <a:gd name="connsiteX132" fmla="*/ 4319209 w 12192000"/>
              <a:gd name="connsiteY132" fmla="*/ 1834833 h 2237474"/>
              <a:gd name="connsiteX133" fmla="*/ 4290981 w 12192000"/>
              <a:gd name="connsiteY133" fmla="*/ 1839677 h 2237474"/>
              <a:gd name="connsiteX134" fmla="*/ 4285792 w 12192000"/>
              <a:gd name="connsiteY134" fmla="*/ 1836231 h 2237474"/>
              <a:gd name="connsiteX135" fmla="*/ 4238372 w 12192000"/>
              <a:gd name="connsiteY135" fmla="*/ 1851480 h 2237474"/>
              <a:gd name="connsiteX136" fmla="*/ 4232517 w 12192000"/>
              <a:gd name="connsiteY136" fmla="*/ 1852567 h 2237474"/>
              <a:gd name="connsiteX137" fmla="*/ 4191732 w 12192000"/>
              <a:gd name="connsiteY137" fmla="*/ 1857328 h 2237474"/>
              <a:gd name="connsiteX138" fmla="*/ 4065532 w 12192000"/>
              <a:gd name="connsiteY138" fmla="*/ 1855477 h 2237474"/>
              <a:gd name="connsiteX139" fmla="*/ 4028460 w 12192000"/>
              <a:gd name="connsiteY139" fmla="*/ 1855137 h 2237474"/>
              <a:gd name="connsiteX140" fmla="*/ 4002267 w 12192000"/>
              <a:gd name="connsiteY140" fmla="*/ 1852352 h 2237474"/>
              <a:gd name="connsiteX141" fmla="*/ 3931396 w 12192000"/>
              <a:gd name="connsiteY141" fmla="*/ 1858915 h 2237474"/>
              <a:gd name="connsiteX142" fmla="*/ 3812162 w 12192000"/>
              <a:gd name="connsiteY142" fmla="*/ 1875501 h 2237474"/>
              <a:gd name="connsiteX143" fmla="*/ 3729530 w 12192000"/>
              <a:gd name="connsiteY143" fmla="*/ 1864513 h 2237474"/>
              <a:gd name="connsiteX144" fmla="*/ 3680177 w 12192000"/>
              <a:gd name="connsiteY144" fmla="*/ 1881552 h 2237474"/>
              <a:gd name="connsiteX145" fmla="*/ 3567259 w 12192000"/>
              <a:gd name="connsiteY145" fmla="*/ 1893482 h 2237474"/>
              <a:gd name="connsiteX146" fmla="*/ 3405770 w 12192000"/>
              <a:gd name="connsiteY146" fmla="*/ 1904591 h 2237474"/>
              <a:gd name="connsiteX147" fmla="*/ 3280097 w 12192000"/>
              <a:gd name="connsiteY147" fmla="*/ 1919610 h 2237474"/>
              <a:gd name="connsiteX148" fmla="*/ 3123424 w 12192000"/>
              <a:gd name="connsiteY148" fmla="*/ 1952930 h 2237474"/>
              <a:gd name="connsiteX149" fmla="*/ 3009910 w 12192000"/>
              <a:gd name="connsiteY149" fmla="*/ 1957866 h 2237474"/>
              <a:gd name="connsiteX150" fmla="*/ 2995934 w 12192000"/>
              <a:gd name="connsiteY150" fmla="*/ 1967085 h 2237474"/>
              <a:gd name="connsiteX151" fmla="*/ 2980071 w 12192000"/>
              <a:gd name="connsiteY151" fmla="*/ 1972988 h 2237474"/>
              <a:gd name="connsiteX152" fmla="*/ 2978094 w 12192000"/>
              <a:gd name="connsiteY152" fmla="*/ 1972369 h 2237474"/>
              <a:gd name="connsiteX153" fmla="*/ 2942858 w 12192000"/>
              <a:gd name="connsiteY153" fmla="*/ 1981367 h 2237474"/>
              <a:gd name="connsiteX154" fmla="*/ 2875436 w 12192000"/>
              <a:gd name="connsiteY154" fmla="*/ 1996977 h 2237474"/>
              <a:gd name="connsiteX155" fmla="*/ 2874892 w 12192000"/>
              <a:gd name="connsiteY155" fmla="*/ 1996085 h 2237474"/>
              <a:gd name="connsiteX156" fmla="*/ 2864145 w 12192000"/>
              <a:gd name="connsiteY156" fmla="*/ 1994061 h 2237474"/>
              <a:gd name="connsiteX157" fmla="*/ 2843662 w 12192000"/>
              <a:gd name="connsiteY157" fmla="*/ 1992498 h 2237474"/>
              <a:gd name="connsiteX158" fmla="*/ 2796128 w 12192000"/>
              <a:gd name="connsiteY158" fmla="*/ 1976403 h 2237474"/>
              <a:gd name="connsiteX159" fmla="*/ 2756784 w 12192000"/>
              <a:gd name="connsiteY159" fmla="*/ 1985116 h 2237474"/>
              <a:gd name="connsiteX160" fmla="*/ 2748833 w 12192000"/>
              <a:gd name="connsiteY160" fmla="*/ 1986323 h 2237474"/>
              <a:gd name="connsiteX161" fmla="*/ 2748661 w 12192000"/>
              <a:gd name="connsiteY161" fmla="*/ 1986122 h 2237474"/>
              <a:gd name="connsiteX162" fmla="*/ 2740251 w 12192000"/>
              <a:gd name="connsiteY162" fmla="*/ 1986946 h 2237474"/>
              <a:gd name="connsiteX163" fmla="*/ 2718916 w 12192000"/>
              <a:gd name="connsiteY163" fmla="*/ 1990867 h 2237474"/>
              <a:gd name="connsiteX164" fmla="*/ 2713522 w 12192000"/>
              <a:gd name="connsiteY164" fmla="*/ 1990173 h 2237474"/>
              <a:gd name="connsiteX165" fmla="*/ 2680597 w 12192000"/>
              <a:gd name="connsiteY165" fmla="*/ 1984996 h 2237474"/>
              <a:gd name="connsiteX166" fmla="*/ 2578178 w 12192000"/>
              <a:gd name="connsiteY166" fmla="*/ 1990531 h 2237474"/>
              <a:gd name="connsiteX167" fmla="*/ 2476147 w 12192000"/>
              <a:gd name="connsiteY167" fmla="*/ 1998305 h 2237474"/>
              <a:gd name="connsiteX168" fmla="*/ 2373568 w 12192000"/>
              <a:gd name="connsiteY168" fmla="*/ 2003219 h 2237474"/>
              <a:gd name="connsiteX169" fmla="*/ 2321399 w 12192000"/>
              <a:gd name="connsiteY169" fmla="*/ 1989467 h 2237474"/>
              <a:gd name="connsiteX170" fmla="*/ 2315525 w 12192000"/>
              <a:gd name="connsiteY170" fmla="*/ 1989708 h 2237474"/>
              <a:gd name="connsiteX171" fmla="*/ 2300792 w 12192000"/>
              <a:gd name="connsiteY171" fmla="*/ 1994290 h 2237474"/>
              <a:gd name="connsiteX172" fmla="*/ 2295469 w 12192000"/>
              <a:gd name="connsiteY172" fmla="*/ 1996659 h 2237474"/>
              <a:gd name="connsiteX173" fmla="*/ 2287219 w 12192000"/>
              <a:gd name="connsiteY173" fmla="*/ 1998750 h 2237474"/>
              <a:gd name="connsiteX174" fmla="*/ 2286948 w 12192000"/>
              <a:gd name="connsiteY174" fmla="*/ 1998596 h 2237474"/>
              <a:gd name="connsiteX175" fmla="*/ 2243069 w 12192000"/>
              <a:gd name="connsiteY175" fmla="*/ 2015111 h 2237474"/>
              <a:gd name="connsiteX176" fmla="*/ 2186609 w 12192000"/>
              <a:gd name="connsiteY176" fmla="*/ 2008263 h 2237474"/>
              <a:gd name="connsiteX177" fmla="*/ 2164831 w 12192000"/>
              <a:gd name="connsiteY177" fmla="*/ 2010143 h 2237474"/>
              <a:gd name="connsiteX178" fmla="*/ 2152836 w 12192000"/>
              <a:gd name="connsiteY178" fmla="*/ 2010048 h 2237474"/>
              <a:gd name="connsiteX179" fmla="*/ 2117102 w 12192000"/>
              <a:gd name="connsiteY179" fmla="*/ 2023004 h 2237474"/>
              <a:gd name="connsiteX180" fmla="*/ 2111935 w 12192000"/>
              <a:gd name="connsiteY180" fmla="*/ 2023163 h 2237474"/>
              <a:gd name="connsiteX181" fmla="*/ 2089991 w 12192000"/>
              <a:gd name="connsiteY181" fmla="*/ 2034193 h 2237474"/>
              <a:gd name="connsiteX182" fmla="*/ 2058061 w 12192000"/>
              <a:gd name="connsiteY182" fmla="*/ 2047942 h 2237474"/>
              <a:gd name="connsiteX183" fmla="*/ 2055737 w 12192000"/>
              <a:gd name="connsiteY183" fmla="*/ 2047704 h 2237474"/>
              <a:gd name="connsiteX184" fmla="*/ 2042244 w 12192000"/>
              <a:gd name="connsiteY184" fmla="*/ 2055560 h 2237474"/>
              <a:gd name="connsiteX185" fmla="*/ 1976224 w 12192000"/>
              <a:gd name="connsiteY185" fmla="*/ 2074257 h 2237474"/>
              <a:gd name="connsiteX186" fmla="*/ 1877728 w 12192000"/>
              <a:gd name="connsiteY186" fmla="*/ 2101004 h 2237474"/>
              <a:gd name="connsiteX187" fmla="*/ 1759056 w 12192000"/>
              <a:gd name="connsiteY187" fmla="*/ 2125608 h 2237474"/>
              <a:gd name="connsiteX188" fmla="*/ 1637948 w 12192000"/>
              <a:gd name="connsiteY188" fmla="*/ 2172597 h 2237474"/>
              <a:gd name="connsiteX189" fmla="*/ 1434549 w 12192000"/>
              <a:gd name="connsiteY189" fmla="*/ 2234522 h 2237474"/>
              <a:gd name="connsiteX190" fmla="*/ 1398481 w 12192000"/>
              <a:gd name="connsiteY190" fmla="*/ 2237074 h 2237474"/>
              <a:gd name="connsiteX191" fmla="*/ 1398407 w 12192000"/>
              <a:gd name="connsiteY191" fmla="*/ 2237095 h 2237474"/>
              <a:gd name="connsiteX192" fmla="*/ 1370962 w 12192000"/>
              <a:gd name="connsiteY192" fmla="*/ 2237474 h 2237474"/>
              <a:gd name="connsiteX193" fmla="*/ 1356367 w 12192000"/>
              <a:gd name="connsiteY193" fmla="*/ 2235089 h 2237474"/>
              <a:gd name="connsiteX194" fmla="*/ 1324828 w 12192000"/>
              <a:gd name="connsiteY194" fmla="*/ 2231968 h 2237474"/>
              <a:gd name="connsiteX195" fmla="*/ 1297744 w 12192000"/>
              <a:gd name="connsiteY195" fmla="*/ 2235849 h 2237474"/>
              <a:gd name="connsiteX196" fmla="*/ 1286236 w 12192000"/>
              <a:gd name="connsiteY196" fmla="*/ 2233135 h 2237474"/>
              <a:gd name="connsiteX197" fmla="*/ 1283504 w 12192000"/>
              <a:gd name="connsiteY197" fmla="*/ 2233797 h 2237474"/>
              <a:gd name="connsiteX198" fmla="*/ 1279765 w 12192000"/>
              <a:gd name="connsiteY198" fmla="*/ 2229639 h 2237474"/>
              <a:gd name="connsiteX199" fmla="*/ 1195347 w 12192000"/>
              <a:gd name="connsiteY199" fmla="*/ 2212354 h 2237474"/>
              <a:gd name="connsiteX200" fmla="*/ 970251 w 12192000"/>
              <a:gd name="connsiteY200" fmla="*/ 2221029 h 2237474"/>
              <a:gd name="connsiteX201" fmla="*/ 812914 w 12192000"/>
              <a:gd name="connsiteY201" fmla="*/ 2202752 h 2237474"/>
              <a:gd name="connsiteX202" fmla="*/ 800195 w 12192000"/>
              <a:gd name="connsiteY202" fmla="*/ 2209407 h 2237474"/>
              <a:gd name="connsiteX203" fmla="*/ 784978 w 12192000"/>
              <a:gd name="connsiteY203" fmla="*/ 2212360 h 2237474"/>
              <a:gd name="connsiteX204" fmla="*/ 681987 w 12192000"/>
              <a:gd name="connsiteY204" fmla="*/ 2216757 h 2237474"/>
              <a:gd name="connsiteX205" fmla="*/ 669923 w 12192000"/>
              <a:gd name="connsiteY205" fmla="*/ 2211682 h 2237474"/>
              <a:gd name="connsiteX206" fmla="*/ 648680 w 12192000"/>
              <a:gd name="connsiteY206" fmla="*/ 2206229 h 2237474"/>
              <a:gd name="connsiteX207" fmla="*/ 597225 w 12192000"/>
              <a:gd name="connsiteY207" fmla="*/ 2180999 h 2237474"/>
              <a:gd name="connsiteX208" fmla="*/ 558449 w 12192000"/>
              <a:gd name="connsiteY208" fmla="*/ 2182346 h 2237474"/>
              <a:gd name="connsiteX209" fmla="*/ 550517 w 12192000"/>
              <a:gd name="connsiteY209" fmla="*/ 2182060 h 2237474"/>
              <a:gd name="connsiteX210" fmla="*/ 550309 w 12192000"/>
              <a:gd name="connsiteY210" fmla="*/ 2181825 h 2237474"/>
              <a:gd name="connsiteX211" fmla="*/ 541836 w 12192000"/>
              <a:gd name="connsiteY211" fmla="*/ 2181063 h 2237474"/>
              <a:gd name="connsiteX212" fmla="*/ 536057 w 12192000"/>
              <a:gd name="connsiteY212" fmla="*/ 2181537 h 2237474"/>
              <a:gd name="connsiteX213" fmla="*/ 520671 w 12192000"/>
              <a:gd name="connsiteY213" fmla="*/ 2180980 h 2237474"/>
              <a:gd name="connsiteX214" fmla="*/ 515024 w 12192000"/>
              <a:gd name="connsiteY214" fmla="*/ 2179258 h 2237474"/>
              <a:gd name="connsiteX215" fmla="*/ 512278 w 12192000"/>
              <a:gd name="connsiteY215" fmla="*/ 2176369 h 2237474"/>
              <a:gd name="connsiteX216" fmla="*/ 480419 w 12192000"/>
              <a:gd name="connsiteY216" fmla="*/ 2167807 h 2237474"/>
              <a:gd name="connsiteX217" fmla="*/ 413835 w 12192000"/>
              <a:gd name="connsiteY217" fmla="*/ 2156783 h 2237474"/>
              <a:gd name="connsiteX218" fmla="*/ 376513 w 12192000"/>
              <a:gd name="connsiteY218" fmla="*/ 2154014 h 2237474"/>
              <a:gd name="connsiteX219" fmla="*/ 273386 w 12192000"/>
              <a:gd name="connsiteY219" fmla="*/ 2142551 h 2237474"/>
              <a:gd name="connsiteX220" fmla="*/ 169207 w 12192000"/>
              <a:gd name="connsiteY220" fmla="*/ 2128100 h 2237474"/>
              <a:gd name="connsiteX221" fmla="*/ 93149 w 12192000"/>
              <a:gd name="connsiteY221" fmla="*/ 2105324 h 2237474"/>
              <a:gd name="connsiteX222" fmla="*/ 88109 w 12192000"/>
              <a:gd name="connsiteY222" fmla="*/ 2106704 h 2237474"/>
              <a:gd name="connsiteX223" fmla="*/ 80022 w 12192000"/>
              <a:gd name="connsiteY223" fmla="*/ 2107254 h 2237474"/>
              <a:gd name="connsiteX224" fmla="*/ 79717 w 12192000"/>
              <a:gd name="connsiteY224" fmla="*/ 2107046 h 2237474"/>
              <a:gd name="connsiteX225" fmla="*/ 72352 w 12192000"/>
              <a:gd name="connsiteY225" fmla="*/ 2107991 h 2237474"/>
              <a:gd name="connsiteX226" fmla="*/ 37645 w 12192000"/>
              <a:gd name="connsiteY226" fmla="*/ 2115401 h 2237474"/>
              <a:gd name="connsiteX227" fmla="*/ 4572 w 12192000"/>
              <a:gd name="connsiteY227" fmla="*/ 2111091 h 2237474"/>
              <a:gd name="connsiteX228" fmla="*/ 0 w 12192000"/>
              <a:gd name="connsiteY228" fmla="*/ 2110468 h 2237474"/>
              <a:gd name="connsiteX229" fmla="*/ 0 w 12192000"/>
              <a:gd name="connsiteY22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79383 w 12192000"/>
              <a:gd name="connsiteY88" fmla="*/ 1641496 h 2237474"/>
              <a:gd name="connsiteX89" fmla="*/ 6900177 w 12192000"/>
              <a:gd name="connsiteY89" fmla="*/ 1636016 h 2237474"/>
              <a:gd name="connsiteX90" fmla="*/ 6795372 w 12192000"/>
              <a:gd name="connsiteY90" fmla="*/ 1644845 h 2237474"/>
              <a:gd name="connsiteX91" fmla="*/ 6692251 w 12192000"/>
              <a:gd name="connsiteY91" fmla="*/ 1656357 h 2237474"/>
              <a:gd name="connsiteX92" fmla="*/ 6655235 w 12192000"/>
              <a:gd name="connsiteY92" fmla="*/ 1661869 h 2237474"/>
              <a:gd name="connsiteX93" fmla="*/ 6587857 w 12192000"/>
              <a:gd name="connsiteY93" fmla="*/ 1665769 h 2237474"/>
              <a:gd name="connsiteX94" fmla="*/ 6554894 w 12192000"/>
              <a:gd name="connsiteY94" fmla="*/ 1664428 h 2237474"/>
              <a:gd name="connsiteX95" fmla="*/ 6516595 w 12192000"/>
              <a:gd name="connsiteY95" fmla="*/ 1667475 h 2237474"/>
              <a:gd name="connsiteX96" fmla="*/ 6508541 w 12192000"/>
              <a:gd name="connsiteY96" fmla="*/ 1668757 h 2237474"/>
              <a:gd name="connsiteX97" fmla="*/ 6471012 w 12192000"/>
              <a:gd name="connsiteY97" fmla="*/ 1678604 h 2237474"/>
              <a:gd name="connsiteX98" fmla="*/ 6415265 w 12192000"/>
              <a:gd name="connsiteY98" fmla="*/ 1665317 h 2237474"/>
              <a:gd name="connsiteX99" fmla="*/ 6364035 w 12192000"/>
              <a:gd name="connsiteY99" fmla="*/ 1667683 h 2237474"/>
              <a:gd name="connsiteX100" fmla="*/ 6280959 w 12192000"/>
              <a:gd name="connsiteY100" fmla="*/ 1689329 h 2237474"/>
              <a:gd name="connsiteX101" fmla="*/ 6243319 w 12192000"/>
              <a:gd name="connsiteY101" fmla="*/ 1695560 h 2237474"/>
              <a:gd name="connsiteX102" fmla="*/ 6098321 w 12192000"/>
              <a:gd name="connsiteY102" fmla="*/ 1721646 h 2237474"/>
              <a:gd name="connsiteX103" fmla="*/ 5880652 w 12192000"/>
              <a:gd name="connsiteY103" fmla="*/ 1779643 h 2237474"/>
              <a:gd name="connsiteX104" fmla="*/ 5785959 w 12192000"/>
              <a:gd name="connsiteY104" fmla="*/ 1775307 h 2237474"/>
              <a:gd name="connsiteX105" fmla="*/ 5643534 w 12192000"/>
              <a:gd name="connsiteY105" fmla="*/ 1802919 h 2237474"/>
              <a:gd name="connsiteX106" fmla="*/ 5518799 w 12192000"/>
              <a:gd name="connsiteY106" fmla="*/ 1818312 h 2237474"/>
              <a:gd name="connsiteX107" fmla="*/ 5505014 w 12192000"/>
              <a:gd name="connsiteY107" fmla="*/ 1819259 h 2237474"/>
              <a:gd name="connsiteX108" fmla="*/ 5453307 w 12192000"/>
              <a:gd name="connsiteY108" fmla="*/ 1815450 h 2237474"/>
              <a:gd name="connsiteX109" fmla="*/ 5364192 w 12192000"/>
              <a:gd name="connsiteY109" fmla="*/ 1826074 h 2237474"/>
              <a:gd name="connsiteX110" fmla="*/ 5350380 w 12192000"/>
              <a:gd name="connsiteY110" fmla="*/ 1830891 h 2237474"/>
              <a:gd name="connsiteX111" fmla="*/ 5259633 w 12192000"/>
              <a:gd name="connsiteY111" fmla="*/ 1837160 h 2237474"/>
              <a:gd name="connsiteX112" fmla="*/ 5197513 w 12192000"/>
              <a:gd name="connsiteY112" fmla="*/ 1844718 h 2237474"/>
              <a:gd name="connsiteX113" fmla="*/ 5184170 w 12192000"/>
              <a:gd name="connsiteY113" fmla="*/ 1849402 h 2237474"/>
              <a:gd name="connsiteX114" fmla="*/ 5168852 w 12192000"/>
              <a:gd name="connsiteY114" fmla="*/ 1844846 h 2237474"/>
              <a:gd name="connsiteX115" fmla="*/ 5164370 w 12192000"/>
              <a:gd name="connsiteY115" fmla="*/ 1840597 h 2237474"/>
              <a:gd name="connsiteX116" fmla="*/ 5114927 w 12192000"/>
              <a:gd name="connsiteY116" fmla="*/ 1847827 h 2237474"/>
              <a:gd name="connsiteX117" fmla="*/ 5108970 w 12192000"/>
              <a:gd name="connsiteY117" fmla="*/ 1847935 h 2237474"/>
              <a:gd name="connsiteX118" fmla="*/ 5067961 w 12192000"/>
              <a:gd name="connsiteY118" fmla="*/ 1845917 h 2237474"/>
              <a:gd name="connsiteX119" fmla="*/ 5007075 w 12192000"/>
              <a:gd name="connsiteY119" fmla="*/ 1838626 h 2237474"/>
              <a:gd name="connsiteX120" fmla="*/ 4944087 w 12192000"/>
              <a:gd name="connsiteY120" fmla="*/ 1823332 h 2237474"/>
              <a:gd name="connsiteX121" fmla="*/ 4907662 w 12192000"/>
              <a:gd name="connsiteY121" fmla="*/ 1816900 h 2237474"/>
              <a:gd name="connsiteX122" fmla="*/ 4882386 w 12192000"/>
              <a:gd name="connsiteY122" fmla="*/ 1809844 h 2237474"/>
              <a:gd name="connsiteX123" fmla="*/ 4811440 w 12192000"/>
              <a:gd name="connsiteY123" fmla="*/ 1804655 h 2237474"/>
              <a:gd name="connsiteX124" fmla="*/ 4691075 w 12192000"/>
              <a:gd name="connsiteY124" fmla="*/ 1801389 h 2237474"/>
              <a:gd name="connsiteX125" fmla="*/ 4611738 w 12192000"/>
              <a:gd name="connsiteY125" fmla="*/ 1776964 h 2237474"/>
              <a:gd name="connsiteX126" fmla="*/ 4560070 w 12192000"/>
              <a:gd name="connsiteY126" fmla="*/ 1785640 h 2237474"/>
              <a:gd name="connsiteX127" fmla="*/ 4536503 w 12192000"/>
              <a:gd name="connsiteY127" fmla="*/ 1785334 h 2237474"/>
              <a:gd name="connsiteX128" fmla="*/ 4513724 w 12192000"/>
              <a:gd name="connsiteY128" fmla="*/ 1791996 h 2237474"/>
              <a:gd name="connsiteX129" fmla="*/ 4459810 w 12192000"/>
              <a:gd name="connsiteY129" fmla="*/ 1797886 h 2237474"/>
              <a:gd name="connsiteX130" fmla="*/ 4379064 w 12192000"/>
              <a:gd name="connsiteY130" fmla="*/ 1817177 h 2237474"/>
              <a:gd name="connsiteX131" fmla="*/ 4319209 w 12192000"/>
              <a:gd name="connsiteY131" fmla="*/ 1834833 h 2237474"/>
              <a:gd name="connsiteX132" fmla="*/ 4290981 w 12192000"/>
              <a:gd name="connsiteY132" fmla="*/ 1839677 h 2237474"/>
              <a:gd name="connsiteX133" fmla="*/ 4285792 w 12192000"/>
              <a:gd name="connsiteY133" fmla="*/ 1836231 h 2237474"/>
              <a:gd name="connsiteX134" fmla="*/ 4238372 w 12192000"/>
              <a:gd name="connsiteY134" fmla="*/ 1851480 h 2237474"/>
              <a:gd name="connsiteX135" fmla="*/ 4232517 w 12192000"/>
              <a:gd name="connsiteY135" fmla="*/ 1852567 h 2237474"/>
              <a:gd name="connsiteX136" fmla="*/ 4191732 w 12192000"/>
              <a:gd name="connsiteY136" fmla="*/ 1857328 h 2237474"/>
              <a:gd name="connsiteX137" fmla="*/ 4065532 w 12192000"/>
              <a:gd name="connsiteY137" fmla="*/ 1855477 h 2237474"/>
              <a:gd name="connsiteX138" fmla="*/ 4028460 w 12192000"/>
              <a:gd name="connsiteY138" fmla="*/ 1855137 h 2237474"/>
              <a:gd name="connsiteX139" fmla="*/ 4002267 w 12192000"/>
              <a:gd name="connsiteY139" fmla="*/ 1852352 h 2237474"/>
              <a:gd name="connsiteX140" fmla="*/ 3931396 w 12192000"/>
              <a:gd name="connsiteY140" fmla="*/ 1858915 h 2237474"/>
              <a:gd name="connsiteX141" fmla="*/ 3812162 w 12192000"/>
              <a:gd name="connsiteY141" fmla="*/ 1875501 h 2237474"/>
              <a:gd name="connsiteX142" fmla="*/ 3729530 w 12192000"/>
              <a:gd name="connsiteY142" fmla="*/ 1864513 h 2237474"/>
              <a:gd name="connsiteX143" fmla="*/ 3680177 w 12192000"/>
              <a:gd name="connsiteY143" fmla="*/ 1881552 h 2237474"/>
              <a:gd name="connsiteX144" fmla="*/ 3567259 w 12192000"/>
              <a:gd name="connsiteY144" fmla="*/ 1893482 h 2237474"/>
              <a:gd name="connsiteX145" fmla="*/ 3405770 w 12192000"/>
              <a:gd name="connsiteY145" fmla="*/ 1904591 h 2237474"/>
              <a:gd name="connsiteX146" fmla="*/ 3280097 w 12192000"/>
              <a:gd name="connsiteY146" fmla="*/ 1919610 h 2237474"/>
              <a:gd name="connsiteX147" fmla="*/ 3123424 w 12192000"/>
              <a:gd name="connsiteY147" fmla="*/ 1952930 h 2237474"/>
              <a:gd name="connsiteX148" fmla="*/ 3009910 w 12192000"/>
              <a:gd name="connsiteY148" fmla="*/ 1957866 h 2237474"/>
              <a:gd name="connsiteX149" fmla="*/ 2995934 w 12192000"/>
              <a:gd name="connsiteY149" fmla="*/ 1967085 h 2237474"/>
              <a:gd name="connsiteX150" fmla="*/ 2980071 w 12192000"/>
              <a:gd name="connsiteY150" fmla="*/ 1972988 h 2237474"/>
              <a:gd name="connsiteX151" fmla="*/ 2978094 w 12192000"/>
              <a:gd name="connsiteY151" fmla="*/ 1972369 h 2237474"/>
              <a:gd name="connsiteX152" fmla="*/ 2942858 w 12192000"/>
              <a:gd name="connsiteY152" fmla="*/ 1981367 h 2237474"/>
              <a:gd name="connsiteX153" fmla="*/ 2875436 w 12192000"/>
              <a:gd name="connsiteY153" fmla="*/ 1996977 h 2237474"/>
              <a:gd name="connsiteX154" fmla="*/ 2874892 w 12192000"/>
              <a:gd name="connsiteY154" fmla="*/ 1996085 h 2237474"/>
              <a:gd name="connsiteX155" fmla="*/ 2864145 w 12192000"/>
              <a:gd name="connsiteY155" fmla="*/ 1994061 h 2237474"/>
              <a:gd name="connsiteX156" fmla="*/ 2843662 w 12192000"/>
              <a:gd name="connsiteY156" fmla="*/ 1992498 h 2237474"/>
              <a:gd name="connsiteX157" fmla="*/ 2796128 w 12192000"/>
              <a:gd name="connsiteY157" fmla="*/ 1976403 h 2237474"/>
              <a:gd name="connsiteX158" fmla="*/ 2756784 w 12192000"/>
              <a:gd name="connsiteY158" fmla="*/ 1985116 h 2237474"/>
              <a:gd name="connsiteX159" fmla="*/ 2748833 w 12192000"/>
              <a:gd name="connsiteY159" fmla="*/ 1986323 h 2237474"/>
              <a:gd name="connsiteX160" fmla="*/ 2748661 w 12192000"/>
              <a:gd name="connsiteY160" fmla="*/ 1986122 h 2237474"/>
              <a:gd name="connsiteX161" fmla="*/ 2740251 w 12192000"/>
              <a:gd name="connsiteY161" fmla="*/ 1986946 h 2237474"/>
              <a:gd name="connsiteX162" fmla="*/ 2718916 w 12192000"/>
              <a:gd name="connsiteY162" fmla="*/ 1990867 h 2237474"/>
              <a:gd name="connsiteX163" fmla="*/ 2713522 w 12192000"/>
              <a:gd name="connsiteY163" fmla="*/ 1990173 h 2237474"/>
              <a:gd name="connsiteX164" fmla="*/ 2680597 w 12192000"/>
              <a:gd name="connsiteY164" fmla="*/ 1984996 h 2237474"/>
              <a:gd name="connsiteX165" fmla="*/ 2578178 w 12192000"/>
              <a:gd name="connsiteY165" fmla="*/ 1990531 h 2237474"/>
              <a:gd name="connsiteX166" fmla="*/ 2476147 w 12192000"/>
              <a:gd name="connsiteY166" fmla="*/ 1998305 h 2237474"/>
              <a:gd name="connsiteX167" fmla="*/ 2373568 w 12192000"/>
              <a:gd name="connsiteY167" fmla="*/ 2003219 h 2237474"/>
              <a:gd name="connsiteX168" fmla="*/ 2321399 w 12192000"/>
              <a:gd name="connsiteY168" fmla="*/ 1989467 h 2237474"/>
              <a:gd name="connsiteX169" fmla="*/ 2315525 w 12192000"/>
              <a:gd name="connsiteY169" fmla="*/ 1989708 h 2237474"/>
              <a:gd name="connsiteX170" fmla="*/ 2300792 w 12192000"/>
              <a:gd name="connsiteY170" fmla="*/ 1994290 h 2237474"/>
              <a:gd name="connsiteX171" fmla="*/ 2295469 w 12192000"/>
              <a:gd name="connsiteY171" fmla="*/ 1996659 h 2237474"/>
              <a:gd name="connsiteX172" fmla="*/ 2287219 w 12192000"/>
              <a:gd name="connsiteY172" fmla="*/ 1998750 h 2237474"/>
              <a:gd name="connsiteX173" fmla="*/ 2286948 w 12192000"/>
              <a:gd name="connsiteY173" fmla="*/ 1998596 h 2237474"/>
              <a:gd name="connsiteX174" fmla="*/ 2243069 w 12192000"/>
              <a:gd name="connsiteY174" fmla="*/ 2015111 h 2237474"/>
              <a:gd name="connsiteX175" fmla="*/ 2186609 w 12192000"/>
              <a:gd name="connsiteY175" fmla="*/ 2008263 h 2237474"/>
              <a:gd name="connsiteX176" fmla="*/ 2164831 w 12192000"/>
              <a:gd name="connsiteY176" fmla="*/ 2010143 h 2237474"/>
              <a:gd name="connsiteX177" fmla="*/ 2152836 w 12192000"/>
              <a:gd name="connsiteY177" fmla="*/ 2010048 h 2237474"/>
              <a:gd name="connsiteX178" fmla="*/ 2117102 w 12192000"/>
              <a:gd name="connsiteY178" fmla="*/ 2023004 h 2237474"/>
              <a:gd name="connsiteX179" fmla="*/ 2111935 w 12192000"/>
              <a:gd name="connsiteY179" fmla="*/ 2023163 h 2237474"/>
              <a:gd name="connsiteX180" fmla="*/ 2089991 w 12192000"/>
              <a:gd name="connsiteY180" fmla="*/ 2034193 h 2237474"/>
              <a:gd name="connsiteX181" fmla="*/ 2058061 w 12192000"/>
              <a:gd name="connsiteY181" fmla="*/ 2047942 h 2237474"/>
              <a:gd name="connsiteX182" fmla="*/ 2055737 w 12192000"/>
              <a:gd name="connsiteY182" fmla="*/ 2047704 h 2237474"/>
              <a:gd name="connsiteX183" fmla="*/ 2042244 w 12192000"/>
              <a:gd name="connsiteY183" fmla="*/ 2055560 h 2237474"/>
              <a:gd name="connsiteX184" fmla="*/ 1976224 w 12192000"/>
              <a:gd name="connsiteY184" fmla="*/ 2074257 h 2237474"/>
              <a:gd name="connsiteX185" fmla="*/ 1877728 w 12192000"/>
              <a:gd name="connsiteY185" fmla="*/ 2101004 h 2237474"/>
              <a:gd name="connsiteX186" fmla="*/ 1759056 w 12192000"/>
              <a:gd name="connsiteY186" fmla="*/ 2125608 h 2237474"/>
              <a:gd name="connsiteX187" fmla="*/ 1637948 w 12192000"/>
              <a:gd name="connsiteY187" fmla="*/ 2172597 h 2237474"/>
              <a:gd name="connsiteX188" fmla="*/ 1434549 w 12192000"/>
              <a:gd name="connsiteY188" fmla="*/ 2234522 h 2237474"/>
              <a:gd name="connsiteX189" fmla="*/ 1398481 w 12192000"/>
              <a:gd name="connsiteY189" fmla="*/ 2237074 h 2237474"/>
              <a:gd name="connsiteX190" fmla="*/ 1398407 w 12192000"/>
              <a:gd name="connsiteY190" fmla="*/ 2237095 h 2237474"/>
              <a:gd name="connsiteX191" fmla="*/ 1370962 w 12192000"/>
              <a:gd name="connsiteY191" fmla="*/ 2237474 h 2237474"/>
              <a:gd name="connsiteX192" fmla="*/ 1356367 w 12192000"/>
              <a:gd name="connsiteY192" fmla="*/ 2235089 h 2237474"/>
              <a:gd name="connsiteX193" fmla="*/ 1324828 w 12192000"/>
              <a:gd name="connsiteY193" fmla="*/ 2231968 h 2237474"/>
              <a:gd name="connsiteX194" fmla="*/ 1297744 w 12192000"/>
              <a:gd name="connsiteY194" fmla="*/ 2235849 h 2237474"/>
              <a:gd name="connsiteX195" fmla="*/ 1286236 w 12192000"/>
              <a:gd name="connsiteY195" fmla="*/ 2233135 h 2237474"/>
              <a:gd name="connsiteX196" fmla="*/ 1283504 w 12192000"/>
              <a:gd name="connsiteY196" fmla="*/ 2233797 h 2237474"/>
              <a:gd name="connsiteX197" fmla="*/ 1279765 w 12192000"/>
              <a:gd name="connsiteY197" fmla="*/ 2229639 h 2237474"/>
              <a:gd name="connsiteX198" fmla="*/ 1195347 w 12192000"/>
              <a:gd name="connsiteY198" fmla="*/ 2212354 h 2237474"/>
              <a:gd name="connsiteX199" fmla="*/ 970251 w 12192000"/>
              <a:gd name="connsiteY199" fmla="*/ 2221029 h 2237474"/>
              <a:gd name="connsiteX200" fmla="*/ 812914 w 12192000"/>
              <a:gd name="connsiteY200" fmla="*/ 2202752 h 2237474"/>
              <a:gd name="connsiteX201" fmla="*/ 800195 w 12192000"/>
              <a:gd name="connsiteY201" fmla="*/ 2209407 h 2237474"/>
              <a:gd name="connsiteX202" fmla="*/ 784978 w 12192000"/>
              <a:gd name="connsiteY202" fmla="*/ 2212360 h 2237474"/>
              <a:gd name="connsiteX203" fmla="*/ 681987 w 12192000"/>
              <a:gd name="connsiteY203" fmla="*/ 2216757 h 2237474"/>
              <a:gd name="connsiteX204" fmla="*/ 669923 w 12192000"/>
              <a:gd name="connsiteY204" fmla="*/ 2211682 h 2237474"/>
              <a:gd name="connsiteX205" fmla="*/ 648680 w 12192000"/>
              <a:gd name="connsiteY205" fmla="*/ 2206229 h 2237474"/>
              <a:gd name="connsiteX206" fmla="*/ 597225 w 12192000"/>
              <a:gd name="connsiteY206" fmla="*/ 2180999 h 2237474"/>
              <a:gd name="connsiteX207" fmla="*/ 558449 w 12192000"/>
              <a:gd name="connsiteY207" fmla="*/ 2182346 h 2237474"/>
              <a:gd name="connsiteX208" fmla="*/ 550517 w 12192000"/>
              <a:gd name="connsiteY208" fmla="*/ 2182060 h 2237474"/>
              <a:gd name="connsiteX209" fmla="*/ 550309 w 12192000"/>
              <a:gd name="connsiteY209" fmla="*/ 2181825 h 2237474"/>
              <a:gd name="connsiteX210" fmla="*/ 541836 w 12192000"/>
              <a:gd name="connsiteY210" fmla="*/ 2181063 h 2237474"/>
              <a:gd name="connsiteX211" fmla="*/ 536057 w 12192000"/>
              <a:gd name="connsiteY211" fmla="*/ 2181537 h 2237474"/>
              <a:gd name="connsiteX212" fmla="*/ 520671 w 12192000"/>
              <a:gd name="connsiteY212" fmla="*/ 2180980 h 2237474"/>
              <a:gd name="connsiteX213" fmla="*/ 515024 w 12192000"/>
              <a:gd name="connsiteY213" fmla="*/ 2179258 h 2237474"/>
              <a:gd name="connsiteX214" fmla="*/ 512278 w 12192000"/>
              <a:gd name="connsiteY214" fmla="*/ 2176369 h 2237474"/>
              <a:gd name="connsiteX215" fmla="*/ 480419 w 12192000"/>
              <a:gd name="connsiteY215" fmla="*/ 2167807 h 2237474"/>
              <a:gd name="connsiteX216" fmla="*/ 413835 w 12192000"/>
              <a:gd name="connsiteY216" fmla="*/ 2156783 h 2237474"/>
              <a:gd name="connsiteX217" fmla="*/ 376513 w 12192000"/>
              <a:gd name="connsiteY217" fmla="*/ 2154014 h 2237474"/>
              <a:gd name="connsiteX218" fmla="*/ 273386 w 12192000"/>
              <a:gd name="connsiteY218" fmla="*/ 2142551 h 2237474"/>
              <a:gd name="connsiteX219" fmla="*/ 169207 w 12192000"/>
              <a:gd name="connsiteY219" fmla="*/ 2128100 h 2237474"/>
              <a:gd name="connsiteX220" fmla="*/ 93149 w 12192000"/>
              <a:gd name="connsiteY220" fmla="*/ 2105324 h 2237474"/>
              <a:gd name="connsiteX221" fmla="*/ 88109 w 12192000"/>
              <a:gd name="connsiteY221" fmla="*/ 2106704 h 2237474"/>
              <a:gd name="connsiteX222" fmla="*/ 80022 w 12192000"/>
              <a:gd name="connsiteY222" fmla="*/ 2107254 h 2237474"/>
              <a:gd name="connsiteX223" fmla="*/ 79717 w 12192000"/>
              <a:gd name="connsiteY223" fmla="*/ 2107046 h 2237474"/>
              <a:gd name="connsiteX224" fmla="*/ 72352 w 12192000"/>
              <a:gd name="connsiteY224" fmla="*/ 2107991 h 2237474"/>
              <a:gd name="connsiteX225" fmla="*/ 37645 w 12192000"/>
              <a:gd name="connsiteY225" fmla="*/ 2115401 h 2237474"/>
              <a:gd name="connsiteX226" fmla="*/ 4572 w 12192000"/>
              <a:gd name="connsiteY226" fmla="*/ 2111091 h 2237474"/>
              <a:gd name="connsiteX227" fmla="*/ 0 w 12192000"/>
              <a:gd name="connsiteY227" fmla="*/ 2110468 h 2237474"/>
              <a:gd name="connsiteX228" fmla="*/ 0 w 12192000"/>
              <a:gd name="connsiteY22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00177 w 12192000"/>
              <a:gd name="connsiteY88" fmla="*/ 1636016 h 2237474"/>
              <a:gd name="connsiteX89" fmla="*/ 6795372 w 12192000"/>
              <a:gd name="connsiteY89" fmla="*/ 1644845 h 2237474"/>
              <a:gd name="connsiteX90" fmla="*/ 6692251 w 12192000"/>
              <a:gd name="connsiteY90" fmla="*/ 1656357 h 2237474"/>
              <a:gd name="connsiteX91" fmla="*/ 6655235 w 12192000"/>
              <a:gd name="connsiteY91" fmla="*/ 1661869 h 2237474"/>
              <a:gd name="connsiteX92" fmla="*/ 6587857 w 12192000"/>
              <a:gd name="connsiteY92" fmla="*/ 1665769 h 2237474"/>
              <a:gd name="connsiteX93" fmla="*/ 6554894 w 12192000"/>
              <a:gd name="connsiteY93" fmla="*/ 1664428 h 2237474"/>
              <a:gd name="connsiteX94" fmla="*/ 6516595 w 12192000"/>
              <a:gd name="connsiteY94" fmla="*/ 1667475 h 2237474"/>
              <a:gd name="connsiteX95" fmla="*/ 6508541 w 12192000"/>
              <a:gd name="connsiteY95" fmla="*/ 1668757 h 2237474"/>
              <a:gd name="connsiteX96" fmla="*/ 6471012 w 12192000"/>
              <a:gd name="connsiteY96" fmla="*/ 1678604 h 2237474"/>
              <a:gd name="connsiteX97" fmla="*/ 6415265 w 12192000"/>
              <a:gd name="connsiteY97" fmla="*/ 1665317 h 2237474"/>
              <a:gd name="connsiteX98" fmla="*/ 6364035 w 12192000"/>
              <a:gd name="connsiteY98" fmla="*/ 1667683 h 2237474"/>
              <a:gd name="connsiteX99" fmla="*/ 6280959 w 12192000"/>
              <a:gd name="connsiteY99" fmla="*/ 1689329 h 2237474"/>
              <a:gd name="connsiteX100" fmla="*/ 6243319 w 12192000"/>
              <a:gd name="connsiteY100" fmla="*/ 1695560 h 2237474"/>
              <a:gd name="connsiteX101" fmla="*/ 6098321 w 12192000"/>
              <a:gd name="connsiteY101" fmla="*/ 1721646 h 2237474"/>
              <a:gd name="connsiteX102" fmla="*/ 5880652 w 12192000"/>
              <a:gd name="connsiteY102" fmla="*/ 1779643 h 2237474"/>
              <a:gd name="connsiteX103" fmla="*/ 5785959 w 12192000"/>
              <a:gd name="connsiteY103" fmla="*/ 1775307 h 2237474"/>
              <a:gd name="connsiteX104" fmla="*/ 5643534 w 12192000"/>
              <a:gd name="connsiteY104" fmla="*/ 1802919 h 2237474"/>
              <a:gd name="connsiteX105" fmla="*/ 5518799 w 12192000"/>
              <a:gd name="connsiteY105" fmla="*/ 1818312 h 2237474"/>
              <a:gd name="connsiteX106" fmla="*/ 5505014 w 12192000"/>
              <a:gd name="connsiteY106" fmla="*/ 1819259 h 2237474"/>
              <a:gd name="connsiteX107" fmla="*/ 5453307 w 12192000"/>
              <a:gd name="connsiteY107" fmla="*/ 1815450 h 2237474"/>
              <a:gd name="connsiteX108" fmla="*/ 5364192 w 12192000"/>
              <a:gd name="connsiteY108" fmla="*/ 1826074 h 2237474"/>
              <a:gd name="connsiteX109" fmla="*/ 5350380 w 12192000"/>
              <a:gd name="connsiteY109" fmla="*/ 1830891 h 2237474"/>
              <a:gd name="connsiteX110" fmla="*/ 5259633 w 12192000"/>
              <a:gd name="connsiteY110" fmla="*/ 1837160 h 2237474"/>
              <a:gd name="connsiteX111" fmla="*/ 5197513 w 12192000"/>
              <a:gd name="connsiteY111" fmla="*/ 1844718 h 2237474"/>
              <a:gd name="connsiteX112" fmla="*/ 5184170 w 12192000"/>
              <a:gd name="connsiteY112" fmla="*/ 1849402 h 2237474"/>
              <a:gd name="connsiteX113" fmla="*/ 5168852 w 12192000"/>
              <a:gd name="connsiteY113" fmla="*/ 1844846 h 2237474"/>
              <a:gd name="connsiteX114" fmla="*/ 5164370 w 12192000"/>
              <a:gd name="connsiteY114" fmla="*/ 1840597 h 2237474"/>
              <a:gd name="connsiteX115" fmla="*/ 5114927 w 12192000"/>
              <a:gd name="connsiteY115" fmla="*/ 1847827 h 2237474"/>
              <a:gd name="connsiteX116" fmla="*/ 5108970 w 12192000"/>
              <a:gd name="connsiteY116" fmla="*/ 1847935 h 2237474"/>
              <a:gd name="connsiteX117" fmla="*/ 5067961 w 12192000"/>
              <a:gd name="connsiteY117" fmla="*/ 1845917 h 2237474"/>
              <a:gd name="connsiteX118" fmla="*/ 5007075 w 12192000"/>
              <a:gd name="connsiteY118" fmla="*/ 1838626 h 2237474"/>
              <a:gd name="connsiteX119" fmla="*/ 4944087 w 12192000"/>
              <a:gd name="connsiteY119" fmla="*/ 1823332 h 2237474"/>
              <a:gd name="connsiteX120" fmla="*/ 4907662 w 12192000"/>
              <a:gd name="connsiteY120" fmla="*/ 1816900 h 2237474"/>
              <a:gd name="connsiteX121" fmla="*/ 4882386 w 12192000"/>
              <a:gd name="connsiteY121" fmla="*/ 1809844 h 2237474"/>
              <a:gd name="connsiteX122" fmla="*/ 4811440 w 12192000"/>
              <a:gd name="connsiteY122" fmla="*/ 1804655 h 2237474"/>
              <a:gd name="connsiteX123" fmla="*/ 4691075 w 12192000"/>
              <a:gd name="connsiteY123" fmla="*/ 1801389 h 2237474"/>
              <a:gd name="connsiteX124" fmla="*/ 4611738 w 12192000"/>
              <a:gd name="connsiteY124" fmla="*/ 1776964 h 2237474"/>
              <a:gd name="connsiteX125" fmla="*/ 4560070 w 12192000"/>
              <a:gd name="connsiteY125" fmla="*/ 1785640 h 2237474"/>
              <a:gd name="connsiteX126" fmla="*/ 4536503 w 12192000"/>
              <a:gd name="connsiteY126" fmla="*/ 1785334 h 2237474"/>
              <a:gd name="connsiteX127" fmla="*/ 4513724 w 12192000"/>
              <a:gd name="connsiteY127" fmla="*/ 1791996 h 2237474"/>
              <a:gd name="connsiteX128" fmla="*/ 4459810 w 12192000"/>
              <a:gd name="connsiteY128" fmla="*/ 1797886 h 2237474"/>
              <a:gd name="connsiteX129" fmla="*/ 4379064 w 12192000"/>
              <a:gd name="connsiteY129" fmla="*/ 1817177 h 2237474"/>
              <a:gd name="connsiteX130" fmla="*/ 4319209 w 12192000"/>
              <a:gd name="connsiteY130" fmla="*/ 1834833 h 2237474"/>
              <a:gd name="connsiteX131" fmla="*/ 4290981 w 12192000"/>
              <a:gd name="connsiteY131" fmla="*/ 1839677 h 2237474"/>
              <a:gd name="connsiteX132" fmla="*/ 4285792 w 12192000"/>
              <a:gd name="connsiteY132" fmla="*/ 1836231 h 2237474"/>
              <a:gd name="connsiteX133" fmla="*/ 4238372 w 12192000"/>
              <a:gd name="connsiteY133" fmla="*/ 1851480 h 2237474"/>
              <a:gd name="connsiteX134" fmla="*/ 4232517 w 12192000"/>
              <a:gd name="connsiteY134" fmla="*/ 1852567 h 2237474"/>
              <a:gd name="connsiteX135" fmla="*/ 4191732 w 12192000"/>
              <a:gd name="connsiteY135" fmla="*/ 1857328 h 2237474"/>
              <a:gd name="connsiteX136" fmla="*/ 4065532 w 12192000"/>
              <a:gd name="connsiteY136" fmla="*/ 1855477 h 2237474"/>
              <a:gd name="connsiteX137" fmla="*/ 4028460 w 12192000"/>
              <a:gd name="connsiteY137" fmla="*/ 1855137 h 2237474"/>
              <a:gd name="connsiteX138" fmla="*/ 4002267 w 12192000"/>
              <a:gd name="connsiteY138" fmla="*/ 1852352 h 2237474"/>
              <a:gd name="connsiteX139" fmla="*/ 3931396 w 12192000"/>
              <a:gd name="connsiteY139" fmla="*/ 1858915 h 2237474"/>
              <a:gd name="connsiteX140" fmla="*/ 3812162 w 12192000"/>
              <a:gd name="connsiteY140" fmla="*/ 1875501 h 2237474"/>
              <a:gd name="connsiteX141" fmla="*/ 3729530 w 12192000"/>
              <a:gd name="connsiteY141" fmla="*/ 1864513 h 2237474"/>
              <a:gd name="connsiteX142" fmla="*/ 3680177 w 12192000"/>
              <a:gd name="connsiteY142" fmla="*/ 1881552 h 2237474"/>
              <a:gd name="connsiteX143" fmla="*/ 3567259 w 12192000"/>
              <a:gd name="connsiteY143" fmla="*/ 1893482 h 2237474"/>
              <a:gd name="connsiteX144" fmla="*/ 3405770 w 12192000"/>
              <a:gd name="connsiteY144" fmla="*/ 1904591 h 2237474"/>
              <a:gd name="connsiteX145" fmla="*/ 3280097 w 12192000"/>
              <a:gd name="connsiteY145" fmla="*/ 1919610 h 2237474"/>
              <a:gd name="connsiteX146" fmla="*/ 3123424 w 12192000"/>
              <a:gd name="connsiteY146" fmla="*/ 1952930 h 2237474"/>
              <a:gd name="connsiteX147" fmla="*/ 3009910 w 12192000"/>
              <a:gd name="connsiteY147" fmla="*/ 1957866 h 2237474"/>
              <a:gd name="connsiteX148" fmla="*/ 2995934 w 12192000"/>
              <a:gd name="connsiteY148" fmla="*/ 1967085 h 2237474"/>
              <a:gd name="connsiteX149" fmla="*/ 2980071 w 12192000"/>
              <a:gd name="connsiteY149" fmla="*/ 1972988 h 2237474"/>
              <a:gd name="connsiteX150" fmla="*/ 2978094 w 12192000"/>
              <a:gd name="connsiteY150" fmla="*/ 1972369 h 2237474"/>
              <a:gd name="connsiteX151" fmla="*/ 2942858 w 12192000"/>
              <a:gd name="connsiteY151" fmla="*/ 1981367 h 2237474"/>
              <a:gd name="connsiteX152" fmla="*/ 2875436 w 12192000"/>
              <a:gd name="connsiteY152" fmla="*/ 1996977 h 2237474"/>
              <a:gd name="connsiteX153" fmla="*/ 2874892 w 12192000"/>
              <a:gd name="connsiteY153" fmla="*/ 1996085 h 2237474"/>
              <a:gd name="connsiteX154" fmla="*/ 2864145 w 12192000"/>
              <a:gd name="connsiteY154" fmla="*/ 1994061 h 2237474"/>
              <a:gd name="connsiteX155" fmla="*/ 2843662 w 12192000"/>
              <a:gd name="connsiteY155" fmla="*/ 1992498 h 2237474"/>
              <a:gd name="connsiteX156" fmla="*/ 2796128 w 12192000"/>
              <a:gd name="connsiteY156" fmla="*/ 1976403 h 2237474"/>
              <a:gd name="connsiteX157" fmla="*/ 2756784 w 12192000"/>
              <a:gd name="connsiteY157" fmla="*/ 1985116 h 2237474"/>
              <a:gd name="connsiteX158" fmla="*/ 2748833 w 12192000"/>
              <a:gd name="connsiteY158" fmla="*/ 1986323 h 2237474"/>
              <a:gd name="connsiteX159" fmla="*/ 2748661 w 12192000"/>
              <a:gd name="connsiteY159" fmla="*/ 1986122 h 2237474"/>
              <a:gd name="connsiteX160" fmla="*/ 2740251 w 12192000"/>
              <a:gd name="connsiteY160" fmla="*/ 1986946 h 2237474"/>
              <a:gd name="connsiteX161" fmla="*/ 2718916 w 12192000"/>
              <a:gd name="connsiteY161" fmla="*/ 1990867 h 2237474"/>
              <a:gd name="connsiteX162" fmla="*/ 2713522 w 12192000"/>
              <a:gd name="connsiteY162" fmla="*/ 1990173 h 2237474"/>
              <a:gd name="connsiteX163" fmla="*/ 2680597 w 12192000"/>
              <a:gd name="connsiteY163" fmla="*/ 1984996 h 2237474"/>
              <a:gd name="connsiteX164" fmla="*/ 2578178 w 12192000"/>
              <a:gd name="connsiteY164" fmla="*/ 1990531 h 2237474"/>
              <a:gd name="connsiteX165" fmla="*/ 2476147 w 12192000"/>
              <a:gd name="connsiteY165" fmla="*/ 1998305 h 2237474"/>
              <a:gd name="connsiteX166" fmla="*/ 2373568 w 12192000"/>
              <a:gd name="connsiteY166" fmla="*/ 2003219 h 2237474"/>
              <a:gd name="connsiteX167" fmla="*/ 2321399 w 12192000"/>
              <a:gd name="connsiteY167" fmla="*/ 1989467 h 2237474"/>
              <a:gd name="connsiteX168" fmla="*/ 2315525 w 12192000"/>
              <a:gd name="connsiteY168" fmla="*/ 1989708 h 2237474"/>
              <a:gd name="connsiteX169" fmla="*/ 2300792 w 12192000"/>
              <a:gd name="connsiteY169" fmla="*/ 1994290 h 2237474"/>
              <a:gd name="connsiteX170" fmla="*/ 2295469 w 12192000"/>
              <a:gd name="connsiteY170" fmla="*/ 1996659 h 2237474"/>
              <a:gd name="connsiteX171" fmla="*/ 2287219 w 12192000"/>
              <a:gd name="connsiteY171" fmla="*/ 1998750 h 2237474"/>
              <a:gd name="connsiteX172" fmla="*/ 2286948 w 12192000"/>
              <a:gd name="connsiteY172" fmla="*/ 1998596 h 2237474"/>
              <a:gd name="connsiteX173" fmla="*/ 2243069 w 12192000"/>
              <a:gd name="connsiteY173" fmla="*/ 2015111 h 2237474"/>
              <a:gd name="connsiteX174" fmla="*/ 2186609 w 12192000"/>
              <a:gd name="connsiteY174" fmla="*/ 2008263 h 2237474"/>
              <a:gd name="connsiteX175" fmla="*/ 2164831 w 12192000"/>
              <a:gd name="connsiteY175" fmla="*/ 2010143 h 2237474"/>
              <a:gd name="connsiteX176" fmla="*/ 2152836 w 12192000"/>
              <a:gd name="connsiteY176" fmla="*/ 2010048 h 2237474"/>
              <a:gd name="connsiteX177" fmla="*/ 2117102 w 12192000"/>
              <a:gd name="connsiteY177" fmla="*/ 2023004 h 2237474"/>
              <a:gd name="connsiteX178" fmla="*/ 2111935 w 12192000"/>
              <a:gd name="connsiteY178" fmla="*/ 2023163 h 2237474"/>
              <a:gd name="connsiteX179" fmla="*/ 2089991 w 12192000"/>
              <a:gd name="connsiteY179" fmla="*/ 2034193 h 2237474"/>
              <a:gd name="connsiteX180" fmla="*/ 2058061 w 12192000"/>
              <a:gd name="connsiteY180" fmla="*/ 2047942 h 2237474"/>
              <a:gd name="connsiteX181" fmla="*/ 2055737 w 12192000"/>
              <a:gd name="connsiteY181" fmla="*/ 2047704 h 2237474"/>
              <a:gd name="connsiteX182" fmla="*/ 2042244 w 12192000"/>
              <a:gd name="connsiteY182" fmla="*/ 2055560 h 2237474"/>
              <a:gd name="connsiteX183" fmla="*/ 1976224 w 12192000"/>
              <a:gd name="connsiteY183" fmla="*/ 2074257 h 2237474"/>
              <a:gd name="connsiteX184" fmla="*/ 1877728 w 12192000"/>
              <a:gd name="connsiteY184" fmla="*/ 2101004 h 2237474"/>
              <a:gd name="connsiteX185" fmla="*/ 1759056 w 12192000"/>
              <a:gd name="connsiteY185" fmla="*/ 2125608 h 2237474"/>
              <a:gd name="connsiteX186" fmla="*/ 1637948 w 12192000"/>
              <a:gd name="connsiteY186" fmla="*/ 2172597 h 2237474"/>
              <a:gd name="connsiteX187" fmla="*/ 1434549 w 12192000"/>
              <a:gd name="connsiteY187" fmla="*/ 2234522 h 2237474"/>
              <a:gd name="connsiteX188" fmla="*/ 1398481 w 12192000"/>
              <a:gd name="connsiteY188" fmla="*/ 2237074 h 2237474"/>
              <a:gd name="connsiteX189" fmla="*/ 1398407 w 12192000"/>
              <a:gd name="connsiteY189" fmla="*/ 2237095 h 2237474"/>
              <a:gd name="connsiteX190" fmla="*/ 1370962 w 12192000"/>
              <a:gd name="connsiteY190" fmla="*/ 2237474 h 2237474"/>
              <a:gd name="connsiteX191" fmla="*/ 1356367 w 12192000"/>
              <a:gd name="connsiteY191" fmla="*/ 2235089 h 2237474"/>
              <a:gd name="connsiteX192" fmla="*/ 1324828 w 12192000"/>
              <a:gd name="connsiteY192" fmla="*/ 2231968 h 2237474"/>
              <a:gd name="connsiteX193" fmla="*/ 1297744 w 12192000"/>
              <a:gd name="connsiteY193" fmla="*/ 2235849 h 2237474"/>
              <a:gd name="connsiteX194" fmla="*/ 1286236 w 12192000"/>
              <a:gd name="connsiteY194" fmla="*/ 2233135 h 2237474"/>
              <a:gd name="connsiteX195" fmla="*/ 1283504 w 12192000"/>
              <a:gd name="connsiteY195" fmla="*/ 2233797 h 2237474"/>
              <a:gd name="connsiteX196" fmla="*/ 1279765 w 12192000"/>
              <a:gd name="connsiteY196" fmla="*/ 2229639 h 2237474"/>
              <a:gd name="connsiteX197" fmla="*/ 1195347 w 12192000"/>
              <a:gd name="connsiteY197" fmla="*/ 2212354 h 2237474"/>
              <a:gd name="connsiteX198" fmla="*/ 970251 w 12192000"/>
              <a:gd name="connsiteY198" fmla="*/ 2221029 h 2237474"/>
              <a:gd name="connsiteX199" fmla="*/ 812914 w 12192000"/>
              <a:gd name="connsiteY199" fmla="*/ 2202752 h 2237474"/>
              <a:gd name="connsiteX200" fmla="*/ 800195 w 12192000"/>
              <a:gd name="connsiteY200" fmla="*/ 2209407 h 2237474"/>
              <a:gd name="connsiteX201" fmla="*/ 784978 w 12192000"/>
              <a:gd name="connsiteY201" fmla="*/ 2212360 h 2237474"/>
              <a:gd name="connsiteX202" fmla="*/ 681987 w 12192000"/>
              <a:gd name="connsiteY202" fmla="*/ 2216757 h 2237474"/>
              <a:gd name="connsiteX203" fmla="*/ 669923 w 12192000"/>
              <a:gd name="connsiteY203" fmla="*/ 2211682 h 2237474"/>
              <a:gd name="connsiteX204" fmla="*/ 648680 w 12192000"/>
              <a:gd name="connsiteY204" fmla="*/ 2206229 h 2237474"/>
              <a:gd name="connsiteX205" fmla="*/ 597225 w 12192000"/>
              <a:gd name="connsiteY205" fmla="*/ 2180999 h 2237474"/>
              <a:gd name="connsiteX206" fmla="*/ 558449 w 12192000"/>
              <a:gd name="connsiteY206" fmla="*/ 2182346 h 2237474"/>
              <a:gd name="connsiteX207" fmla="*/ 550517 w 12192000"/>
              <a:gd name="connsiteY207" fmla="*/ 2182060 h 2237474"/>
              <a:gd name="connsiteX208" fmla="*/ 550309 w 12192000"/>
              <a:gd name="connsiteY208" fmla="*/ 2181825 h 2237474"/>
              <a:gd name="connsiteX209" fmla="*/ 541836 w 12192000"/>
              <a:gd name="connsiteY209" fmla="*/ 2181063 h 2237474"/>
              <a:gd name="connsiteX210" fmla="*/ 536057 w 12192000"/>
              <a:gd name="connsiteY210" fmla="*/ 2181537 h 2237474"/>
              <a:gd name="connsiteX211" fmla="*/ 520671 w 12192000"/>
              <a:gd name="connsiteY211" fmla="*/ 2180980 h 2237474"/>
              <a:gd name="connsiteX212" fmla="*/ 515024 w 12192000"/>
              <a:gd name="connsiteY212" fmla="*/ 2179258 h 2237474"/>
              <a:gd name="connsiteX213" fmla="*/ 512278 w 12192000"/>
              <a:gd name="connsiteY213" fmla="*/ 2176369 h 2237474"/>
              <a:gd name="connsiteX214" fmla="*/ 480419 w 12192000"/>
              <a:gd name="connsiteY214" fmla="*/ 2167807 h 2237474"/>
              <a:gd name="connsiteX215" fmla="*/ 413835 w 12192000"/>
              <a:gd name="connsiteY215" fmla="*/ 2156783 h 2237474"/>
              <a:gd name="connsiteX216" fmla="*/ 376513 w 12192000"/>
              <a:gd name="connsiteY216" fmla="*/ 2154014 h 2237474"/>
              <a:gd name="connsiteX217" fmla="*/ 273386 w 12192000"/>
              <a:gd name="connsiteY217" fmla="*/ 2142551 h 2237474"/>
              <a:gd name="connsiteX218" fmla="*/ 169207 w 12192000"/>
              <a:gd name="connsiteY218" fmla="*/ 2128100 h 2237474"/>
              <a:gd name="connsiteX219" fmla="*/ 93149 w 12192000"/>
              <a:gd name="connsiteY219" fmla="*/ 2105324 h 2237474"/>
              <a:gd name="connsiteX220" fmla="*/ 88109 w 12192000"/>
              <a:gd name="connsiteY220" fmla="*/ 2106704 h 2237474"/>
              <a:gd name="connsiteX221" fmla="*/ 80022 w 12192000"/>
              <a:gd name="connsiteY221" fmla="*/ 2107254 h 2237474"/>
              <a:gd name="connsiteX222" fmla="*/ 79717 w 12192000"/>
              <a:gd name="connsiteY222" fmla="*/ 2107046 h 2237474"/>
              <a:gd name="connsiteX223" fmla="*/ 72352 w 12192000"/>
              <a:gd name="connsiteY223" fmla="*/ 2107991 h 2237474"/>
              <a:gd name="connsiteX224" fmla="*/ 37645 w 12192000"/>
              <a:gd name="connsiteY224" fmla="*/ 2115401 h 2237474"/>
              <a:gd name="connsiteX225" fmla="*/ 4572 w 12192000"/>
              <a:gd name="connsiteY225" fmla="*/ 2111091 h 2237474"/>
              <a:gd name="connsiteX226" fmla="*/ 0 w 12192000"/>
              <a:gd name="connsiteY226" fmla="*/ 2110468 h 2237474"/>
              <a:gd name="connsiteX227" fmla="*/ 0 w 12192000"/>
              <a:gd name="connsiteY22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00177 w 12192000"/>
              <a:gd name="connsiteY87" fmla="*/ 1636016 h 2237474"/>
              <a:gd name="connsiteX88" fmla="*/ 6795372 w 12192000"/>
              <a:gd name="connsiteY88" fmla="*/ 1644845 h 2237474"/>
              <a:gd name="connsiteX89" fmla="*/ 6692251 w 12192000"/>
              <a:gd name="connsiteY89" fmla="*/ 1656357 h 2237474"/>
              <a:gd name="connsiteX90" fmla="*/ 6655235 w 12192000"/>
              <a:gd name="connsiteY90" fmla="*/ 1661869 h 2237474"/>
              <a:gd name="connsiteX91" fmla="*/ 6587857 w 12192000"/>
              <a:gd name="connsiteY91" fmla="*/ 1665769 h 2237474"/>
              <a:gd name="connsiteX92" fmla="*/ 6554894 w 12192000"/>
              <a:gd name="connsiteY92" fmla="*/ 1664428 h 2237474"/>
              <a:gd name="connsiteX93" fmla="*/ 6516595 w 12192000"/>
              <a:gd name="connsiteY93" fmla="*/ 1667475 h 2237474"/>
              <a:gd name="connsiteX94" fmla="*/ 6508541 w 12192000"/>
              <a:gd name="connsiteY94" fmla="*/ 1668757 h 2237474"/>
              <a:gd name="connsiteX95" fmla="*/ 6471012 w 12192000"/>
              <a:gd name="connsiteY95" fmla="*/ 1678604 h 2237474"/>
              <a:gd name="connsiteX96" fmla="*/ 6415265 w 12192000"/>
              <a:gd name="connsiteY96" fmla="*/ 1665317 h 2237474"/>
              <a:gd name="connsiteX97" fmla="*/ 6364035 w 12192000"/>
              <a:gd name="connsiteY97" fmla="*/ 1667683 h 2237474"/>
              <a:gd name="connsiteX98" fmla="*/ 6280959 w 12192000"/>
              <a:gd name="connsiteY98" fmla="*/ 1689329 h 2237474"/>
              <a:gd name="connsiteX99" fmla="*/ 6243319 w 12192000"/>
              <a:gd name="connsiteY99" fmla="*/ 1695560 h 2237474"/>
              <a:gd name="connsiteX100" fmla="*/ 6098321 w 12192000"/>
              <a:gd name="connsiteY100" fmla="*/ 1721646 h 2237474"/>
              <a:gd name="connsiteX101" fmla="*/ 5880652 w 12192000"/>
              <a:gd name="connsiteY101" fmla="*/ 1779643 h 2237474"/>
              <a:gd name="connsiteX102" fmla="*/ 5785959 w 12192000"/>
              <a:gd name="connsiteY102" fmla="*/ 1775307 h 2237474"/>
              <a:gd name="connsiteX103" fmla="*/ 5643534 w 12192000"/>
              <a:gd name="connsiteY103" fmla="*/ 1802919 h 2237474"/>
              <a:gd name="connsiteX104" fmla="*/ 5518799 w 12192000"/>
              <a:gd name="connsiteY104" fmla="*/ 1818312 h 2237474"/>
              <a:gd name="connsiteX105" fmla="*/ 5505014 w 12192000"/>
              <a:gd name="connsiteY105" fmla="*/ 1819259 h 2237474"/>
              <a:gd name="connsiteX106" fmla="*/ 5453307 w 12192000"/>
              <a:gd name="connsiteY106" fmla="*/ 1815450 h 2237474"/>
              <a:gd name="connsiteX107" fmla="*/ 5364192 w 12192000"/>
              <a:gd name="connsiteY107" fmla="*/ 1826074 h 2237474"/>
              <a:gd name="connsiteX108" fmla="*/ 5350380 w 12192000"/>
              <a:gd name="connsiteY108" fmla="*/ 1830891 h 2237474"/>
              <a:gd name="connsiteX109" fmla="*/ 5259633 w 12192000"/>
              <a:gd name="connsiteY109" fmla="*/ 1837160 h 2237474"/>
              <a:gd name="connsiteX110" fmla="*/ 5197513 w 12192000"/>
              <a:gd name="connsiteY110" fmla="*/ 1844718 h 2237474"/>
              <a:gd name="connsiteX111" fmla="*/ 5184170 w 12192000"/>
              <a:gd name="connsiteY111" fmla="*/ 1849402 h 2237474"/>
              <a:gd name="connsiteX112" fmla="*/ 5168852 w 12192000"/>
              <a:gd name="connsiteY112" fmla="*/ 1844846 h 2237474"/>
              <a:gd name="connsiteX113" fmla="*/ 5164370 w 12192000"/>
              <a:gd name="connsiteY113" fmla="*/ 1840597 h 2237474"/>
              <a:gd name="connsiteX114" fmla="*/ 5114927 w 12192000"/>
              <a:gd name="connsiteY114" fmla="*/ 1847827 h 2237474"/>
              <a:gd name="connsiteX115" fmla="*/ 5108970 w 12192000"/>
              <a:gd name="connsiteY115" fmla="*/ 1847935 h 2237474"/>
              <a:gd name="connsiteX116" fmla="*/ 5067961 w 12192000"/>
              <a:gd name="connsiteY116" fmla="*/ 1845917 h 2237474"/>
              <a:gd name="connsiteX117" fmla="*/ 5007075 w 12192000"/>
              <a:gd name="connsiteY117" fmla="*/ 1838626 h 2237474"/>
              <a:gd name="connsiteX118" fmla="*/ 4944087 w 12192000"/>
              <a:gd name="connsiteY118" fmla="*/ 1823332 h 2237474"/>
              <a:gd name="connsiteX119" fmla="*/ 4907662 w 12192000"/>
              <a:gd name="connsiteY119" fmla="*/ 1816900 h 2237474"/>
              <a:gd name="connsiteX120" fmla="*/ 4882386 w 12192000"/>
              <a:gd name="connsiteY120" fmla="*/ 1809844 h 2237474"/>
              <a:gd name="connsiteX121" fmla="*/ 4811440 w 12192000"/>
              <a:gd name="connsiteY121" fmla="*/ 1804655 h 2237474"/>
              <a:gd name="connsiteX122" fmla="*/ 4691075 w 12192000"/>
              <a:gd name="connsiteY122" fmla="*/ 1801389 h 2237474"/>
              <a:gd name="connsiteX123" fmla="*/ 4611738 w 12192000"/>
              <a:gd name="connsiteY123" fmla="*/ 1776964 h 2237474"/>
              <a:gd name="connsiteX124" fmla="*/ 4560070 w 12192000"/>
              <a:gd name="connsiteY124" fmla="*/ 1785640 h 2237474"/>
              <a:gd name="connsiteX125" fmla="*/ 4536503 w 12192000"/>
              <a:gd name="connsiteY125" fmla="*/ 1785334 h 2237474"/>
              <a:gd name="connsiteX126" fmla="*/ 4513724 w 12192000"/>
              <a:gd name="connsiteY126" fmla="*/ 1791996 h 2237474"/>
              <a:gd name="connsiteX127" fmla="*/ 4459810 w 12192000"/>
              <a:gd name="connsiteY127" fmla="*/ 1797886 h 2237474"/>
              <a:gd name="connsiteX128" fmla="*/ 4379064 w 12192000"/>
              <a:gd name="connsiteY128" fmla="*/ 1817177 h 2237474"/>
              <a:gd name="connsiteX129" fmla="*/ 4319209 w 12192000"/>
              <a:gd name="connsiteY129" fmla="*/ 1834833 h 2237474"/>
              <a:gd name="connsiteX130" fmla="*/ 4290981 w 12192000"/>
              <a:gd name="connsiteY130" fmla="*/ 1839677 h 2237474"/>
              <a:gd name="connsiteX131" fmla="*/ 4285792 w 12192000"/>
              <a:gd name="connsiteY131" fmla="*/ 1836231 h 2237474"/>
              <a:gd name="connsiteX132" fmla="*/ 4238372 w 12192000"/>
              <a:gd name="connsiteY132" fmla="*/ 1851480 h 2237474"/>
              <a:gd name="connsiteX133" fmla="*/ 4232517 w 12192000"/>
              <a:gd name="connsiteY133" fmla="*/ 1852567 h 2237474"/>
              <a:gd name="connsiteX134" fmla="*/ 4191732 w 12192000"/>
              <a:gd name="connsiteY134" fmla="*/ 1857328 h 2237474"/>
              <a:gd name="connsiteX135" fmla="*/ 4065532 w 12192000"/>
              <a:gd name="connsiteY135" fmla="*/ 1855477 h 2237474"/>
              <a:gd name="connsiteX136" fmla="*/ 4028460 w 12192000"/>
              <a:gd name="connsiteY136" fmla="*/ 1855137 h 2237474"/>
              <a:gd name="connsiteX137" fmla="*/ 4002267 w 12192000"/>
              <a:gd name="connsiteY137" fmla="*/ 1852352 h 2237474"/>
              <a:gd name="connsiteX138" fmla="*/ 3931396 w 12192000"/>
              <a:gd name="connsiteY138" fmla="*/ 1858915 h 2237474"/>
              <a:gd name="connsiteX139" fmla="*/ 3812162 w 12192000"/>
              <a:gd name="connsiteY139" fmla="*/ 1875501 h 2237474"/>
              <a:gd name="connsiteX140" fmla="*/ 3729530 w 12192000"/>
              <a:gd name="connsiteY140" fmla="*/ 1864513 h 2237474"/>
              <a:gd name="connsiteX141" fmla="*/ 3680177 w 12192000"/>
              <a:gd name="connsiteY141" fmla="*/ 1881552 h 2237474"/>
              <a:gd name="connsiteX142" fmla="*/ 3567259 w 12192000"/>
              <a:gd name="connsiteY142" fmla="*/ 1893482 h 2237474"/>
              <a:gd name="connsiteX143" fmla="*/ 3405770 w 12192000"/>
              <a:gd name="connsiteY143" fmla="*/ 1904591 h 2237474"/>
              <a:gd name="connsiteX144" fmla="*/ 3280097 w 12192000"/>
              <a:gd name="connsiteY144" fmla="*/ 1919610 h 2237474"/>
              <a:gd name="connsiteX145" fmla="*/ 3123424 w 12192000"/>
              <a:gd name="connsiteY145" fmla="*/ 1952930 h 2237474"/>
              <a:gd name="connsiteX146" fmla="*/ 3009910 w 12192000"/>
              <a:gd name="connsiteY146" fmla="*/ 1957866 h 2237474"/>
              <a:gd name="connsiteX147" fmla="*/ 2995934 w 12192000"/>
              <a:gd name="connsiteY147" fmla="*/ 1967085 h 2237474"/>
              <a:gd name="connsiteX148" fmla="*/ 2980071 w 12192000"/>
              <a:gd name="connsiteY148" fmla="*/ 1972988 h 2237474"/>
              <a:gd name="connsiteX149" fmla="*/ 2978094 w 12192000"/>
              <a:gd name="connsiteY149" fmla="*/ 1972369 h 2237474"/>
              <a:gd name="connsiteX150" fmla="*/ 2942858 w 12192000"/>
              <a:gd name="connsiteY150" fmla="*/ 1981367 h 2237474"/>
              <a:gd name="connsiteX151" fmla="*/ 2875436 w 12192000"/>
              <a:gd name="connsiteY151" fmla="*/ 1996977 h 2237474"/>
              <a:gd name="connsiteX152" fmla="*/ 2874892 w 12192000"/>
              <a:gd name="connsiteY152" fmla="*/ 1996085 h 2237474"/>
              <a:gd name="connsiteX153" fmla="*/ 2864145 w 12192000"/>
              <a:gd name="connsiteY153" fmla="*/ 1994061 h 2237474"/>
              <a:gd name="connsiteX154" fmla="*/ 2843662 w 12192000"/>
              <a:gd name="connsiteY154" fmla="*/ 1992498 h 2237474"/>
              <a:gd name="connsiteX155" fmla="*/ 2796128 w 12192000"/>
              <a:gd name="connsiteY155" fmla="*/ 1976403 h 2237474"/>
              <a:gd name="connsiteX156" fmla="*/ 2756784 w 12192000"/>
              <a:gd name="connsiteY156" fmla="*/ 1985116 h 2237474"/>
              <a:gd name="connsiteX157" fmla="*/ 2748833 w 12192000"/>
              <a:gd name="connsiteY157" fmla="*/ 1986323 h 2237474"/>
              <a:gd name="connsiteX158" fmla="*/ 2748661 w 12192000"/>
              <a:gd name="connsiteY158" fmla="*/ 1986122 h 2237474"/>
              <a:gd name="connsiteX159" fmla="*/ 2740251 w 12192000"/>
              <a:gd name="connsiteY159" fmla="*/ 1986946 h 2237474"/>
              <a:gd name="connsiteX160" fmla="*/ 2718916 w 12192000"/>
              <a:gd name="connsiteY160" fmla="*/ 1990867 h 2237474"/>
              <a:gd name="connsiteX161" fmla="*/ 2713522 w 12192000"/>
              <a:gd name="connsiteY161" fmla="*/ 1990173 h 2237474"/>
              <a:gd name="connsiteX162" fmla="*/ 2680597 w 12192000"/>
              <a:gd name="connsiteY162" fmla="*/ 1984996 h 2237474"/>
              <a:gd name="connsiteX163" fmla="*/ 2578178 w 12192000"/>
              <a:gd name="connsiteY163" fmla="*/ 1990531 h 2237474"/>
              <a:gd name="connsiteX164" fmla="*/ 2476147 w 12192000"/>
              <a:gd name="connsiteY164" fmla="*/ 1998305 h 2237474"/>
              <a:gd name="connsiteX165" fmla="*/ 2373568 w 12192000"/>
              <a:gd name="connsiteY165" fmla="*/ 2003219 h 2237474"/>
              <a:gd name="connsiteX166" fmla="*/ 2321399 w 12192000"/>
              <a:gd name="connsiteY166" fmla="*/ 1989467 h 2237474"/>
              <a:gd name="connsiteX167" fmla="*/ 2315525 w 12192000"/>
              <a:gd name="connsiteY167" fmla="*/ 1989708 h 2237474"/>
              <a:gd name="connsiteX168" fmla="*/ 2300792 w 12192000"/>
              <a:gd name="connsiteY168" fmla="*/ 1994290 h 2237474"/>
              <a:gd name="connsiteX169" fmla="*/ 2295469 w 12192000"/>
              <a:gd name="connsiteY169" fmla="*/ 1996659 h 2237474"/>
              <a:gd name="connsiteX170" fmla="*/ 2287219 w 12192000"/>
              <a:gd name="connsiteY170" fmla="*/ 1998750 h 2237474"/>
              <a:gd name="connsiteX171" fmla="*/ 2286948 w 12192000"/>
              <a:gd name="connsiteY171" fmla="*/ 1998596 h 2237474"/>
              <a:gd name="connsiteX172" fmla="*/ 2243069 w 12192000"/>
              <a:gd name="connsiteY172" fmla="*/ 2015111 h 2237474"/>
              <a:gd name="connsiteX173" fmla="*/ 2186609 w 12192000"/>
              <a:gd name="connsiteY173" fmla="*/ 2008263 h 2237474"/>
              <a:gd name="connsiteX174" fmla="*/ 2164831 w 12192000"/>
              <a:gd name="connsiteY174" fmla="*/ 2010143 h 2237474"/>
              <a:gd name="connsiteX175" fmla="*/ 2152836 w 12192000"/>
              <a:gd name="connsiteY175" fmla="*/ 2010048 h 2237474"/>
              <a:gd name="connsiteX176" fmla="*/ 2117102 w 12192000"/>
              <a:gd name="connsiteY176" fmla="*/ 2023004 h 2237474"/>
              <a:gd name="connsiteX177" fmla="*/ 2111935 w 12192000"/>
              <a:gd name="connsiteY177" fmla="*/ 2023163 h 2237474"/>
              <a:gd name="connsiteX178" fmla="*/ 2089991 w 12192000"/>
              <a:gd name="connsiteY178" fmla="*/ 2034193 h 2237474"/>
              <a:gd name="connsiteX179" fmla="*/ 2058061 w 12192000"/>
              <a:gd name="connsiteY179" fmla="*/ 2047942 h 2237474"/>
              <a:gd name="connsiteX180" fmla="*/ 2055737 w 12192000"/>
              <a:gd name="connsiteY180" fmla="*/ 2047704 h 2237474"/>
              <a:gd name="connsiteX181" fmla="*/ 2042244 w 12192000"/>
              <a:gd name="connsiteY181" fmla="*/ 2055560 h 2237474"/>
              <a:gd name="connsiteX182" fmla="*/ 1976224 w 12192000"/>
              <a:gd name="connsiteY182" fmla="*/ 2074257 h 2237474"/>
              <a:gd name="connsiteX183" fmla="*/ 1877728 w 12192000"/>
              <a:gd name="connsiteY183" fmla="*/ 2101004 h 2237474"/>
              <a:gd name="connsiteX184" fmla="*/ 1759056 w 12192000"/>
              <a:gd name="connsiteY184" fmla="*/ 2125608 h 2237474"/>
              <a:gd name="connsiteX185" fmla="*/ 1637948 w 12192000"/>
              <a:gd name="connsiteY185" fmla="*/ 2172597 h 2237474"/>
              <a:gd name="connsiteX186" fmla="*/ 1434549 w 12192000"/>
              <a:gd name="connsiteY186" fmla="*/ 2234522 h 2237474"/>
              <a:gd name="connsiteX187" fmla="*/ 1398481 w 12192000"/>
              <a:gd name="connsiteY187" fmla="*/ 2237074 h 2237474"/>
              <a:gd name="connsiteX188" fmla="*/ 1398407 w 12192000"/>
              <a:gd name="connsiteY188" fmla="*/ 2237095 h 2237474"/>
              <a:gd name="connsiteX189" fmla="*/ 1370962 w 12192000"/>
              <a:gd name="connsiteY189" fmla="*/ 2237474 h 2237474"/>
              <a:gd name="connsiteX190" fmla="*/ 1356367 w 12192000"/>
              <a:gd name="connsiteY190" fmla="*/ 2235089 h 2237474"/>
              <a:gd name="connsiteX191" fmla="*/ 1324828 w 12192000"/>
              <a:gd name="connsiteY191" fmla="*/ 2231968 h 2237474"/>
              <a:gd name="connsiteX192" fmla="*/ 1297744 w 12192000"/>
              <a:gd name="connsiteY192" fmla="*/ 2235849 h 2237474"/>
              <a:gd name="connsiteX193" fmla="*/ 1286236 w 12192000"/>
              <a:gd name="connsiteY193" fmla="*/ 2233135 h 2237474"/>
              <a:gd name="connsiteX194" fmla="*/ 1283504 w 12192000"/>
              <a:gd name="connsiteY194" fmla="*/ 2233797 h 2237474"/>
              <a:gd name="connsiteX195" fmla="*/ 1279765 w 12192000"/>
              <a:gd name="connsiteY195" fmla="*/ 2229639 h 2237474"/>
              <a:gd name="connsiteX196" fmla="*/ 1195347 w 12192000"/>
              <a:gd name="connsiteY196" fmla="*/ 2212354 h 2237474"/>
              <a:gd name="connsiteX197" fmla="*/ 970251 w 12192000"/>
              <a:gd name="connsiteY197" fmla="*/ 2221029 h 2237474"/>
              <a:gd name="connsiteX198" fmla="*/ 812914 w 12192000"/>
              <a:gd name="connsiteY198" fmla="*/ 2202752 h 2237474"/>
              <a:gd name="connsiteX199" fmla="*/ 800195 w 12192000"/>
              <a:gd name="connsiteY199" fmla="*/ 2209407 h 2237474"/>
              <a:gd name="connsiteX200" fmla="*/ 784978 w 12192000"/>
              <a:gd name="connsiteY200" fmla="*/ 2212360 h 2237474"/>
              <a:gd name="connsiteX201" fmla="*/ 681987 w 12192000"/>
              <a:gd name="connsiteY201" fmla="*/ 2216757 h 2237474"/>
              <a:gd name="connsiteX202" fmla="*/ 669923 w 12192000"/>
              <a:gd name="connsiteY202" fmla="*/ 2211682 h 2237474"/>
              <a:gd name="connsiteX203" fmla="*/ 648680 w 12192000"/>
              <a:gd name="connsiteY203" fmla="*/ 2206229 h 2237474"/>
              <a:gd name="connsiteX204" fmla="*/ 597225 w 12192000"/>
              <a:gd name="connsiteY204" fmla="*/ 2180999 h 2237474"/>
              <a:gd name="connsiteX205" fmla="*/ 558449 w 12192000"/>
              <a:gd name="connsiteY205" fmla="*/ 2182346 h 2237474"/>
              <a:gd name="connsiteX206" fmla="*/ 550517 w 12192000"/>
              <a:gd name="connsiteY206" fmla="*/ 2182060 h 2237474"/>
              <a:gd name="connsiteX207" fmla="*/ 550309 w 12192000"/>
              <a:gd name="connsiteY207" fmla="*/ 2181825 h 2237474"/>
              <a:gd name="connsiteX208" fmla="*/ 541836 w 12192000"/>
              <a:gd name="connsiteY208" fmla="*/ 2181063 h 2237474"/>
              <a:gd name="connsiteX209" fmla="*/ 536057 w 12192000"/>
              <a:gd name="connsiteY209" fmla="*/ 2181537 h 2237474"/>
              <a:gd name="connsiteX210" fmla="*/ 520671 w 12192000"/>
              <a:gd name="connsiteY210" fmla="*/ 2180980 h 2237474"/>
              <a:gd name="connsiteX211" fmla="*/ 515024 w 12192000"/>
              <a:gd name="connsiteY211" fmla="*/ 2179258 h 2237474"/>
              <a:gd name="connsiteX212" fmla="*/ 512278 w 12192000"/>
              <a:gd name="connsiteY212" fmla="*/ 2176369 h 2237474"/>
              <a:gd name="connsiteX213" fmla="*/ 480419 w 12192000"/>
              <a:gd name="connsiteY213" fmla="*/ 2167807 h 2237474"/>
              <a:gd name="connsiteX214" fmla="*/ 413835 w 12192000"/>
              <a:gd name="connsiteY214" fmla="*/ 2156783 h 2237474"/>
              <a:gd name="connsiteX215" fmla="*/ 376513 w 12192000"/>
              <a:gd name="connsiteY215" fmla="*/ 2154014 h 2237474"/>
              <a:gd name="connsiteX216" fmla="*/ 273386 w 12192000"/>
              <a:gd name="connsiteY216" fmla="*/ 2142551 h 2237474"/>
              <a:gd name="connsiteX217" fmla="*/ 169207 w 12192000"/>
              <a:gd name="connsiteY217" fmla="*/ 2128100 h 2237474"/>
              <a:gd name="connsiteX218" fmla="*/ 93149 w 12192000"/>
              <a:gd name="connsiteY218" fmla="*/ 2105324 h 2237474"/>
              <a:gd name="connsiteX219" fmla="*/ 88109 w 12192000"/>
              <a:gd name="connsiteY219" fmla="*/ 2106704 h 2237474"/>
              <a:gd name="connsiteX220" fmla="*/ 80022 w 12192000"/>
              <a:gd name="connsiteY220" fmla="*/ 2107254 h 2237474"/>
              <a:gd name="connsiteX221" fmla="*/ 79717 w 12192000"/>
              <a:gd name="connsiteY221" fmla="*/ 2107046 h 2237474"/>
              <a:gd name="connsiteX222" fmla="*/ 72352 w 12192000"/>
              <a:gd name="connsiteY222" fmla="*/ 2107991 h 2237474"/>
              <a:gd name="connsiteX223" fmla="*/ 37645 w 12192000"/>
              <a:gd name="connsiteY223" fmla="*/ 2115401 h 2237474"/>
              <a:gd name="connsiteX224" fmla="*/ 4572 w 12192000"/>
              <a:gd name="connsiteY224" fmla="*/ 2111091 h 2237474"/>
              <a:gd name="connsiteX225" fmla="*/ 0 w 12192000"/>
              <a:gd name="connsiteY225" fmla="*/ 2110468 h 2237474"/>
              <a:gd name="connsiteX226" fmla="*/ 0 w 12192000"/>
              <a:gd name="connsiteY22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14651 w 12192000"/>
              <a:gd name="connsiteY80" fmla="*/ 1620959 h 2237474"/>
              <a:gd name="connsiteX81" fmla="*/ 7092727 w 12192000"/>
              <a:gd name="connsiteY81" fmla="*/ 1623628 h 2237474"/>
              <a:gd name="connsiteX82" fmla="*/ 7031309 w 12192000"/>
              <a:gd name="connsiteY82" fmla="*/ 1619451 h 2237474"/>
              <a:gd name="connsiteX83" fmla="*/ 6999084 w 12192000"/>
              <a:gd name="connsiteY83" fmla="*/ 1634317 h 2237474"/>
              <a:gd name="connsiteX84" fmla="*/ 6992107 w 12192000"/>
              <a:gd name="connsiteY84" fmla="*/ 1636860 h 2237474"/>
              <a:gd name="connsiteX85" fmla="*/ 6991765 w 12192000"/>
              <a:gd name="connsiteY85" fmla="*/ 1636725 h 2237474"/>
              <a:gd name="connsiteX86" fmla="*/ 6900177 w 12192000"/>
              <a:gd name="connsiteY86" fmla="*/ 1636016 h 2237474"/>
              <a:gd name="connsiteX87" fmla="*/ 6795372 w 12192000"/>
              <a:gd name="connsiteY87" fmla="*/ 1644845 h 2237474"/>
              <a:gd name="connsiteX88" fmla="*/ 6692251 w 12192000"/>
              <a:gd name="connsiteY88" fmla="*/ 1656357 h 2237474"/>
              <a:gd name="connsiteX89" fmla="*/ 6655235 w 12192000"/>
              <a:gd name="connsiteY89" fmla="*/ 1661869 h 2237474"/>
              <a:gd name="connsiteX90" fmla="*/ 6587857 w 12192000"/>
              <a:gd name="connsiteY90" fmla="*/ 1665769 h 2237474"/>
              <a:gd name="connsiteX91" fmla="*/ 6554894 w 12192000"/>
              <a:gd name="connsiteY91" fmla="*/ 1664428 h 2237474"/>
              <a:gd name="connsiteX92" fmla="*/ 6516595 w 12192000"/>
              <a:gd name="connsiteY92" fmla="*/ 1667475 h 2237474"/>
              <a:gd name="connsiteX93" fmla="*/ 6508541 w 12192000"/>
              <a:gd name="connsiteY93" fmla="*/ 1668757 h 2237474"/>
              <a:gd name="connsiteX94" fmla="*/ 6471012 w 12192000"/>
              <a:gd name="connsiteY94" fmla="*/ 1678604 h 2237474"/>
              <a:gd name="connsiteX95" fmla="*/ 6415265 w 12192000"/>
              <a:gd name="connsiteY95" fmla="*/ 1665317 h 2237474"/>
              <a:gd name="connsiteX96" fmla="*/ 6364035 w 12192000"/>
              <a:gd name="connsiteY96" fmla="*/ 1667683 h 2237474"/>
              <a:gd name="connsiteX97" fmla="*/ 6280959 w 12192000"/>
              <a:gd name="connsiteY97" fmla="*/ 1689329 h 2237474"/>
              <a:gd name="connsiteX98" fmla="*/ 6243319 w 12192000"/>
              <a:gd name="connsiteY98" fmla="*/ 1695560 h 2237474"/>
              <a:gd name="connsiteX99" fmla="*/ 6098321 w 12192000"/>
              <a:gd name="connsiteY99" fmla="*/ 1721646 h 2237474"/>
              <a:gd name="connsiteX100" fmla="*/ 5880652 w 12192000"/>
              <a:gd name="connsiteY100" fmla="*/ 1779643 h 2237474"/>
              <a:gd name="connsiteX101" fmla="*/ 5785959 w 12192000"/>
              <a:gd name="connsiteY101" fmla="*/ 1775307 h 2237474"/>
              <a:gd name="connsiteX102" fmla="*/ 5643534 w 12192000"/>
              <a:gd name="connsiteY102" fmla="*/ 1802919 h 2237474"/>
              <a:gd name="connsiteX103" fmla="*/ 5518799 w 12192000"/>
              <a:gd name="connsiteY103" fmla="*/ 1818312 h 2237474"/>
              <a:gd name="connsiteX104" fmla="*/ 5505014 w 12192000"/>
              <a:gd name="connsiteY104" fmla="*/ 1819259 h 2237474"/>
              <a:gd name="connsiteX105" fmla="*/ 5453307 w 12192000"/>
              <a:gd name="connsiteY105" fmla="*/ 1815450 h 2237474"/>
              <a:gd name="connsiteX106" fmla="*/ 5364192 w 12192000"/>
              <a:gd name="connsiteY106" fmla="*/ 1826074 h 2237474"/>
              <a:gd name="connsiteX107" fmla="*/ 5350380 w 12192000"/>
              <a:gd name="connsiteY107" fmla="*/ 1830891 h 2237474"/>
              <a:gd name="connsiteX108" fmla="*/ 5259633 w 12192000"/>
              <a:gd name="connsiteY108" fmla="*/ 1837160 h 2237474"/>
              <a:gd name="connsiteX109" fmla="*/ 5197513 w 12192000"/>
              <a:gd name="connsiteY109" fmla="*/ 1844718 h 2237474"/>
              <a:gd name="connsiteX110" fmla="*/ 5184170 w 12192000"/>
              <a:gd name="connsiteY110" fmla="*/ 1849402 h 2237474"/>
              <a:gd name="connsiteX111" fmla="*/ 5168852 w 12192000"/>
              <a:gd name="connsiteY111" fmla="*/ 1844846 h 2237474"/>
              <a:gd name="connsiteX112" fmla="*/ 5164370 w 12192000"/>
              <a:gd name="connsiteY112" fmla="*/ 1840597 h 2237474"/>
              <a:gd name="connsiteX113" fmla="*/ 5114927 w 12192000"/>
              <a:gd name="connsiteY113" fmla="*/ 1847827 h 2237474"/>
              <a:gd name="connsiteX114" fmla="*/ 5108970 w 12192000"/>
              <a:gd name="connsiteY114" fmla="*/ 1847935 h 2237474"/>
              <a:gd name="connsiteX115" fmla="*/ 5067961 w 12192000"/>
              <a:gd name="connsiteY115" fmla="*/ 1845917 h 2237474"/>
              <a:gd name="connsiteX116" fmla="*/ 5007075 w 12192000"/>
              <a:gd name="connsiteY116" fmla="*/ 1838626 h 2237474"/>
              <a:gd name="connsiteX117" fmla="*/ 4944087 w 12192000"/>
              <a:gd name="connsiteY117" fmla="*/ 1823332 h 2237474"/>
              <a:gd name="connsiteX118" fmla="*/ 4907662 w 12192000"/>
              <a:gd name="connsiteY118" fmla="*/ 1816900 h 2237474"/>
              <a:gd name="connsiteX119" fmla="*/ 4882386 w 12192000"/>
              <a:gd name="connsiteY119" fmla="*/ 1809844 h 2237474"/>
              <a:gd name="connsiteX120" fmla="*/ 4811440 w 12192000"/>
              <a:gd name="connsiteY120" fmla="*/ 1804655 h 2237474"/>
              <a:gd name="connsiteX121" fmla="*/ 4691075 w 12192000"/>
              <a:gd name="connsiteY121" fmla="*/ 1801389 h 2237474"/>
              <a:gd name="connsiteX122" fmla="*/ 4611738 w 12192000"/>
              <a:gd name="connsiteY122" fmla="*/ 1776964 h 2237474"/>
              <a:gd name="connsiteX123" fmla="*/ 4560070 w 12192000"/>
              <a:gd name="connsiteY123" fmla="*/ 1785640 h 2237474"/>
              <a:gd name="connsiteX124" fmla="*/ 4536503 w 12192000"/>
              <a:gd name="connsiteY124" fmla="*/ 1785334 h 2237474"/>
              <a:gd name="connsiteX125" fmla="*/ 4513724 w 12192000"/>
              <a:gd name="connsiteY125" fmla="*/ 1791996 h 2237474"/>
              <a:gd name="connsiteX126" fmla="*/ 4459810 w 12192000"/>
              <a:gd name="connsiteY126" fmla="*/ 1797886 h 2237474"/>
              <a:gd name="connsiteX127" fmla="*/ 4379064 w 12192000"/>
              <a:gd name="connsiteY127" fmla="*/ 1817177 h 2237474"/>
              <a:gd name="connsiteX128" fmla="*/ 4319209 w 12192000"/>
              <a:gd name="connsiteY128" fmla="*/ 1834833 h 2237474"/>
              <a:gd name="connsiteX129" fmla="*/ 4290981 w 12192000"/>
              <a:gd name="connsiteY129" fmla="*/ 1839677 h 2237474"/>
              <a:gd name="connsiteX130" fmla="*/ 4285792 w 12192000"/>
              <a:gd name="connsiteY130" fmla="*/ 1836231 h 2237474"/>
              <a:gd name="connsiteX131" fmla="*/ 4238372 w 12192000"/>
              <a:gd name="connsiteY131" fmla="*/ 1851480 h 2237474"/>
              <a:gd name="connsiteX132" fmla="*/ 4232517 w 12192000"/>
              <a:gd name="connsiteY132" fmla="*/ 1852567 h 2237474"/>
              <a:gd name="connsiteX133" fmla="*/ 4191732 w 12192000"/>
              <a:gd name="connsiteY133" fmla="*/ 1857328 h 2237474"/>
              <a:gd name="connsiteX134" fmla="*/ 4065532 w 12192000"/>
              <a:gd name="connsiteY134" fmla="*/ 1855477 h 2237474"/>
              <a:gd name="connsiteX135" fmla="*/ 4028460 w 12192000"/>
              <a:gd name="connsiteY135" fmla="*/ 1855137 h 2237474"/>
              <a:gd name="connsiteX136" fmla="*/ 4002267 w 12192000"/>
              <a:gd name="connsiteY136" fmla="*/ 1852352 h 2237474"/>
              <a:gd name="connsiteX137" fmla="*/ 3931396 w 12192000"/>
              <a:gd name="connsiteY137" fmla="*/ 1858915 h 2237474"/>
              <a:gd name="connsiteX138" fmla="*/ 3812162 w 12192000"/>
              <a:gd name="connsiteY138" fmla="*/ 1875501 h 2237474"/>
              <a:gd name="connsiteX139" fmla="*/ 3729530 w 12192000"/>
              <a:gd name="connsiteY139" fmla="*/ 1864513 h 2237474"/>
              <a:gd name="connsiteX140" fmla="*/ 3680177 w 12192000"/>
              <a:gd name="connsiteY140" fmla="*/ 1881552 h 2237474"/>
              <a:gd name="connsiteX141" fmla="*/ 3567259 w 12192000"/>
              <a:gd name="connsiteY141" fmla="*/ 1893482 h 2237474"/>
              <a:gd name="connsiteX142" fmla="*/ 3405770 w 12192000"/>
              <a:gd name="connsiteY142" fmla="*/ 1904591 h 2237474"/>
              <a:gd name="connsiteX143" fmla="*/ 3280097 w 12192000"/>
              <a:gd name="connsiteY143" fmla="*/ 1919610 h 2237474"/>
              <a:gd name="connsiteX144" fmla="*/ 3123424 w 12192000"/>
              <a:gd name="connsiteY144" fmla="*/ 1952930 h 2237474"/>
              <a:gd name="connsiteX145" fmla="*/ 3009910 w 12192000"/>
              <a:gd name="connsiteY145" fmla="*/ 1957866 h 2237474"/>
              <a:gd name="connsiteX146" fmla="*/ 2995934 w 12192000"/>
              <a:gd name="connsiteY146" fmla="*/ 1967085 h 2237474"/>
              <a:gd name="connsiteX147" fmla="*/ 2980071 w 12192000"/>
              <a:gd name="connsiteY147" fmla="*/ 1972988 h 2237474"/>
              <a:gd name="connsiteX148" fmla="*/ 2978094 w 12192000"/>
              <a:gd name="connsiteY148" fmla="*/ 1972369 h 2237474"/>
              <a:gd name="connsiteX149" fmla="*/ 2942858 w 12192000"/>
              <a:gd name="connsiteY149" fmla="*/ 1981367 h 2237474"/>
              <a:gd name="connsiteX150" fmla="*/ 2875436 w 12192000"/>
              <a:gd name="connsiteY150" fmla="*/ 1996977 h 2237474"/>
              <a:gd name="connsiteX151" fmla="*/ 2874892 w 12192000"/>
              <a:gd name="connsiteY151" fmla="*/ 1996085 h 2237474"/>
              <a:gd name="connsiteX152" fmla="*/ 2864145 w 12192000"/>
              <a:gd name="connsiteY152" fmla="*/ 1994061 h 2237474"/>
              <a:gd name="connsiteX153" fmla="*/ 2843662 w 12192000"/>
              <a:gd name="connsiteY153" fmla="*/ 1992498 h 2237474"/>
              <a:gd name="connsiteX154" fmla="*/ 2796128 w 12192000"/>
              <a:gd name="connsiteY154" fmla="*/ 1976403 h 2237474"/>
              <a:gd name="connsiteX155" fmla="*/ 2756784 w 12192000"/>
              <a:gd name="connsiteY155" fmla="*/ 1985116 h 2237474"/>
              <a:gd name="connsiteX156" fmla="*/ 2748833 w 12192000"/>
              <a:gd name="connsiteY156" fmla="*/ 1986323 h 2237474"/>
              <a:gd name="connsiteX157" fmla="*/ 2748661 w 12192000"/>
              <a:gd name="connsiteY157" fmla="*/ 1986122 h 2237474"/>
              <a:gd name="connsiteX158" fmla="*/ 2740251 w 12192000"/>
              <a:gd name="connsiteY158" fmla="*/ 1986946 h 2237474"/>
              <a:gd name="connsiteX159" fmla="*/ 2718916 w 12192000"/>
              <a:gd name="connsiteY159" fmla="*/ 1990867 h 2237474"/>
              <a:gd name="connsiteX160" fmla="*/ 2713522 w 12192000"/>
              <a:gd name="connsiteY160" fmla="*/ 1990173 h 2237474"/>
              <a:gd name="connsiteX161" fmla="*/ 2680597 w 12192000"/>
              <a:gd name="connsiteY161" fmla="*/ 1984996 h 2237474"/>
              <a:gd name="connsiteX162" fmla="*/ 2578178 w 12192000"/>
              <a:gd name="connsiteY162" fmla="*/ 1990531 h 2237474"/>
              <a:gd name="connsiteX163" fmla="*/ 2476147 w 12192000"/>
              <a:gd name="connsiteY163" fmla="*/ 1998305 h 2237474"/>
              <a:gd name="connsiteX164" fmla="*/ 2373568 w 12192000"/>
              <a:gd name="connsiteY164" fmla="*/ 2003219 h 2237474"/>
              <a:gd name="connsiteX165" fmla="*/ 2321399 w 12192000"/>
              <a:gd name="connsiteY165" fmla="*/ 1989467 h 2237474"/>
              <a:gd name="connsiteX166" fmla="*/ 2315525 w 12192000"/>
              <a:gd name="connsiteY166" fmla="*/ 1989708 h 2237474"/>
              <a:gd name="connsiteX167" fmla="*/ 2300792 w 12192000"/>
              <a:gd name="connsiteY167" fmla="*/ 1994290 h 2237474"/>
              <a:gd name="connsiteX168" fmla="*/ 2295469 w 12192000"/>
              <a:gd name="connsiteY168" fmla="*/ 1996659 h 2237474"/>
              <a:gd name="connsiteX169" fmla="*/ 2287219 w 12192000"/>
              <a:gd name="connsiteY169" fmla="*/ 1998750 h 2237474"/>
              <a:gd name="connsiteX170" fmla="*/ 2286948 w 12192000"/>
              <a:gd name="connsiteY170" fmla="*/ 1998596 h 2237474"/>
              <a:gd name="connsiteX171" fmla="*/ 2243069 w 12192000"/>
              <a:gd name="connsiteY171" fmla="*/ 2015111 h 2237474"/>
              <a:gd name="connsiteX172" fmla="*/ 2186609 w 12192000"/>
              <a:gd name="connsiteY172" fmla="*/ 2008263 h 2237474"/>
              <a:gd name="connsiteX173" fmla="*/ 2164831 w 12192000"/>
              <a:gd name="connsiteY173" fmla="*/ 2010143 h 2237474"/>
              <a:gd name="connsiteX174" fmla="*/ 2152836 w 12192000"/>
              <a:gd name="connsiteY174" fmla="*/ 2010048 h 2237474"/>
              <a:gd name="connsiteX175" fmla="*/ 2117102 w 12192000"/>
              <a:gd name="connsiteY175" fmla="*/ 2023004 h 2237474"/>
              <a:gd name="connsiteX176" fmla="*/ 2111935 w 12192000"/>
              <a:gd name="connsiteY176" fmla="*/ 2023163 h 2237474"/>
              <a:gd name="connsiteX177" fmla="*/ 2089991 w 12192000"/>
              <a:gd name="connsiteY177" fmla="*/ 2034193 h 2237474"/>
              <a:gd name="connsiteX178" fmla="*/ 2058061 w 12192000"/>
              <a:gd name="connsiteY178" fmla="*/ 2047942 h 2237474"/>
              <a:gd name="connsiteX179" fmla="*/ 2055737 w 12192000"/>
              <a:gd name="connsiteY179" fmla="*/ 2047704 h 2237474"/>
              <a:gd name="connsiteX180" fmla="*/ 2042244 w 12192000"/>
              <a:gd name="connsiteY180" fmla="*/ 2055560 h 2237474"/>
              <a:gd name="connsiteX181" fmla="*/ 1976224 w 12192000"/>
              <a:gd name="connsiteY181" fmla="*/ 2074257 h 2237474"/>
              <a:gd name="connsiteX182" fmla="*/ 1877728 w 12192000"/>
              <a:gd name="connsiteY182" fmla="*/ 2101004 h 2237474"/>
              <a:gd name="connsiteX183" fmla="*/ 1759056 w 12192000"/>
              <a:gd name="connsiteY183" fmla="*/ 2125608 h 2237474"/>
              <a:gd name="connsiteX184" fmla="*/ 1637948 w 12192000"/>
              <a:gd name="connsiteY184" fmla="*/ 2172597 h 2237474"/>
              <a:gd name="connsiteX185" fmla="*/ 1434549 w 12192000"/>
              <a:gd name="connsiteY185" fmla="*/ 2234522 h 2237474"/>
              <a:gd name="connsiteX186" fmla="*/ 1398481 w 12192000"/>
              <a:gd name="connsiteY186" fmla="*/ 2237074 h 2237474"/>
              <a:gd name="connsiteX187" fmla="*/ 1398407 w 12192000"/>
              <a:gd name="connsiteY187" fmla="*/ 2237095 h 2237474"/>
              <a:gd name="connsiteX188" fmla="*/ 1370962 w 12192000"/>
              <a:gd name="connsiteY188" fmla="*/ 2237474 h 2237474"/>
              <a:gd name="connsiteX189" fmla="*/ 1356367 w 12192000"/>
              <a:gd name="connsiteY189" fmla="*/ 2235089 h 2237474"/>
              <a:gd name="connsiteX190" fmla="*/ 1324828 w 12192000"/>
              <a:gd name="connsiteY190" fmla="*/ 2231968 h 2237474"/>
              <a:gd name="connsiteX191" fmla="*/ 1297744 w 12192000"/>
              <a:gd name="connsiteY191" fmla="*/ 2235849 h 2237474"/>
              <a:gd name="connsiteX192" fmla="*/ 1286236 w 12192000"/>
              <a:gd name="connsiteY192" fmla="*/ 2233135 h 2237474"/>
              <a:gd name="connsiteX193" fmla="*/ 1283504 w 12192000"/>
              <a:gd name="connsiteY193" fmla="*/ 2233797 h 2237474"/>
              <a:gd name="connsiteX194" fmla="*/ 1279765 w 12192000"/>
              <a:gd name="connsiteY194" fmla="*/ 2229639 h 2237474"/>
              <a:gd name="connsiteX195" fmla="*/ 1195347 w 12192000"/>
              <a:gd name="connsiteY195" fmla="*/ 2212354 h 2237474"/>
              <a:gd name="connsiteX196" fmla="*/ 970251 w 12192000"/>
              <a:gd name="connsiteY196" fmla="*/ 2221029 h 2237474"/>
              <a:gd name="connsiteX197" fmla="*/ 812914 w 12192000"/>
              <a:gd name="connsiteY197" fmla="*/ 2202752 h 2237474"/>
              <a:gd name="connsiteX198" fmla="*/ 800195 w 12192000"/>
              <a:gd name="connsiteY198" fmla="*/ 2209407 h 2237474"/>
              <a:gd name="connsiteX199" fmla="*/ 784978 w 12192000"/>
              <a:gd name="connsiteY199" fmla="*/ 2212360 h 2237474"/>
              <a:gd name="connsiteX200" fmla="*/ 681987 w 12192000"/>
              <a:gd name="connsiteY200" fmla="*/ 2216757 h 2237474"/>
              <a:gd name="connsiteX201" fmla="*/ 669923 w 12192000"/>
              <a:gd name="connsiteY201" fmla="*/ 2211682 h 2237474"/>
              <a:gd name="connsiteX202" fmla="*/ 648680 w 12192000"/>
              <a:gd name="connsiteY202" fmla="*/ 2206229 h 2237474"/>
              <a:gd name="connsiteX203" fmla="*/ 597225 w 12192000"/>
              <a:gd name="connsiteY203" fmla="*/ 2180999 h 2237474"/>
              <a:gd name="connsiteX204" fmla="*/ 558449 w 12192000"/>
              <a:gd name="connsiteY204" fmla="*/ 2182346 h 2237474"/>
              <a:gd name="connsiteX205" fmla="*/ 550517 w 12192000"/>
              <a:gd name="connsiteY205" fmla="*/ 2182060 h 2237474"/>
              <a:gd name="connsiteX206" fmla="*/ 550309 w 12192000"/>
              <a:gd name="connsiteY206" fmla="*/ 2181825 h 2237474"/>
              <a:gd name="connsiteX207" fmla="*/ 541836 w 12192000"/>
              <a:gd name="connsiteY207" fmla="*/ 2181063 h 2237474"/>
              <a:gd name="connsiteX208" fmla="*/ 536057 w 12192000"/>
              <a:gd name="connsiteY208" fmla="*/ 2181537 h 2237474"/>
              <a:gd name="connsiteX209" fmla="*/ 520671 w 12192000"/>
              <a:gd name="connsiteY209" fmla="*/ 2180980 h 2237474"/>
              <a:gd name="connsiteX210" fmla="*/ 515024 w 12192000"/>
              <a:gd name="connsiteY210" fmla="*/ 2179258 h 2237474"/>
              <a:gd name="connsiteX211" fmla="*/ 512278 w 12192000"/>
              <a:gd name="connsiteY211" fmla="*/ 2176369 h 2237474"/>
              <a:gd name="connsiteX212" fmla="*/ 480419 w 12192000"/>
              <a:gd name="connsiteY212" fmla="*/ 2167807 h 2237474"/>
              <a:gd name="connsiteX213" fmla="*/ 413835 w 12192000"/>
              <a:gd name="connsiteY213" fmla="*/ 2156783 h 2237474"/>
              <a:gd name="connsiteX214" fmla="*/ 376513 w 12192000"/>
              <a:gd name="connsiteY214" fmla="*/ 2154014 h 2237474"/>
              <a:gd name="connsiteX215" fmla="*/ 273386 w 12192000"/>
              <a:gd name="connsiteY215" fmla="*/ 2142551 h 2237474"/>
              <a:gd name="connsiteX216" fmla="*/ 169207 w 12192000"/>
              <a:gd name="connsiteY216" fmla="*/ 2128100 h 2237474"/>
              <a:gd name="connsiteX217" fmla="*/ 93149 w 12192000"/>
              <a:gd name="connsiteY217" fmla="*/ 2105324 h 2237474"/>
              <a:gd name="connsiteX218" fmla="*/ 88109 w 12192000"/>
              <a:gd name="connsiteY218" fmla="*/ 2106704 h 2237474"/>
              <a:gd name="connsiteX219" fmla="*/ 80022 w 12192000"/>
              <a:gd name="connsiteY219" fmla="*/ 2107254 h 2237474"/>
              <a:gd name="connsiteX220" fmla="*/ 79717 w 12192000"/>
              <a:gd name="connsiteY220" fmla="*/ 2107046 h 2237474"/>
              <a:gd name="connsiteX221" fmla="*/ 72352 w 12192000"/>
              <a:gd name="connsiteY221" fmla="*/ 2107991 h 2237474"/>
              <a:gd name="connsiteX222" fmla="*/ 37645 w 12192000"/>
              <a:gd name="connsiteY222" fmla="*/ 2115401 h 2237474"/>
              <a:gd name="connsiteX223" fmla="*/ 4572 w 12192000"/>
              <a:gd name="connsiteY223" fmla="*/ 2111091 h 2237474"/>
              <a:gd name="connsiteX224" fmla="*/ 0 w 12192000"/>
              <a:gd name="connsiteY224" fmla="*/ 2110468 h 2237474"/>
              <a:gd name="connsiteX225" fmla="*/ 0 w 12192000"/>
              <a:gd name="connsiteY22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64370 w 12192000"/>
              <a:gd name="connsiteY111" fmla="*/ 1840597 h 2237474"/>
              <a:gd name="connsiteX112" fmla="*/ 5114927 w 12192000"/>
              <a:gd name="connsiteY112" fmla="*/ 1847827 h 2237474"/>
              <a:gd name="connsiteX113" fmla="*/ 5108970 w 12192000"/>
              <a:gd name="connsiteY113" fmla="*/ 1847935 h 2237474"/>
              <a:gd name="connsiteX114" fmla="*/ 5067961 w 12192000"/>
              <a:gd name="connsiteY114" fmla="*/ 1845917 h 2237474"/>
              <a:gd name="connsiteX115" fmla="*/ 5007075 w 12192000"/>
              <a:gd name="connsiteY115" fmla="*/ 1838626 h 2237474"/>
              <a:gd name="connsiteX116" fmla="*/ 4944087 w 12192000"/>
              <a:gd name="connsiteY116" fmla="*/ 1823332 h 2237474"/>
              <a:gd name="connsiteX117" fmla="*/ 4907662 w 12192000"/>
              <a:gd name="connsiteY117" fmla="*/ 1816900 h 2237474"/>
              <a:gd name="connsiteX118" fmla="*/ 4882386 w 12192000"/>
              <a:gd name="connsiteY118" fmla="*/ 1809844 h 2237474"/>
              <a:gd name="connsiteX119" fmla="*/ 4811440 w 12192000"/>
              <a:gd name="connsiteY119" fmla="*/ 1804655 h 2237474"/>
              <a:gd name="connsiteX120" fmla="*/ 4691075 w 12192000"/>
              <a:gd name="connsiteY120" fmla="*/ 1801389 h 2237474"/>
              <a:gd name="connsiteX121" fmla="*/ 4611738 w 12192000"/>
              <a:gd name="connsiteY121" fmla="*/ 1776964 h 2237474"/>
              <a:gd name="connsiteX122" fmla="*/ 4560070 w 12192000"/>
              <a:gd name="connsiteY122" fmla="*/ 1785640 h 2237474"/>
              <a:gd name="connsiteX123" fmla="*/ 4536503 w 12192000"/>
              <a:gd name="connsiteY123" fmla="*/ 1785334 h 2237474"/>
              <a:gd name="connsiteX124" fmla="*/ 4513724 w 12192000"/>
              <a:gd name="connsiteY124" fmla="*/ 1791996 h 2237474"/>
              <a:gd name="connsiteX125" fmla="*/ 4459810 w 12192000"/>
              <a:gd name="connsiteY125" fmla="*/ 1797886 h 2237474"/>
              <a:gd name="connsiteX126" fmla="*/ 4379064 w 12192000"/>
              <a:gd name="connsiteY126" fmla="*/ 1817177 h 2237474"/>
              <a:gd name="connsiteX127" fmla="*/ 4319209 w 12192000"/>
              <a:gd name="connsiteY127" fmla="*/ 1834833 h 2237474"/>
              <a:gd name="connsiteX128" fmla="*/ 4290981 w 12192000"/>
              <a:gd name="connsiteY128" fmla="*/ 1839677 h 2237474"/>
              <a:gd name="connsiteX129" fmla="*/ 4285792 w 12192000"/>
              <a:gd name="connsiteY129" fmla="*/ 1836231 h 2237474"/>
              <a:gd name="connsiteX130" fmla="*/ 4238372 w 12192000"/>
              <a:gd name="connsiteY130" fmla="*/ 1851480 h 2237474"/>
              <a:gd name="connsiteX131" fmla="*/ 4232517 w 12192000"/>
              <a:gd name="connsiteY131" fmla="*/ 1852567 h 2237474"/>
              <a:gd name="connsiteX132" fmla="*/ 4191732 w 12192000"/>
              <a:gd name="connsiteY132" fmla="*/ 1857328 h 2237474"/>
              <a:gd name="connsiteX133" fmla="*/ 4065532 w 12192000"/>
              <a:gd name="connsiteY133" fmla="*/ 1855477 h 2237474"/>
              <a:gd name="connsiteX134" fmla="*/ 4028460 w 12192000"/>
              <a:gd name="connsiteY134" fmla="*/ 1855137 h 2237474"/>
              <a:gd name="connsiteX135" fmla="*/ 4002267 w 12192000"/>
              <a:gd name="connsiteY135" fmla="*/ 1852352 h 2237474"/>
              <a:gd name="connsiteX136" fmla="*/ 3931396 w 12192000"/>
              <a:gd name="connsiteY136" fmla="*/ 1858915 h 2237474"/>
              <a:gd name="connsiteX137" fmla="*/ 3812162 w 12192000"/>
              <a:gd name="connsiteY137" fmla="*/ 1875501 h 2237474"/>
              <a:gd name="connsiteX138" fmla="*/ 3729530 w 12192000"/>
              <a:gd name="connsiteY138" fmla="*/ 1864513 h 2237474"/>
              <a:gd name="connsiteX139" fmla="*/ 3680177 w 12192000"/>
              <a:gd name="connsiteY139" fmla="*/ 1881552 h 2237474"/>
              <a:gd name="connsiteX140" fmla="*/ 3567259 w 12192000"/>
              <a:gd name="connsiteY140" fmla="*/ 1893482 h 2237474"/>
              <a:gd name="connsiteX141" fmla="*/ 3405770 w 12192000"/>
              <a:gd name="connsiteY141" fmla="*/ 1904591 h 2237474"/>
              <a:gd name="connsiteX142" fmla="*/ 3280097 w 12192000"/>
              <a:gd name="connsiteY142" fmla="*/ 1919610 h 2237474"/>
              <a:gd name="connsiteX143" fmla="*/ 3123424 w 12192000"/>
              <a:gd name="connsiteY143" fmla="*/ 1952930 h 2237474"/>
              <a:gd name="connsiteX144" fmla="*/ 3009910 w 12192000"/>
              <a:gd name="connsiteY144" fmla="*/ 1957866 h 2237474"/>
              <a:gd name="connsiteX145" fmla="*/ 2995934 w 12192000"/>
              <a:gd name="connsiteY145" fmla="*/ 1967085 h 2237474"/>
              <a:gd name="connsiteX146" fmla="*/ 2980071 w 12192000"/>
              <a:gd name="connsiteY146" fmla="*/ 1972988 h 2237474"/>
              <a:gd name="connsiteX147" fmla="*/ 2978094 w 12192000"/>
              <a:gd name="connsiteY147" fmla="*/ 1972369 h 2237474"/>
              <a:gd name="connsiteX148" fmla="*/ 2942858 w 12192000"/>
              <a:gd name="connsiteY148" fmla="*/ 1981367 h 2237474"/>
              <a:gd name="connsiteX149" fmla="*/ 2875436 w 12192000"/>
              <a:gd name="connsiteY149" fmla="*/ 1996977 h 2237474"/>
              <a:gd name="connsiteX150" fmla="*/ 2874892 w 12192000"/>
              <a:gd name="connsiteY150" fmla="*/ 1996085 h 2237474"/>
              <a:gd name="connsiteX151" fmla="*/ 2864145 w 12192000"/>
              <a:gd name="connsiteY151" fmla="*/ 1994061 h 2237474"/>
              <a:gd name="connsiteX152" fmla="*/ 2843662 w 12192000"/>
              <a:gd name="connsiteY152" fmla="*/ 1992498 h 2237474"/>
              <a:gd name="connsiteX153" fmla="*/ 2796128 w 12192000"/>
              <a:gd name="connsiteY153" fmla="*/ 1976403 h 2237474"/>
              <a:gd name="connsiteX154" fmla="*/ 2756784 w 12192000"/>
              <a:gd name="connsiteY154" fmla="*/ 1985116 h 2237474"/>
              <a:gd name="connsiteX155" fmla="*/ 2748833 w 12192000"/>
              <a:gd name="connsiteY155" fmla="*/ 1986323 h 2237474"/>
              <a:gd name="connsiteX156" fmla="*/ 2748661 w 12192000"/>
              <a:gd name="connsiteY156" fmla="*/ 1986122 h 2237474"/>
              <a:gd name="connsiteX157" fmla="*/ 2740251 w 12192000"/>
              <a:gd name="connsiteY157" fmla="*/ 1986946 h 2237474"/>
              <a:gd name="connsiteX158" fmla="*/ 2718916 w 12192000"/>
              <a:gd name="connsiteY158" fmla="*/ 1990867 h 2237474"/>
              <a:gd name="connsiteX159" fmla="*/ 2713522 w 12192000"/>
              <a:gd name="connsiteY159" fmla="*/ 1990173 h 2237474"/>
              <a:gd name="connsiteX160" fmla="*/ 2680597 w 12192000"/>
              <a:gd name="connsiteY160" fmla="*/ 1984996 h 2237474"/>
              <a:gd name="connsiteX161" fmla="*/ 2578178 w 12192000"/>
              <a:gd name="connsiteY161" fmla="*/ 1990531 h 2237474"/>
              <a:gd name="connsiteX162" fmla="*/ 2476147 w 12192000"/>
              <a:gd name="connsiteY162" fmla="*/ 1998305 h 2237474"/>
              <a:gd name="connsiteX163" fmla="*/ 2373568 w 12192000"/>
              <a:gd name="connsiteY163" fmla="*/ 2003219 h 2237474"/>
              <a:gd name="connsiteX164" fmla="*/ 2321399 w 12192000"/>
              <a:gd name="connsiteY164" fmla="*/ 1989467 h 2237474"/>
              <a:gd name="connsiteX165" fmla="*/ 2315525 w 12192000"/>
              <a:gd name="connsiteY165" fmla="*/ 1989708 h 2237474"/>
              <a:gd name="connsiteX166" fmla="*/ 2300792 w 12192000"/>
              <a:gd name="connsiteY166" fmla="*/ 1994290 h 2237474"/>
              <a:gd name="connsiteX167" fmla="*/ 2295469 w 12192000"/>
              <a:gd name="connsiteY167" fmla="*/ 1996659 h 2237474"/>
              <a:gd name="connsiteX168" fmla="*/ 2287219 w 12192000"/>
              <a:gd name="connsiteY168" fmla="*/ 1998750 h 2237474"/>
              <a:gd name="connsiteX169" fmla="*/ 2286948 w 12192000"/>
              <a:gd name="connsiteY169" fmla="*/ 1998596 h 2237474"/>
              <a:gd name="connsiteX170" fmla="*/ 2243069 w 12192000"/>
              <a:gd name="connsiteY170" fmla="*/ 2015111 h 2237474"/>
              <a:gd name="connsiteX171" fmla="*/ 2186609 w 12192000"/>
              <a:gd name="connsiteY171" fmla="*/ 2008263 h 2237474"/>
              <a:gd name="connsiteX172" fmla="*/ 2164831 w 12192000"/>
              <a:gd name="connsiteY172" fmla="*/ 2010143 h 2237474"/>
              <a:gd name="connsiteX173" fmla="*/ 2152836 w 12192000"/>
              <a:gd name="connsiteY173" fmla="*/ 2010048 h 2237474"/>
              <a:gd name="connsiteX174" fmla="*/ 2117102 w 12192000"/>
              <a:gd name="connsiteY174" fmla="*/ 2023004 h 2237474"/>
              <a:gd name="connsiteX175" fmla="*/ 2111935 w 12192000"/>
              <a:gd name="connsiteY175" fmla="*/ 2023163 h 2237474"/>
              <a:gd name="connsiteX176" fmla="*/ 2089991 w 12192000"/>
              <a:gd name="connsiteY176" fmla="*/ 2034193 h 2237474"/>
              <a:gd name="connsiteX177" fmla="*/ 2058061 w 12192000"/>
              <a:gd name="connsiteY177" fmla="*/ 2047942 h 2237474"/>
              <a:gd name="connsiteX178" fmla="*/ 2055737 w 12192000"/>
              <a:gd name="connsiteY178" fmla="*/ 2047704 h 2237474"/>
              <a:gd name="connsiteX179" fmla="*/ 2042244 w 12192000"/>
              <a:gd name="connsiteY179" fmla="*/ 2055560 h 2237474"/>
              <a:gd name="connsiteX180" fmla="*/ 1976224 w 12192000"/>
              <a:gd name="connsiteY180" fmla="*/ 2074257 h 2237474"/>
              <a:gd name="connsiteX181" fmla="*/ 1877728 w 12192000"/>
              <a:gd name="connsiteY181" fmla="*/ 2101004 h 2237474"/>
              <a:gd name="connsiteX182" fmla="*/ 1759056 w 12192000"/>
              <a:gd name="connsiteY182" fmla="*/ 2125608 h 2237474"/>
              <a:gd name="connsiteX183" fmla="*/ 1637948 w 12192000"/>
              <a:gd name="connsiteY183" fmla="*/ 2172597 h 2237474"/>
              <a:gd name="connsiteX184" fmla="*/ 1434549 w 12192000"/>
              <a:gd name="connsiteY184" fmla="*/ 2234522 h 2237474"/>
              <a:gd name="connsiteX185" fmla="*/ 1398481 w 12192000"/>
              <a:gd name="connsiteY185" fmla="*/ 2237074 h 2237474"/>
              <a:gd name="connsiteX186" fmla="*/ 1398407 w 12192000"/>
              <a:gd name="connsiteY186" fmla="*/ 2237095 h 2237474"/>
              <a:gd name="connsiteX187" fmla="*/ 1370962 w 12192000"/>
              <a:gd name="connsiteY187" fmla="*/ 2237474 h 2237474"/>
              <a:gd name="connsiteX188" fmla="*/ 1356367 w 12192000"/>
              <a:gd name="connsiteY188" fmla="*/ 2235089 h 2237474"/>
              <a:gd name="connsiteX189" fmla="*/ 1324828 w 12192000"/>
              <a:gd name="connsiteY189" fmla="*/ 2231968 h 2237474"/>
              <a:gd name="connsiteX190" fmla="*/ 1297744 w 12192000"/>
              <a:gd name="connsiteY190" fmla="*/ 2235849 h 2237474"/>
              <a:gd name="connsiteX191" fmla="*/ 1286236 w 12192000"/>
              <a:gd name="connsiteY191" fmla="*/ 2233135 h 2237474"/>
              <a:gd name="connsiteX192" fmla="*/ 1283504 w 12192000"/>
              <a:gd name="connsiteY192" fmla="*/ 2233797 h 2237474"/>
              <a:gd name="connsiteX193" fmla="*/ 1279765 w 12192000"/>
              <a:gd name="connsiteY193" fmla="*/ 2229639 h 2237474"/>
              <a:gd name="connsiteX194" fmla="*/ 1195347 w 12192000"/>
              <a:gd name="connsiteY194" fmla="*/ 2212354 h 2237474"/>
              <a:gd name="connsiteX195" fmla="*/ 970251 w 12192000"/>
              <a:gd name="connsiteY195" fmla="*/ 2221029 h 2237474"/>
              <a:gd name="connsiteX196" fmla="*/ 812914 w 12192000"/>
              <a:gd name="connsiteY196" fmla="*/ 2202752 h 2237474"/>
              <a:gd name="connsiteX197" fmla="*/ 800195 w 12192000"/>
              <a:gd name="connsiteY197" fmla="*/ 2209407 h 2237474"/>
              <a:gd name="connsiteX198" fmla="*/ 784978 w 12192000"/>
              <a:gd name="connsiteY198" fmla="*/ 2212360 h 2237474"/>
              <a:gd name="connsiteX199" fmla="*/ 681987 w 12192000"/>
              <a:gd name="connsiteY199" fmla="*/ 2216757 h 2237474"/>
              <a:gd name="connsiteX200" fmla="*/ 669923 w 12192000"/>
              <a:gd name="connsiteY200" fmla="*/ 2211682 h 2237474"/>
              <a:gd name="connsiteX201" fmla="*/ 648680 w 12192000"/>
              <a:gd name="connsiteY201" fmla="*/ 2206229 h 2237474"/>
              <a:gd name="connsiteX202" fmla="*/ 597225 w 12192000"/>
              <a:gd name="connsiteY202" fmla="*/ 2180999 h 2237474"/>
              <a:gd name="connsiteX203" fmla="*/ 558449 w 12192000"/>
              <a:gd name="connsiteY203" fmla="*/ 2182346 h 2237474"/>
              <a:gd name="connsiteX204" fmla="*/ 550517 w 12192000"/>
              <a:gd name="connsiteY204" fmla="*/ 2182060 h 2237474"/>
              <a:gd name="connsiteX205" fmla="*/ 550309 w 12192000"/>
              <a:gd name="connsiteY205" fmla="*/ 2181825 h 2237474"/>
              <a:gd name="connsiteX206" fmla="*/ 541836 w 12192000"/>
              <a:gd name="connsiteY206" fmla="*/ 2181063 h 2237474"/>
              <a:gd name="connsiteX207" fmla="*/ 536057 w 12192000"/>
              <a:gd name="connsiteY207" fmla="*/ 2181537 h 2237474"/>
              <a:gd name="connsiteX208" fmla="*/ 520671 w 12192000"/>
              <a:gd name="connsiteY208" fmla="*/ 2180980 h 2237474"/>
              <a:gd name="connsiteX209" fmla="*/ 515024 w 12192000"/>
              <a:gd name="connsiteY209" fmla="*/ 2179258 h 2237474"/>
              <a:gd name="connsiteX210" fmla="*/ 512278 w 12192000"/>
              <a:gd name="connsiteY210" fmla="*/ 2176369 h 2237474"/>
              <a:gd name="connsiteX211" fmla="*/ 480419 w 12192000"/>
              <a:gd name="connsiteY211" fmla="*/ 2167807 h 2237474"/>
              <a:gd name="connsiteX212" fmla="*/ 413835 w 12192000"/>
              <a:gd name="connsiteY212" fmla="*/ 2156783 h 2237474"/>
              <a:gd name="connsiteX213" fmla="*/ 376513 w 12192000"/>
              <a:gd name="connsiteY213" fmla="*/ 2154014 h 2237474"/>
              <a:gd name="connsiteX214" fmla="*/ 273386 w 12192000"/>
              <a:gd name="connsiteY214" fmla="*/ 2142551 h 2237474"/>
              <a:gd name="connsiteX215" fmla="*/ 169207 w 12192000"/>
              <a:gd name="connsiteY215" fmla="*/ 2128100 h 2237474"/>
              <a:gd name="connsiteX216" fmla="*/ 93149 w 12192000"/>
              <a:gd name="connsiteY216" fmla="*/ 2105324 h 2237474"/>
              <a:gd name="connsiteX217" fmla="*/ 88109 w 12192000"/>
              <a:gd name="connsiteY217" fmla="*/ 2106704 h 2237474"/>
              <a:gd name="connsiteX218" fmla="*/ 80022 w 12192000"/>
              <a:gd name="connsiteY218" fmla="*/ 2107254 h 2237474"/>
              <a:gd name="connsiteX219" fmla="*/ 79717 w 12192000"/>
              <a:gd name="connsiteY219" fmla="*/ 2107046 h 2237474"/>
              <a:gd name="connsiteX220" fmla="*/ 72352 w 12192000"/>
              <a:gd name="connsiteY220" fmla="*/ 2107991 h 2237474"/>
              <a:gd name="connsiteX221" fmla="*/ 37645 w 12192000"/>
              <a:gd name="connsiteY221" fmla="*/ 2115401 h 2237474"/>
              <a:gd name="connsiteX222" fmla="*/ 4572 w 12192000"/>
              <a:gd name="connsiteY222" fmla="*/ 2111091 h 2237474"/>
              <a:gd name="connsiteX223" fmla="*/ 0 w 12192000"/>
              <a:gd name="connsiteY223" fmla="*/ 2110468 h 2237474"/>
              <a:gd name="connsiteX224" fmla="*/ 0 w 12192000"/>
              <a:gd name="connsiteY22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14927 w 12192000"/>
              <a:gd name="connsiteY111" fmla="*/ 1847827 h 2237474"/>
              <a:gd name="connsiteX112" fmla="*/ 5108970 w 12192000"/>
              <a:gd name="connsiteY112" fmla="*/ 1847935 h 2237474"/>
              <a:gd name="connsiteX113" fmla="*/ 5067961 w 12192000"/>
              <a:gd name="connsiteY113" fmla="*/ 1845917 h 2237474"/>
              <a:gd name="connsiteX114" fmla="*/ 5007075 w 12192000"/>
              <a:gd name="connsiteY114" fmla="*/ 1838626 h 2237474"/>
              <a:gd name="connsiteX115" fmla="*/ 4944087 w 12192000"/>
              <a:gd name="connsiteY115" fmla="*/ 1823332 h 2237474"/>
              <a:gd name="connsiteX116" fmla="*/ 4907662 w 12192000"/>
              <a:gd name="connsiteY116" fmla="*/ 1816900 h 2237474"/>
              <a:gd name="connsiteX117" fmla="*/ 4882386 w 12192000"/>
              <a:gd name="connsiteY117" fmla="*/ 1809844 h 2237474"/>
              <a:gd name="connsiteX118" fmla="*/ 4811440 w 12192000"/>
              <a:gd name="connsiteY118" fmla="*/ 1804655 h 2237474"/>
              <a:gd name="connsiteX119" fmla="*/ 4691075 w 12192000"/>
              <a:gd name="connsiteY119" fmla="*/ 1801389 h 2237474"/>
              <a:gd name="connsiteX120" fmla="*/ 4611738 w 12192000"/>
              <a:gd name="connsiteY120" fmla="*/ 1776964 h 2237474"/>
              <a:gd name="connsiteX121" fmla="*/ 4560070 w 12192000"/>
              <a:gd name="connsiteY121" fmla="*/ 1785640 h 2237474"/>
              <a:gd name="connsiteX122" fmla="*/ 4536503 w 12192000"/>
              <a:gd name="connsiteY122" fmla="*/ 1785334 h 2237474"/>
              <a:gd name="connsiteX123" fmla="*/ 4513724 w 12192000"/>
              <a:gd name="connsiteY123" fmla="*/ 1791996 h 2237474"/>
              <a:gd name="connsiteX124" fmla="*/ 4459810 w 12192000"/>
              <a:gd name="connsiteY124" fmla="*/ 1797886 h 2237474"/>
              <a:gd name="connsiteX125" fmla="*/ 4379064 w 12192000"/>
              <a:gd name="connsiteY125" fmla="*/ 1817177 h 2237474"/>
              <a:gd name="connsiteX126" fmla="*/ 4319209 w 12192000"/>
              <a:gd name="connsiteY126" fmla="*/ 1834833 h 2237474"/>
              <a:gd name="connsiteX127" fmla="*/ 4290981 w 12192000"/>
              <a:gd name="connsiteY127" fmla="*/ 1839677 h 2237474"/>
              <a:gd name="connsiteX128" fmla="*/ 4285792 w 12192000"/>
              <a:gd name="connsiteY128" fmla="*/ 1836231 h 2237474"/>
              <a:gd name="connsiteX129" fmla="*/ 4238372 w 12192000"/>
              <a:gd name="connsiteY129" fmla="*/ 1851480 h 2237474"/>
              <a:gd name="connsiteX130" fmla="*/ 4232517 w 12192000"/>
              <a:gd name="connsiteY130" fmla="*/ 1852567 h 2237474"/>
              <a:gd name="connsiteX131" fmla="*/ 4191732 w 12192000"/>
              <a:gd name="connsiteY131" fmla="*/ 1857328 h 2237474"/>
              <a:gd name="connsiteX132" fmla="*/ 4065532 w 12192000"/>
              <a:gd name="connsiteY132" fmla="*/ 1855477 h 2237474"/>
              <a:gd name="connsiteX133" fmla="*/ 4028460 w 12192000"/>
              <a:gd name="connsiteY133" fmla="*/ 1855137 h 2237474"/>
              <a:gd name="connsiteX134" fmla="*/ 4002267 w 12192000"/>
              <a:gd name="connsiteY134" fmla="*/ 1852352 h 2237474"/>
              <a:gd name="connsiteX135" fmla="*/ 3931396 w 12192000"/>
              <a:gd name="connsiteY135" fmla="*/ 1858915 h 2237474"/>
              <a:gd name="connsiteX136" fmla="*/ 3812162 w 12192000"/>
              <a:gd name="connsiteY136" fmla="*/ 1875501 h 2237474"/>
              <a:gd name="connsiteX137" fmla="*/ 3729530 w 12192000"/>
              <a:gd name="connsiteY137" fmla="*/ 1864513 h 2237474"/>
              <a:gd name="connsiteX138" fmla="*/ 3680177 w 12192000"/>
              <a:gd name="connsiteY138" fmla="*/ 1881552 h 2237474"/>
              <a:gd name="connsiteX139" fmla="*/ 3567259 w 12192000"/>
              <a:gd name="connsiteY139" fmla="*/ 1893482 h 2237474"/>
              <a:gd name="connsiteX140" fmla="*/ 3405770 w 12192000"/>
              <a:gd name="connsiteY140" fmla="*/ 1904591 h 2237474"/>
              <a:gd name="connsiteX141" fmla="*/ 3280097 w 12192000"/>
              <a:gd name="connsiteY141" fmla="*/ 1919610 h 2237474"/>
              <a:gd name="connsiteX142" fmla="*/ 3123424 w 12192000"/>
              <a:gd name="connsiteY142" fmla="*/ 1952930 h 2237474"/>
              <a:gd name="connsiteX143" fmla="*/ 3009910 w 12192000"/>
              <a:gd name="connsiteY143" fmla="*/ 1957866 h 2237474"/>
              <a:gd name="connsiteX144" fmla="*/ 2995934 w 12192000"/>
              <a:gd name="connsiteY144" fmla="*/ 1967085 h 2237474"/>
              <a:gd name="connsiteX145" fmla="*/ 2980071 w 12192000"/>
              <a:gd name="connsiteY145" fmla="*/ 1972988 h 2237474"/>
              <a:gd name="connsiteX146" fmla="*/ 2978094 w 12192000"/>
              <a:gd name="connsiteY146" fmla="*/ 1972369 h 2237474"/>
              <a:gd name="connsiteX147" fmla="*/ 2942858 w 12192000"/>
              <a:gd name="connsiteY147" fmla="*/ 1981367 h 2237474"/>
              <a:gd name="connsiteX148" fmla="*/ 2875436 w 12192000"/>
              <a:gd name="connsiteY148" fmla="*/ 1996977 h 2237474"/>
              <a:gd name="connsiteX149" fmla="*/ 2874892 w 12192000"/>
              <a:gd name="connsiteY149" fmla="*/ 1996085 h 2237474"/>
              <a:gd name="connsiteX150" fmla="*/ 2864145 w 12192000"/>
              <a:gd name="connsiteY150" fmla="*/ 1994061 h 2237474"/>
              <a:gd name="connsiteX151" fmla="*/ 2843662 w 12192000"/>
              <a:gd name="connsiteY151" fmla="*/ 1992498 h 2237474"/>
              <a:gd name="connsiteX152" fmla="*/ 2796128 w 12192000"/>
              <a:gd name="connsiteY152" fmla="*/ 1976403 h 2237474"/>
              <a:gd name="connsiteX153" fmla="*/ 2756784 w 12192000"/>
              <a:gd name="connsiteY153" fmla="*/ 1985116 h 2237474"/>
              <a:gd name="connsiteX154" fmla="*/ 2748833 w 12192000"/>
              <a:gd name="connsiteY154" fmla="*/ 1986323 h 2237474"/>
              <a:gd name="connsiteX155" fmla="*/ 2748661 w 12192000"/>
              <a:gd name="connsiteY155" fmla="*/ 1986122 h 2237474"/>
              <a:gd name="connsiteX156" fmla="*/ 2740251 w 12192000"/>
              <a:gd name="connsiteY156" fmla="*/ 1986946 h 2237474"/>
              <a:gd name="connsiteX157" fmla="*/ 2718916 w 12192000"/>
              <a:gd name="connsiteY157" fmla="*/ 1990867 h 2237474"/>
              <a:gd name="connsiteX158" fmla="*/ 2713522 w 12192000"/>
              <a:gd name="connsiteY158" fmla="*/ 1990173 h 2237474"/>
              <a:gd name="connsiteX159" fmla="*/ 2680597 w 12192000"/>
              <a:gd name="connsiteY159" fmla="*/ 1984996 h 2237474"/>
              <a:gd name="connsiteX160" fmla="*/ 2578178 w 12192000"/>
              <a:gd name="connsiteY160" fmla="*/ 1990531 h 2237474"/>
              <a:gd name="connsiteX161" fmla="*/ 2476147 w 12192000"/>
              <a:gd name="connsiteY161" fmla="*/ 1998305 h 2237474"/>
              <a:gd name="connsiteX162" fmla="*/ 2373568 w 12192000"/>
              <a:gd name="connsiteY162" fmla="*/ 2003219 h 2237474"/>
              <a:gd name="connsiteX163" fmla="*/ 2321399 w 12192000"/>
              <a:gd name="connsiteY163" fmla="*/ 1989467 h 2237474"/>
              <a:gd name="connsiteX164" fmla="*/ 2315525 w 12192000"/>
              <a:gd name="connsiteY164" fmla="*/ 1989708 h 2237474"/>
              <a:gd name="connsiteX165" fmla="*/ 2300792 w 12192000"/>
              <a:gd name="connsiteY165" fmla="*/ 1994290 h 2237474"/>
              <a:gd name="connsiteX166" fmla="*/ 2295469 w 12192000"/>
              <a:gd name="connsiteY166" fmla="*/ 1996659 h 2237474"/>
              <a:gd name="connsiteX167" fmla="*/ 2287219 w 12192000"/>
              <a:gd name="connsiteY167" fmla="*/ 1998750 h 2237474"/>
              <a:gd name="connsiteX168" fmla="*/ 2286948 w 12192000"/>
              <a:gd name="connsiteY168" fmla="*/ 1998596 h 2237474"/>
              <a:gd name="connsiteX169" fmla="*/ 2243069 w 12192000"/>
              <a:gd name="connsiteY169" fmla="*/ 2015111 h 2237474"/>
              <a:gd name="connsiteX170" fmla="*/ 2186609 w 12192000"/>
              <a:gd name="connsiteY170" fmla="*/ 2008263 h 2237474"/>
              <a:gd name="connsiteX171" fmla="*/ 2164831 w 12192000"/>
              <a:gd name="connsiteY171" fmla="*/ 2010143 h 2237474"/>
              <a:gd name="connsiteX172" fmla="*/ 2152836 w 12192000"/>
              <a:gd name="connsiteY172" fmla="*/ 2010048 h 2237474"/>
              <a:gd name="connsiteX173" fmla="*/ 2117102 w 12192000"/>
              <a:gd name="connsiteY173" fmla="*/ 2023004 h 2237474"/>
              <a:gd name="connsiteX174" fmla="*/ 2111935 w 12192000"/>
              <a:gd name="connsiteY174" fmla="*/ 2023163 h 2237474"/>
              <a:gd name="connsiteX175" fmla="*/ 2089991 w 12192000"/>
              <a:gd name="connsiteY175" fmla="*/ 2034193 h 2237474"/>
              <a:gd name="connsiteX176" fmla="*/ 2058061 w 12192000"/>
              <a:gd name="connsiteY176" fmla="*/ 2047942 h 2237474"/>
              <a:gd name="connsiteX177" fmla="*/ 2055737 w 12192000"/>
              <a:gd name="connsiteY177" fmla="*/ 2047704 h 2237474"/>
              <a:gd name="connsiteX178" fmla="*/ 2042244 w 12192000"/>
              <a:gd name="connsiteY178" fmla="*/ 2055560 h 2237474"/>
              <a:gd name="connsiteX179" fmla="*/ 1976224 w 12192000"/>
              <a:gd name="connsiteY179" fmla="*/ 2074257 h 2237474"/>
              <a:gd name="connsiteX180" fmla="*/ 1877728 w 12192000"/>
              <a:gd name="connsiteY180" fmla="*/ 2101004 h 2237474"/>
              <a:gd name="connsiteX181" fmla="*/ 1759056 w 12192000"/>
              <a:gd name="connsiteY181" fmla="*/ 2125608 h 2237474"/>
              <a:gd name="connsiteX182" fmla="*/ 1637948 w 12192000"/>
              <a:gd name="connsiteY182" fmla="*/ 2172597 h 2237474"/>
              <a:gd name="connsiteX183" fmla="*/ 1434549 w 12192000"/>
              <a:gd name="connsiteY183" fmla="*/ 2234522 h 2237474"/>
              <a:gd name="connsiteX184" fmla="*/ 1398481 w 12192000"/>
              <a:gd name="connsiteY184" fmla="*/ 2237074 h 2237474"/>
              <a:gd name="connsiteX185" fmla="*/ 1398407 w 12192000"/>
              <a:gd name="connsiteY185" fmla="*/ 2237095 h 2237474"/>
              <a:gd name="connsiteX186" fmla="*/ 1370962 w 12192000"/>
              <a:gd name="connsiteY186" fmla="*/ 2237474 h 2237474"/>
              <a:gd name="connsiteX187" fmla="*/ 1356367 w 12192000"/>
              <a:gd name="connsiteY187" fmla="*/ 2235089 h 2237474"/>
              <a:gd name="connsiteX188" fmla="*/ 1324828 w 12192000"/>
              <a:gd name="connsiteY188" fmla="*/ 2231968 h 2237474"/>
              <a:gd name="connsiteX189" fmla="*/ 1297744 w 12192000"/>
              <a:gd name="connsiteY189" fmla="*/ 2235849 h 2237474"/>
              <a:gd name="connsiteX190" fmla="*/ 1286236 w 12192000"/>
              <a:gd name="connsiteY190" fmla="*/ 2233135 h 2237474"/>
              <a:gd name="connsiteX191" fmla="*/ 1283504 w 12192000"/>
              <a:gd name="connsiteY191" fmla="*/ 2233797 h 2237474"/>
              <a:gd name="connsiteX192" fmla="*/ 1279765 w 12192000"/>
              <a:gd name="connsiteY192" fmla="*/ 2229639 h 2237474"/>
              <a:gd name="connsiteX193" fmla="*/ 1195347 w 12192000"/>
              <a:gd name="connsiteY193" fmla="*/ 2212354 h 2237474"/>
              <a:gd name="connsiteX194" fmla="*/ 970251 w 12192000"/>
              <a:gd name="connsiteY194" fmla="*/ 2221029 h 2237474"/>
              <a:gd name="connsiteX195" fmla="*/ 812914 w 12192000"/>
              <a:gd name="connsiteY195" fmla="*/ 2202752 h 2237474"/>
              <a:gd name="connsiteX196" fmla="*/ 800195 w 12192000"/>
              <a:gd name="connsiteY196" fmla="*/ 2209407 h 2237474"/>
              <a:gd name="connsiteX197" fmla="*/ 784978 w 12192000"/>
              <a:gd name="connsiteY197" fmla="*/ 2212360 h 2237474"/>
              <a:gd name="connsiteX198" fmla="*/ 681987 w 12192000"/>
              <a:gd name="connsiteY198" fmla="*/ 2216757 h 2237474"/>
              <a:gd name="connsiteX199" fmla="*/ 669923 w 12192000"/>
              <a:gd name="connsiteY199" fmla="*/ 2211682 h 2237474"/>
              <a:gd name="connsiteX200" fmla="*/ 648680 w 12192000"/>
              <a:gd name="connsiteY200" fmla="*/ 2206229 h 2237474"/>
              <a:gd name="connsiteX201" fmla="*/ 597225 w 12192000"/>
              <a:gd name="connsiteY201" fmla="*/ 2180999 h 2237474"/>
              <a:gd name="connsiteX202" fmla="*/ 558449 w 12192000"/>
              <a:gd name="connsiteY202" fmla="*/ 2182346 h 2237474"/>
              <a:gd name="connsiteX203" fmla="*/ 550517 w 12192000"/>
              <a:gd name="connsiteY203" fmla="*/ 2182060 h 2237474"/>
              <a:gd name="connsiteX204" fmla="*/ 550309 w 12192000"/>
              <a:gd name="connsiteY204" fmla="*/ 2181825 h 2237474"/>
              <a:gd name="connsiteX205" fmla="*/ 541836 w 12192000"/>
              <a:gd name="connsiteY205" fmla="*/ 2181063 h 2237474"/>
              <a:gd name="connsiteX206" fmla="*/ 536057 w 12192000"/>
              <a:gd name="connsiteY206" fmla="*/ 2181537 h 2237474"/>
              <a:gd name="connsiteX207" fmla="*/ 520671 w 12192000"/>
              <a:gd name="connsiteY207" fmla="*/ 2180980 h 2237474"/>
              <a:gd name="connsiteX208" fmla="*/ 515024 w 12192000"/>
              <a:gd name="connsiteY208" fmla="*/ 2179258 h 2237474"/>
              <a:gd name="connsiteX209" fmla="*/ 512278 w 12192000"/>
              <a:gd name="connsiteY209" fmla="*/ 2176369 h 2237474"/>
              <a:gd name="connsiteX210" fmla="*/ 480419 w 12192000"/>
              <a:gd name="connsiteY210" fmla="*/ 2167807 h 2237474"/>
              <a:gd name="connsiteX211" fmla="*/ 413835 w 12192000"/>
              <a:gd name="connsiteY211" fmla="*/ 2156783 h 2237474"/>
              <a:gd name="connsiteX212" fmla="*/ 376513 w 12192000"/>
              <a:gd name="connsiteY212" fmla="*/ 2154014 h 2237474"/>
              <a:gd name="connsiteX213" fmla="*/ 273386 w 12192000"/>
              <a:gd name="connsiteY213" fmla="*/ 2142551 h 2237474"/>
              <a:gd name="connsiteX214" fmla="*/ 169207 w 12192000"/>
              <a:gd name="connsiteY214" fmla="*/ 2128100 h 2237474"/>
              <a:gd name="connsiteX215" fmla="*/ 93149 w 12192000"/>
              <a:gd name="connsiteY215" fmla="*/ 2105324 h 2237474"/>
              <a:gd name="connsiteX216" fmla="*/ 88109 w 12192000"/>
              <a:gd name="connsiteY216" fmla="*/ 2106704 h 2237474"/>
              <a:gd name="connsiteX217" fmla="*/ 80022 w 12192000"/>
              <a:gd name="connsiteY217" fmla="*/ 2107254 h 2237474"/>
              <a:gd name="connsiteX218" fmla="*/ 79717 w 12192000"/>
              <a:gd name="connsiteY218" fmla="*/ 2107046 h 2237474"/>
              <a:gd name="connsiteX219" fmla="*/ 72352 w 12192000"/>
              <a:gd name="connsiteY219" fmla="*/ 2107991 h 2237474"/>
              <a:gd name="connsiteX220" fmla="*/ 37645 w 12192000"/>
              <a:gd name="connsiteY220" fmla="*/ 2115401 h 2237474"/>
              <a:gd name="connsiteX221" fmla="*/ 4572 w 12192000"/>
              <a:gd name="connsiteY221" fmla="*/ 2111091 h 2237474"/>
              <a:gd name="connsiteX222" fmla="*/ 0 w 12192000"/>
              <a:gd name="connsiteY222" fmla="*/ 2110468 h 2237474"/>
              <a:gd name="connsiteX223" fmla="*/ 0 w 12192000"/>
              <a:gd name="connsiteY22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68852 w 12192000"/>
              <a:gd name="connsiteY109" fmla="*/ 1844846 h 2237474"/>
              <a:gd name="connsiteX110" fmla="*/ 5114927 w 12192000"/>
              <a:gd name="connsiteY110" fmla="*/ 1847827 h 2237474"/>
              <a:gd name="connsiteX111" fmla="*/ 5108970 w 12192000"/>
              <a:gd name="connsiteY111" fmla="*/ 1847935 h 2237474"/>
              <a:gd name="connsiteX112" fmla="*/ 5067961 w 12192000"/>
              <a:gd name="connsiteY112" fmla="*/ 1845917 h 2237474"/>
              <a:gd name="connsiteX113" fmla="*/ 5007075 w 12192000"/>
              <a:gd name="connsiteY113" fmla="*/ 1838626 h 2237474"/>
              <a:gd name="connsiteX114" fmla="*/ 4944087 w 12192000"/>
              <a:gd name="connsiteY114" fmla="*/ 1823332 h 2237474"/>
              <a:gd name="connsiteX115" fmla="*/ 4907662 w 12192000"/>
              <a:gd name="connsiteY115" fmla="*/ 1816900 h 2237474"/>
              <a:gd name="connsiteX116" fmla="*/ 4882386 w 12192000"/>
              <a:gd name="connsiteY116" fmla="*/ 1809844 h 2237474"/>
              <a:gd name="connsiteX117" fmla="*/ 4811440 w 12192000"/>
              <a:gd name="connsiteY117" fmla="*/ 1804655 h 2237474"/>
              <a:gd name="connsiteX118" fmla="*/ 4691075 w 12192000"/>
              <a:gd name="connsiteY118" fmla="*/ 1801389 h 2237474"/>
              <a:gd name="connsiteX119" fmla="*/ 4611738 w 12192000"/>
              <a:gd name="connsiteY119" fmla="*/ 1776964 h 2237474"/>
              <a:gd name="connsiteX120" fmla="*/ 4560070 w 12192000"/>
              <a:gd name="connsiteY120" fmla="*/ 1785640 h 2237474"/>
              <a:gd name="connsiteX121" fmla="*/ 4536503 w 12192000"/>
              <a:gd name="connsiteY121" fmla="*/ 1785334 h 2237474"/>
              <a:gd name="connsiteX122" fmla="*/ 4513724 w 12192000"/>
              <a:gd name="connsiteY122" fmla="*/ 1791996 h 2237474"/>
              <a:gd name="connsiteX123" fmla="*/ 4459810 w 12192000"/>
              <a:gd name="connsiteY123" fmla="*/ 1797886 h 2237474"/>
              <a:gd name="connsiteX124" fmla="*/ 4379064 w 12192000"/>
              <a:gd name="connsiteY124" fmla="*/ 1817177 h 2237474"/>
              <a:gd name="connsiteX125" fmla="*/ 4319209 w 12192000"/>
              <a:gd name="connsiteY125" fmla="*/ 1834833 h 2237474"/>
              <a:gd name="connsiteX126" fmla="*/ 4290981 w 12192000"/>
              <a:gd name="connsiteY126" fmla="*/ 1839677 h 2237474"/>
              <a:gd name="connsiteX127" fmla="*/ 4285792 w 12192000"/>
              <a:gd name="connsiteY127" fmla="*/ 1836231 h 2237474"/>
              <a:gd name="connsiteX128" fmla="*/ 4238372 w 12192000"/>
              <a:gd name="connsiteY128" fmla="*/ 1851480 h 2237474"/>
              <a:gd name="connsiteX129" fmla="*/ 4232517 w 12192000"/>
              <a:gd name="connsiteY129" fmla="*/ 1852567 h 2237474"/>
              <a:gd name="connsiteX130" fmla="*/ 4191732 w 12192000"/>
              <a:gd name="connsiteY130" fmla="*/ 1857328 h 2237474"/>
              <a:gd name="connsiteX131" fmla="*/ 4065532 w 12192000"/>
              <a:gd name="connsiteY131" fmla="*/ 1855477 h 2237474"/>
              <a:gd name="connsiteX132" fmla="*/ 4028460 w 12192000"/>
              <a:gd name="connsiteY132" fmla="*/ 1855137 h 2237474"/>
              <a:gd name="connsiteX133" fmla="*/ 4002267 w 12192000"/>
              <a:gd name="connsiteY133" fmla="*/ 1852352 h 2237474"/>
              <a:gd name="connsiteX134" fmla="*/ 3931396 w 12192000"/>
              <a:gd name="connsiteY134" fmla="*/ 1858915 h 2237474"/>
              <a:gd name="connsiteX135" fmla="*/ 3812162 w 12192000"/>
              <a:gd name="connsiteY135" fmla="*/ 1875501 h 2237474"/>
              <a:gd name="connsiteX136" fmla="*/ 3729530 w 12192000"/>
              <a:gd name="connsiteY136" fmla="*/ 1864513 h 2237474"/>
              <a:gd name="connsiteX137" fmla="*/ 3680177 w 12192000"/>
              <a:gd name="connsiteY137" fmla="*/ 1881552 h 2237474"/>
              <a:gd name="connsiteX138" fmla="*/ 3567259 w 12192000"/>
              <a:gd name="connsiteY138" fmla="*/ 1893482 h 2237474"/>
              <a:gd name="connsiteX139" fmla="*/ 3405770 w 12192000"/>
              <a:gd name="connsiteY139" fmla="*/ 1904591 h 2237474"/>
              <a:gd name="connsiteX140" fmla="*/ 3280097 w 12192000"/>
              <a:gd name="connsiteY140" fmla="*/ 1919610 h 2237474"/>
              <a:gd name="connsiteX141" fmla="*/ 3123424 w 12192000"/>
              <a:gd name="connsiteY141" fmla="*/ 1952930 h 2237474"/>
              <a:gd name="connsiteX142" fmla="*/ 3009910 w 12192000"/>
              <a:gd name="connsiteY142" fmla="*/ 1957866 h 2237474"/>
              <a:gd name="connsiteX143" fmla="*/ 2995934 w 12192000"/>
              <a:gd name="connsiteY143" fmla="*/ 1967085 h 2237474"/>
              <a:gd name="connsiteX144" fmla="*/ 2980071 w 12192000"/>
              <a:gd name="connsiteY144" fmla="*/ 1972988 h 2237474"/>
              <a:gd name="connsiteX145" fmla="*/ 2978094 w 12192000"/>
              <a:gd name="connsiteY145" fmla="*/ 1972369 h 2237474"/>
              <a:gd name="connsiteX146" fmla="*/ 2942858 w 12192000"/>
              <a:gd name="connsiteY146" fmla="*/ 1981367 h 2237474"/>
              <a:gd name="connsiteX147" fmla="*/ 2875436 w 12192000"/>
              <a:gd name="connsiteY147" fmla="*/ 1996977 h 2237474"/>
              <a:gd name="connsiteX148" fmla="*/ 2874892 w 12192000"/>
              <a:gd name="connsiteY148" fmla="*/ 1996085 h 2237474"/>
              <a:gd name="connsiteX149" fmla="*/ 2864145 w 12192000"/>
              <a:gd name="connsiteY149" fmla="*/ 1994061 h 2237474"/>
              <a:gd name="connsiteX150" fmla="*/ 2843662 w 12192000"/>
              <a:gd name="connsiteY150" fmla="*/ 1992498 h 2237474"/>
              <a:gd name="connsiteX151" fmla="*/ 2796128 w 12192000"/>
              <a:gd name="connsiteY151" fmla="*/ 1976403 h 2237474"/>
              <a:gd name="connsiteX152" fmla="*/ 2756784 w 12192000"/>
              <a:gd name="connsiteY152" fmla="*/ 1985116 h 2237474"/>
              <a:gd name="connsiteX153" fmla="*/ 2748833 w 12192000"/>
              <a:gd name="connsiteY153" fmla="*/ 1986323 h 2237474"/>
              <a:gd name="connsiteX154" fmla="*/ 2748661 w 12192000"/>
              <a:gd name="connsiteY154" fmla="*/ 1986122 h 2237474"/>
              <a:gd name="connsiteX155" fmla="*/ 2740251 w 12192000"/>
              <a:gd name="connsiteY155" fmla="*/ 1986946 h 2237474"/>
              <a:gd name="connsiteX156" fmla="*/ 2718916 w 12192000"/>
              <a:gd name="connsiteY156" fmla="*/ 1990867 h 2237474"/>
              <a:gd name="connsiteX157" fmla="*/ 2713522 w 12192000"/>
              <a:gd name="connsiteY157" fmla="*/ 1990173 h 2237474"/>
              <a:gd name="connsiteX158" fmla="*/ 2680597 w 12192000"/>
              <a:gd name="connsiteY158" fmla="*/ 1984996 h 2237474"/>
              <a:gd name="connsiteX159" fmla="*/ 2578178 w 12192000"/>
              <a:gd name="connsiteY159" fmla="*/ 1990531 h 2237474"/>
              <a:gd name="connsiteX160" fmla="*/ 2476147 w 12192000"/>
              <a:gd name="connsiteY160" fmla="*/ 1998305 h 2237474"/>
              <a:gd name="connsiteX161" fmla="*/ 2373568 w 12192000"/>
              <a:gd name="connsiteY161" fmla="*/ 2003219 h 2237474"/>
              <a:gd name="connsiteX162" fmla="*/ 2321399 w 12192000"/>
              <a:gd name="connsiteY162" fmla="*/ 1989467 h 2237474"/>
              <a:gd name="connsiteX163" fmla="*/ 2315525 w 12192000"/>
              <a:gd name="connsiteY163" fmla="*/ 1989708 h 2237474"/>
              <a:gd name="connsiteX164" fmla="*/ 2300792 w 12192000"/>
              <a:gd name="connsiteY164" fmla="*/ 1994290 h 2237474"/>
              <a:gd name="connsiteX165" fmla="*/ 2295469 w 12192000"/>
              <a:gd name="connsiteY165" fmla="*/ 1996659 h 2237474"/>
              <a:gd name="connsiteX166" fmla="*/ 2287219 w 12192000"/>
              <a:gd name="connsiteY166" fmla="*/ 1998750 h 2237474"/>
              <a:gd name="connsiteX167" fmla="*/ 2286948 w 12192000"/>
              <a:gd name="connsiteY167" fmla="*/ 1998596 h 2237474"/>
              <a:gd name="connsiteX168" fmla="*/ 2243069 w 12192000"/>
              <a:gd name="connsiteY168" fmla="*/ 2015111 h 2237474"/>
              <a:gd name="connsiteX169" fmla="*/ 2186609 w 12192000"/>
              <a:gd name="connsiteY169" fmla="*/ 2008263 h 2237474"/>
              <a:gd name="connsiteX170" fmla="*/ 2164831 w 12192000"/>
              <a:gd name="connsiteY170" fmla="*/ 2010143 h 2237474"/>
              <a:gd name="connsiteX171" fmla="*/ 2152836 w 12192000"/>
              <a:gd name="connsiteY171" fmla="*/ 2010048 h 2237474"/>
              <a:gd name="connsiteX172" fmla="*/ 2117102 w 12192000"/>
              <a:gd name="connsiteY172" fmla="*/ 2023004 h 2237474"/>
              <a:gd name="connsiteX173" fmla="*/ 2111935 w 12192000"/>
              <a:gd name="connsiteY173" fmla="*/ 2023163 h 2237474"/>
              <a:gd name="connsiteX174" fmla="*/ 2089991 w 12192000"/>
              <a:gd name="connsiteY174" fmla="*/ 2034193 h 2237474"/>
              <a:gd name="connsiteX175" fmla="*/ 2058061 w 12192000"/>
              <a:gd name="connsiteY175" fmla="*/ 2047942 h 2237474"/>
              <a:gd name="connsiteX176" fmla="*/ 2055737 w 12192000"/>
              <a:gd name="connsiteY176" fmla="*/ 2047704 h 2237474"/>
              <a:gd name="connsiteX177" fmla="*/ 2042244 w 12192000"/>
              <a:gd name="connsiteY177" fmla="*/ 2055560 h 2237474"/>
              <a:gd name="connsiteX178" fmla="*/ 1976224 w 12192000"/>
              <a:gd name="connsiteY178" fmla="*/ 2074257 h 2237474"/>
              <a:gd name="connsiteX179" fmla="*/ 1877728 w 12192000"/>
              <a:gd name="connsiteY179" fmla="*/ 2101004 h 2237474"/>
              <a:gd name="connsiteX180" fmla="*/ 1759056 w 12192000"/>
              <a:gd name="connsiteY180" fmla="*/ 2125608 h 2237474"/>
              <a:gd name="connsiteX181" fmla="*/ 1637948 w 12192000"/>
              <a:gd name="connsiteY181" fmla="*/ 2172597 h 2237474"/>
              <a:gd name="connsiteX182" fmla="*/ 1434549 w 12192000"/>
              <a:gd name="connsiteY182" fmla="*/ 2234522 h 2237474"/>
              <a:gd name="connsiteX183" fmla="*/ 1398481 w 12192000"/>
              <a:gd name="connsiteY183" fmla="*/ 2237074 h 2237474"/>
              <a:gd name="connsiteX184" fmla="*/ 1398407 w 12192000"/>
              <a:gd name="connsiteY184" fmla="*/ 2237095 h 2237474"/>
              <a:gd name="connsiteX185" fmla="*/ 1370962 w 12192000"/>
              <a:gd name="connsiteY185" fmla="*/ 2237474 h 2237474"/>
              <a:gd name="connsiteX186" fmla="*/ 1356367 w 12192000"/>
              <a:gd name="connsiteY186" fmla="*/ 2235089 h 2237474"/>
              <a:gd name="connsiteX187" fmla="*/ 1324828 w 12192000"/>
              <a:gd name="connsiteY187" fmla="*/ 2231968 h 2237474"/>
              <a:gd name="connsiteX188" fmla="*/ 1297744 w 12192000"/>
              <a:gd name="connsiteY188" fmla="*/ 2235849 h 2237474"/>
              <a:gd name="connsiteX189" fmla="*/ 1286236 w 12192000"/>
              <a:gd name="connsiteY189" fmla="*/ 2233135 h 2237474"/>
              <a:gd name="connsiteX190" fmla="*/ 1283504 w 12192000"/>
              <a:gd name="connsiteY190" fmla="*/ 2233797 h 2237474"/>
              <a:gd name="connsiteX191" fmla="*/ 1279765 w 12192000"/>
              <a:gd name="connsiteY191" fmla="*/ 2229639 h 2237474"/>
              <a:gd name="connsiteX192" fmla="*/ 1195347 w 12192000"/>
              <a:gd name="connsiteY192" fmla="*/ 2212354 h 2237474"/>
              <a:gd name="connsiteX193" fmla="*/ 970251 w 12192000"/>
              <a:gd name="connsiteY193" fmla="*/ 2221029 h 2237474"/>
              <a:gd name="connsiteX194" fmla="*/ 812914 w 12192000"/>
              <a:gd name="connsiteY194" fmla="*/ 2202752 h 2237474"/>
              <a:gd name="connsiteX195" fmla="*/ 800195 w 12192000"/>
              <a:gd name="connsiteY195" fmla="*/ 2209407 h 2237474"/>
              <a:gd name="connsiteX196" fmla="*/ 784978 w 12192000"/>
              <a:gd name="connsiteY196" fmla="*/ 2212360 h 2237474"/>
              <a:gd name="connsiteX197" fmla="*/ 681987 w 12192000"/>
              <a:gd name="connsiteY197" fmla="*/ 2216757 h 2237474"/>
              <a:gd name="connsiteX198" fmla="*/ 669923 w 12192000"/>
              <a:gd name="connsiteY198" fmla="*/ 2211682 h 2237474"/>
              <a:gd name="connsiteX199" fmla="*/ 648680 w 12192000"/>
              <a:gd name="connsiteY199" fmla="*/ 2206229 h 2237474"/>
              <a:gd name="connsiteX200" fmla="*/ 597225 w 12192000"/>
              <a:gd name="connsiteY200" fmla="*/ 2180999 h 2237474"/>
              <a:gd name="connsiteX201" fmla="*/ 558449 w 12192000"/>
              <a:gd name="connsiteY201" fmla="*/ 2182346 h 2237474"/>
              <a:gd name="connsiteX202" fmla="*/ 550517 w 12192000"/>
              <a:gd name="connsiteY202" fmla="*/ 2182060 h 2237474"/>
              <a:gd name="connsiteX203" fmla="*/ 550309 w 12192000"/>
              <a:gd name="connsiteY203" fmla="*/ 2181825 h 2237474"/>
              <a:gd name="connsiteX204" fmla="*/ 541836 w 12192000"/>
              <a:gd name="connsiteY204" fmla="*/ 2181063 h 2237474"/>
              <a:gd name="connsiteX205" fmla="*/ 536057 w 12192000"/>
              <a:gd name="connsiteY205" fmla="*/ 2181537 h 2237474"/>
              <a:gd name="connsiteX206" fmla="*/ 520671 w 12192000"/>
              <a:gd name="connsiteY206" fmla="*/ 2180980 h 2237474"/>
              <a:gd name="connsiteX207" fmla="*/ 515024 w 12192000"/>
              <a:gd name="connsiteY207" fmla="*/ 2179258 h 2237474"/>
              <a:gd name="connsiteX208" fmla="*/ 512278 w 12192000"/>
              <a:gd name="connsiteY208" fmla="*/ 2176369 h 2237474"/>
              <a:gd name="connsiteX209" fmla="*/ 480419 w 12192000"/>
              <a:gd name="connsiteY209" fmla="*/ 2167807 h 2237474"/>
              <a:gd name="connsiteX210" fmla="*/ 413835 w 12192000"/>
              <a:gd name="connsiteY210" fmla="*/ 2156783 h 2237474"/>
              <a:gd name="connsiteX211" fmla="*/ 376513 w 12192000"/>
              <a:gd name="connsiteY211" fmla="*/ 2154014 h 2237474"/>
              <a:gd name="connsiteX212" fmla="*/ 273386 w 12192000"/>
              <a:gd name="connsiteY212" fmla="*/ 2142551 h 2237474"/>
              <a:gd name="connsiteX213" fmla="*/ 169207 w 12192000"/>
              <a:gd name="connsiteY213" fmla="*/ 2128100 h 2237474"/>
              <a:gd name="connsiteX214" fmla="*/ 93149 w 12192000"/>
              <a:gd name="connsiteY214" fmla="*/ 2105324 h 2237474"/>
              <a:gd name="connsiteX215" fmla="*/ 88109 w 12192000"/>
              <a:gd name="connsiteY215" fmla="*/ 2106704 h 2237474"/>
              <a:gd name="connsiteX216" fmla="*/ 80022 w 12192000"/>
              <a:gd name="connsiteY216" fmla="*/ 2107254 h 2237474"/>
              <a:gd name="connsiteX217" fmla="*/ 79717 w 12192000"/>
              <a:gd name="connsiteY217" fmla="*/ 2107046 h 2237474"/>
              <a:gd name="connsiteX218" fmla="*/ 72352 w 12192000"/>
              <a:gd name="connsiteY218" fmla="*/ 2107991 h 2237474"/>
              <a:gd name="connsiteX219" fmla="*/ 37645 w 12192000"/>
              <a:gd name="connsiteY219" fmla="*/ 2115401 h 2237474"/>
              <a:gd name="connsiteX220" fmla="*/ 4572 w 12192000"/>
              <a:gd name="connsiteY220" fmla="*/ 2111091 h 2237474"/>
              <a:gd name="connsiteX221" fmla="*/ 0 w 12192000"/>
              <a:gd name="connsiteY221" fmla="*/ 2110468 h 2237474"/>
              <a:gd name="connsiteX222" fmla="*/ 0 w 12192000"/>
              <a:gd name="connsiteY22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75879 w 12192000"/>
              <a:gd name="connsiteY67" fmla="*/ 1345646 h 2237474"/>
              <a:gd name="connsiteX68" fmla="*/ 7840612 w 12192000"/>
              <a:gd name="connsiteY68" fmla="*/ 1369373 h 2237474"/>
              <a:gd name="connsiteX69" fmla="*/ 7786819 w 12192000"/>
              <a:gd name="connsiteY69" fmla="*/ 1378970 h 2237474"/>
              <a:gd name="connsiteX70" fmla="*/ 7548172 w 12192000"/>
              <a:gd name="connsiteY70" fmla="*/ 1417460 h 2237474"/>
              <a:gd name="connsiteX71" fmla="*/ 7483437 w 12192000"/>
              <a:gd name="connsiteY71" fmla="*/ 1478152 h 2237474"/>
              <a:gd name="connsiteX72" fmla="*/ 7377870 w 12192000"/>
              <a:gd name="connsiteY72" fmla="*/ 1523319 h 2237474"/>
              <a:gd name="connsiteX73" fmla="*/ 7230737 w 12192000"/>
              <a:gd name="connsiteY73" fmla="*/ 1562633 h 2237474"/>
              <a:gd name="connsiteX74" fmla="*/ 7224458 w 12192000"/>
              <a:gd name="connsiteY74" fmla="*/ 1573008 h 2237474"/>
              <a:gd name="connsiteX75" fmla="*/ 7213486 w 12192000"/>
              <a:gd name="connsiteY75" fmla="*/ 1580987 h 2237474"/>
              <a:gd name="connsiteX76" fmla="*/ 7183121 w 12192000"/>
              <a:gd name="connsiteY76" fmla="*/ 1595162 h 2237474"/>
              <a:gd name="connsiteX77" fmla="*/ 7164601 w 12192000"/>
              <a:gd name="connsiteY77" fmla="*/ 1606490 h 2237474"/>
              <a:gd name="connsiteX78" fmla="*/ 7114651 w 12192000"/>
              <a:gd name="connsiteY78" fmla="*/ 1620959 h 2237474"/>
              <a:gd name="connsiteX79" fmla="*/ 7092727 w 12192000"/>
              <a:gd name="connsiteY79" fmla="*/ 1623628 h 2237474"/>
              <a:gd name="connsiteX80" fmla="*/ 7031309 w 12192000"/>
              <a:gd name="connsiteY80" fmla="*/ 1619451 h 2237474"/>
              <a:gd name="connsiteX81" fmla="*/ 6999084 w 12192000"/>
              <a:gd name="connsiteY81" fmla="*/ 1634317 h 2237474"/>
              <a:gd name="connsiteX82" fmla="*/ 6992107 w 12192000"/>
              <a:gd name="connsiteY82" fmla="*/ 1636860 h 2237474"/>
              <a:gd name="connsiteX83" fmla="*/ 6991765 w 12192000"/>
              <a:gd name="connsiteY83" fmla="*/ 1636725 h 2237474"/>
              <a:gd name="connsiteX84" fmla="*/ 6900177 w 12192000"/>
              <a:gd name="connsiteY84" fmla="*/ 1636016 h 2237474"/>
              <a:gd name="connsiteX85" fmla="*/ 6795372 w 12192000"/>
              <a:gd name="connsiteY85" fmla="*/ 1644845 h 2237474"/>
              <a:gd name="connsiteX86" fmla="*/ 6692251 w 12192000"/>
              <a:gd name="connsiteY86" fmla="*/ 1656357 h 2237474"/>
              <a:gd name="connsiteX87" fmla="*/ 6655235 w 12192000"/>
              <a:gd name="connsiteY87" fmla="*/ 1661869 h 2237474"/>
              <a:gd name="connsiteX88" fmla="*/ 6587857 w 12192000"/>
              <a:gd name="connsiteY88" fmla="*/ 1665769 h 2237474"/>
              <a:gd name="connsiteX89" fmla="*/ 6554894 w 12192000"/>
              <a:gd name="connsiteY89" fmla="*/ 1664428 h 2237474"/>
              <a:gd name="connsiteX90" fmla="*/ 6516595 w 12192000"/>
              <a:gd name="connsiteY90" fmla="*/ 1667475 h 2237474"/>
              <a:gd name="connsiteX91" fmla="*/ 6508541 w 12192000"/>
              <a:gd name="connsiteY91" fmla="*/ 1668757 h 2237474"/>
              <a:gd name="connsiteX92" fmla="*/ 6471012 w 12192000"/>
              <a:gd name="connsiteY92" fmla="*/ 1678604 h 2237474"/>
              <a:gd name="connsiteX93" fmla="*/ 6415265 w 12192000"/>
              <a:gd name="connsiteY93" fmla="*/ 1665317 h 2237474"/>
              <a:gd name="connsiteX94" fmla="*/ 6364035 w 12192000"/>
              <a:gd name="connsiteY94" fmla="*/ 1667683 h 2237474"/>
              <a:gd name="connsiteX95" fmla="*/ 6280959 w 12192000"/>
              <a:gd name="connsiteY95" fmla="*/ 1689329 h 2237474"/>
              <a:gd name="connsiteX96" fmla="*/ 6243319 w 12192000"/>
              <a:gd name="connsiteY96" fmla="*/ 1695560 h 2237474"/>
              <a:gd name="connsiteX97" fmla="*/ 6098321 w 12192000"/>
              <a:gd name="connsiteY97" fmla="*/ 1721646 h 2237474"/>
              <a:gd name="connsiteX98" fmla="*/ 5880652 w 12192000"/>
              <a:gd name="connsiteY98" fmla="*/ 1779643 h 2237474"/>
              <a:gd name="connsiteX99" fmla="*/ 5785959 w 12192000"/>
              <a:gd name="connsiteY99" fmla="*/ 1775307 h 2237474"/>
              <a:gd name="connsiteX100" fmla="*/ 5643534 w 12192000"/>
              <a:gd name="connsiteY100" fmla="*/ 1802919 h 2237474"/>
              <a:gd name="connsiteX101" fmla="*/ 5518799 w 12192000"/>
              <a:gd name="connsiteY101" fmla="*/ 1818312 h 2237474"/>
              <a:gd name="connsiteX102" fmla="*/ 5505014 w 12192000"/>
              <a:gd name="connsiteY102" fmla="*/ 1819259 h 2237474"/>
              <a:gd name="connsiteX103" fmla="*/ 5453307 w 12192000"/>
              <a:gd name="connsiteY103" fmla="*/ 1815450 h 2237474"/>
              <a:gd name="connsiteX104" fmla="*/ 5364192 w 12192000"/>
              <a:gd name="connsiteY104" fmla="*/ 1826074 h 2237474"/>
              <a:gd name="connsiteX105" fmla="*/ 5350380 w 12192000"/>
              <a:gd name="connsiteY105" fmla="*/ 1830891 h 2237474"/>
              <a:gd name="connsiteX106" fmla="*/ 5259633 w 12192000"/>
              <a:gd name="connsiteY106" fmla="*/ 1837160 h 2237474"/>
              <a:gd name="connsiteX107" fmla="*/ 5197513 w 12192000"/>
              <a:gd name="connsiteY107" fmla="*/ 1844718 h 2237474"/>
              <a:gd name="connsiteX108" fmla="*/ 5168852 w 12192000"/>
              <a:gd name="connsiteY108" fmla="*/ 1844846 h 2237474"/>
              <a:gd name="connsiteX109" fmla="*/ 5114927 w 12192000"/>
              <a:gd name="connsiteY109" fmla="*/ 1847827 h 2237474"/>
              <a:gd name="connsiteX110" fmla="*/ 5108970 w 12192000"/>
              <a:gd name="connsiteY110" fmla="*/ 1847935 h 2237474"/>
              <a:gd name="connsiteX111" fmla="*/ 5067961 w 12192000"/>
              <a:gd name="connsiteY111" fmla="*/ 1845917 h 2237474"/>
              <a:gd name="connsiteX112" fmla="*/ 5007075 w 12192000"/>
              <a:gd name="connsiteY112" fmla="*/ 1838626 h 2237474"/>
              <a:gd name="connsiteX113" fmla="*/ 4944087 w 12192000"/>
              <a:gd name="connsiteY113" fmla="*/ 1823332 h 2237474"/>
              <a:gd name="connsiteX114" fmla="*/ 4907662 w 12192000"/>
              <a:gd name="connsiteY114" fmla="*/ 1816900 h 2237474"/>
              <a:gd name="connsiteX115" fmla="*/ 4882386 w 12192000"/>
              <a:gd name="connsiteY115" fmla="*/ 1809844 h 2237474"/>
              <a:gd name="connsiteX116" fmla="*/ 4811440 w 12192000"/>
              <a:gd name="connsiteY116" fmla="*/ 1804655 h 2237474"/>
              <a:gd name="connsiteX117" fmla="*/ 4691075 w 12192000"/>
              <a:gd name="connsiteY117" fmla="*/ 1801389 h 2237474"/>
              <a:gd name="connsiteX118" fmla="*/ 4611738 w 12192000"/>
              <a:gd name="connsiteY118" fmla="*/ 1776964 h 2237474"/>
              <a:gd name="connsiteX119" fmla="*/ 4560070 w 12192000"/>
              <a:gd name="connsiteY119" fmla="*/ 1785640 h 2237474"/>
              <a:gd name="connsiteX120" fmla="*/ 4536503 w 12192000"/>
              <a:gd name="connsiteY120" fmla="*/ 1785334 h 2237474"/>
              <a:gd name="connsiteX121" fmla="*/ 4513724 w 12192000"/>
              <a:gd name="connsiteY121" fmla="*/ 1791996 h 2237474"/>
              <a:gd name="connsiteX122" fmla="*/ 4459810 w 12192000"/>
              <a:gd name="connsiteY122" fmla="*/ 1797886 h 2237474"/>
              <a:gd name="connsiteX123" fmla="*/ 4379064 w 12192000"/>
              <a:gd name="connsiteY123" fmla="*/ 1817177 h 2237474"/>
              <a:gd name="connsiteX124" fmla="*/ 4319209 w 12192000"/>
              <a:gd name="connsiteY124" fmla="*/ 1834833 h 2237474"/>
              <a:gd name="connsiteX125" fmla="*/ 4290981 w 12192000"/>
              <a:gd name="connsiteY125" fmla="*/ 1839677 h 2237474"/>
              <a:gd name="connsiteX126" fmla="*/ 4285792 w 12192000"/>
              <a:gd name="connsiteY126" fmla="*/ 1836231 h 2237474"/>
              <a:gd name="connsiteX127" fmla="*/ 4238372 w 12192000"/>
              <a:gd name="connsiteY127" fmla="*/ 1851480 h 2237474"/>
              <a:gd name="connsiteX128" fmla="*/ 4232517 w 12192000"/>
              <a:gd name="connsiteY128" fmla="*/ 1852567 h 2237474"/>
              <a:gd name="connsiteX129" fmla="*/ 4191732 w 12192000"/>
              <a:gd name="connsiteY129" fmla="*/ 1857328 h 2237474"/>
              <a:gd name="connsiteX130" fmla="*/ 4065532 w 12192000"/>
              <a:gd name="connsiteY130" fmla="*/ 1855477 h 2237474"/>
              <a:gd name="connsiteX131" fmla="*/ 4028460 w 12192000"/>
              <a:gd name="connsiteY131" fmla="*/ 1855137 h 2237474"/>
              <a:gd name="connsiteX132" fmla="*/ 4002267 w 12192000"/>
              <a:gd name="connsiteY132" fmla="*/ 1852352 h 2237474"/>
              <a:gd name="connsiteX133" fmla="*/ 3931396 w 12192000"/>
              <a:gd name="connsiteY133" fmla="*/ 1858915 h 2237474"/>
              <a:gd name="connsiteX134" fmla="*/ 3812162 w 12192000"/>
              <a:gd name="connsiteY134" fmla="*/ 1875501 h 2237474"/>
              <a:gd name="connsiteX135" fmla="*/ 3729530 w 12192000"/>
              <a:gd name="connsiteY135" fmla="*/ 1864513 h 2237474"/>
              <a:gd name="connsiteX136" fmla="*/ 3680177 w 12192000"/>
              <a:gd name="connsiteY136" fmla="*/ 1881552 h 2237474"/>
              <a:gd name="connsiteX137" fmla="*/ 3567259 w 12192000"/>
              <a:gd name="connsiteY137" fmla="*/ 1893482 h 2237474"/>
              <a:gd name="connsiteX138" fmla="*/ 3405770 w 12192000"/>
              <a:gd name="connsiteY138" fmla="*/ 1904591 h 2237474"/>
              <a:gd name="connsiteX139" fmla="*/ 3280097 w 12192000"/>
              <a:gd name="connsiteY139" fmla="*/ 1919610 h 2237474"/>
              <a:gd name="connsiteX140" fmla="*/ 3123424 w 12192000"/>
              <a:gd name="connsiteY140" fmla="*/ 1952930 h 2237474"/>
              <a:gd name="connsiteX141" fmla="*/ 3009910 w 12192000"/>
              <a:gd name="connsiteY141" fmla="*/ 1957866 h 2237474"/>
              <a:gd name="connsiteX142" fmla="*/ 2995934 w 12192000"/>
              <a:gd name="connsiteY142" fmla="*/ 1967085 h 2237474"/>
              <a:gd name="connsiteX143" fmla="*/ 2980071 w 12192000"/>
              <a:gd name="connsiteY143" fmla="*/ 1972988 h 2237474"/>
              <a:gd name="connsiteX144" fmla="*/ 2978094 w 12192000"/>
              <a:gd name="connsiteY144" fmla="*/ 1972369 h 2237474"/>
              <a:gd name="connsiteX145" fmla="*/ 2942858 w 12192000"/>
              <a:gd name="connsiteY145" fmla="*/ 1981367 h 2237474"/>
              <a:gd name="connsiteX146" fmla="*/ 2875436 w 12192000"/>
              <a:gd name="connsiteY146" fmla="*/ 1996977 h 2237474"/>
              <a:gd name="connsiteX147" fmla="*/ 2874892 w 12192000"/>
              <a:gd name="connsiteY147" fmla="*/ 1996085 h 2237474"/>
              <a:gd name="connsiteX148" fmla="*/ 2864145 w 12192000"/>
              <a:gd name="connsiteY148" fmla="*/ 1994061 h 2237474"/>
              <a:gd name="connsiteX149" fmla="*/ 2843662 w 12192000"/>
              <a:gd name="connsiteY149" fmla="*/ 1992498 h 2237474"/>
              <a:gd name="connsiteX150" fmla="*/ 2796128 w 12192000"/>
              <a:gd name="connsiteY150" fmla="*/ 1976403 h 2237474"/>
              <a:gd name="connsiteX151" fmla="*/ 2756784 w 12192000"/>
              <a:gd name="connsiteY151" fmla="*/ 1985116 h 2237474"/>
              <a:gd name="connsiteX152" fmla="*/ 2748833 w 12192000"/>
              <a:gd name="connsiteY152" fmla="*/ 1986323 h 2237474"/>
              <a:gd name="connsiteX153" fmla="*/ 2748661 w 12192000"/>
              <a:gd name="connsiteY153" fmla="*/ 1986122 h 2237474"/>
              <a:gd name="connsiteX154" fmla="*/ 2740251 w 12192000"/>
              <a:gd name="connsiteY154" fmla="*/ 1986946 h 2237474"/>
              <a:gd name="connsiteX155" fmla="*/ 2718916 w 12192000"/>
              <a:gd name="connsiteY155" fmla="*/ 1990867 h 2237474"/>
              <a:gd name="connsiteX156" fmla="*/ 2713522 w 12192000"/>
              <a:gd name="connsiteY156" fmla="*/ 1990173 h 2237474"/>
              <a:gd name="connsiteX157" fmla="*/ 2680597 w 12192000"/>
              <a:gd name="connsiteY157" fmla="*/ 1984996 h 2237474"/>
              <a:gd name="connsiteX158" fmla="*/ 2578178 w 12192000"/>
              <a:gd name="connsiteY158" fmla="*/ 1990531 h 2237474"/>
              <a:gd name="connsiteX159" fmla="*/ 2476147 w 12192000"/>
              <a:gd name="connsiteY159" fmla="*/ 1998305 h 2237474"/>
              <a:gd name="connsiteX160" fmla="*/ 2373568 w 12192000"/>
              <a:gd name="connsiteY160" fmla="*/ 2003219 h 2237474"/>
              <a:gd name="connsiteX161" fmla="*/ 2321399 w 12192000"/>
              <a:gd name="connsiteY161" fmla="*/ 1989467 h 2237474"/>
              <a:gd name="connsiteX162" fmla="*/ 2315525 w 12192000"/>
              <a:gd name="connsiteY162" fmla="*/ 1989708 h 2237474"/>
              <a:gd name="connsiteX163" fmla="*/ 2300792 w 12192000"/>
              <a:gd name="connsiteY163" fmla="*/ 1994290 h 2237474"/>
              <a:gd name="connsiteX164" fmla="*/ 2295469 w 12192000"/>
              <a:gd name="connsiteY164" fmla="*/ 1996659 h 2237474"/>
              <a:gd name="connsiteX165" fmla="*/ 2287219 w 12192000"/>
              <a:gd name="connsiteY165" fmla="*/ 1998750 h 2237474"/>
              <a:gd name="connsiteX166" fmla="*/ 2286948 w 12192000"/>
              <a:gd name="connsiteY166" fmla="*/ 1998596 h 2237474"/>
              <a:gd name="connsiteX167" fmla="*/ 2243069 w 12192000"/>
              <a:gd name="connsiteY167" fmla="*/ 2015111 h 2237474"/>
              <a:gd name="connsiteX168" fmla="*/ 2186609 w 12192000"/>
              <a:gd name="connsiteY168" fmla="*/ 2008263 h 2237474"/>
              <a:gd name="connsiteX169" fmla="*/ 2164831 w 12192000"/>
              <a:gd name="connsiteY169" fmla="*/ 2010143 h 2237474"/>
              <a:gd name="connsiteX170" fmla="*/ 2152836 w 12192000"/>
              <a:gd name="connsiteY170" fmla="*/ 2010048 h 2237474"/>
              <a:gd name="connsiteX171" fmla="*/ 2117102 w 12192000"/>
              <a:gd name="connsiteY171" fmla="*/ 2023004 h 2237474"/>
              <a:gd name="connsiteX172" fmla="*/ 2111935 w 12192000"/>
              <a:gd name="connsiteY172" fmla="*/ 2023163 h 2237474"/>
              <a:gd name="connsiteX173" fmla="*/ 2089991 w 12192000"/>
              <a:gd name="connsiteY173" fmla="*/ 2034193 h 2237474"/>
              <a:gd name="connsiteX174" fmla="*/ 2058061 w 12192000"/>
              <a:gd name="connsiteY174" fmla="*/ 2047942 h 2237474"/>
              <a:gd name="connsiteX175" fmla="*/ 2055737 w 12192000"/>
              <a:gd name="connsiteY175" fmla="*/ 2047704 h 2237474"/>
              <a:gd name="connsiteX176" fmla="*/ 2042244 w 12192000"/>
              <a:gd name="connsiteY176" fmla="*/ 2055560 h 2237474"/>
              <a:gd name="connsiteX177" fmla="*/ 1976224 w 12192000"/>
              <a:gd name="connsiteY177" fmla="*/ 2074257 h 2237474"/>
              <a:gd name="connsiteX178" fmla="*/ 1877728 w 12192000"/>
              <a:gd name="connsiteY178" fmla="*/ 2101004 h 2237474"/>
              <a:gd name="connsiteX179" fmla="*/ 1759056 w 12192000"/>
              <a:gd name="connsiteY179" fmla="*/ 2125608 h 2237474"/>
              <a:gd name="connsiteX180" fmla="*/ 1637948 w 12192000"/>
              <a:gd name="connsiteY180" fmla="*/ 2172597 h 2237474"/>
              <a:gd name="connsiteX181" fmla="*/ 1434549 w 12192000"/>
              <a:gd name="connsiteY181" fmla="*/ 2234522 h 2237474"/>
              <a:gd name="connsiteX182" fmla="*/ 1398481 w 12192000"/>
              <a:gd name="connsiteY182" fmla="*/ 2237074 h 2237474"/>
              <a:gd name="connsiteX183" fmla="*/ 1398407 w 12192000"/>
              <a:gd name="connsiteY183" fmla="*/ 2237095 h 2237474"/>
              <a:gd name="connsiteX184" fmla="*/ 1370962 w 12192000"/>
              <a:gd name="connsiteY184" fmla="*/ 2237474 h 2237474"/>
              <a:gd name="connsiteX185" fmla="*/ 1356367 w 12192000"/>
              <a:gd name="connsiteY185" fmla="*/ 2235089 h 2237474"/>
              <a:gd name="connsiteX186" fmla="*/ 1324828 w 12192000"/>
              <a:gd name="connsiteY186" fmla="*/ 2231968 h 2237474"/>
              <a:gd name="connsiteX187" fmla="*/ 1297744 w 12192000"/>
              <a:gd name="connsiteY187" fmla="*/ 2235849 h 2237474"/>
              <a:gd name="connsiteX188" fmla="*/ 1286236 w 12192000"/>
              <a:gd name="connsiteY188" fmla="*/ 2233135 h 2237474"/>
              <a:gd name="connsiteX189" fmla="*/ 1283504 w 12192000"/>
              <a:gd name="connsiteY189" fmla="*/ 2233797 h 2237474"/>
              <a:gd name="connsiteX190" fmla="*/ 1279765 w 12192000"/>
              <a:gd name="connsiteY190" fmla="*/ 2229639 h 2237474"/>
              <a:gd name="connsiteX191" fmla="*/ 1195347 w 12192000"/>
              <a:gd name="connsiteY191" fmla="*/ 2212354 h 2237474"/>
              <a:gd name="connsiteX192" fmla="*/ 970251 w 12192000"/>
              <a:gd name="connsiteY192" fmla="*/ 2221029 h 2237474"/>
              <a:gd name="connsiteX193" fmla="*/ 812914 w 12192000"/>
              <a:gd name="connsiteY193" fmla="*/ 2202752 h 2237474"/>
              <a:gd name="connsiteX194" fmla="*/ 800195 w 12192000"/>
              <a:gd name="connsiteY194" fmla="*/ 2209407 h 2237474"/>
              <a:gd name="connsiteX195" fmla="*/ 784978 w 12192000"/>
              <a:gd name="connsiteY195" fmla="*/ 2212360 h 2237474"/>
              <a:gd name="connsiteX196" fmla="*/ 681987 w 12192000"/>
              <a:gd name="connsiteY196" fmla="*/ 2216757 h 2237474"/>
              <a:gd name="connsiteX197" fmla="*/ 669923 w 12192000"/>
              <a:gd name="connsiteY197" fmla="*/ 2211682 h 2237474"/>
              <a:gd name="connsiteX198" fmla="*/ 648680 w 12192000"/>
              <a:gd name="connsiteY198" fmla="*/ 2206229 h 2237474"/>
              <a:gd name="connsiteX199" fmla="*/ 597225 w 12192000"/>
              <a:gd name="connsiteY199" fmla="*/ 2180999 h 2237474"/>
              <a:gd name="connsiteX200" fmla="*/ 558449 w 12192000"/>
              <a:gd name="connsiteY200" fmla="*/ 2182346 h 2237474"/>
              <a:gd name="connsiteX201" fmla="*/ 550517 w 12192000"/>
              <a:gd name="connsiteY201" fmla="*/ 2182060 h 2237474"/>
              <a:gd name="connsiteX202" fmla="*/ 550309 w 12192000"/>
              <a:gd name="connsiteY202" fmla="*/ 2181825 h 2237474"/>
              <a:gd name="connsiteX203" fmla="*/ 541836 w 12192000"/>
              <a:gd name="connsiteY203" fmla="*/ 2181063 h 2237474"/>
              <a:gd name="connsiteX204" fmla="*/ 536057 w 12192000"/>
              <a:gd name="connsiteY204" fmla="*/ 2181537 h 2237474"/>
              <a:gd name="connsiteX205" fmla="*/ 520671 w 12192000"/>
              <a:gd name="connsiteY205" fmla="*/ 2180980 h 2237474"/>
              <a:gd name="connsiteX206" fmla="*/ 515024 w 12192000"/>
              <a:gd name="connsiteY206" fmla="*/ 2179258 h 2237474"/>
              <a:gd name="connsiteX207" fmla="*/ 512278 w 12192000"/>
              <a:gd name="connsiteY207" fmla="*/ 2176369 h 2237474"/>
              <a:gd name="connsiteX208" fmla="*/ 480419 w 12192000"/>
              <a:gd name="connsiteY208" fmla="*/ 2167807 h 2237474"/>
              <a:gd name="connsiteX209" fmla="*/ 413835 w 12192000"/>
              <a:gd name="connsiteY209" fmla="*/ 2156783 h 2237474"/>
              <a:gd name="connsiteX210" fmla="*/ 376513 w 12192000"/>
              <a:gd name="connsiteY210" fmla="*/ 2154014 h 2237474"/>
              <a:gd name="connsiteX211" fmla="*/ 273386 w 12192000"/>
              <a:gd name="connsiteY211" fmla="*/ 2142551 h 2237474"/>
              <a:gd name="connsiteX212" fmla="*/ 169207 w 12192000"/>
              <a:gd name="connsiteY212" fmla="*/ 2128100 h 2237474"/>
              <a:gd name="connsiteX213" fmla="*/ 93149 w 12192000"/>
              <a:gd name="connsiteY213" fmla="*/ 2105324 h 2237474"/>
              <a:gd name="connsiteX214" fmla="*/ 88109 w 12192000"/>
              <a:gd name="connsiteY214" fmla="*/ 2106704 h 2237474"/>
              <a:gd name="connsiteX215" fmla="*/ 80022 w 12192000"/>
              <a:gd name="connsiteY215" fmla="*/ 2107254 h 2237474"/>
              <a:gd name="connsiteX216" fmla="*/ 79717 w 12192000"/>
              <a:gd name="connsiteY216" fmla="*/ 2107046 h 2237474"/>
              <a:gd name="connsiteX217" fmla="*/ 72352 w 12192000"/>
              <a:gd name="connsiteY217" fmla="*/ 2107991 h 2237474"/>
              <a:gd name="connsiteX218" fmla="*/ 37645 w 12192000"/>
              <a:gd name="connsiteY218" fmla="*/ 2115401 h 2237474"/>
              <a:gd name="connsiteX219" fmla="*/ 4572 w 12192000"/>
              <a:gd name="connsiteY219" fmla="*/ 2111091 h 2237474"/>
              <a:gd name="connsiteX220" fmla="*/ 0 w 12192000"/>
              <a:gd name="connsiteY220" fmla="*/ 2110468 h 2237474"/>
              <a:gd name="connsiteX221" fmla="*/ 0 w 12192000"/>
              <a:gd name="connsiteY22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278619 w 12192000"/>
              <a:gd name="connsiteY39" fmla="*/ 1011878 h 2237474"/>
              <a:gd name="connsiteX40" fmla="*/ 9268019 w 12192000"/>
              <a:gd name="connsiteY40" fmla="*/ 1007442 h 2237474"/>
              <a:gd name="connsiteX41" fmla="*/ 9234662 w 12192000"/>
              <a:gd name="connsiteY41" fmla="*/ 1023056 h 2237474"/>
              <a:gd name="connsiteX42" fmla="*/ 9181033 w 12192000"/>
              <a:gd name="connsiteY42" fmla="*/ 1037921 h 2237474"/>
              <a:gd name="connsiteX43" fmla="*/ 9155969 w 12192000"/>
              <a:gd name="connsiteY43" fmla="*/ 1046804 h 2237474"/>
              <a:gd name="connsiteX44" fmla="*/ 9133985 w 12192000"/>
              <a:gd name="connsiteY44" fmla="*/ 1046450 h 2237474"/>
              <a:gd name="connsiteX45" fmla="*/ 9012987 w 12192000"/>
              <a:gd name="connsiteY45" fmla="*/ 1061986 h 2237474"/>
              <a:gd name="connsiteX46" fmla="*/ 8968445 w 12192000"/>
              <a:gd name="connsiteY46" fmla="*/ 1052169 h 2237474"/>
              <a:gd name="connsiteX47" fmla="*/ 8958984 w 12192000"/>
              <a:gd name="connsiteY47" fmla="*/ 1057212 h 2237474"/>
              <a:gd name="connsiteX48" fmla="*/ 8886001 w 12192000"/>
              <a:gd name="connsiteY48" fmla="*/ 1067468 h 2237474"/>
              <a:gd name="connsiteX49" fmla="*/ 8838610 w 12192000"/>
              <a:gd name="connsiteY49" fmla="*/ 1075091 h 2237474"/>
              <a:gd name="connsiteX50" fmla="*/ 8750383 w 12192000"/>
              <a:gd name="connsiteY50" fmla="*/ 1097387 h 2237474"/>
              <a:gd name="connsiteX51" fmla="*/ 8697365 w 12192000"/>
              <a:gd name="connsiteY51" fmla="*/ 1105869 h 2237474"/>
              <a:gd name="connsiteX52" fmla="*/ 8665605 w 12192000"/>
              <a:gd name="connsiteY52" fmla="*/ 1110791 h 2237474"/>
              <a:gd name="connsiteX53" fmla="*/ 8584946 w 12192000"/>
              <a:gd name="connsiteY53" fmla="*/ 1135226 h 2237474"/>
              <a:gd name="connsiteX54" fmla="*/ 8460755 w 12192000"/>
              <a:gd name="connsiteY54" fmla="*/ 1203427 h 2237474"/>
              <a:gd name="connsiteX55" fmla="*/ 8419755 w 12192000"/>
              <a:gd name="connsiteY55" fmla="*/ 1216260 h 2237474"/>
              <a:gd name="connsiteX56" fmla="*/ 8411626 w 12192000"/>
              <a:gd name="connsiteY56" fmla="*/ 1214397 h 2237474"/>
              <a:gd name="connsiteX57" fmla="*/ 8363469 w 12192000"/>
              <a:gd name="connsiteY57" fmla="*/ 1246658 h 2237474"/>
              <a:gd name="connsiteX58" fmla="*/ 8275497 w 12192000"/>
              <a:gd name="connsiteY58" fmla="*/ 1264396 h 2237474"/>
              <a:gd name="connsiteX59" fmla="*/ 8206287 w 12192000"/>
              <a:gd name="connsiteY59" fmla="*/ 1273060 h 2237474"/>
              <a:gd name="connsiteX60" fmla="*/ 8168705 w 12192000"/>
              <a:gd name="connsiteY60" fmla="*/ 1279956 h 2237474"/>
              <a:gd name="connsiteX61" fmla="*/ 8139997 w 12192000"/>
              <a:gd name="connsiteY61" fmla="*/ 1282713 h 2237474"/>
              <a:gd name="connsiteX62" fmla="*/ 8074238 w 12192000"/>
              <a:gd name="connsiteY62" fmla="*/ 1301895 h 2237474"/>
              <a:gd name="connsiteX63" fmla="*/ 7968292 w 12192000"/>
              <a:gd name="connsiteY63" fmla="*/ 1338779 h 2237474"/>
              <a:gd name="connsiteX64" fmla="*/ 7945122 w 12192000"/>
              <a:gd name="connsiteY64" fmla="*/ 1345477 h 2237474"/>
              <a:gd name="connsiteX65" fmla="*/ 7902328 w 12192000"/>
              <a:gd name="connsiteY65" fmla="*/ 1345865 h 2237474"/>
              <a:gd name="connsiteX66" fmla="*/ 7875879 w 12192000"/>
              <a:gd name="connsiteY66" fmla="*/ 1345646 h 2237474"/>
              <a:gd name="connsiteX67" fmla="*/ 7840612 w 12192000"/>
              <a:gd name="connsiteY67" fmla="*/ 1369373 h 2237474"/>
              <a:gd name="connsiteX68" fmla="*/ 7786819 w 12192000"/>
              <a:gd name="connsiteY68" fmla="*/ 1378970 h 2237474"/>
              <a:gd name="connsiteX69" fmla="*/ 7548172 w 12192000"/>
              <a:gd name="connsiteY69" fmla="*/ 1417460 h 2237474"/>
              <a:gd name="connsiteX70" fmla="*/ 7483437 w 12192000"/>
              <a:gd name="connsiteY70" fmla="*/ 1478152 h 2237474"/>
              <a:gd name="connsiteX71" fmla="*/ 7377870 w 12192000"/>
              <a:gd name="connsiteY71" fmla="*/ 1523319 h 2237474"/>
              <a:gd name="connsiteX72" fmla="*/ 7230737 w 12192000"/>
              <a:gd name="connsiteY72" fmla="*/ 1562633 h 2237474"/>
              <a:gd name="connsiteX73" fmla="*/ 7224458 w 12192000"/>
              <a:gd name="connsiteY73" fmla="*/ 1573008 h 2237474"/>
              <a:gd name="connsiteX74" fmla="*/ 7213486 w 12192000"/>
              <a:gd name="connsiteY74" fmla="*/ 1580987 h 2237474"/>
              <a:gd name="connsiteX75" fmla="*/ 7183121 w 12192000"/>
              <a:gd name="connsiteY75" fmla="*/ 1595162 h 2237474"/>
              <a:gd name="connsiteX76" fmla="*/ 7164601 w 12192000"/>
              <a:gd name="connsiteY76" fmla="*/ 1606490 h 2237474"/>
              <a:gd name="connsiteX77" fmla="*/ 7114651 w 12192000"/>
              <a:gd name="connsiteY77" fmla="*/ 1620959 h 2237474"/>
              <a:gd name="connsiteX78" fmla="*/ 7092727 w 12192000"/>
              <a:gd name="connsiteY78" fmla="*/ 1623628 h 2237474"/>
              <a:gd name="connsiteX79" fmla="*/ 7031309 w 12192000"/>
              <a:gd name="connsiteY79" fmla="*/ 1619451 h 2237474"/>
              <a:gd name="connsiteX80" fmla="*/ 6999084 w 12192000"/>
              <a:gd name="connsiteY80" fmla="*/ 1634317 h 2237474"/>
              <a:gd name="connsiteX81" fmla="*/ 6992107 w 12192000"/>
              <a:gd name="connsiteY81" fmla="*/ 1636860 h 2237474"/>
              <a:gd name="connsiteX82" fmla="*/ 6991765 w 12192000"/>
              <a:gd name="connsiteY82" fmla="*/ 1636725 h 2237474"/>
              <a:gd name="connsiteX83" fmla="*/ 6900177 w 12192000"/>
              <a:gd name="connsiteY83" fmla="*/ 1636016 h 2237474"/>
              <a:gd name="connsiteX84" fmla="*/ 6795372 w 12192000"/>
              <a:gd name="connsiteY84" fmla="*/ 1644845 h 2237474"/>
              <a:gd name="connsiteX85" fmla="*/ 6692251 w 12192000"/>
              <a:gd name="connsiteY85" fmla="*/ 1656357 h 2237474"/>
              <a:gd name="connsiteX86" fmla="*/ 6655235 w 12192000"/>
              <a:gd name="connsiteY86" fmla="*/ 1661869 h 2237474"/>
              <a:gd name="connsiteX87" fmla="*/ 6587857 w 12192000"/>
              <a:gd name="connsiteY87" fmla="*/ 1665769 h 2237474"/>
              <a:gd name="connsiteX88" fmla="*/ 6554894 w 12192000"/>
              <a:gd name="connsiteY88" fmla="*/ 1664428 h 2237474"/>
              <a:gd name="connsiteX89" fmla="*/ 6516595 w 12192000"/>
              <a:gd name="connsiteY89" fmla="*/ 1667475 h 2237474"/>
              <a:gd name="connsiteX90" fmla="*/ 6508541 w 12192000"/>
              <a:gd name="connsiteY90" fmla="*/ 1668757 h 2237474"/>
              <a:gd name="connsiteX91" fmla="*/ 6471012 w 12192000"/>
              <a:gd name="connsiteY91" fmla="*/ 1678604 h 2237474"/>
              <a:gd name="connsiteX92" fmla="*/ 6415265 w 12192000"/>
              <a:gd name="connsiteY92" fmla="*/ 1665317 h 2237474"/>
              <a:gd name="connsiteX93" fmla="*/ 6364035 w 12192000"/>
              <a:gd name="connsiteY93" fmla="*/ 1667683 h 2237474"/>
              <a:gd name="connsiteX94" fmla="*/ 6280959 w 12192000"/>
              <a:gd name="connsiteY94" fmla="*/ 1689329 h 2237474"/>
              <a:gd name="connsiteX95" fmla="*/ 6243319 w 12192000"/>
              <a:gd name="connsiteY95" fmla="*/ 1695560 h 2237474"/>
              <a:gd name="connsiteX96" fmla="*/ 6098321 w 12192000"/>
              <a:gd name="connsiteY96" fmla="*/ 1721646 h 2237474"/>
              <a:gd name="connsiteX97" fmla="*/ 5880652 w 12192000"/>
              <a:gd name="connsiteY97" fmla="*/ 1779643 h 2237474"/>
              <a:gd name="connsiteX98" fmla="*/ 5785959 w 12192000"/>
              <a:gd name="connsiteY98" fmla="*/ 1775307 h 2237474"/>
              <a:gd name="connsiteX99" fmla="*/ 5643534 w 12192000"/>
              <a:gd name="connsiteY99" fmla="*/ 1802919 h 2237474"/>
              <a:gd name="connsiteX100" fmla="*/ 5518799 w 12192000"/>
              <a:gd name="connsiteY100" fmla="*/ 1818312 h 2237474"/>
              <a:gd name="connsiteX101" fmla="*/ 5505014 w 12192000"/>
              <a:gd name="connsiteY101" fmla="*/ 1819259 h 2237474"/>
              <a:gd name="connsiteX102" fmla="*/ 5453307 w 12192000"/>
              <a:gd name="connsiteY102" fmla="*/ 1815450 h 2237474"/>
              <a:gd name="connsiteX103" fmla="*/ 5364192 w 12192000"/>
              <a:gd name="connsiteY103" fmla="*/ 1826074 h 2237474"/>
              <a:gd name="connsiteX104" fmla="*/ 5350380 w 12192000"/>
              <a:gd name="connsiteY104" fmla="*/ 1830891 h 2237474"/>
              <a:gd name="connsiteX105" fmla="*/ 5259633 w 12192000"/>
              <a:gd name="connsiteY105" fmla="*/ 1837160 h 2237474"/>
              <a:gd name="connsiteX106" fmla="*/ 5197513 w 12192000"/>
              <a:gd name="connsiteY106" fmla="*/ 1844718 h 2237474"/>
              <a:gd name="connsiteX107" fmla="*/ 5168852 w 12192000"/>
              <a:gd name="connsiteY107" fmla="*/ 1844846 h 2237474"/>
              <a:gd name="connsiteX108" fmla="*/ 5114927 w 12192000"/>
              <a:gd name="connsiteY108" fmla="*/ 1847827 h 2237474"/>
              <a:gd name="connsiteX109" fmla="*/ 5108970 w 12192000"/>
              <a:gd name="connsiteY109" fmla="*/ 1847935 h 2237474"/>
              <a:gd name="connsiteX110" fmla="*/ 5067961 w 12192000"/>
              <a:gd name="connsiteY110" fmla="*/ 1845917 h 2237474"/>
              <a:gd name="connsiteX111" fmla="*/ 5007075 w 12192000"/>
              <a:gd name="connsiteY111" fmla="*/ 1838626 h 2237474"/>
              <a:gd name="connsiteX112" fmla="*/ 4944087 w 12192000"/>
              <a:gd name="connsiteY112" fmla="*/ 1823332 h 2237474"/>
              <a:gd name="connsiteX113" fmla="*/ 4907662 w 12192000"/>
              <a:gd name="connsiteY113" fmla="*/ 1816900 h 2237474"/>
              <a:gd name="connsiteX114" fmla="*/ 4882386 w 12192000"/>
              <a:gd name="connsiteY114" fmla="*/ 1809844 h 2237474"/>
              <a:gd name="connsiteX115" fmla="*/ 4811440 w 12192000"/>
              <a:gd name="connsiteY115" fmla="*/ 1804655 h 2237474"/>
              <a:gd name="connsiteX116" fmla="*/ 4691075 w 12192000"/>
              <a:gd name="connsiteY116" fmla="*/ 1801389 h 2237474"/>
              <a:gd name="connsiteX117" fmla="*/ 4611738 w 12192000"/>
              <a:gd name="connsiteY117" fmla="*/ 1776964 h 2237474"/>
              <a:gd name="connsiteX118" fmla="*/ 4560070 w 12192000"/>
              <a:gd name="connsiteY118" fmla="*/ 1785640 h 2237474"/>
              <a:gd name="connsiteX119" fmla="*/ 4536503 w 12192000"/>
              <a:gd name="connsiteY119" fmla="*/ 1785334 h 2237474"/>
              <a:gd name="connsiteX120" fmla="*/ 4513724 w 12192000"/>
              <a:gd name="connsiteY120" fmla="*/ 1791996 h 2237474"/>
              <a:gd name="connsiteX121" fmla="*/ 4459810 w 12192000"/>
              <a:gd name="connsiteY121" fmla="*/ 1797886 h 2237474"/>
              <a:gd name="connsiteX122" fmla="*/ 4379064 w 12192000"/>
              <a:gd name="connsiteY122" fmla="*/ 1817177 h 2237474"/>
              <a:gd name="connsiteX123" fmla="*/ 4319209 w 12192000"/>
              <a:gd name="connsiteY123" fmla="*/ 1834833 h 2237474"/>
              <a:gd name="connsiteX124" fmla="*/ 4290981 w 12192000"/>
              <a:gd name="connsiteY124" fmla="*/ 1839677 h 2237474"/>
              <a:gd name="connsiteX125" fmla="*/ 4285792 w 12192000"/>
              <a:gd name="connsiteY125" fmla="*/ 1836231 h 2237474"/>
              <a:gd name="connsiteX126" fmla="*/ 4238372 w 12192000"/>
              <a:gd name="connsiteY126" fmla="*/ 1851480 h 2237474"/>
              <a:gd name="connsiteX127" fmla="*/ 4232517 w 12192000"/>
              <a:gd name="connsiteY127" fmla="*/ 1852567 h 2237474"/>
              <a:gd name="connsiteX128" fmla="*/ 4191732 w 12192000"/>
              <a:gd name="connsiteY128" fmla="*/ 1857328 h 2237474"/>
              <a:gd name="connsiteX129" fmla="*/ 4065532 w 12192000"/>
              <a:gd name="connsiteY129" fmla="*/ 1855477 h 2237474"/>
              <a:gd name="connsiteX130" fmla="*/ 4028460 w 12192000"/>
              <a:gd name="connsiteY130" fmla="*/ 1855137 h 2237474"/>
              <a:gd name="connsiteX131" fmla="*/ 4002267 w 12192000"/>
              <a:gd name="connsiteY131" fmla="*/ 1852352 h 2237474"/>
              <a:gd name="connsiteX132" fmla="*/ 3931396 w 12192000"/>
              <a:gd name="connsiteY132" fmla="*/ 1858915 h 2237474"/>
              <a:gd name="connsiteX133" fmla="*/ 3812162 w 12192000"/>
              <a:gd name="connsiteY133" fmla="*/ 1875501 h 2237474"/>
              <a:gd name="connsiteX134" fmla="*/ 3729530 w 12192000"/>
              <a:gd name="connsiteY134" fmla="*/ 1864513 h 2237474"/>
              <a:gd name="connsiteX135" fmla="*/ 3680177 w 12192000"/>
              <a:gd name="connsiteY135" fmla="*/ 1881552 h 2237474"/>
              <a:gd name="connsiteX136" fmla="*/ 3567259 w 12192000"/>
              <a:gd name="connsiteY136" fmla="*/ 1893482 h 2237474"/>
              <a:gd name="connsiteX137" fmla="*/ 3405770 w 12192000"/>
              <a:gd name="connsiteY137" fmla="*/ 1904591 h 2237474"/>
              <a:gd name="connsiteX138" fmla="*/ 3280097 w 12192000"/>
              <a:gd name="connsiteY138" fmla="*/ 1919610 h 2237474"/>
              <a:gd name="connsiteX139" fmla="*/ 3123424 w 12192000"/>
              <a:gd name="connsiteY139" fmla="*/ 1952930 h 2237474"/>
              <a:gd name="connsiteX140" fmla="*/ 3009910 w 12192000"/>
              <a:gd name="connsiteY140" fmla="*/ 1957866 h 2237474"/>
              <a:gd name="connsiteX141" fmla="*/ 2995934 w 12192000"/>
              <a:gd name="connsiteY141" fmla="*/ 1967085 h 2237474"/>
              <a:gd name="connsiteX142" fmla="*/ 2980071 w 12192000"/>
              <a:gd name="connsiteY142" fmla="*/ 1972988 h 2237474"/>
              <a:gd name="connsiteX143" fmla="*/ 2978094 w 12192000"/>
              <a:gd name="connsiteY143" fmla="*/ 1972369 h 2237474"/>
              <a:gd name="connsiteX144" fmla="*/ 2942858 w 12192000"/>
              <a:gd name="connsiteY144" fmla="*/ 1981367 h 2237474"/>
              <a:gd name="connsiteX145" fmla="*/ 2875436 w 12192000"/>
              <a:gd name="connsiteY145" fmla="*/ 1996977 h 2237474"/>
              <a:gd name="connsiteX146" fmla="*/ 2874892 w 12192000"/>
              <a:gd name="connsiteY146" fmla="*/ 1996085 h 2237474"/>
              <a:gd name="connsiteX147" fmla="*/ 2864145 w 12192000"/>
              <a:gd name="connsiteY147" fmla="*/ 1994061 h 2237474"/>
              <a:gd name="connsiteX148" fmla="*/ 2843662 w 12192000"/>
              <a:gd name="connsiteY148" fmla="*/ 1992498 h 2237474"/>
              <a:gd name="connsiteX149" fmla="*/ 2796128 w 12192000"/>
              <a:gd name="connsiteY149" fmla="*/ 1976403 h 2237474"/>
              <a:gd name="connsiteX150" fmla="*/ 2756784 w 12192000"/>
              <a:gd name="connsiteY150" fmla="*/ 1985116 h 2237474"/>
              <a:gd name="connsiteX151" fmla="*/ 2748833 w 12192000"/>
              <a:gd name="connsiteY151" fmla="*/ 1986323 h 2237474"/>
              <a:gd name="connsiteX152" fmla="*/ 2748661 w 12192000"/>
              <a:gd name="connsiteY152" fmla="*/ 1986122 h 2237474"/>
              <a:gd name="connsiteX153" fmla="*/ 2740251 w 12192000"/>
              <a:gd name="connsiteY153" fmla="*/ 1986946 h 2237474"/>
              <a:gd name="connsiteX154" fmla="*/ 2718916 w 12192000"/>
              <a:gd name="connsiteY154" fmla="*/ 1990867 h 2237474"/>
              <a:gd name="connsiteX155" fmla="*/ 2713522 w 12192000"/>
              <a:gd name="connsiteY155" fmla="*/ 1990173 h 2237474"/>
              <a:gd name="connsiteX156" fmla="*/ 2680597 w 12192000"/>
              <a:gd name="connsiteY156" fmla="*/ 1984996 h 2237474"/>
              <a:gd name="connsiteX157" fmla="*/ 2578178 w 12192000"/>
              <a:gd name="connsiteY157" fmla="*/ 1990531 h 2237474"/>
              <a:gd name="connsiteX158" fmla="*/ 2476147 w 12192000"/>
              <a:gd name="connsiteY158" fmla="*/ 1998305 h 2237474"/>
              <a:gd name="connsiteX159" fmla="*/ 2373568 w 12192000"/>
              <a:gd name="connsiteY159" fmla="*/ 2003219 h 2237474"/>
              <a:gd name="connsiteX160" fmla="*/ 2321399 w 12192000"/>
              <a:gd name="connsiteY160" fmla="*/ 1989467 h 2237474"/>
              <a:gd name="connsiteX161" fmla="*/ 2315525 w 12192000"/>
              <a:gd name="connsiteY161" fmla="*/ 1989708 h 2237474"/>
              <a:gd name="connsiteX162" fmla="*/ 2300792 w 12192000"/>
              <a:gd name="connsiteY162" fmla="*/ 1994290 h 2237474"/>
              <a:gd name="connsiteX163" fmla="*/ 2295469 w 12192000"/>
              <a:gd name="connsiteY163" fmla="*/ 1996659 h 2237474"/>
              <a:gd name="connsiteX164" fmla="*/ 2287219 w 12192000"/>
              <a:gd name="connsiteY164" fmla="*/ 1998750 h 2237474"/>
              <a:gd name="connsiteX165" fmla="*/ 2286948 w 12192000"/>
              <a:gd name="connsiteY165" fmla="*/ 1998596 h 2237474"/>
              <a:gd name="connsiteX166" fmla="*/ 2243069 w 12192000"/>
              <a:gd name="connsiteY166" fmla="*/ 2015111 h 2237474"/>
              <a:gd name="connsiteX167" fmla="*/ 2186609 w 12192000"/>
              <a:gd name="connsiteY167" fmla="*/ 2008263 h 2237474"/>
              <a:gd name="connsiteX168" fmla="*/ 2164831 w 12192000"/>
              <a:gd name="connsiteY168" fmla="*/ 2010143 h 2237474"/>
              <a:gd name="connsiteX169" fmla="*/ 2152836 w 12192000"/>
              <a:gd name="connsiteY169" fmla="*/ 2010048 h 2237474"/>
              <a:gd name="connsiteX170" fmla="*/ 2117102 w 12192000"/>
              <a:gd name="connsiteY170" fmla="*/ 2023004 h 2237474"/>
              <a:gd name="connsiteX171" fmla="*/ 2111935 w 12192000"/>
              <a:gd name="connsiteY171" fmla="*/ 2023163 h 2237474"/>
              <a:gd name="connsiteX172" fmla="*/ 2089991 w 12192000"/>
              <a:gd name="connsiteY172" fmla="*/ 2034193 h 2237474"/>
              <a:gd name="connsiteX173" fmla="*/ 2058061 w 12192000"/>
              <a:gd name="connsiteY173" fmla="*/ 2047942 h 2237474"/>
              <a:gd name="connsiteX174" fmla="*/ 2055737 w 12192000"/>
              <a:gd name="connsiteY174" fmla="*/ 2047704 h 2237474"/>
              <a:gd name="connsiteX175" fmla="*/ 2042244 w 12192000"/>
              <a:gd name="connsiteY175" fmla="*/ 2055560 h 2237474"/>
              <a:gd name="connsiteX176" fmla="*/ 1976224 w 12192000"/>
              <a:gd name="connsiteY176" fmla="*/ 2074257 h 2237474"/>
              <a:gd name="connsiteX177" fmla="*/ 1877728 w 12192000"/>
              <a:gd name="connsiteY177" fmla="*/ 2101004 h 2237474"/>
              <a:gd name="connsiteX178" fmla="*/ 1759056 w 12192000"/>
              <a:gd name="connsiteY178" fmla="*/ 2125608 h 2237474"/>
              <a:gd name="connsiteX179" fmla="*/ 1637948 w 12192000"/>
              <a:gd name="connsiteY179" fmla="*/ 2172597 h 2237474"/>
              <a:gd name="connsiteX180" fmla="*/ 1434549 w 12192000"/>
              <a:gd name="connsiteY180" fmla="*/ 2234522 h 2237474"/>
              <a:gd name="connsiteX181" fmla="*/ 1398481 w 12192000"/>
              <a:gd name="connsiteY181" fmla="*/ 2237074 h 2237474"/>
              <a:gd name="connsiteX182" fmla="*/ 1398407 w 12192000"/>
              <a:gd name="connsiteY182" fmla="*/ 2237095 h 2237474"/>
              <a:gd name="connsiteX183" fmla="*/ 1370962 w 12192000"/>
              <a:gd name="connsiteY183" fmla="*/ 2237474 h 2237474"/>
              <a:gd name="connsiteX184" fmla="*/ 1356367 w 12192000"/>
              <a:gd name="connsiteY184" fmla="*/ 2235089 h 2237474"/>
              <a:gd name="connsiteX185" fmla="*/ 1324828 w 12192000"/>
              <a:gd name="connsiteY185" fmla="*/ 2231968 h 2237474"/>
              <a:gd name="connsiteX186" fmla="*/ 1297744 w 12192000"/>
              <a:gd name="connsiteY186" fmla="*/ 2235849 h 2237474"/>
              <a:gd name="connsiteX187" fmla="*/ 1286236 w 12192000"/>
              <a:gd name="connsiteY187" fmla="*/ 2233135 h 2237474"/>
              <a:gd name="connsiteX188" fmla="*/ 1283504 w 12192000"/>
              <a:gd name="connsiteY188" fmla="*/ 2233797 h 2237474"/>
              <a:gd name="connsiteX189" fmla="*/ 1279765 w 12192000"/>
              <a:gd name="connsiteY189" fmla="*/ 2229639 h 2237474"/>
              <a:gd name="connsiteX190" fmla="*/ 1195347 w 12192000"/>
              <a:gd name="connsiteY190" fmla="*/ 2212354 h 2237474"/>
              <a:gd name="connsiteX191" fmla="*/ 970251 w 12192000"/>
              <a:gd name="connsiteY191" fmla="*/ 2221029 h 2237474"/>
              <a:gd name="connsiteX192" fmla="*/ 812914 w 12192000"/>
              <a:gd name="connsiteY192" fmla="*/ 2202752 h 2237474"/>
              <a:gd name="connsiteX193" fmla="*/ 800195 w 12192000"/>
              <a:gd name="connsiteY193" fmla="*/ 2209407 h 2237474"/>
              <a:gd name="connsiteX194" fmla="*/ 784978 w 12192000"/>
              <a:gd name="connsiteY194" fmla="*/ 2212360 h 2237474"/>
              <a:gd name="connsiteX195" fmla="*/ 681987 w 12192000"/>
              <a:gd name="connsiteY195" fmla="*/ 2216757 h 2237474"/>
              <a:gd name="connsiteX196" fmla="*/ 669923 w 12192000"/>
              <a:gd name="connsiteY196" fmla="*/ 2211682 h 2237474"/>
              <a:gd name="connsiteX197" fmla="*/ 648680 w 12192000"/>
              <a:gd name="connsiteY197" fmla="*/ 2206229 h 2237474"/>
              <a:gd name="connsiteX198" fmla="*/ 597225 w 12192000"/>
              <a:gd name="connsiteY198" fmla="*/ 2180999 h 2237474"/>
              <a:gd name="connsiteX199" fmla="*/ 558449 w 12192000"/>
              <a:gd name="connsiteY199" fmla="*/ 2182346 h 2237474"/>
              <a:gd name="connsiteX200" fmla="*/ 550517 w 12192000"/>
              <a:gd name="connsiteY200" fmla="*/ 2182060 h 2237474"/>
              <a:gd name="connsiteX201" fmla="*/ 550309 w 12192000"/>
              <a:gd name="connsiteY201" fmla="*/ 2181825 h 2237474"/>
              <a:gd name="connsiteX202" fmla="*/ 541836 w 12192000"/>
              <a:gd name="connsiteY202" fmla="*/ 2181063 h 2237474"/>
              <a:gd name="connsiteX203" fmla="*/ 536057 w 12192000"/>
              <a:gd name="connsiteY203" fmla="*/ 2181537 h 2237474"/>
              <a:gd name="connsiteX204" fmla="*/ 520671 w 12192000"/>
              <a:gd name="connsiteY204" fmla="*/ 2180980 h 2237474"/>
              <a:gd name="connsiteX205" fmla="*/ 515024 w 12192000"/>
              <a:gd name="connsiteY205" fmla="*/ 2179258 h 2237474"/>
              <a:gd name="connsiteX206" fmla="*/ 512278 w 12192000"/>
              <a:gd name="connsiteY206" fmla="*/ 2176369 h 2237474"/>
              <a:gd name="connsiteX207" fmla="*/ 480419 w 12192000"/>
              <a:gd name="connsiteY207" fmla="*/ 2167807 h 2237474"/>
              <a:gd name="connsiteX208" fmla="*/ 413835 w 12192000"/>
              <a:gd name="connsiteY208" fmla="*/ 2156783 h 2237474"/>
              <a:gd name="connsiteX209" fmla="*/ 376513 w 12192000"/>
              <a:gd name="connsiteY209" fmla="*/ 2154014 h 2237474"/>
              <a:gd name="connsiteX210" fmla="*/ 273386 w 12192000"/>
              <a:gd name="connsiteY210" fmla="*/ 2142551 h 2237474"/>
              <a:gd name="connsiteX211" fmla="*/ 169207 w 12192000"/>
              <a:gd name="connsiteY211" fmla="*/ 2128100 h 2237474"/>
              <a:gd name="connsiteX212" fmla="*/ 93149 w 12192000"/>
              <a:gd name="connsiteY212" fmla="*/ 2105324 h 2237474"/>
              <a:gd name="connsiteX213" fmla="*/ 88109 w 12192000"/>
              <a:gd name="connsiteY213" fmla="*/ 2106704 h 2237474"/>
              <a:gd name="connsiteX214" fmla="*/ 80022 w 12192000"/>
              <a:gd name="connsiteY214" fmla="*/ 2107254 h 2237474"/>
              <a:gd name="connsiteX215" fmla="*/ 79717 w 12192000"/>
              <a:gd name="connsiteY215" fmla="*/ 2107046 h 2237474"/>
              <a:gd name="connsiteX216" fmla="*/ 72352 w 12192000"/>
              <a:gd name="connsiteY216" fmla="*/ 2107991 h 2237474"/>
              <a:gd name="connsiteX217" fmla="*/ 37645 w 12192000"/>
              <a:gd name="connsiteY217" fmla="*/ 2115401 h 2237474"/>
              <a:gd name="connsiteX218" fmla="*/ 4572 w 12192000"/>
              <a:gd name="connsiteY218" fmla="*/ 2111091 h 2237474"/>
              <a:gd name="connsiteX219" fmla="*/ 0 w 12192000"/>
              <a:gd name="connsiteY219" fmla="*/ 2110468 h 2237474"/>
              <a:gd name="connsiteX220" fmla="*/ 0 w 12192000"/>
              <a:gd name="connsiteY22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00499 w 12192000"/>
              <a:gd name="connsiteY34" fmla="*/ 954680 h 2237474"/>
              <a:gd name="connsiteX35" fmla="*/ 9428195 w 12192000"/>
              <a:gd name="connsiteY35" fmla="*/ 986225 h 2237474"/>
              <a:gd name="connsiteX36" fmla="*/ 9410017 w 12192000"/>
              <a:gd name="connsiteY36" fmla="*/ 993931 h 2237474"/>
              <a:gd name="connsiteX37" fmla="*/ 9392919 w 12192000"/>
              <a:gd name="connsiteY37" fmla="*/ 994656 h 2237474"/>
              <a:gd name="connsiteX38" fmla="*/ 9278619 w 12192000"/>
              <a:gd name="connsiteY38" fmla="*/ 1011878 h 2237474"/>
              <a:gd name="connsiteX39" fmla="*/ 9268019 w 12192000"/>
              <a:gd name="connsiteY39" fmla="*/ 1007442 h 2237474"/>
              <a:gd name="connsiteX40" fmla="*/ 9234662 w 12192000"/>
              <a:gd name="connsiteY40" fmla="*/ 1023056 h 2237474"/>
              <a:gd name="connsiteX41" fmla="*/ 9181033 w 12192000"/>
              <a:gd name="connsiteY41" fmla="*/ 1037921 h 2237474"/>
              <a:gd name="connsiteX42" fmla="*/ 9155969 w 12192000"/>
              <a:gd name="connsiteY42" fmla="*/ 1046804 h 2237474"/>
              <a:gd name="connsiteX43" fmla="*/ 9133985 w 12192000"/>
              <a:gd name="connsiteY43" fmla="*/ 1046450 h 2237474"/>
              <a:gd name="connsiteX44" fmla="*/ 9012987 w 12192000"/>
              <a:gd name="connsiteY44" fmla="*/ 1061986 h 2237474"/>
              <a:gd name="connsiteX45" fmla="*/ 8968445 w 12192000"/>
              <a:gd name="connsiteY45" fmla="*/ 1052169 h 2237474"/>
              <a:gd name="connsiteX46" fmla="*/ 8958984 w 12192000"/>
              <a:gd name="connsiteY46" fmla="*/ 1057212 h 2237474"/>
              <a:gd name="connsiteX47" fmla="*/ 8886001 w 12192000"/>
              <a:gd name="connsiteY47" fmla="*/ 1067468 h 2237474"/>
              <a:gd name="connsiteX48" fmla="*/ 8838610 w 12192000"/>
              <a:gd name="connsiteY48" fmla="*/ 1075091 h 2237474"/>
              <a:gd name="connsiteX49" fmla="*/ 8750383 w 12192000"/>
              <a:gd name="connsiteY49" fmla="*/ 1097387 h 2237474"/>
              <a:gd name="connsiteX50" fmla="*/ 8697365 w 12192000"/>
              <a:gd name="connsiteY50" fmla="*/ 1105869 h 2237474"/>
              <a:gd name="connsiteX51" fmla="*/ 8665605 w 12192000"/>
              <a:gd name="connsiteY51" fmla="*/ 1110791 h 2237474"/>
              <a:gd name="connsiteX52" fmla="*/ 8584946 w 12192000"/>
              <a:gd name="connsiteY52" fmla="*/ 1135226 h 2237474"/>
              <a:gd name="connsiteX53" fmla="*/ 8460755 w 12192000"/>
              <a:gd name="connsiteY53" fmla="*/ 1203427 h 2237474"/>
              <a:gd name="connsiteX54" fmla="*/ 8419755 w 12192000"/>
              <a:gd name="connsiteY54" fmla="*/ 1216260 h 2237474"/>
              <a:gd name="connsiteX55" fmla="*/ 8411626 w 12192000"/>
              <a:gd name="connsiteY55" fmla="*/ 1214397 h 2237474"/>
              <a:gd name="connsiteX56" fmla="*/ 8363469 w 12192000"/>
              <a:gd name="connsiteY56" fmla="*/ 1246658 h 2237474"/>
              <a:gd name="connsiteX57" fmla="*/ 8275497 w 12192000"/>
              <a:gd name="connsiteY57" fmla="*/ 1264396 h 2237474"/>
              <a:gd name="connsiteX58" fmla="*/ 8206287 w 12192000"/>
              <a:gd name="connsiteY58" fmla="*/ 1273060 h 2237474"/>
              <a:gd name="connsiteX59" fmla="*/ 8168705 w 12192000"/>
              <a:gd name="connsiteY59" fmla="*/ 1279956 h 2237474"/>
              <a:gd name="connsiteX60" fmla="*/ 8139997 w 12192000"/>
              <a:gd name="connsiteY60" fmla="*/ 1282713 h 2237474"/>
              <a:gd name="connsiteX61" fmla="*/ 8074238 w 12192000"/>
              <a:gd name="connsiteY61" fmla="*/ 1301895 h 2237474"/>
              <a:gd name="connsiteX62" fmla="*/ 7968292 w 12192000"/>
              <a:gd name="connsiteY62" fmla="*/ 1338779 h 2237474"/>
              <a:gd name="connsiteX63" fmla="*/ 7945122 w 12192000"/>
              <a:gd name="connsiteY63" fmla="*/ 1345477 h 2237474"/>
              <a:gd name="connsiteX64" fmla="*/ 7902328 w 12192000"/>
              <a:gd name="connsiteY64" fmla="*/ 1345865 h 2237474"/>
              <a:gd name="connsiteX65" fmla="*/ 7875879 w 12192000"/>
              <a:gd name="connsiteY65" fmla="*/ 1345646 h 2237474"/>
              <a:gd name="connsiteX66" fmla="*/ 7840612 w 12192000"/>
              <a:gd name="connsiteY66" fmla="*/ 1369373 h 2237474"/>
              <a:gd name="connsiteX67" fmla="*/ 7786819 w 12192000"/>
              <a:gd name="connsiteY67" fmla="*/ 1378970 h 2237474"/>
              <a:gd name="connsiteX68" fmla="*/ 7548172 w 12192000"/>
              <a:gd name="connsiteY68" fmla="*/ 1417460 h 2237474"/>
              <a:gd name="connsiteX69" fmla="*/ 7483437 w 12192000"/>
              <a:gd name="connsiteY69" fmla="*/ 1478152 h 2237474"/>
              <a:gd name="connsiteX70" fmla="*/ 7377870 w 12192000"/>
              <a:gd name="connsiteY70" fmla="*/ 1523319 h 2237474"/>
              <a:gd name="connsiteX71" fmla="*/ 7230737 w 12192000"/>
              <a:gd name="connsiteY71" fmla="*/ 1562633 h 2237474"/>
              <a:gd name="connsiteX72" fmla="*/ 7224458 w 12192000"/>
              <a:gd name="connsiteY72" fmla="*/ 1573008 h 2237474"/>
              <a:gd name="connsiteX73" fmla="*/ 7213486 w 12192000"/>
              <a:gd name="connsiteY73" fmla="*/ 1580987 h 2237474"/>
              <a:gd name="connsiteX74" fmla="*/ 7183121 w 12192000"/>
              <a:gd name="connsiteY74" fmla="*/ 1595162 h 2237474"/>
              <a:gd name="connsiteX75" fmla="*/ 7164601 w 12192000"/>
              <a:gd name="connsiteY75" fmla="*/ 1606490 h 2237474"/>
              <a:gd name="connsiteX76" fmla="*/ 7114651 w 12192000"/>
              <a:gd name="connsiteY76" fmla="*/ 1620959 h 2237474"/>
              <a:gd name="connsiteX77" fmla="*/ 7092727 w 12192000"/>
              <a:gd name="connsiteY77" fmla="*/ 1623628 h 2237474"/>
              <a:gd name="connsiteX78" fmla="*/ 7031309 w 12192000"/>
              <a:gd name="connsiteY78" fmla="*/ 1619451 h 2237474"/>
              <a:gd name="connsiteX79" fmla="*/ 6999084 w 12192000"/>
              <a:gd name="connsiteY79" fmla="*/ 1634317 h 2237474"/>
              <a:gd name="connsiteX80" fmla="*/ 6992107 w 12192000"/>
              <a:gd name="connsiteY80" fmla="*/ 1636860 h 2237474"/>
              <a:gd name="connsiteX81" fmla="*/ 6991765 w 12192000"/>
              <a:gd name="connsiteY81" fmla="*/ 1636725 h 2237474"/>
              <a:gd name="connsiteX82" fmla="*/ 6900177 w 12192000"/>
              <a:gd name="connsiteY82" fmla="*/ 1636016 h 2237474"/>
              <a:gd name="connsiteX83" fmla="*/ 6795372 w 12192000"/>
              <a:gd name="connsiteY83" fmla="*/ 1644845 h 2237474"/>
              <a:gd name="connsiteX84" fmla="*/ 6692251 w 12192000"/>
              <a:gd name="connsiteY84" fmla="*/ 1656357 h 2237474"/>
              <a:gd name="connsiteX85" fmla="*/ 6655235 w 12192000"/>
              <a:gd name="connsiteY85" fmla="*/ 1661869 h 2237474"/>
              <a:gd name="connsiteX86" fmla="*/ 6587857 w 12192000"/>
              <a:gd name="connsiteY86" fmla="*/ 1665769 h 2237474"/>
              <a:gd name="connsiteX87" fmla="*/ 6554894 w 12192000"/>
              <a:gd name="connsiteY87" fmla="*/ 1664428 h 2237474"/>
              <a:gd name="connsiteX88" fmla="*/ 6516595 w 12192000"/>
              <a:gd name="connsiteY88" fmla="*/ 1667475 h 2237474"/>
              <a:gd name="connsiteX89" fmla="*/ 6508541 w 12192000"/>
              <a:gd name="connsiteY89" fmla="*/ 1668757 h 2237474"/>
              <a:gd name="connsiteX90" fmla="*/ 6471012 w 12192000"/>
              <a:gd name="connsiteY90" fmla="*/ 1678604 h 2237474"/>
              <a:gd name="connsiteX91" fmla="*/ 6415265 w 12192000"/>
              <a:gd name="connsiteY91" fmla="*/ 1665317 h 2237474"/>
              <a:gd name="connsiteX92" fmla="*/ 6364035 w 12192000"/>
              <a:gd name="connsiteY92" fmla="*/ 1667683 h 2237474"/>
              <a:gd name="connsiteX93" fmla="*/ 6280959 w 12192000"/>
              <a:gd name="connsiteY93" fmla="*/ 1689329 h 2237474"/>
              <a:gd name="connsiteX94" fmla="*/ 6243319 w 12192000"/>
              <a:gd name="connsiteY94" fmla="*/ 1695560 h 2237474"/>
              <a:gd name="connsiteX95" fmla="*/ 6098321 w 12192000"/>
              <a:gd name="connsiteY95" fmla="*/ 1721646 h 2237474"/>
              <a:gd name="connsiteX96" fmla="*/ 5880652 w 12192000"/>
              <a:gd name="connsiteY96" fmla="*/ 1779643 h 2237474"/>
              <a:gd name="connsiteX97" fmla="*/ 5785959 w 12192000"/>
              <a:gd name="connsiteY97" fmla="*/ 1775307 h 2237474"/>
              <a:gd name="connsiteX98" fmla="*/ 5643534 w 12192000"/>
              <a:gd name="connsiteY98" fmla="*/ 1802919 h 2237474"/>
              <a:gd name="connsiteX99" fmla="*/ 5518799 w 12192000"/>
              <a:gd name="connsiteY99" fmla="*/ 1818312 h 2237474"/>
              <a:gd name="connsiteX100" fmla="*/ 5505014 w 12192000"/>
              <a:gd name="connsiteY100" fmla="*/ 1819259 h 2237474"/>
              <a:gd name="connsiteX101" fmla="*/ 5453307 w 12192000"/>
              <a:gd name="connsiteY101" fmla="*/ 1815450 h 2237474"/>
              <a:gd name="connsiteX102" fmla="*/ 5364192 w 12192000"/>
              <a:gd name="connsiteY102" fmla="*/ 1826074 h 2237474"/>
              <a:gd name="connsiteX103" fmla="*/ 5350380 w 12192000"/>
              <a:gd name="connsiteY103" fmla="*/ 1830891 h 2237474"/>
              <a:gd name="connsiteX104" fmla="*/ 5259633 w 12192000"/>
              <a:gd name="connsiteY104" fmla="*/ 1837160 h 2237474"/>
              <a:gd name="connsiteX105" fmla="*/ 5197513 w 12192000"/>
              <a:gd name="connsiteY105" fmla="*/ 1844718 h 2237474"/>
              <a:gd name="connsiteX106" fmla="*/ 5168852 w 12192000"/>
              <a:gd name="connsiteY106" fmla="*/ 1844846 h 2237474"/>
              <a:gd name="connsiteX107" fmla="*/ 5114927 w 12192000"/>
              <a:gd name="connsiteY107" fmla="*/ 1847827 h 2237474"/>
              <a:gd name="connsiteX108" fmla="*/ 5108970 w 12192000"/>
              <a:gd name="connsiteY108" fmla="*/ 1847935 h 2237474"/>
              <a:gd name="connsiteX109" fmla="*/ 5067961 w 12192000"/>
              <a:gd name="connsiteY109" fmla="*/ 1845917 h 2237474"/>
              <a:gd name="connsiteX110" fmla="*/ 5007075 w 12192000"/>
              <a:gd name="connsiteY110" fmla="*/ 1838626 h 2237474"/>
              <a:gd name="connsiteX111" fmla="*/ 4944087 w 12192000"/>
              <a:gd name="connsiteY111" fmla="*/ 1823332 h 2237474"/>
              <a:gd name="connsiteX112" fmla="*/ 4907662 w 12192000"/>
              <a:gd name="connsiteY112" fmla="*/ 1816900 h 2237474"/>
              <a:gd name="connsiteX113" fmla="*/ 4882386 w 12192000"/>
              <a:gd name="connsiteY113" fmla="*/ 1809844 h 2237474"/>
              <a:gd name="connsiteX114" fmla="*/ 4811440 w 12192000"/>
              <a:gd name="connsiteY114" fmla="*/ 1804655 h 2237474"/>
              <a:gd name="connsiteX115" fmla="*/ 4691075 w 12192000"/>
              <a:gd name="connsiteY115" fmla="*/ 1801389 h 2237474"/>
              <a:gd name="connsiteX116" fmla="*/ 4611738 w 12192000"/>
              <a:gd name="connsiteY116" fmla="*/ 1776964 h 2237474"/>
              <a:gd name="connsiteX117" fmla="*/ 4560070 w 12192000"/>
              <a:gd name="connsiteY117" fmla="*/ 1785640 h 2237474"/>
              <a:gd name="connsiteX118" fmla="*/ 4536503 w 12192000"/>
              <a:gd name="connsiteY118" fmla="*/ 1785334 h 2237474"/>
              <a:gd name="connsiteX119" fmla="*/ 4513724 w 12192000"/>
              <a:gd name="connsiteY119" fmla="*/ 1791996 h 2237474"/>
              <a:gd name="connsiteX120" fmla="*/ 4459810 w 12192000"/>
              <a:gd name="connsiteY120" fmla="*/ 1797886 h 2237474"/>
              <a:gd name="connsiteX121" fmla="*/ 4379064 w 12192000"/>
              <a:gd name="connsiteY121" fmla="*/ 1817177 h 2237474"/>
              <a:gd name="connsiteX122" fmla="*/ 4319209 w 12192000"/>
              <a:gd name="connsiteY122" fmla="*/ 1834833 h 2237474"/>
              <a:gd name="connsiteX123" fmla="*/ 4290981 w 12192000"/>
              <a:gd name="connsiteY123" fmla="*/ 1839677 h 2237474"/>
              <a:gd name="connsiteX124" fmla="*/ 4285792 w 12192000"/>
              <a:gd name="connsiteY124" fmla="*/ 1836231 h 2237474"/>
              <a:gd name="connsiteX125" fmla="*/ 4238372 w 12192000"/>
              <a:gd name="connsiteY125" fmla="*/ 1851480 h 2237474"/>
              <a:gd name="connsiteX126" fmla="*/ 4232517 w 12192000"/>
              <a:gd name="connsiteY126" fmla="*/ 1852567 h 2237474"/>
              <a:gd name="connsiteX127" fmla="*/ 4191732 w 12192000"/>
              <a:gd name="connsiteY127" fmla="*/ 1857328 h 2237474"/>
              <a:gd name="connsiteX128" fmla="*/ 4065532 w 12192000"/>
              <a:gd name="connsiteY128" fmla="*/ 1855477 h 2237474"/>
              <a:gd name="connsiteX129" fmla="*/ 4028460 w 12192000"/>
              <a:gd name="connsiteY129" fmla="*/ 1855137 h 2237474"/>
              <a:gd name="connsiteX130" fmla="*/ 4002267 w 12192000"/>
              <a:gd name="connsiteY130" fmla="*/ 1852352 h 2237474"/>
              <a:gd name="connsiteX131" fmla="*/ 3931396 w 12192000"/>
              <a:gd name="connsiteY131" fmla="*/ 1858915 h 2237474"/>
              <a:gd name="connsiteX132" fmla="*/ 3812162 w 12192000"/>
              <a:gd name="connsiteY132" fmla="*/ 1875501 h 2237474"/>
              <a:gd name="connsiteX133" fmla="*/ 3729530 w 12192000"/>
              <a:gd name="connsiteY133" fmla="*/ 1864513 h 2237474"/>
              <a:gd name="connsiteX134" fmla="*/ 3680177 w 12192000"/>
              <a:gd name="connsiteY134" fmla="*/ 1881552 h 2237474"/>
              <a:gd name="connsiteX135" fmla="*/ 3567259 w 12192000"/>
              <a:gd name="connsiteY135" fmla="*/ 1893482 h 2237474"/>
              <a:gd name="connsiteX136" fmla="*/ 3405770 w 12192000"/>
              <a:gd name="connsiteY136" fmla="*/ 1904591 h 2237474"/>
              <a:gd name="connsiteX137" fmla="*/ 3280097 w 12192000"/>
              <a:gd name="connsiteY137" fmla="*/ 1919610 h 2237474"/>
              <a:gd name="connsiteX138" fmla="*/ 3123424 w 12192000"/>
              <a:gd name="connsiteY138" fmla="*/ 1952930 h 2237474"/>
              <a:gd name="connsiteX139" fmla="*/ 3009910 w 12192000"/>
              <a:gd name="connsiteY139" fmla="*/ 1957866 h 2237474"/>
              <a:gd name="connsiteX140" fmla="*/ 2995934 w 12192000"/>
              <a:gd name="connsiteY140" fmla="*/ 1967085 h 2237474"/>
              <a:gd name="connsiteX141" fmla="*/ 2980071 w 12192000"/>
              <a:gd name="connsiteY141" fmla="*/ 1972988 h 2237474"/>
              <a:gd name="connsiteX142" fmla="*/ 2978094 w 12192000"/>
              <a:gd name="connsiteY142" fmla="*/ 1972369 h 2237474"/>
              <a:gd name="connsiteX143" fmla="*/ 2942858 w 12192000"/>
              <a:gd name="connsiteY143" fmla="*/ 1981367 h 2237474"/>
              <a:gd name="connsiteX144" fmla="*/ 2875436 w 12192000"/>
              <a:gd name="connsiteY144" fmla="*/ 1996977 h 2237474"/>
              <a:gd name="connsiteX145" fmla="*/ 2874892 w 12192000"/>
              <a:gd name="connsiteY145" fmla="*/ 1996085 h 2237474"/>
              <a:gd name="connsiteX146" fmla="*/ 2864145 w 12192000"/>
              <a:gd name="connsiteY146" fmla="*/ 1994061 h 2237474"/>
              <a:gd name="connsiteX147" fmla="*/ 2843662 w 12192000"/>
              <a:gd name="connsiteY147" fmla="*/ 1992498 h 2237474"/>
              <a:gd name="connsiteX148" fmla="*/ 2796128 w 12192000"/>
              <a:gd name="connsiteY148" fmla="*/ 1976403 h 2237474"/>
              <a:gd name="connsiteX149" fmla="*/ 2756784 w 12192000"/>
              <a:gd name="connsiteY149" fmla="*/ 1985116 h 2237474"/>
              <a:gd name="connsiteX150" fmla="*/ 2748833 w 12192000"/>
              <a:gd name="connsiteY150" fmla="*/ 1986323 h 2237474"/>
              <a:gd name="connsiteX151" fmla="*/ 2748661 w 12192000"/>
              <a:gd name="connsiteY151" fmla="*/ 1986122 h 2237474"/>
              <a:gd name="connsiteX152" fmla="*/ 2740251 w 12192000"/>
              <a:gd name="connsiteY152" fmla="*/ 1986946 h 2237474"/>
              <a:gd name="connsiteX153" fmla="*/ 2718916 w 12192000"/>
              <a:gd name="connsiteY153" fmla="*/ 1990867 h 2237474"/>
              <a:gd name="connsiteX154" fmla="*/ 2713522 w 12192000"/>
              <a:gd name="connsiteY154" fmla="*/ 1990173 h 2237474"/>
              <a:gd name="connsiteX155" fmla="*/ 2680597 w 12192000"/>
              <a:gd name="connsiteY155" fmla="*/ 1984996 h 2237474"/>
              <a:gd name="connsiteX156" fmla="*/ 2578178 w 12192000"/>
              <a:gd name="connsiteY156" fmla="*/ 1990531 h 2237474"/>
              <a:gd name="connsiteX157" fmla="*/ 2476147 w 12192000"/>
              <a:gd name="connsiteY157" fmla="*/ 1998305 h 2237474"/>
              <a:gd name="connsiteX158" fmla="*/ 2373568 w 12192000"/>
              <a:gd name="connsiteY158" fmla="*/ 2003219 h 2237474"/>
              <a:gd name="connsiteX159" fmla="*/ 2321399 w 12192000"/>
              <a:gd name="connsiteY159" fmla="*/ 1989467 h 2237474"/>
              <a:gd name="connsiteX160" fmla="*/ 2315525 w 12192000"/>
              <a:gd name="connsiteY160" fmla="*/ 1989708 h 2237474"/>
              <a:gd name="connsiteX161" fmla="*/ 2300792 w 12192000"/>
              <a:gd name="connsiteY161" fmla="*/ 1994290 h 2237474"/>
              <a:gd name="connsiteX162" fmla="*/ 2295469 w 12192000"/>
              <a:gd name="connsiteY162" fmla="*/ 1996659 h 2237474"/>
              <a:gd name="connsiteX163" fmla="*/ 2287219 w 12192000"/>
              <a:gd name="connsiteY163" fmla="*/ 1998750 h 2237474"/>
              <a:gd name="connsiteX164" fmla="*/ 2286948 w 12192000"/>
              <a:gd name="connsiteY164" fmla="*/ 1998596 h 2237474"/>
              <a:gd name="connsiteX165" fmla="*/ 2243069 w 12192000"/>
              <a:gd name="connsiteY165" fmla="*/ 2015111 h 2237474"/>
              <a:gd name="connsiteX166" fmla="*/ 2186609 w 12192000"/>
              <a:gd name="connsiteY166" fmla="*/ 2008263 h 2237474"/>
              <a:gd name="connsiteX167" fmla="*/ 2164831 w 12192000"/>
              <a:gd name="connsiteY167" fmla="*/ 2010143 h 2237474"/>
              <a:gd name="connsiteX168" fmla="*/ 2152836 w 12192000"/>
              <a:gd name="connsiteY168" fmla="*/ 2010048 h 2237474"/>
              <a:gd name="connsiteX169" fmla="*/ 2117102 w 12192000"/>
              <a:gd name="connsiteY169" fmla="*/ 2023004 h 2237474"/>
              <a:gd name="connsiteX170" fmla="*/ 2111935 w 12192000"/>
              <a:gd name="connsiteY170" fmla="*/ 2023163 h 2237474"/>
              <a:gd name="connsiteX171" fmla="*/ 2089991 w 12192000"/>
              <a:gd name="connsiteY171" fmla="*/ 2034193 h 2237474"/>
              <a:gd name="connsiteX172" fmla="*/ 2058061 w 12192000"/>
              <a:gd name="connsiteY172" fmla="*/ 2047942 h 2237474"/>
              <a:gd name="connsiteX173" fmla="*/ 2055737 w 12192000"/>
              <a:gd name="connsiteY173" fmla="*/ 2047704 h 2237474"/>
              <a:gd name="connsiteX174" fmla="*/ 2042244 w 12192000"/>
              <a:gd name="connsiteY174" fmla="*/ 2055560 h 2237474"/>
              <a:gd name="connsiteX175" fmla="*/ 1976224 w 12192000"/>
              <a:gd name="connsiteY175" fmla="*/ 2074257 h 2237474"/>
              <a:gd name="connsiteX176" fmla="*/ 1877728 w 12192000"/>
              <a:gd name="connsiteY176" fmla="*/ 2101004 h 2237474"/>
              <a:gd name="connsiteX177" fmla="*/ 1759056 w 12192000"/>
              <a:gd name="connsiteY177" fmla="*/ 2125608 h 2237474"/>
              <a:gd name="connsiteX178" fmla="*/ 1637948 w 12192000"/>
              <a:gd name="connsiteY178" fmla="*/ 2172597 h 2237474"/>
              <a:gd name="connsiteX179" fmla="*/ 1434549 w 12192000"/>
              <a:gd name="connsiteY179" fmla="*/ 2234522 h 2237474"/>
              <a:gd name="connsiteX180" fmla="*/ 1398481 w 12192000"/>
              <a:gd name="connsiteY180" fmla="*/ 2237074 h 2237474"/>
              <a:gd name="connsiteX181" fmla="*/ 1398407 w 12192000"/>
              <a:gd name="connsiteY181" fmla="*/ 2237095 h 2237474"/>
              <a:gd name="connsiteX182" fmla="*/ 1370962 w 12192000"/>
              <a:gd name="connsiteY182" fmla="*/ 2237474 h 2237474"/>
              <a:gd name="connsiteX183" fmla="*/ 1356367 w 12192000"/>
              <a:gd name="connsiteY183" fmla="*/ 2235089 h 2237474"/>
              <a:gd name="connsiteX184" fmla="*/ 1324828 w 12192000"/>
              <a:gd name="connsiteY184" fmla="*/ 2231968 h 2237474"/>
              <a:gd name="connsiteX185" fmla="*/ 1297744 w 12192000"/>
              <a:gd name="connsiteY185" fmla="*/ 2235849 h 2237474"/>
              <a:gd name="connsiteX186" fmla="*/ 1286236 w 12192000"/>
              <a:gd name="connsiteY186" fmla="*/ 2233135 h 2237474"/>
              <a:gd name="connsiteX187" fmla="*/ 1283504 w 12192000"/>
              <a:gd name="connsiteY187" fmla="*/ 2233797 h 2237474"/>
              <a:gd name="connsiteX188" fmla="*/ 1279765 w 12192000"/>
              <a:gd name="connsiteY188" fmla="*/ 2229639 h 2237474"/>
              <a:gd name="connsiteX189" fmla="*/ 1195347 w 12192000"/>
              <a:gd name="connsiteY189" fmla="*/ 2212354 h 2237474"/>
              <a:gd name="connsiteX190" fmla="*/ 970251 w 12192000"/>
              <a:gd name="connsiteY190" fmla="*/ 2221029 h 2237474"/>
              <a:gd name="connsiteX191" fmla="*/ 812914 w 12192000"/>
              <a:gd name="connsiteY191" fmla="*/ 2202752 h 2237474"/>
              <a:gd name="connsiteX192" fmla="*/ 800195 w 12192000"/>
              <a:gd name="connsiteY192" fmla="*/ 2209407 h 2237474"/>
              <a:gd name="connsiteX193" fmla="*/ 784978 w 12192000"/>
              <a:gd name="connsiteY193" fmla="*/ 2212360 h 2237474"/>
              <a:gd name="connsiteX194" fmla="*/ 681987 w 12192000"/>
              <a:gd name="connsiteY194" fmla="*/ 2216757 h 2237474"/>
              <a:gd name="connsiteX195" fmla="*/ 669923 w 12192000"/>
              <a:gd name="connsiteY195" fmla="*/ 2211682 h 2237474"/>
              <a:gd name="connsiteX196" fmla="*/ 648680 w 12192000"/>
              <a:gd name="connsiteY196" fmla="*/ 2206229 h 2237474"/>
              <a:gd name="connsiteX197" fmla="*/ 597225 w 12192000"/>
              <a:gd name="connsiteY197" fmla="*/ 2180999 h 2237474"/>
              <a:gd name="connsiteX198" fmla="*/ 558449 w 12192000"/>
              <a:gd name="connsiteY198" fmla="*/ 2182346 h 2237474"/>
              <a:gd name="connsiteX199" fmla="*/ 550517 w 12192000"/>
              <a:gd name="connsiteY199" fmla="*/ 2182060 h 2237474"/>
              <a:gd name="connsiteX200" fmla="*/ 550309 w 12192000"/>
              <a:gd name="connsiteY200" fmla="*/ 2181825 h 2237474"/>
              <a:gd name="connsiteX201" fmla="*/ 541836 w 12192000"/>
              <a:gd name="connsiteY201" fmla="*/ 2181063 h 2237474"/>
              <a:gd name="connsiteX202" fmla="*/ 536057 w 12192000"/>
              <a:gd name="connsiteY202" fmla="*/ 2181537 h 2237474"/>
              <a:gd name="connsiteX203" fmla="*/ 520671 w 12192000"/>
              <a:gd name="connsiteY203" fmla="*/ 2180980 h 2237474"/>
              <a:gd name="connsiteX204" fmla="*/ 515024 w 12192000"/>
              <a:gd name="connsiteY204" fmla="*/ 2179258 h 2237474"/>
              <a:gd name="connsiteX205" fmla="*/ 512278 w 12192000"/>
              <a:gd name="connsiteY205" fmla="*/ 2176369 h 2237474"/>
              <a:gd name="connsiteX206" fmla="*/ 480419 w 12192000"/>
              <a:gd name="connsiteY206" fmla="*/ 2167807 h 2237474"/>
              <a:gd name="connsiteX207" fmla="*/ 413835 w 12192000"/>
              <a:gd name="connsiteY207" fmla="*/ 2156783 h 2237474"/>
              <a:gd name="connsiteX208" fmla="*/ 376513 w 12192000"/>
              <a:gd name="connsiteY208" fmla="*/ 2154014 h 2237474"/>
              <a:gd name="connsiteX209" fmla="*/ 273386 w 12192000"/>
              <a:gd name="connsiteY209" fmla="*/ 2142551 h 2237474"/>
              <a:gd name="connsiteX210" fmla="*/ 169207 w 12192000"/>
              <a:gd name="connsiteY210" fmla="*/ 2128100 h 2237474"/>
              <a:gd name="connsiteX211" fmla="*/ 93149 w 12192000"/>
              <a:gd name="connsiteY211" fmla="*/ 2105324 h 2237474"/>
              <a:gd name="connsiteX212" fmla="*/ 88109 w 12192000"/>
              <a:gd name="connsiteY212" fmla="*/ 2106704 h 2237474"/>
              <a:gd name="connsiteX213" fmla="*/ 80022 w 12192000"/>
              <a:gd name="connsiteY213" fmla="*/ 2107254 h 2237474"/>
              <a:gd name="connsiteX214" fmla="*/ 79717 w 12192000"/>
              <a:gd name="connsiteY214" fmla="*/ 2107046 h 2237474"/>
              <a:gd name="connsiteX215" fmla="*/ 72352 w 12192000"/>
              <a:gd name="connsiteY215" fmla="*/ 2107991 h 2237474"/>
              <a:gd name="connsiteX216" fmla="*/ 37645 w 12192000"/>
              <a:gd name="connsiteY216" fmla="*/ 2115401 h 2237474"/>
              <a:gd name="connsiteX217" fmla="*/ 4572 w 12192000"/>
              <a:gd name="connsiteY217" fmla="*/ 2111091 h 2237474"/>
              <a:gd name="connsiteX218" fmla="*/ 0 w 12192000"/>
              <a:gd name="connsiteY218" fmla="*/ 2110468 h 2237474"/>
              <a:gd name="connsiteX219" fmla="*/ 0 w 12192000"/>
              <a:gd name="connsiteY21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61459 w 12192000"/>
              <a:gd name="connsiteY27" fmla="*/ 862394 h 2237474"/>
              <a:gd name="connsiteX28" fmla="*/ 9705768 w 12192000"/>
              <a:gd name="connsiteY28" fmla="*/ 894610 h 2237474"/>
              <a:gd name="connsiteX29" fmla="*/ 9683005 w 12192000"/>
              <a:gd name="connsiteY29" fmla="*/ 894128 h 2237474"/>
              <a:gd name="connsiteX30" fmla="*/ 9594438 w 12192000"/>
              <a:gd name="connsiteY30" fmla="*/ 919051 h 2237474"/>
              <a:gd name="connsiteX31" fmla="*/ 9577033 w 12192000"/>
              <a:gd name="connsiteY31" fmla="*/ 922857 h 2237474"/>
              <a:gd name="connsiteX32" fmla="*/ 9544189 w 12192000"/>
              <a:gd name="connsiteY32" fmla="*/ 938966 h 2237474"/>
              <a:gd name="connsiteX33" fmla="*/ 9500499 w 12192000"/>
              <a:gd name="connsiteY33" fmla="*/ 954680 h 2237474"/>
              <a:gd name="connsiteX34" fmla="*/ 9428195 w 12192000"/>
              <a:gd name="connsiteY34" fmla="*/ 986225 h 2237474"/>
              <a:gd name="connsiteX35" fmla="*/ 9410017 w 12192000"/>
              <a:gd name="connsiteY35" fmla="*/ 993931 h 2237474"/>
              <a:gd name="connsiteX36" fmla="*/ 9392919 w 12192000"/>
              <a:gd name="connsiteY36" fmla="*/ 994656 h 2237474"/>
              <a:gd name="connsiteX37" fmla="*/ 9278619 w 12192000"/>
              <a:gd name="connsiteY37" fmla="*/ 1011878 h 2237474"/>
              <a:gd name="connsiteX38" fmla="*/ 9268019 w 12192000"/>
              <a:gd name="connsiteY38" fmla="*/ 1007442 h 2237474"/>
              <a:gd name="connsiteX39" fmla="*/ 9234662 w 12192000"/>
              <a:gd name="connsiteY39" fmla="*/ 1023056 h 2237474"/>
              <a:gd name="connsiteX40" fmla="*/ 9181033 w 12192000"/>
              <a:gd name="connsiteY40" fmla="*/ 1037921 h 2237474"/>
              <a:gd name="connsiteX41" fmla="*/ 9155969 w 12192000"/>
              <a:gd name="connsiteY41" fmla="*/ 1046804 h 2237474"/>
              <a:gd name="connsiteX42" fmla="*/ 9133985 w 12192000"/>
              <a:gd name="connsiteY42" fmla="*/ 1046450 h 2237474"/>
              <a:gd name="connsiteX43" fmla="*/ 9012987 w 12192000"/>
              <a:gd name="connsiteY43" fmla="*/ 1061986 h 2237474"/>
              <a:gd name="connsiteX44" fmla="*/ 8968445 w 12192000"/>
              <a:gd name="connsiteY44" fmla="*/ 1052169 h 2237474"/>
              <a:gd name="connsiteX45" fmla="*/ 8958984 w 12192000"/>
              <a:gd name="connsiteY45" fmla="*/ 1057212 h 2237474"/>
              <a:gd name="connsiteX46" fmla="*/ 8886001 w 12192000"/>
              <a:gd name="connsiteY46" fmla="*/ 1067468 h 2237474"/>
              <a:gd name="connsiteX47" fmla="*/ 8838610 w 12192000"/>
              <a:gd name="connsiteY47" fmla="*/ 1075091 h 2237474"/>
              <a:gd name="connsiteX48" fmla="*/ 8750383 w 12192000"/>
              <a:gd name="connsiteY48" fmla="*/ 1097387 h 2237474"/>
              <a:gd name="connsiteX49" fmla="*/ 8697365 w 12192000"/>
              <a:gd name="connsiteY49" fmla="*/ 1105869 h 2237474"/>
              <a:gd name="connsiteX50" fmla="*/ 8665605 w 12192000"/>
              <a:gd name="connsiteY50" fmla="*/ 1110791 h 2237474"/>
              <a:gd name="connsiteX51" fmla="*/ 8584946 w 12192000"/>
              <a:gd name="connsiteY51" fmla="*/ 1135226 h 2237474"/>
              <a:gd name="connsiteX52" fmla="*/ 8460755 w 12192000"/>
              <a:gd name="connsiteY52" fmla="*/ 1203427 h 2237474"/>
              <a:gd name="connsiteX53" fmla="*/ 8419755 w 12192000"/>
              <a:gd name="connsiteY53" fmla="*/ 1216260 h 2237474"/>
              <a:gd name="connsiteX54" fmla="*/ 8411626 w 12192000"/>
              <a:gd name="connsiteY54" fmla="*/ 1214397 h 2237474"/>
              <a:gd name="connsiteX55" fmla="*/ 8363469 w 12192000"/>
              <a:gd name="connsiteY55" fmla="*/ 1246658 h 2237474"/>
              <a:gd name="connsiteX56" fmla="*/ 8275497 w 12192000"/>
              <a:gd name="connsiteY56" fmla="*/ 1264396 h 2237474"/>
              <a:gd name="connsiteX57" fmla="*/ 8206287 w 12192000"/>
              <a:gd name="connsiteY57" fmla="*/ 1273060 h 2237474"/>
              <a:gd name="connsiteX58" fmla="*/ 8168705 w 12192000"/>
              <a:gd name="connsiteY58" fmla="*/ 1279956 h 2237474"/>
              <a:gd name="connsiteX59" fmla="*/ 8139997 w 12192000"/>
              <a:gd name="connsiteY59" fmla="*/ 1282713 h 2237474"/>
              <a:gd name="connsiteX60" fmla="*/ 8074238 w 12192000"/>
              <a:gd name="connsiteY60" fmla="*/ 1301895 h 2237474"/>
              <a:gd name="connsiteX61" fmla="*/ 7968292 w 12192000"/>
              <a:gd name="connsiteY61" fmla="*/ 1338779 h 2237474"/>
              <a:gd name="connsiteX62" fmla="*/ 7945122 w 12192000"/>
              <a:gd name="connsiteY62" fmla="*/ 1345477 h 2237474"/>
              <a:gd name="connsiteX63" fmla="*/ 7902328 w 12192000"/>
              <a:gd name="connsiteY63" fmla="*/ 1345865 h 2237474"/>
              <a:gd name="connsiteX64" fmla="*/ 7875879 w 12192000"/>
              <a:gd name="connsiteY64" fmla="*/ 1345646 h 2237474"/>
              <a:gd name="connsiteX65" fmla="*/ 7840612 w 12192000"/>
              <a:gd name="connsiteY65" fmla="*/ 1369373 h 2237474"/>
              <a:gd name="connsiteX66" fmla="*/ 7786819 w 12192000"/>
              <a:gd name="connsiteY66" fmla="*/ 1378970 h 2237474"/>
              <a:gd name="connsiteX67" fmla="*/ 7548172 w 12192000"/>
              <a:gd name="connsiteY67" fmla="*/ 1417460 h 2237474"/>
              <a:gd name="connsiteX68" fmla="*/ 7483437 w 12192000"/>
              <a:gd name="connsiteY68" fmla="*/ 1478152 h 2237474"/>
              <a:gd name="connsiteX69" fmla="*/ 7377870 w 12192000"/>
              <a:gd name="connsiteY69" fmla="*/ 1523319 h 2237474"/>
              <a:gd name="connsiteX70" fmla="*/ 7230737 w 12192000"/>
              <a:gd name="connsiteY70" fmla="*/ 1562633 h 2237474"/>
              <a:gd name="connsiteX71" fmla="*/ 7224458 w 12192000"/>
              <a:gd name="connsiteY71" fmla="*/ 1573008 h 2237474"/>
              <a:gd name="connsiteX72" fmla="*/ 7213486 w 12192000"/>
              <a:gd name="connsiteY72" fmla="*/ 1580987 h 2237474"/>
              <a:gd name="connsiteX73" fmla="*/ 7183121 w 12192000"/>
              <a:gd name="connsiteY73" fmla="*/ 1595162 h 2237474"/>
              <a:gd name="connsiteX74" fmla="*/ 7164601 w 12192000"/>
              <a:gd name="connsiteY74" fmla="*/ 1606490 h 2237474"/>
              <a:gd name="connsiteX75" fmla="*/ 7114651 w 12192000"/>
              <a:gd name="connsiteY75" fmla="*/ 1620959 h 2237474"/>
              <a:gd name="connsiteX76" fmla="*/ 7092727 w 12192000"/>
              <a:gd name="connsiteY76" fmla="*/ 1623628 h 2237474"/>
              <a:gd name="connsiteX77" fmla="*/ 7031309 w 12192000"/>
              <a:gd name="connsiteY77" fmla="*/ 1619451 h 2237474"/>
              <a:gd name="connsiteX78" fmla="*/ 6999084 w 12192000"/>
              <a:gd name="connsiteY78" fmla="*/ 1634317 h 2237474"/>
              <a:gd name="connsiteX79" fmla="*/ 6992107 w 12192000"/>
              <a:gd name="connsiteY79" fmla="*/ 1636860 h 2237474"/>
              <a:gd name="connsiteX80" fmla="*/ 6991765 w 12192000"/>
              <a:gd name="connsiteY80" fmla="*/ 1636725 h 2237474"/>
              <a:gd name="connsiteX81" fmla="*/ 6900177 w 12192000"/>
              <a:gd name="connsiteY81" fmla="*/ 1636016 h 2237474"/>
              <a:gd name="connsiteX82" fmla="*/ 6795372 w 12192000"/>
              <a:gd name="connsiteY82" fmla="*/ 1644845 h 2237474"/>
              <a:gd name="connsiteX83" fmla="*/ 6692251 w 12192000"/>
              <a:gd name="connsiteY83" fmla="*/ 1656357 h 2237474"/>
              <a:gd name="connsiteX84" fmla="*/ 6655235 w 12192000"/>
              <a:gd name="connsiteY84" fmla="*/ 1661869 h 2237474"/>
              <a:gd name="connsiteX85" fmla="*/ 6587857 w 12192000"/>
              <a:gd name="connsiteY85" fmla="*/ 1665769 h 2237474"/>
              <a:gd name="connsiteX86" fmla="*/ 6554894 w 12192000"/>
              <a:gd name="connsiteY86" fmla="*/ 1664428 h 2237474"/>
              <a:gd name="connsiteX87" fmla="*/ 6516595 w 12192000"/>
              <a:gd name="connsiteY87" fmla="*/ 1667475 h 2237474"/>
              <a:gd name="connsiteX88" fmla="*/ 6508541 w 12192000"/>
              <a:gd name="connsiteY88" fmla="*/ 1668757 h 2237474"/>
              <a:gd name="connsiteX89" fmla="*/ 6471012 w 12192000"/>
              <a:gd name="connsiteY89" fmla="*/ 1678604 h 2237474"/>
              <a:gd name="connsiteX90" fmla="*/ 6415265 w 12192000"/>
              <a:gd name="connsiteY90" fmla="*/ 1665317 h 2237474"/>
              <a:gd name="connsiteX91" fmla="*/ 6364035 w 12192000"/>
              <a:gd name="connsiteY91" fmla="*/ 1667683 h 2237474"/>
              <a:gd name="connsiteX92" fmla="*/ 6280959 w 12192000"/>
              <a:gd name="connsiteY92" fmla="*/ 1689329 h 2237474"/>
              <a:gd name="connsiteX93" fmla="*/ 6243319 w 12192000"/>
              <a:gd name="connsiteY93" fmla="*/ 1695560 h 2237474"/>
              <a:gd name="connsiteX94" fmla="*/ 6098321 w 12192000"/>
              <a:gd name="connsiteY94" fmla="*/ 1721646 h 2237474"/>
              <a:gd name="connsiteX95" fmla="*/ 5880652 w 12192000"/>
              <a:gd name="connsiteY95" fmla="*/ 1779643 h 2237474"/>
              <a:gd name="connsiteX96" fmla="*/ 5785959 w 12192000"/>
              <a:gd name="connsiteY96" fmla="*/ 1775307 h 2237474"/>
              <a:gd name="connsiteX97" fmla="*/ 5643534 w 12192000"/>
              <a:gd name="connsiteY97" fmla="*/ 1802919 h 2237474"/>
              <a:gd name="connsiteX98" fmla="*/ 5518799 w 12192000"/>
              <a:gd name="connsiteY98" fmla="*/ 1818312 h 2237474"/>
              <a:gd name="connsiteX99" fmla="*/ 5505014 w 12192000"/>
              <a:gd name="connsiteY99" fmla="*/ 1819259 h 2237474"/>
              <a:gd name="connsiteX100" fmla="*/ 5453307 w 12192000"/>
              <a:gd name="connsiteY100" fmla="*/ 1815450 h 2237474"/>
              <a:gd name="connsiteX101" fmla="*/ 5364192 w 12192000"/>
              <a:gd name="connsiteY101" fmla="*/ 1826074 h 2237474"/>
              <a:gd name="connsiteX102" fmla="*/ 5350380 w 12192000"/>
              <a:gd name="connsiteY102" fmla="*/ 1830891 h 2237474"/>
              <a:gd name="connsiteX103" fmla="*/ 5259633 w 12192000"/>
              <a:gd name="connsiteY103" fmla="*/ 1837160 h 2237474"/>
              <a:gd name="connsiteX104" fmla="*/ 5197513 w 12192000"/>
              <a:gd name="connsiteY104" fmla="*/ 1844718 h 2237474"/>
              <a:gd name="connsiteX105" fmla="*/ 5168852 w 12192000"/>
              <a:gd name="connsiteY105" fmla="*/ 1844846 h 2237474"/>
              <a:gd name="connsiteX106" fmla="*/ 5114927 w 12192000"/>
              <a:gd name="connsiteY106" fmla="*/ 1847827 h 2237474"/>
              <a:gd name="connsiteX107" fmla="*/ 5108970 w 12192000"/>
              <a:gd name="connsiteY107" fmla="*/ 1847935 h 2237474"/>
              <a:gd name="connsiteX108" fmla="*/ 5067961 w 12192000"/>
              <a:gd name="connsiteY108" fmla="*/ 1845917 h 2237474"/>
              <a:gd name="connsiteX109" fmla="*/ 5007075 w 12192000"/>
              <a:gd name="connsiteY109" fmla="*/ 1838626 h 2237474"/>
              <a:gd name="connsiteX110" fmla="*/ 4944087 w 12192000"/>
              <a:gd name="connsiteY110" fmla="*/ 1823332 h 2237474"/>
              <a:gd name="connsiteX111" fmla="*/ 4907662 w 12192000"/>
              <a:gd name="connsiteY111" fmla="*/ 1816900 h 2237474"/>
              <a:gd name="connsiteX112" fmla="*/ 4882386 w 12192000"/>
              <a:gd name="connsiteY112" fmla="*/ 1809844 h 2237474"/>
              <a:gd name="connsiteX113" fmla="*/ 4811440 w 12192000"/>
              <a:gd name="connsiteY113" fmla="*/ 1804655 h 2237474"/>
              <a:gd name="connsiteX114" fmla="*/ 4691075 w 12192000"/>
              <a:gd name="connsiteY114" fmla="*/ 1801389 h 2237474"/>
              <a:gd name="connsiteX115" fmla="*/ 4611738 w 12192000"/>
              <a:gd name="connsiteY115" fmla="*/ 1776964 h 2237474"/>
              <a:gd name="connsiteX116" fmla="*/ 4560070 w 12192000"/>
              <a:gd name="connsiteY116" fmla="*/ 1785640 h 2237474"/>
              <a:gd name="connsiteX117" fmla="*/ 4536503 w 12192000"/>
              <a:gd name="connsiteY117" fmla="*/ 1785334 h 2237474"/>
              <a:gd name="connsiteX118" fmla="*/ 4513724 w 12192000"/>
              <a:gd name="connsiteY118" fmla="*/ 1791996 h 2237474"/>
              <a:gd name="connsiteX119" fmla="*/ 4459810 w 12192000"/>
              <a:gd name="connsiteY119" fmla="*/ 1797886 h 2237474"/>
              <a:gd name="connsiteX120" fmla="*/ 4379064 w 12192000"/>
              <a:gd name="connsiteY120" fmla="*/ 1817177 h 2237474"/>
              <a:gd name="connsiteX121" fmla="*/ 4319209 w 12192000"/>
              <a:gd name="connsiteY121" fmla="*/ 1834833 h 2237474"/>
              <a:gd name="connsiteX122" fmla="*/ 4290981 w 12192000"/>
              <a:gd name="connsiteY122" fmla="*/ 1839677 h 2237474"/>
              <a:gd name="connsiteX123" fmla="*/ 4285792 w 12192000"/>
              <a:gd name="connsiteY123" fmla="*/ 1836231 h 2237474"/>
              <a:gd name="connsiteX124" fmla="*/ 4238372 w 12192000"/>
              <a:gd name="connsiteY124" fmla="*/ 1851480 h 2237474"/>
              <a:gd name="connsiteX125" fmla="*/ 4232517 w 12192000"/>
              <a:gd name="connsiteY125" fmla="*/ 1852567 h 2237474"/>
              <a:gd name="connsiteX126" fmla="*/ 4191732 w 12192000"/>
              <a:gd name="connsiteY126" fmla="*/ 1857328 h 2237474"/>
              <a:gd name="connsiteX127" fmla="*/ 4065532 w 12192000"/>
              <a:gd name="connsiteY127" fmla="*/ 1855477 h 2237474"/>
              <a:gd name="connsiteX128" fmla="*/ 4028460 w 12192000"/>
              <a:gd name="connsiteY128" fmla="*/ 1855137 h 2237474"/>
              <a:gd name="connsiteX129" fmla="*/ 4002267 w 12192000"/>
              <a:gd name="connsiteY129" fmla="*/ 1852352 h 2237474"/>
              <a:gd name="connsiteX130" fmla="*/ 3931396 w 12192000"/>
              <a:gd name="connsiteY130" fmla="*/ 1858915 h 2237474"/>
              <a:gd name="connsiteX131" fmla="*/ 3812162 w 12192000"/>
              <a:gd name="connsiteY131" fmla="*/ 1875501 h 2237474"/>
              <a:gd name="connsiteX132" fmla="*/ 3729530 w 12192000"/>
              <a:gd name="connsiteY132" fmla="*/ 1864513 h 2237474"/>
              <a:gd name="connsiteX133" fmla="*/ 3680177 w 12192000"/>
              <a:gd name="connsiteY133" fmla="*/ 1881552 h 2237474"/>
              <a:gd name="connsiteX134" fmla="*/ 3567259 w 12192000"/>
              <a:gd name="connsiteY134" fmla="*/ 1893482 h 2237474"/>
              <a:gd name="connsiteX135" fmla="*/ 3405770 w 12192000"/>
              <a:gd name="connsiteY135" fmla="*/ 1904591 h 2237474"/>
              <a:gd name="connsiteX136" fmla="*/ 3280097 w 12192000"/>
              <a:gd name="connsiteY136" fmla="*/ 1919610 h 2237474"/>
              <a:gd name="connsiteX137" fmla="*/ 3123424 w 12192000"/>
              <a:gd name="connsiteY137" fmla="*/ 1952930 h 2237474"/>
              <a:gd name="connsiteX138" fmla="*/ 3009910 w 12192000"/>
              <a:gd name="connsiteY138" fmla="*/ 1957866 h 2237474"/>
              <a:gd name="connsiteX139" fmla="*/ 2995934 w 12192000"/>
              <a:gd name="connsiteY139" fmla="*/ 1967085 h 2237474"/>
              <a:gd name="connsiteX140" fmla="*/ 2980071 w 12192000"/>
              <a:gd name="connsiteY140" fmla="*/ 1972988 h 2237474"/>
              <a:gd name="connsiteX141" fmla="*/ 2978094 w 12192000"/>
              <a:gd name="connsiteY141" fmla="*/ 1972369 h 2237474"/>
              <a:gd name="connsiteX142" fmla="*/ 2942858 w 12192000"/>
              <a:gd name="connsiteY142" fmla="*/ 1981367 h 2237474"/>
              <a:gd name="connsiteX143" fmla="*/ 2875436 w 12192000"/>
              <a:gd name="connsiteY143" fmla="*/ 1996977 h 2237474"/>
              <a:gd name="connsiteX144" fmla="*/ 2874892 w 12192000"/>
              <a:gd name="connsiteY144" fmla="*/ 1996085 h 2237474"/>
              <a:gd name="connsiteX145" fmla="*/ 2864145 w 12192000"/>
              <a:gd name="connsiteY145" fmla="*/ 1994061 h 2237474"/>
              <a:gd name="connsiteX146" fmla="*/ 2843662 w 12192000"/>
              <a:gd name="connsiteY146" fmla="*/ 1992498 h 2237474"/>
              <a:gd name="connsiteX147" fmla="*/ 2796128 w 12192000"/>
              <a:gd name="connsiteY147" fmla="*/ 1976403 h 2237474"/>
              <a:gd name="connsiteX148" fmla="*/ 2756784 w 12192000"/>
              <a:gd name="connsiteY148" fmla="*/ 1985116 h 2237474"/>
              <a:gd name="connsiteX149" fmla="*/ 2748833 w 12192000"/>
              <a:gd name="connsiteY149" fmla="*/ 1986323 h 2237474"/>
              <a:gd name="connsiteX150" fmla="*/ 2748661 w 12192000"/>
              <a:gd name="connsiteY150" fmla="*/ 1986122 h 2237474"/>
              <a:gd name="connsiteX151" fmla="*/ 2740251 w 12192000"/>
              <a:gd name="connsiteY151" fmla="*/ 1986946 h 2237474"/>
              <a:gd name="connsiteX152" fmla="*/ 2718916 w 12192000"/>
              <a:gd name="connsiteY152" fmla="*/ 1990867 h 2237474"/>
              <a:gd name="connsiteX153" fmla="*/ 2713522 w 12192000"/>
              <a:gd name="connsiteY153" fmla="*/ 1990173 h 2237474"/>
              <a:gd name="connsiteX154" fmla="*/ 2680597 w 12192000"/>
              <a:gd name="connsiteY154" fmla="*/ 1984996 h 2237474"/>
              <a:gd name="connsiteX155" fmla="*/ 2578178 w 12192000"/>
              <a:gd name="connsiteY155" fmla="*/ 1990531 h 2237474"/>
              <a:gd name="connsiteX156" fmla="*/ 2476147 w 12192000"/>
              <a:gd name="connsiteY156" fmla="*/ 1998305 h 2237474"/>
              <a:gd name="connsiteX157" fmla="*/ 2373568 w 12192000"/>
              <a:gd name="connsiteY157" fmla="*/ 2003219 h 2237474"/>
              <a:gd name="connsiteX158" fmla="*/ 2321399 w 12192000"/>
              <a:gd name="connsiteY158" fmla="*/ 1989467 h 2237474"/>
              <a:gd name="connsiteX159" fmla="*/ 2315525 w 12192000"/>
              <a:gd name="connsiteY159" fmla="*/ 1989708 h 2237474"/>
              <a:gd name="connsiteX160" fmla="*/ 2300792 w 12192000"/>
              <a:gd name="connsiteY160" fmla="*/ 1994290 h 2237474"/>
              <a:gd name="connsiteX161" fmla="*/ 2295469 w 12192000"/>
              <a:gd name="connsiteY161" fmla="*/ 1996659 h 2237474"/>
              <a:gd name="connsiteX162" fmla="*/ 2287219 w 12192000"/>
              <a:gd name="connsiteY162" fmla="*/ 1998750 h 2237474"/>
              <a:gd name="connsiteX163" fmla="*/ 2286948 w 12192000"/>
              <a:gd name="connsiteY163" fmla="*/ 1998596 h 2237474"/>
              <a:gd name="connsiteX164" fmla="*/ 2243069 w 12192000"/>
              <a:gd name="connsiteY164" fmla="*/ 2015111 h 2237474"/>
              <a:gd name="connsiteX165" fmla="*/ 2186609 w 12192000"/>
              <a:gd name="connsiteY165" fmla="*/ 2008263 h 2237474"/>
              <a:gd name="connsiteX166" fmla="*/ 2164831 w 12192000"/>
              <a:gd name="connsiteY166" fmla="*/ 2010143 h 2237474"/>
              <a:gd name="connsiteX167" fmla="*/ 2152836 w 12192000"/>
              <a:gd name="connsiteY167" fmla="*/ 2010048 h 2237474"/>
              <a:gd name="connsiteX168" fmla="*/ 2117102 w 12192000"/>
              <a:gd name="connsiteY168" fmla="*/ 2023004 h 2237474"/>
              <a:gd name="connsiteX169" fmla="*/ 2111935 w 12192000"/>
              <a:gd name="connsiteY169" fmla="*/ 2023163 h 2237474"/>
              <a:gd name="connsiteX170" fmla="*/ 2089991 w 12192000"/>
              <a:gd name="connsiteY170" fmla="*/ 2034193 h 2237474"/>
              <a:gd name="connsiteX171" fmla="*/ 2058061 w 12192000"/>
              <a:gd name="connsiteY171" fmla="*/ 2047942 h 2237474"/>
              <a:gd name="connsiteX172" fmla="*/ 2055737 w 12192000"/>
              <a:gd name="connsiteY172" fmla="*/ 2047704 h 2237474"/>
              <a:gd name="connsiteX173" fmla="*/ 2042244 w 12192000"/>
              <a:gd name="connsiteY173" fmla="*/ 2055560 h 2237474"/>
              <a:gd name="connsiteX174" fmla="*/ 1976224 w 12192000"/>
              <a:gd name="connsiteY174" fmla="*/ 2074257 h 2237474"/>
              <a:gd name="connsiteX175" fmla="*/ 1877728 w 12192000"/>
              <a:gd name="connsiteY175" fmla="*/ 2101004 h 2237474"/>
              <a:gd name="connsiteX176" fmla="*/ 1759056 w 12192000"/>
              <a:gd name="connsiteY176" fmla="*/ 2125608 h 2237474"/>
              <a:gd name="connsiteX177" fmla="*/ 1637948 w 12192000"/>
              <a:gd name="connsiteY177" fmla="*/ 2172597 h 2237474"/>
              <a:gd name="connsiteX178" fmla="*/ 1434549 w 12192000"/>
              <a:gd name="connsiteY178" fmla="*/ 2234522 h 2237474"/>
              <a:gd name="connsiteX179" fmla="*/ 1398481 w 12192000"/>
              <a:gd name="connsiteY179" fmla="*/ 2237074 h 2237474"/>
              <a:gd name="connsiteX180" fmla="*/ 1398407 w 12192000"/>
              <a:gd name="connsiteY180" fmla="*/ 2237095 h 2237474"/>
              <a:gd name="connsiteX181" fmla="*/ 1370962 w 12192000"/>
              <a:gd name="connsiteY181" fmla="*/ 2237474 h 2237474"/>
              <a:gd name="connsiteX182" fmla="*/ 1356367 w 12192000"/>
              <a:gd name="connsiteY182" fmla="*/ 2235089 h 2237474"/>
              <a:gd name="connsiteX183" fmla="*/ 1324828 w 12192000"/>
              <a:gd name="connsiteY183" fmla="*/ 2231968 h 2237474"/>
              <a:gd name="connsiteX184" fmla="*/ 1297744 w 12192000"/>
              <a:gd name="connsiteY184" fmla="*/ 2235849 h 2237474"/>
              <a:gd name="connsiteX185" fmla="*/ 1286236 w 12192000"/>
              <a:gd name="connsiteY185" fmla="*/ 2233135 h 2237474"/>
              <a:gd name="connsiteX186" fmla="*/ 1283504 w 12192000"/>
              <a:gd name="connsiteY186" fmla="*/ 2233797 h 2237474"/>
              <a:gd name="connsiteX187" fmla="*/ 1279765 w 12192000"/>
              <a:gd name="connsiteY187" fmla="*/ 2229639 h 2237474"/>
              <a:gd name="connsiteX188" fmla="*/ 1195347 w 12192000"/>
              <a:gd name="connsiteY188" fmla="*/ 2212354 h 2237474"/>
              <a:gd name="connsiteX189" fmla="*/ 970251 w 12192000"/>
              <a:gd name="connsiteY189" fmla="*/ 2221029 h 2237474"/>
              <a:gd name="connsiteX190" fmla="*/ 812914 w 12192000"/>
              <a:gd name="connsiteY190" fmla="*/ 2202752 h 2237474"/>
              <a:gd name="connsiteX191" fmla="*/ 800195 w 12192000"/>
              <a:gd name="connsiteY191" fmla="*/ 2209407 h 2237474"/>
              <a:gd name="connsiteX192" fmla="*/ 784978 w 12192000"/>
              <a:gd name="connsiteY192" fmla="*/ 2212360 h 2237474"/>
              <a:gd name="connsiteX193" fmla="*/ 681987 w 12192000"/>
              <a:gd name="connsiteY193" fmla="*/ 2216757 h 2237474"/>
              <a:gd name="connsiteX194" fmla="*/ 669923 w 12192000"/>
              <a:gd name="connsiteY194" fmla="*/ 2211682 h 2237474"/>
              <a:gd name="connsiteX195" fmla="*/ 648680 w 12192000"/>
              <a:gd name="connsiteY195" fmla="*/ 2206229 h 2237474"/>
              <a:gd name="connsiteX196" fmla="*/ 597225 w 12192000"/>
              <a:gd name="connsiteY196" fmla="*/ 2180999 h 2237474"/>
              <a:gd name="connsiteX197" fmla="*/ 558449 w 12192000"/>
              <a:gd name="connsiteY197" fmla="*/ 2182346 h 2237474"/>
              <a:gd name="connsiteX198" fmla="*/ 550517 w 12192000"/>
              <a:gd name="connsiteY198" fmla="*/ 2182060 h 2237474"/>
              <a:gd name="connsiteX199" fmla="*/ 550309 w 12192000"/>
              <a:gd name="connsiteY199" fmla="*/ 2181825 h 2237474"/>
              <a:gd name="connsiteX200" fmla="*/ 541836 w 12192000"/>
              <a:gd name="connsiteY200" fmla="*/ 2181063 h 2237474"/>
              <a:gd name="connsiteX201" fmla="*/ 536057 w 12192000"/>
              <a:gd name="connsiteY201" fmla="*/ 2181537 h 2237474"/>
              <a:gd name="connsiteX202" fmla="*/ 520671 w 12192000"/>
              <a:gd name="connsiteY202" fmla="*/ 2180980 h 2237474"/>
              <a:gd name="connsiteX203" fmla="*/ 515024 w 12192000"/>
              <a:gd name="connsiteY203" fmla="*/ 2179258 h 2237474"/>
              <a:gd name="connsiteX204" fmla="*/ 512278 w 12192000"/>
              <a:gd name="connsiteY204" fmla="*/ 2176369 h 2237474"/>
              <a:gd name="connsiteX205" fmla="*/ 480419 w 12192000"/>
              <a:gd name="connsiteY205" fmla="*/ 2167807 h 2237474"/>
              <a:gd name="connsiteX206" fmla="*/ 413835 w 12192000"/>
              <a:gd name="connsiteY206" fmla="*/ 2156783 h 2237474"/>
              <a:gd name="connsiteX207" fmla="*/ 376513 w 12192000"/>
              <a:gd name="connsiteY207" fmla="*/ 2154014 h 2237474"/>
              <a:gd name="connsiteX208" fmla="*/ 273386 w 12192000"/>
              <a:gd name="connsiteY208" fmla="*/ 2142551 h 2237474"/>
              <a:gd name="connsiteX209" fmla="*/ 169207 w 12192000"/>
              <a:gd name="connsiteY209" fmla="*/ 2128100 h 2237474"/>
              <a:gd name="connsiteX210" fmla="*/ 93149 w 12192000"/>
              <a:gd name="connsiteY210" fmla="*/ 2105324 h 2237474"/>
              <a:gd name="connsiteX211" fmla="*/ 88109 w 12192000"/>
              <a:gd name="connsiteY211" fmla="*/ 2106704 h 2237474"/>
              <a:gd name="connsiteX212" fmla="*/ 80022 w 12192000"/>
              <a:gd name="connsiteY212" fmla="*/ 2107254 h 2237474"/>
              <a:gd name="connsiteX213" fmla="*/ 79717 w 12192000"/>
              <a:gd name="connsiteY213" fmla="*/ 2107046 h 2237474"/>
              <a:gd name="connsiteX214" fmla="*/ 72352 w 12192000"/>
              <a:gd name="connsiteY214" fmla="*/ 2107991 h 2237474"/>
              <a:gd name="connsiteX215" fmla="*/ 37645 w 12192000"/>
              <a:gd name="connsiteY215" fmla="*/ 2115401 h 2237474"/>
              <a:gd name="connsiteX216" fmla="*/ 4572 w 12192000"/>
              <a:gd name="connsiteY216" fmla="*/ 2111091 h 2237474"/>
              <a:gd name="connsiteX217" fmla="*/ 0 w 12192000"/>
              <a:gd name="connsiteY217" fmla="*/ 2110468 h 2237474"/>
              <a:gd name="connsiteX218" fmla="*/ 0 w 12192000"/>
              <a:gd name="connsiteY21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78288 w 12192000"/>
              <a:gd name="connsiteY25" fmla="*/ 854362 h 2237474"/>
              <a:gd name="connsiteX26" fmla="*/ 9761459 w 12192000"/>
              <a:gd name="connsiteY26" fmla="*/ 862394 h 2237474"/>
              <a:gd name="connsiteX27" fmla="*/ 9705768 w 12192000"/>
              <a:gd name="connsiteY27" fmla="*/ 894610 h 2237474"/>
              <a:gd name="connsiteX28" fmla="*/ 9683005 w 12192000"/>
              <a:gd name="connsiteY28" fmla="*/ 894128 h 2237474"/>
              <a:gd name="connsiteX29" fmla="*/ 9594438 w 12192000"/>
              <a:gd name="connsiteY29" fmla="*/ 919051 h 2237474"/>
              <a:gd name="connsiteX30" fmla="*/ 9577033 w 12192000"/>
              <a:gd name="connsiteY30" fmla="*/ 922857 h 2237474"/>
              <a:gd name="connsiteX31" fmla="*/ 9544189 w 12192000"/>
              <a:gd name="connsiteY31" fmla="*/ 938966 h 2237474"/>
              <a:gd name="connsiteX32" fmla="*/ 9500499 w 12192000"/>
              <a:gd name="connsiteY32" fmla="*/ 954680 h 2237474"/>
              <a:gd name="connsiteX33" fmla="*/ 9428195 w 12192000"/>
              <a:gd name="connsiteY33" fmla="*/ 986225 h 2237474"/>
              <a:gd name="connsiteX34" fmla="*/ 9410017 w 12192000"/>
              <a:gd name="connsiteY34" fmla="*/ 993931 h 2237474"/>
              <a:gd name="connsiteX35" fmla="*/ 9392919 w 12192000"/>
              <a:gd name="connsiteY35" fmla="*/ 994656 h 2237474"/>
              <a:gd name="connsiteX36" fmla="*/ 9278619 w 12192000"/>
              <a:gd name="connsiteY36" fmla="*/ 1011878 h 2237474"/>
              <a:gd name="connsiteX37" fmla="*/ 9268019 w 12192000"/>
              <a:gd name="connsiteY37" fmla="*/ 1007442 h 2237474"/>
              <a:gd name="connsiteX38" fmla="*/ 9234662 w 12192000"/>
              <a:gd name="connsiteY38" fmla="*/ 1023056 h 2237474"/>
              <a:gd name="connsiteX39" fmla="*/ 9181033 w 12192000"/>
              <a:gd name="connsiteY39" fmla="*/ 1037921 h 2237474"/>
              <a:gd name="connsiteX40" fmla="*/ 9155969 w 12192000"/>
              <a:gd name="connsiteY40" fmla="*/ 1046804 h 2237474"/>
              <a:gd name="connsiteX41" fmla="*/ 9133985 w 12192000"/>
              <a:gd name="connsiteY41" fmla="*/ 1046450 h 2237474"/>
              <a:gd name="connsiteX42" fmla="*/ 9012987 w 12192000"/>
              <a:gd name="connsiteY42" fmla="*/ 1061986 h 2237474"/>
              <a:gd name="connsiteX43" fmla="*/ 8968445 w 12192000"/>
              <a:gd name="connsiteY43" fmla="*/ 1052169 h 2237474"/>
              <a:gd name="connsiteX44" fmla="*/ 8958984 w 12192000"/>
              <a:gd name="connsiteY44" fmla="*/ 1057212 h 2237474"/>
              <a:gd name="connsiteX45" fmla="*/ 8886001 w 12192000"/>
              <a:gd name="connsiteY45" fmla="*/ 1067468 h 2237474"/>
              <a:gd name="connsiteX46" fmla="*/ 8838610 w 12192000"/>
              <a:gd name="connsiteY46" fmla="*/ 1075091 h 2237474"/>
              <a:gd name="connsiteX47" fmla="*/ 8750383 w 12192000"/>
              <a:gd name="connsiteY47" fmla="*/ 1097387 h 2237474"/>
              <a:gd name="connsiteX48" fmla="*/ 8697365 w 12192000"/>
              <a:gd name="connsiteY48" fmla="*/ 1105869 h 2237474"/>
              <a:gd name="connsiteX49" fmla="*/ 8665605 w 12192000"/>
              <a:gd name="connsiteY49" fmla="*/ 1110791 h 2237474"/>
              <a:gd name="connsiteX50" fmla="*/ 8584946 w 12192000"/>
              <a:gd name="connsiteY50" fmla="*/ 1135226 h 2237474"/>
              <a:gd name="connsiteX51" fmla="*/ 8460755 w 12192000"/>
              <a:gd name="connsiteY51" fmla="*/ 1203427 h 2237474"/>
              <a:gd name="connsiteX52" fmla="*/ 8419755 w 12192000"/>
              <a:gd name="connsiteY52" fmla="*/ 1216260 h 2237474"/>
              <a:gd name="connsiteX53" fmla="*/ 8411626 w 12192000"/>
              <a:gd name="connsiteY53" fmla="*/ 1214397 h 2237474"/>
              <a:gd name="connsiteX54" fmla="*/ 8363469 w 12192000"/>
              <a:gd name="connsiteY54" fmla="*/ 1246658 h 2237474"/>
              <a:gd name="connsiteX55" fmla="*/ 8275497 w 12192000"/>
              <a:gd name="connsiteY55" fmla="*/ 1264396 h 2237474"/>
              <a:gd name="connsiteX56" fmla="*/ 8206287 w 12192000"/>
              <a:gd name="connsiteY56" fmla="*/ 1273060 h 2237474"/>
              <a:gd name="connsiteX57" fmla="*/ 8168705 w 12192000"/>
              <a:gd name="connsiteY57" fmla="*/ 1279956 h 2237474"/>
              <a:gd name="connsiteX58" fmla="*/ 8139997 w 12192000"/>
              <a:gd name="connsiteY58" fmla="*/ 1282713 h 2237474"/>
              <a:gd name="connsiteX59" fmla="*/ 8074238 w 12192000"/>
              <a:gd name="connsiteY59" fmla="*/ 1301895 h 2237474"/>
              <a:gd name="connsiteX60" fmla="*/ 7968292 w 12192000"/>
              <a:gd name="connsiteY60" fmla="*/ 1338779 h 2237474"/>
              <a:gd name="connsiteX61" fmla="*/ 7945122 w 12192000"/>
              <a:gd name="connsiteY61" fmla="*/ 1345477 h 2237474"/>
              <a:gd name="connsiteX62" fmla="*/ 7902328 w 12192000"/>
              <a:gd name="connsiteY62" fmla="*/ 1345865 h 2237474"/>
              <a:gd name="connsiteX63" fmla="*/ 7875879 w 12192000"/>
              <a:gd name="connsiteY63" fmla="*/ 1345646 h 2237474"/>
              <a:gd name="connsiteX64" fmla="*/ 7840612 w 12192000"/>
              <a:gd name="connsiteY64" fmla="*/ 1369373 h 2237474"/>
              <a:gd name="connsiteX65" fmla="*/ 7786819 w 12192000"/>
              <a:gd name="connsiteY65" fmla="*/ 1378970 h 2237474"/>
              <a:gd name="connsiteX66" fmla="*/ 7548172 w 12192000"/>
              <a:gd name="connsiteY66" fmla="*/ 1417460 h 2237474"/>
              <a:gd name="connsiteX67" fmla="*/ 7483437 w 12192000"/>
              <a:gd name="connsiteY67" fmla="*/ 1478152 h 2237474"/>
              <a:gd name="connsiteX68" fmla="*/ 7377870 w 12192000"/>
              <a:gd name="connsiteY68" fmla="*/ 1523319 h 2237474"/>
              <a:gd name="connsiteX69" fmla="*/ 7230737 w 12192000"/>
              <a:gd name="connsiteY69" fmla="*/ 1562633 h 2237474"/>
              <a:gd name="connsiteX70" fmla="*/ 7224458 w 12192000"/>
              <a:gd name="connsiteY70" fmla="*/ 1573008 h 2237474"/>
              <a:gd name="connsiteX71" fmla="*/ 7213486 w 12192000"/>
              <a:gd name="connsiteY71" fmla="*/ 1580987 h 2237474"/>
              <a:gd name="connsiteX72" fmla="*/ 7183121 w 12192000"/>
              <a:gd name="connsiteY72" fmla="*/ 1595162 h 2237474"/>
              <a:gd name="connsiteX73" fmla="*/ 7164601 w 12192000"/>
              <a:gd name="connsiteY73" fmla="*/ 1606490 h 2237474"/>
              <a:gd name="connsiteX74" fmla="*/ 7114651 w 12192000"/>
              <a:gd name="connsiteY74" fmla="*/ 1620959 h 2237474"/>
              <a:gd name="connsiteX75" fmla="*/ 7092727 w 12192000"/>
              <a:gd name="connsiteY75" fmla="*/ 1623628 h 2237474"/>
              <a:gd name="connsiteX76" fmla="*/ 7031309 w 12192000"/>
              <a:gd name="connsiteY76" fmla="*/ 1619451 h 2237474"/>
              <a:gd name="connsiteX77" fmla="*/ 6999084 w 12192000"/>
              <a:gd name="connsiteY77" fmla="*/ 1634317 h 2237474"/>
              <a:gd name="connsiteX78" fmla="*/ 6992107 w 12192000"/>
              <a:gd name="connsiteY78" fmla="*/ 1636860 h 2237474"/>
              <a:gd name="connsiteX79" fmla="*/ 6991765 w 12192000"/>
              <a:gd name="connsiteY79" fmla="*/ 1636725 h 2237474"/>
              <a:gd name="connsiteX80" fmla="*/ 6900177 w 12192000"/>
              <a:gd name="connsiteY80" fmla="*/ 1636016 h 2237474"/>
              <a:gd name="connsiteX81" fmla="*/ 6795372 w 12192000"/>
              <a:gd name="connsiteY81" fmla="*/ 1644845 h 2237474"/>
              <a:gd name="connsiteX82" fmla="*/ 6692251 w 12192000"/>
              <a:gd name="connsiteY82" fmla="*/ 1656357 h 2237474"/>
              <a:gd name="connsiteX83" fmla="*/ 6655235 w 12192000"/>
              <a:gd name="connsiteY83" fmla="*/ 1661869 h 2237474"/>
              <a:gd name="connsiteX84" fmla="*/ 6587857 w 12192000"/>
              <a:gd name="connsiteY84" fmla="*/ 1665769 h 2237474"/>
              <a:gd name="connsiteX85" fmla="*/ 6554894 w 12192000"/>
              <a:gd name="connsiteY85" fmla="*/ 1664428 h 2237474"/>
              <a:gd name="connsiteX86" fmla="*/ 6516595 w 12192000"/>
              <a:gd name="connsiteY86" fmla="*/ 1667475 h 2237474"/>
              <a:gd name="connsiteX87" fmla="*/ 6508541 w 12192000"/>
              <a:gd name="connsiteY87" fmla="*/ 1668757 h 2237474"/>
              <a:gd name="connsiteX88" fmla="*/ 6471012 w 12192000"/>
              <a:gd name="connsiteY88" fmla="*/ 1678604 h 2237474"/>
              <a:gd name="connsiteX89" fmla="*/ 6415265 w 12192000"/>
              <a:gd name="connsiteY89" fmla="*/ 1665317 h 2237474"/>
              <a:gd name="connsiteX90" fmla="*/ 6364035 w 12192000"/>
              <a:gd name="connsiteY90" fmla="*/ 1667683 h 2237474"/>
              <a:gd name="connsiteX91" fmla="*/ 6280959 w 12192000"/>
              <a:gd name="connsiteY91" fmla="*/ 1689329 h 2237474"/>
              <a:gd name="connsiteX92" fmla="*/ 6243319 w 12192000"/>
              <a:gd name="connsiteY92" fmla="*/ 1695560 h 2237474"/>
              <a:gd name="connsiteX93" fmla="*/ 6098321 w 12192000"/>
              <a:gd name="connsiteY93" fmla="*/ 1721646 h 2237474"/>
              <a:gd name="connsiteX94" fmla="*/ 5880652 w 12192000"/>
              <a:gd name="connsiteY94" fmla="*/ 1779643 h 2237474"/>
              <a:gd name="connsiteX95" fmla="*/ 5785959 w 12192000"/>
              <a:gd name="connsiteY95" fmla="*/ 1775307 h 2237474"/>
              <a:gd name="connsiteX96" fmla="*/ 5643534 w 12192000"/>
              <a:gd name="connsiteY96" fmla="*/ 1802919 h 2237474"/>
              <a:gd name="connsiteX97" fmla="*/ 5518799 w 12192000"/>
              <a:gd name="connsiteY97" fmla="*/ 1818312 h 2237474"/>
              <a:gd name="connsiteX98" fmla="*/ 5505014 w 12192000"/>
              <a:gd name="connsiteY98" fmla="*/ 1819259 h 2237474"/>
              <a:gd name="connsiteX99" fmla="*/ 5453307 w 12192000"/>
              <a:gd name="connsiteY99" fmla="*/ 1815450 h 2237474"/>
              <a:gd name="connsiteX100" fmla="*/ 5364192 w 12192000"/>
              <a:gd name="connsiteY100" fmla="*/ 1826074 h 2237474"/>
              <a:gd name="connsiteX101" fmla="*/ 5350380 w 12192000"/>
              <a:gd name="connsiteY101" fmla="*/ 1830891 h 2237474"/>
              <a:gd name="connsiteX102" fmla="*/ 5259633 w 12192000"/>
              <a:gd name="connsiteY102" fmla="*/ 1837160 h 2237474"/>
              <a:gd name="connsiteX103" fmla="*/ 5197513 w 12192000"/>
              <a:gd name="connsiteY103" fmla="*/ 1844718 h 2237474"/>
              <a:gd name="connsiteX104" fmla="*/ 5168852 w 12192000"/>
              <a:gd name="connsiteY104" fmla="*/ 1844846 h 2237474"/>
              <a:gd name="connsiteX105" fmla="*/ 5114927 w 12192000"/>
              <a:gd name="connsiteY105" fmla="*/ 1847827 h 2237474"/>
              <a:gd name="connsiteX106" fmla="*/ 5108970 w 12192000"/>
              <a:gd name="connsiteY106" fmla="*/ 1847935 h 2237474"/>
              <a:gd name="connsiteX107" fmla="*/ 5067961 w 12192000"/>
              <a:gd name="connsiteY107" fmla="*/ 1845917 h 2237474"/>
              <a:gd name="connsiteX108" fmla="*/ 5007075 w 12192000"/>
              <a:gd name="connsiteY108" fmla="*/ 1838626 h 2237474"/>
              <a:gd name="connsiteX109" fmla="*/ 4944087 w 12192000"/>
              <a:gd name="connsiteY109" fmla="*/ 1823332 h 2237474"/>
              <a:gd name="connsiteX110" fmla="*/ 4907662 w 12192000"/>
              <a:gd name="connsiteY110" fmla="*/ 1816900 h 2237474"/>
              <a:gd name="connsiteX111" fmla="*/ 4882386 w 12192000"/>
              <a:gd name="connsiteY111" fmla="*/ 1809844 h 2237474"/>
              <a:gd name="connsiteX112" fmla="*/ 4811440 w 12192000"/>
              <a:gd name="connsiteY112" fmla="*/ 1804655 h 2237474"/>
              <a:gd name="connsiteX113" fmla="*/ 4691075 w 12192000"/>
              <a:gd name="connsiteY113" fmla="*/ 1801389 h 2237474"/>
              <a:gd name="connsiteX114" fmla="*/ 4611738 w 12192000"/>
              <a:gd name="connsiteY114" fmla="*/ 1776964 h 2237474"/>
              <a:gd name="connsiteX115" fmla="*/ 4560070 w 12192000"/>
              <a:gd name="connsiteY115" fmla="*/ 1785640 h 2237474"/>
              <a:gd name="connsiteX116" fmla="*/ 4536503 w 12192000"/>
              <a:gd name="connsiteY116" fmla="*/ 1785334 h 2237474"/>
              <a:gd name="connsiteX117" fmla="*/ 4513724 w 12192000"/>
              <a:gd name="connsiteY117" fmla="*/ 1791996 h 2237474"/>
              <a:gd name="connsiteX118" fmla="*/ 4459810 w 12192000"/>
              <a:gd name="connsiteY118" fmla="*/ 1797886 h 2237474"/>
              <a:gd name="connsiteX119" fmla="*/ 4379064 w 12192000"/>
              <a:gd name="connsiteY119" fmla="*/ 1817177 h 2237474"/>
              <a:gd name="connsiteX120" fmla="*/ 4319209 w 12192000"/>
              <a:gd name="connsiteY120" fmla="*/ 1834833 h 2237474"/>
              <a:gd name="connsiteX121" fmla="*/ 4290981 w 12192000"/>
              <a:gd name="connsiteY121" fmla="*/ 1839677 h 2237474"/>
              <a:gd name="connsiteX122" fmla="*/ 4285792 w 12192000"/>
              <a:gd name="connsiteY122" fmla="*/ 1836231 h 2237474"/>
              <a:gd name="connsiteX123" fmla="*/ 4238372 w 12192000"/>
              <a:gd name="connsiteY123" fmla="*/ 1851480 h 2237474"/>
              <a:gd name="connsiteX124" fmla="*/ 4232517 w 12192000"/>
              <a:gd name="connsiteY124" fmla="*/ 1852567 h 2237474"/>
              <a:gd name="connsiteX125" fmla="*/ 4191732 w 12192000"/>
              <a:gd name="connsiteY125" fmla="*/ 1857328 h 2237474"/>
              <a:gd name="connsiteX126" fmla="*/ 4065532 w 12192000"/>
              <a:gd name="connsiteY126" fmla="*/ 1855477 h 2237474"/>
              <a:gd name="connsiteX127" fmla="*/ 4028460 w 12192000"/>
              <a:gd name="connsiteY127" fmla="*/ 1855137 h 2237474"/>
              <a:gd name="connsiteX128" fmla="*/ 4002267 w 12192000"/>
              <a:gd name="connsiteY128" fmla="*/ 1852352 h 2237474"/>
              <a:gd name="connsiteX129" fmla="*/ 3931396 w 12192000"/>
              <a:gd name="connsiteY129" fmla="*/ 1858915 h 2237474"/>
              <a:gd name="connsiteX130" fmla="*/ 3812162 w 12192000"/>
              <a:gd name="connsiteY130" fmla="*/ 1875501 h 2237474"/>
              <a:gd name="connsiteX131" fmla="*/ 3729530 w 12192000"/>
              <a:gd name="connsiteY131" fmla="*/ 1864513 h 2237474"/>
              <a:gd name="connsiteX132" fmla="*/ 3680177 w 12192000"/>
              <a:gd name="connsiteY132" fmla="*/ 1881552 h 2237474"/>
              <a:gd name="connsiteX133" fmla="*/ 3567259 w 12192000"/>
              <a:gd name="connsiteY133" fmla="*/ 1893482 h 2237474"/>
              <a:gd name="connsiteX134" fmla="*/ 3405770 w 12192000"/>
              <a:gd name="connsiteY134" fmla="*/ 1904591 h 2237474"/>
              <a:gd name="connsiteX135" fmla="*/ 3280097 w 12192000"/>
              <a:gd name="connsiteY135" fmla="*/ 1919610 h 2237474"/>
              <a:gd name="connsiteX136" fmla="*/ 3123424 w 12192000"/>
              <a:gd name="connsiteY136" fmla="*/ 1952930 h 2237474"/>
              <a:gd name="connsiteX137" fmla="*/ 3009910 w 12192000"/>
              <a:gd name="connsiteY137" fmla="*/ 1957866 h 2237474"/>
              <a:gd name="connsiteX138" fmla="*/ 2995934 w 12192000"/>
              <a:gd name="connsiteY138" fmla="*/ 1967085 h 2237474"/>
              <a:gd name="connsiteX139" fmla="*/ 2980071 w 12192000"/>
              <a:gd name="connsiteY139" fmla="*/ 1972988 h 2237474"/>
              <a:gd name="connsiteX140" fmla="*/ 2978094 w 12192000"/>
              <a:gd name="connsiteY140" fmla="*/ 1972369 h 2237474"/>
              <a:gd name="connsiteX141" fmla="*/ 2942858 w 12192000"/>
              <a:gd name="connsiteY141" fmla="*/ 1981367 h 2237474"/>
              <a:gd name="connsiteX142" fmla="*/ 2875436 w 12192000"/>
              <a:gd name="connsiteY142" fmla="*/ 1996977 h 2237474"/>
              <a:gd name="connsiteX143" fmla="*/ 2874892 w 12192000"/>
              <a:gd name="connsiteY143" fmla="*/ 1996085 h 2237474"/>
              <a:gd name="connsiteX144" fmla="*/ 2864145 w 12192000"/>
              <a:gd name="connsiteY144" fmla="*/ 1994061 h 2237474"/>
              <a:gd name="connsiteX145" fmla="*/ 2843662 w 12192000"/>
              <a:gd name="connsiteY145" fmla="*/ 1992498 h 2237474"/>
              <a:gd name="connsiteX146" fmla="*/ 2796128 w 12192000"/>
              <a:gd name="connsiteY146" fmla="*/ 1976403 h 2237474"/>
              <a:gd name="connsiteX147" fmla="*/ 2756784 w 12192000"/>
              <a:gd name="connsiteY147" fmla="*/ 1985116 h 2237474"/>
              <a:gd name="connsiteX148" fmla="*/ 2748833 w 12192000"/>
              <a:gd name="connsiteY148" fmla="*/ 1986323 h 2237474"/>
              <a:gd name="connsiteX149" fmla="*/ 2748661 w 12192000"/>
              <a:gd name="connsiteY149" fmla="*/ 1986122 h 2237474"/>
              <a:gd name="connsiteX150" fmla="*/ 2740251 w 12192000"/>
              <a:gd name="connsiteY150" fmla="*/ 1986946 h 2237474"/>
              <a:gd name="connsiteX151" fmla="*/ 2718916 w 12192000"/>
              <a:gd name="connsiteY151" fmla="*/ 1990867 h 2237474"/>
              <a:gd name="connsiteX152" fmla="*/ 2713522 w 12192000"/>
              <a:gd name="connsiteY152" fmla="*/ 1990173 h 2237474"/>
              <a:gd name="connsiteX153" fmla="*/ 2680597 w 12192000"/>
              <a:gd name="connsiteY153" fmla="*/ 1984996 h 2237474"/>
              <a:gd name="connsiteX154" fmla="*/ 2578178 w 12192000"/>
              <a:gd name="connsiteY154" fmla="*/ 1990531 h 2237474"/>
              <a:gd name="connsiteX155" fmla="*/ 2476147 w 12192000"/>
              <a:gd name="connsiteY155" fmla="*/ 1998305 h 2237474"/>
              <a:gd name="connsiteX156" fmla="*/ 2373568 w 12192000"/>
              <a:gd name="connsiteY156" fmla="*/ 2003219 h 2237474"/>
              <a:gd name="connsiteX157" fmla="*/ 2321399 w 12192000"/>
              <a:gd name="connsiteY157" fmla="*/ 1989467 h 2237474"/>
              <a:gd name="connsiteX158" fmla="*/ 2315525 w 12192000"/>
              <a:gd name="connsiteY158" fmla="*/ 1989708 h 2237474"/>
              <a:gd name="connsiteX159" fmla="*/ 2300792 w 12192000"/>
              <a:gd name="connsiteY159" fmla="*/ 1994290 h 2237474"/>
              <a:gd name="connsiteX160" fmla="*/ 2295469 w 12192000"/>
              <a:gd name="connsiteY160" fmla="*/ 1996659 h 2237474"/>
              <a:gd name="connsiteX161" fmla="*/ 2287219 w 12192000"/>
              <a:gd name="connsiteY161" fmla="*/ 1998750 h 2237474"/>
              <a:gd name="connsiteX162" fmla="*/ 2286948 w 12192000"/>
              <a:gd name="connsiteY162" fmla="*/ 1998596 h 2237474"/>
              <a:gd name="connsiteX163" fmla="*/ 2243069 w 12192000"/>
              <a:gd name="connsiteY163" fmla="*/ 2015111 h 2237474"/>
              <a:gd name="connsiteX164" fmla="*/ 2186609 w 12192000"/>
              <a:gd name="connsiteY164" fmla="*/ 2008263 h 2237474"/>
              <a:gd name="connsiteX165" fmla="*/ 2164831 w 12192000"/>
              <a:gd name="connsiteY165" fmla="*/ 2010143 h 2237474"/>
              <a:gd name="connsiteX166" fmla="*/ 2152836 w 12192000"/>
              <a:gd name="connsiteY166" fmla="*/ 2010048 h 2237474"/>
              <a:gd name="connsiteX167" fmla="*/ 2117102 w 12192000"/>
              <a:gd name="connsiteY167" fmla="*/ 2023004 h 2237474"/>
              <a:gd name="connsiteX168" fmla="*/ 2111935 w 12192000"/>
              <a:gd name="connsiteY168" fmla="*/ 2023163 h 2237474"/>
              <a:gd name="connsiteX169" fmla="*/ 2089991 w 12192000"/>
              <a:gd name="connsiteY169" fmla="*/ 2034193 h 2237474"/>
              <a:gd name="connsiteX170" fmla="*/ 2058061 w 12192000"/>
              <a:gd name="connsiteY170" fmla="*/ 2047942 h 2237474"/>
              <a:gd name="connsiteX171" fmla="*/ 2055737 w 12192000"/>
              <a:gd name="connsiteY171" fmla="*/ 2047704 h 2237474"/>
              <a:gd name="connsiteX172" fmla="*/ 2042244 w 12192000"/>
              <a:gd name="connsiteY172" fmla="*/ 2055560 h 2237474"/>
              <a:gd name="connsiteX173" fmla="*/ 1976224 w 12192000"/>
              <a:gd name="connsiteY173" fmla="*/ 2074257 h 2237474"/>
              <a:gd name="connsiteX174" fmla="*/ 1877728 w 12192000"/>
              <a:gd name="connsiteY174" fmla="*/ 2101004 h 2237474"/>
              <a:gd name="connsiteX175" fmla="*/ 1759056 w 12192000"/>
              <a:gd name="connsiteY175" fmla="*/ 2125608 h 2237474"/>
              <a:gd name="connsiteX176" fmla="*/ 1637948 w 12192000"/>
              <a:gd name="connsiteY176" fmla="*/ 2172597 h 2237474"/>
              <a:gd name="connsiteX177" fmla="*/ 1434549 w 12192000"/>
              <a:gd name="connsiteY177" fmla="*/ 2234522 h 2237474"/>
              <a:gd name="connsiteX178" fmla="*/ 1398481 w 12192000"/>
              <a:gd name="connsiteY178" fmla="*/ 2237074 h 2237474"/>
              <a:gd name="connsiteX179" fmla="*/ 1398407 w 12192000"/>
              <a:gd name="connsiteY179" fmla="*/ 2237095 h 2237474"/>
              <a:gd name="connsiteX180" fmla="*/ 1370962 w 12192000"/>
              <a:gd name="connsiteY180" fmla="*/ 2237474 h 2237474"/>
              <a:gd name="connsiteX181" fmla="*/ 1356367 w 12192000"/>
              <a:gd name="connsiteY181" fmla="*/ 2235089 h 2237474"/>
              <a:gd name="connsiteX182" fmla="*/ 1324828 w 12192000"/>
              <a:gd name="connsiteY182" fmla="*/ 2231968 h 2237474"/>
              <a:gd name="connsiteX183" fmla="*/ 1297744 w 12192000"/>
              <a:gd name="connsiteY183" fmla="*/ 2235849 h 2237474"/>
              <a:gd name="connsiteX184" fmla="*/ 1286236 w 12192000"/>
              <a:gd name="connsiteY184" fmla="*/ 2233135 h 2237474"/>
              <a:gd name="connsiteX185" fmla="*/ 1283504 w 12192000"/>
              <a:gd name="connsiteY185" fmla="*/ 2233797 h 2237474"/>
              <a:gd name="connsiteX186" fmla="*/ 1279765 w 12192000"/>
              <a:gd name="connsiteY186" fmla="*/ 2229639 h 2237474"/>
              <a:gd name="connsiteX187" fmla="*/ 1195347 w 12192000"/>
              <a:gd name="connsiteY187" fmla="*/ 2212354 h 2237474"/>
              <a:gd name="connsiteX188" fmla="*/ 970251 w 12192000"/>
              <a:gd name="connsiteY188" fmla="*/ 2221029 h 2237474"/>
              <a:gd name="connsiteX189" fmla="*/ 812914 w 12192000"/>
              <a:gd name="connsiteY189" fmla="*/ 2202752 h 2237474"/>
              <a:gd name="connsiteX190" fmla="*/ 800195 w 12192000"/>
              <a:gd name="connsiteY190" fmla="*/ 2209407 h 2237474"/>
              <a:gd name="connsiteX191" fmla="*/ 784978 w 12192000"/>
              <a:gd name="connsiteY191" fmla="*/ 2212360 h 2237474"/>
              <a:gd name="connsiteX192" fmla="*/ 681987 w 12192000"/>
              <a:gd name="connsiteY192" fmla="*/ 2216757 h 2237474"/>
              <a:gd name="connsiteX193" fmla="*/ 669923 w 12192000"/>
              <a:gd name="connsiteY193" fmla="*/ 2211682 h 2237474"/>
              <a:gd name="connsiteX194" fmla="*/ 648680 w 12192000"/>
              <a:gd name="connsiteY194" fmla="*/ 2206229 h 2237474"/>
              <a:gd name="connsiteX195" fmla="*/ 597225 w 12192000"/>
              <a:gd name="connsiteY195" fmla="*/ 2180999 h 2237474"/>
              <a:gd name="connsiteX196" fmla="*/ 558449 w 12192000"/>
              <a:gd name="connsiteY196" fmla="*/ 2182346 h 2237474"/>
              <a:gd name="connsiteX197" fmla="*/ 550517 w 12192000"/>
              <a:gd name="connsiteY197" fmla="*/ 2182060 h 2237474"/>
              <a:gd name="connsiteX198" fmla="*/ 550309 w 12192000"/>
              <a:gd name="connsiteY198" fmla="*/ 2181825 h 2237474"/>
              <a:gd name="connsiteX199" fmla="*/ 541836 w 12192000"/>
              <a:gd name="connsiteY199" fmla="*/ 2181063 h 2237474"/>
              <a:gd name="connsiteX200" fmla="*/ 536057 w 12192000"/>
              <a:gd name="connsiteY200" fmla="*/ 2181537 h 2237474"/>
              <a:gd name="connsiteX201" fmla="*/ 520671 w 12192000"/>
              <a:gd name="connsiteY201" fmla="*/ 2180980 h 2237474"/>
              <a:gd name="connsiteX202" fmla="*/ 515024 w 12192000"/>
              <a:gd name="connsiteY202" fmla="*/ 2179258 h 2237474"/>
              <a:gd name="connsiteX203" fmla="*/ 512278 w 12192000"/>
              <a:gd name="connsiteY203" fmla="*/ 2176369 h 2237474"/>
              <a:gd name="connsiteX204" fmla="*/ 480419 w 12192000"/>
              <a:gd name="connsiteY204" fmla="*/ 2167807 h 2237474"/>
              <a:gd name="connsiteX205" fmla="*/ 413835 w 12192000"/>
              <a:gd name="connsiteY205" fmla="*/ 2156783 h 2237474"/>
              <a:gd name="connsiteX206" fmla="*/ 376513 w 12192000"/>
              <a:gd name="connsiteY206" fmla="*/ 2154014 h 2237474"/>
              <a:gd name="connsiteX207" fmla="*/ 273386 w 12192000"/>
              <a:gd name="connsiteY207" fmla="*/ 2142551 h 2237474"/>
              <a:gd name="connsiteX208" fmla="*/ 169207 w 12192000"/>
              <a:gd name="connsiteY208" fmla="*/ 2128100 h 2237474"/>
              <a:gd name="connsiteX209" fmla="*/ 93149 w 12192000"/>
              <a:gd name="connsiteY209" fmla="*/ 2105324 h 2237474"/>
              <a:gd name="connsiteX210" fmla="*/ 88109 w 12192000"/>
              <a:gd name="connsiteY210" fmla="*/ 2106704 h 2237474"/>
              <a:gd name="connsiteX211" fmla="*/ 80022 w 12192000"/>
              <a:gd name="connsiteY211" fmla="*/ 2107254 h 2237474"/>
              <a:gd name="connsiteX212" fmla="*/ 79717 w 12192000"/>
              <a:gd name="connsiteY212" fmla="*/ 2107046 h 2237474"/>
              <a:gd name="connsiteX213" fmla="*/ 72352 w 12192000"/>
              <a:gd name="connsiteY213" fmla="*/ 2107991 h 2237474"/>
              <a:gd name="connsiteX214" fmla="*/ 37645 w 12192000"/>
              <a:gd name="connsiteY214" fmla="*/ 2115401 h 2237474"/>
              <a:gd name="connsiteX215" fmla="*/ 4572 w 12192000"/>
              <a:gd name="connsiteY215" fmla="*/ 2111091 h 2237474"/>
              <a:gd name="connsiteX216" fmla="*/ 0 w 12192000"/>
              <a:gd name="connsiteY216" fmla="*/ 2110468 h 2237474"/>
              <a:gd name="connsiteX217" fmla="*/ 0 w 12192000"/>
              <a:gd name="connsiteY21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092727 w 12192000"/>
              <a:gd name="connsiteY72" fmla="*/ 1623628 h 2237474"/>
              <a:gd name="connsiteX73" fmla="*/ 7031309 w 12192000"/>
              <a:gd name="connsiteY73" fmla="*/ 1619451 h 2237474"/>
              <a:gd name="connsiteX74" fmla="*/ 6999084 w 12192000"/>
              <a:gd name="connsiteY74" fmla="*/ 1634317 h 2237474"/>
              <a:gd name="connsiteX75" fmla="*/ 6992107 w 12192000"/>
              <a:gd name="connsiteY75" fmla="*/ 1636860 h 2237474"/>
              <a:gd name="connsiteX76" fmla="*/ 6991765 w 12192000"/>
              <a:gd name="connsiteY76" fmla="*/ 1636725 h 2237474"/>
              <a:gd name="connsiteX77" fmla="*/ 6900177 w 12192000"/>
              <a:gd name="connsiteY77" fmla="*/ 1636016 h 2237474"/>
              <a:gd name="connsiteX78" fmla="*/ 6795372 w 12192000"/>
              <a:gd name="connsiteY78" fmla="*/ 1644845 h 2237474"/>
              <a:gd name="connsiteX79" fmla="*/ 6692251 w 12192000"/>
              <a:gd name="connsiteY79" fmla="*/ 1656357 h 2237474"/>
              <a:gd name="connsiteX80" fmla="*/ 6655235 w 12192000"/>
              <a:gd name="connsiteY80" fmla="*/ 1661869 h 2237474"/>
              <a:gd name="connsiteX81" fmla="*/ 6587857 w 12192000"/>
              <a:gd name="connsiteY81" fmla="*/ 1665769 h 2237474"/>
              <a:gd name="connsiteX82" fmla="*/ 6554894 w 12192000"/>
              <a:gd name="connsiteY82" fmla="*/ 1664428 h 2237474"/>
              <a:gd name="connsiteX83" fmla="*/ 6516595 w 12192000"/>
              <a:gd name="connsiteY83" fmla="*/ 1667475 h 2237474"/>
              <a:gd name="connsiteX84" fmla="*/ 6508541 w 12192000"/>
              <a:gd name="connsiteY84" fmla="*/ 1668757 h 2237474"/>
              <a:gd name="connsiteX85" fmla="*/ 6471012 w 12192000"/>
              <a:gd name="connsiteY85" fmla="*/ 1678604 h 2237474"/>
              <a:gd name="connsiteX86" fmla="*/ 6415265 w 12192000"/>
              <a:gd name="connsiteY86" fmla="*/ 1665317 h 2237474"/>
              <a:gd name="connsiteX87" fmla="*/ 6364035 w 12192000"/>
              <a:gd name="connsiteY87" fmla="*/ 1667683 h 2237474"/>
              <a:gd name="connsiteX88" fmla="*/ 6280959 w 12192000"/>
              <a:gd name="connsiteY88" fmla="*/ 1689329 h 2237474"/>
              <a:gd name="connsiteX89" fmla="*/ 6243319 w 12192000"/>
              <a:gd name="connsiteY89" fmla="*/ 1695560 h 2237474"/>
              <a:gd name="connsiteX90" fmla="*/ 6098321 w 12192000"/>
              <a:gd name="connsiteY90" fmla="*/ 1721646 h 2237474"/>
              <a:gd name="connsiteX91" fmla="*/ 5880652 w 12192000"/>
              <a:gd name="connsiteY91" fmla="*/ 1779643 h 2237474"/>
              <a:gd name="connsiteX92" fmla="*/ 5785959 w 12192000"/>
              <a:gd name="connsiteY92" fmla="*/ 1775307 h 2237474"/>
              <a:gd name="connsiteX93" fmla="*/ 5643534 w 12192000"/>
              <a:gd name="connsiteY93" fmla="*/ 1802919 h 2237474"/>
              <a:gd name="connsiteX94" fmla="*/ 5518799 w 12192000"/>
              <a:gd name="connsiteY94" fmla="*/ 1818312 h 2237474"/>
              <a:gd name="connsiteX95" fmla="*/ 5505014 w 12192000"/>
              <a:gd name="connsiteY95" fmla="*/ 1819259 h 2237474"/>
              <a:gd name="connsiteX96" fmla="*/ 5453307 w 12192000"/>
              <a:gd name="connsiteY96" fmla="*/ 1815450 h 2237474"/>
              <a:gd name="connsiteX97" fmla="*/ 5364192 w 12192000"/>
              <a:gd name="connsiteY97" fmla="*/ 1826074 h 2237474"/>
              <a:gd name="connsiteX98" fmla="*/ 5350380 w 12192000"/>
              <a:gd name="connsiteY98" fmla="*/ 1830891 h 2237474"/>
              <a:gd name="connsiteX99" fmla="*/ 5259633 w 12192000"/>
              <a:gd name="connsiteY99" fmla="*/ 1837160 h 2237474"/>
              <a:gd name="connsiteX100" fmla="*/ 5197513 w 12192000"/>
              <a:gd name="connsiteY100" fmla="*/ 1844718 h 2237474"/>
              <a:gd name="connsiteX101" fmla="*/ 5168852 w 12192000"/>
              <a:gd name="connsiteY101" fmla="*/ 1844846 h 2237474"/>
              <a:gd name="connsiteX102" fmla="*/ 5114927 w 12192000"/>
              <a:gd name="connsiteY102" fmla="*/ 1847827 h 2237474"/>
              <a:gd name="connsiteX103" fmla="*/ 5108970 w 12192000"/>
              <a:gd name="connsiteY103" fmla="*/ 1847935 h 2237474"/>
              <a:gd name="connsiteX104" fmla="*/ 5067961 w 12192000"/>
              <a:gd name="connsiteY104" fmla="*/ 1845917 h 2237474"/>
              <a:gd name="connsiteX105" fmla="*/ 5007075 w 12192000"/>
              <a:gd name="connsiteY105" fmla="*/ 1838626 h 2237474"/>
              <a:gd name="connsiteX106" fmla="*/ 4944087 w 12192000"/>
              <a:gd name="connsiteY106" fmla="*/ 1823332 h 2237474"/>
              <a:gd name="connsiteX107" fmla="*/ 4907662 w 12192000"/>
              <a:gd name="connsiteY107" fmla="*/ 1816900 h 2237474"/>
              <a:gd name="connsiteX108" fmla="*/ 4882386 w 12192000"/>
              <a:gd name="connsiteY108" fmla="*/ 1809844 h 2237474"/>
              <a:gd name="connsiteX109" fmla="*/ 4811440 w 12192000"/>
              <a:gd name="connsiteY109" fmla="*/ 1804655 h 2237474"/>
              <a:gd name="connsiteX110" fmla="*/ 4691075 w 12192000"/>
              <a:gd name="connsiteY110" fmla="*/ 1801389 h 2237474"/>
              <a:gd name="connsiteX111" fmla="*/ 4611738 w 12192000"/>
              <a:gd name="connsiteY111" fmla="*/ 1776964 h 2237474"/>
              <a:gd name="connsiteX112" fmla="*/ 4560070 w 12192000"/>
              <a:gd name="connsiteY112" fmla="*/ 1785640 h 2237474"/>
              <a:gd name="connsiteX113" fmla="*/ 4536503 w 12192000"/>
              <a:gd name="connsiteY113" fmla="*/ 1785334 h 2237474"/>
              <a:gd name="connsiteX114" fmla="*/ 4513724 w 12192000"/>
              <a:gd name="connsiteY114" fmla="*/ 1791996 h 2237474"/>
              <a:gd name="connsiteX115" fmla="*/ 4459810 w 12192000"/>
              <a:gd name="connsiteY115" fmla="*/ 1797886 h 2237474"/>
              <a:gd name="connsiteX116" fmla="*/ 4379064 w 12192000"/>
              <a:gd name="connsiteY116" fmla="*/ 1817177 h 2237474"/>
              <a:gd name="connsiteX117" fmla="*/ 4319209 w 12192000"/>
              <a:gd name="connsiteY117" fmla="*/ 1834833 h 2237474"/>
              <a:gd name="connsiteX118" fmla="*/ 4290981 w 12192000"/>
              <a:gd name="connsiteY118" fmla="*/ 1839677 h 2237474"/>
              <a:gd name="connsiteX119" fmla="*/ 4285792 w 12192000"/>
              <a:gd name="connsiteY119" fmla="*/ 1836231 h 2237474"/>
              <a:gd name="connsiteX120" fmla="*/ 4238372 w 12192000"/>
              <a:gd name="connsiteY120" fmla="*/ 1851480 h 2237474"/>
              <a:gd name="connsiteX121" fmla="*/ 4232517 w 12192000"/>
              <a:gd name="connsiteY121" fmla="*/ 1852567 h 2237474"/>
              <a:gd name="connsiteX122" fmla="*/ 4191732 w 12192000"/>
              <a:gd name="connsiteY122" fmla="*/ 1857328 h 2237474"/>
              <a:gd name="connsiteX123" fmla="*/ 4065532 w 12192000"/>
              <a:gd name="connsiteY123" fmla="*/ 1855477 h 2237474"/>
              <a:gd name="connsiteX124" fmla="*/ 4028460 w 12192000"/>
              <a:gd name="connsiteY124" fmla="*/ 1855137 h 2237474"/>
              <a:gd name="connsiteX125" fmla="*/ 4002267 w 12192000"/>
              <a:gd name="connsiteY125" fmla="*/ 1852352 h 2237474"/>
              <a:gd name="connsiteX126" fmla="*/ 3931396 w 12192000"/>
              <a:gd name="connsiteY126" fmla="*/ 1858915 h 2237474"/>
              <a:gd name="connsiteX127" fmla="*/ 3812162 w 12192000"/>
              <a:gd name="connsiteY127" fmla="*/ 1875501 h 2237474"/>
              <a:gd name="connsiteX128" fmla="*/ 3729530 w 12192000"/>
              <a:gd name="connsiteY128" fmla="*/ 1864513 h 2237474"/>
              <a:gd name="connsiteX129" fmla="*/ 3680177 w 12192000"/>
              <a:gd name="connsiteY129" fmla="*/ 1881552 h 2237474"/>
              <a:gd name="connsiteX130" fmla="*/ 3567259 w 12192000"/>
              <a:gd name="connsiteY130" fmla="*/ 1893482 h 2237474"/>
              <a:gd name="connsiteX131" fmla="*/ 3405770 w 12192000"/>
              <a:gd name="connsiteY131" fmla="*/ 1904591 h 2237474"/>
              <a:gd name="connsiteX132" fmla="*/ 3280097 w 12192000"/>
              <a:gd name="connsiteY132" fmla="*/ 1919610 h 2237474"/>
              <a:gd name="connsiteX133" fmla="*/ 3123424 w 12192000"/>
              <a:gd name="connsiteY133" fmla="*/ 1952930 h 2237474"/>
              <a:gd name="connsiteX134" fmla="*/ 3009910 w 12192000"/>
              <a:gd name="connsiteY134" fmla="*/ 1957866 h 2237474"/>
              <a:gd name="connsiteX135" fmla="*/ 2995934 w 12192000"/>
              <a:gd name="connsiteY135" fmla="*/ 1967085 h 2237474"/>
              <a:gd name="connsiteX136" fmla="*/ 2980071 w 12192000"/>
              <a:gd name="connsiteY136" fmla="*/ 1972988 h 2237474"/>
              <a:gd name="connsiteX137" fmla="*/ 2978094 w 12192000"/>
              <a:gd name="connsiteY137" fmla="*/ 1972369 h 2237474"/>
              <a:gd name="connsiteX138" fmla="*/ 2942858 w 12192000"/>
              <a:gd name="connsiteY138" fmla="*/ 1981367 h 2237474"/>
              <a:gd name="connsiteX139" fmla="*/ 2875436 w 12192000"/>
              <a:gd name="connsiteY139" fmla="*/ 1996977 h 2237474"/>
              <a:gd name="connsiteX140" fmla="*/ 2874892 w 12192000"/>
              <a:gd name="connsiteY140" fmla="*/ 1996085 h 2237474"/>
              <a:gd name="connsiteX141" fmla="*/ 2864145 w 12192000"/>
              <a:gd name="connsiteY141" fmla="*/ 1994061 h 2237474"/>
              <a:gd name="connsiteX142" fmla="*/ 2843662 w 12192000"/>
              <a:gd name="connsiteY142" fmla="*/ 1992498 h 2237474"/>
              <a:gd name="connsiteX143" fmla="*/ 2796128 w 12192000"/>
              <a:gd name="connsiteY143" fmla="*/ 1976403 h 2237474"/>
              <a:gd name="connsiteX144" fmla="*/ 2756784 w 12192000"/>
              <a:gd name="connsiteY144" fmla="*/ 1985116 h 2237474"/>
              <a:gd name="connsiteX145" fmla="*/ 2748833 w 12192000"/>
              <a:gd name="connsiteY145" fmla="*/ 1986323 h 2237474"/>
              <a:gd name="connsiteX146" fmla="*/ 2748661 w 12192000"/>
              <a:gd name="connsiteY146" fmla="*/ 1986122 h 2237474"/>
              <a:gd name="connsiteX147" fmla="*/ 2740251 w 12192000"/>
              <a:gd name="connsiteY147" fmla="*/ 1986946 h 2237474"/>
              <a:gd name="connsiteX148" fmla="*/ 2718916 w 12192000"/>
              <a:gd name="connsiteY148" fmla="*/ 1990867 h 2237474"/>
              <a:gd name="connsiteX149" fmla="*/ 2713522 w 12192000"/>
              <a:gd name="connsiteY149" fmla="*/ 1990173 h 2237474"/>
              <a:gd name="connsiteX150" fmla="*/ 2680597 w 12192000"/>
              <a:gd name="connsiteY150" fmla="*/ 1984996 h 2237474"/>
              <a:gd name="connsiteX151" fmla="*/ 2578178 w 12192000"/>
              <a:gd name="connsiteY151" fmla="*/ 1990531 h 2237474"/>
              <a:gd name="connsiteX152" fmla="*/ 2476147 w 12192000"/>
              <a:gd name="connsiteY152" fmla="*/ 1998305 h 2237474"/>
              <a:gd name="connsiteX153" fmla="*/ 2373568 w 12192000"/>
              <a:gd name="connsiteY153" fmla="*/ 2003219 h 2237474"/>
              <a:gd name="connsiteX154" fmla="*/ 2321399 w 12192000"/>
              <a:gd name="connsiteY154" fmla="*/ 1989467 h 2237474"/>
              <a:gd name="connsiteX155" fmla="*/ 2315525 w 12192000"/>
              <a:gd name="connsiteY155" fmla="*/ 1989708 h 2237474"/>
              <a:gd name="connsiteX156" fmla="*/ 2300792 w 12192000"/>
              <a:gd name="connsiteY156" fmla="*/ 1994290 h 2237474"/>
              <a:gd name="connsiteX157" fmla="*/ 2295469 w 12192000"/>
              <a:gd name="connsiteY157" fmla="*/ 1996659 h 2237474"/>
              <a:gd name="connsiteX158" fmla="*/ 2287219 w 12192000"/>
              <a:gd name="connsiteY158" fmla="*/ 1998750 h 2237474"/>
              <a:gd name="connsiteX159" fmla="*/ 2286948 w 12192000"/>
              <a:gd name="connsiteY159" fmla="*/ 1998596 h 2237474"/>
              <a:gd name="connsiteX160" fmla="*/ 2243069 w 12192000"/>
              <a:gd name="connsiteY160" fmla="*/ 2015111 h 2237474"/>
              <a:gd name="connsiteX161" fmla="*/ 2186609 w 12192000"/>
              <a:gd name="connsiteY161" fmla="*/ 2008263 h 2237474"/>
              <a:gd name="connsiteX162" fmla="*/ 2164831 w 12192000"/>
              <a:gd name="connsiteY162" fmla="*/ 2010143 h 2237474"/>
              <a:gd name="connsiteX163" fmla="*/ 2152836 w 12192000"/>
              <a:gd name="connsiteY163" fmla="*/ 2010048 h 2237474"/>
              <a:gd name="connsiteX164" fmla="*/ 2117102 w 12192000"/>
              <a:gd name="connsiteY164" fmla="*/ 2023004 h 2237474"/>
              <a:gd name="connsiteX165" fmla="*/ 2111935 w 12192000"/>
              <a:gd name="connsiteY165" fmla="*/ 2023163 h 2237474"/>
              <a:gd name="connsiteX166" fmla="*/ 2089991 w 12192000"/>
              <a:gd name="connsiteY166" fmla="*/ 2034193 h 2237474"/>
              <a:gd name="connsiteX167" fmla="*/ 2058061 w 12192000"/>
              <a:gd name="connsiteY167" fmla="*/ 2047942 h 2237474"/>
              <a:gd name="connsiteX168" fmla="*/ 2055737 w 12192000"/>
              <a:gd name="connsiteY168" fmla="*/ 2047704 h 2237474"/>
              <a:gd name="connsiteX169" fmla="*/ 2042244 w 12192000"/>
              <a:gd name="connsiteY169" fmla="*/ 2055560 h 2237474"/>
              <a:gd name="connsiteX170" fmla="*/ 1976224 w 12192000"/>
              <a:gd name="connsiteY170" fmla="*/ 2074257 h 2237474"/>
              <a:gd name="connsiteX171" fmla="*/ 1877728 w 12192000"/>
              <a:gd name="connsiteY171" fmla="*/ 2101004 h 2237474"/>
              <a:gd name="connsiteX172" fmla="*/ 1759056 w 12192000"/>
              <a:gd name="connsiteY172" fmla="*/ 2125608 h 2237474"/>
              <a:gd name="connsiteX173" fmla="*/ 1637948 w 12192000"/>
              <a:gd name="connsiteY173" fmla="*/ 2172597 h 2237474"/>
              <a:gd name="connsiteX174" fmla="*/ 1434549 w 12192000"/>
              <a:gd name="connsiteY174" fmla="*/ 2234522 h 2237474"/>
              <a:gd name="connsiteX175" fmla="*/ 1398481 w 12192000"/>
              <a:gd name="connsiteY175" fmla="*/ 2237074 h 2237474"/>
              <a:gd name="connsiteX176" fmla="*/ 1398407 w 12192000"/>
              <a:gd name="connsiteY176" fmla="*/ 2237095 h 2237474"/>
              <a:gd name="connsiteX177" fmla="*/ 1370962 w 12192000"/>
              <a:gd name="connsiteY177" fmla="*/ 2237474 h 2237474"/>
              <a:gd name="connsiteX178" fmla="*/ 1356367 w 12192000"/>
              <a:gd name="connsiteY178" fmla="*/ 2235089 h 2237474"/>
              <a:gd name="connsiteX179" fmla="*/ 1324828 w 12192000"/>
              <a:gd name="connsiteY179" fmla="*/ 2231968 h 2237474"/>
              <a:gd name="connsiteX180" fmla="*/ 1297744 w 12192000"/>
              <a:gd name="connsiteY180" fmla="*/ 2235849 h 2237474"/>
              <a:gd name="connsiteX181" fmla="*/ 1286236 w 12192000"/>
              <a:gd name="connsiteY181" fmla="*/ 2233135 h 2237474"/>
              <a:gd name="connsiteX182" fmla="*/ 1283504 w 12192000"/>
              <a:gd name="connsiteY182" fmla="*/ 2233797 h 2237474"/>
              <a:gd name="connsiteX183" fmla="*/ 1279765 w 12192000"/>
              <a:gd name="connsiteY183" fmla="*/ 2229639 h 2237474"/>
              <a:gd name="connsiteX184" fmla="*/ 1195347 w 12192000"/>
              <a:gd name="connsiteY184" fmla="*/ 2212354 h 2237474"/>
              <a:gd name="connsiteX185" fmla="*/ 970251 w 12192000"/>
              <a:gd name="connsiteY185" fmla="*/ 2221029 h 2237474"/>
              <a:gd name="connsiteX186" fmla="*/ 812914 w 12192000"/>
              <a:gd name="connsiteY186" fmla="*/ 2202752 h 2237474"/>
              <a:gd name="connsiteX187" fmla="*/ 800195 w 12192000"/>
              <a:gd name="connsiteY187" fmla="*/ 2209407 h 2237474"/>
              <a:gd name="connsiteX188" fmla="*/ 784978 w 12192000"/>
              <a:gd name="connsiteY188" fmla="*/ 2212360 h 2237474"/>
              <a:gd name="connsiteX189" fmla="*/ 681987 w 12192000"/>
              <a:gd name="connsiteY189" fmla="*/ 2216757 h 2237474"/>
              <a:gd name="connsiteX190" fmla="*/ 669923 w 12192000"/>
              <a:gd name="connsiteY190" fmla="*/ 2211682 h 2237474"/>
              <a:gd name="connsiteX191" fmla="*/ 648680 w 12192000"/>
              <a:gd name="connsiteY191" fmla="*/ 2206229 h 2237474"/>
              <a:gd name="connsiteX192" fmla="*/ 597225 w 12192000"/>
              <a:gd name="connsiteY192" fmla="*/ 2180999 h 2237474"/>
              <a:gd name="connsiteX193" fmla="*/ 558449 w 12192000"/>
              <a:gd name="connsiteY193" fmla="*/ 2182346 h 2237474"/>
              <a:gd name="connsiteX194" fmla="*/ 550517 w 12192000"/>
              <a:gd name="connsiteY194" fmla="*/ 2182060 h 2237474"/>
              <a:gd name="connsiteX195" fmla="*/ 550309 w 12192000"/>
              <a:gd name="connsiteY195" fmla="*/ 2181825 h 2237474"/>
              <a:gd name="connsiteX196" fmla="*/ 541836 w 12192000"/>
              <a:gd name="connsiteY196" fmla="*/ 2181063 h 2237474"/>
              <a:gd name="connsiteX197" fmla="*/ 536057 w 12192000"/>
              <a:gd name="connsiteY197" fmla="*/ 2181537 h 2237474"/>
              <a:gd name="connsiteX198" fmla="*/ 520671 w 12192000"/>
              <a:gd name="connsiteY198" fmla="*/ 2180980 h 2237474"/>
              <a:gd name="connsiteX199" fmla="*/ 515024 w 12192000"/>
              <a:gd name="connsiteY199" fmla="*/ 2179258 h 2237474"/>
              <a:gd name="connsiteX200" fmla="*/ 512278 w 12192000"/>
              <a:gd name="connsiteY200" fmla="*/ 2176369 h 2237474"/>
              <a:gd name="connsiteX201" fmla="*/ 480419 w 12192000"/>
              <a:gd name="connsiteY201" fmla="*/ 2167807 h 2237474"/>
              <a:gd name="connsiteX202" fmla="*/ 413835 w 12192000"/>
              <a:gd name="connsiteY202" fmla="*/ 2156783 h 2237474"/>
              <a:gd name="connsiteX203" fmla="*/ 376513 w 12192000"/>
              <a:gd name="connsiteY203" fmla="*/ 2154014 h 2237474"/>
              <a:gd name="connsiteX204" fmla="*/ 273386 w 12192000"/>
              <a:gd name="connsiteY204" fmla="*/ 2142551 h 2237474"/>
              <a:gd name="connsiteX205" fmla="*/ 169207 w 12192000"/>
              <a:gd name="connsiteY205" fmla="*/ 2128100 h 2237474"/>
              <a:gd name="connsiteX206" fmla="*/ 93149 w 12192000"/>
              <a:gd name="connsiteY206" fmla="*/ 2105324 h 2237474"/>
              <a:gd name="connsiteX207" fmla="*/ 88109 w 12192000"/>
              <a:gd name="connsiteY207" fmla="*/ 2106704 h 2237474"/>
              <a:gd name="connsiteX208" fmla="*/ 80022 w 12192000"/>
              <a:gd name="connsiteY208" fmla="*/ 2107254 h 2237474"/>
              <a:gd name="connsiteX209" fmla="*/ 79717 w 12192000"/>
              <a:gd name="connsiteY209" fmla="*/ 2107046 h 2237474"/>
              <a:gd name="connsiteX210" fmla="*/ 72352 w 12192000"/>
              <a:gd name="connsiteY210" fmla="*/ 2107991 h 2237474"/>
              <a:gd name="connsiteX211" fmla="*/ 37645 w 12192000"/>
              <a:gd name="connsiteY211" fmla="*/ 2115401 h 2237474"/>
              <a:gd name="connsiteX212" fmla="*/ 4572 w 12192000"/>
              <a:gd name="connsiteY212" fmla="*/ 2111091 h 2237474"/>
              <a:gd name="connsiteX213" fmla="*/ 0 w 12192000"/>
              <a:gd name="connsiteY213" fmla="*/ 2110468 h 2237474"/>
              <a:gd name="connsiteX214" fmla="*/ 0 w 12192000"/>
              <a:gd name="connsiteY21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87857 w 12192000"/>
              <a:gd name="connsiteY80" fmla="*/ 1665769 h 2237474"/>
              <a:gd name="connsiteX81" fmla="*/ 6554894 w 12192000"/>
              <a:gd name="connsiteY81" fmla="*/ 1664428 h 2237474"/>
              <a:gd name="connsiteX82" fmla="*/ 6516595 w 12192000"/>
              <a:gd name="connsiteY82" fmla="*/ 1667475 h 2237474"/>
              <a:gd name="connsiteX83" fmla="*/ 6508541 w 12192000"/>
              <a:gd name="connsiteY83" fmla="*/ 1668757 h 2237474"/>
              <a:gd name="connsiteX84" fmla="*/ 6471012 w 12192000"/>
              <a:gd name="connsiteY84" fmla="*/ 1678604 h 2237474"/>
              <a:gd name="connsiteX85" fmla="*/ 6415265 w 12192000"/>
              <a:gd name="connsiteY85" fmla="*/ 1665317 h 2237474"/>
              <a:gd name="connsiteX86" fmla="*/ 6364035 w 12192000"/>
              <a:gd name="connsiteY86" fmla="*/ 1667683 h 2237474"/>
              <a:gd name="connsiteX87" fmla="*/ 6280959 w 12192000"/>
              <a:gd name="connsiteY87" fmla="*/ 1689329 h 2237474"/>
              <a:gd name="connsiteX88" fmla="*/ 6243319 w 12192000"/>
              <a:gd name="connsiteY88" fmla="*/ 1695560 h 2237474"/>
              <a:gd name="connsiteX89" fmla="*/ 6098321 w 12192000"/>
              <a:gd name="connsiteY89" fmla="*/ 1721646 h 2237474"/>
              <a:gd name="connsiteX90" fmla="*/ 5880652 w 12192000"/>
              <a:gd name="connsiteY90" fmla="*/ 1779643 h 2237474"/>
              <a:gd name="connsiteX91" fmla="*/ 5785959 w 12192000"/>
              <a:gd name="connsiteY91" fmla="*/ 1775307 h 2237474"/>
              <a:gd name="connsiteX92" fmla="*/ 5643534 w 12192000"/>
              <a:gd name="connsiteY92" fmla="*/ 1802919 h 2237474"/>
              <a:gd name="connsiteX93" fmla="*/ 5518799 w 12192000"/>
              <a:gd name="connsiteY93" fmla="*/ 1818312 h 2237474"/>
              <a:gd name="connsiteX94" fmla="*/ 5505014 w 12192000"/>
              <a:gd name="connsiteY94" fmla="*/ 1819259 h 2237474"/>
              <a:gd name="connsiteX95" fmla="*/ 5453307 w 12192000"/>
              <a:gd name="connsiteY95" fmla="*/ 1815450 h 2237474"/>
              <a:gd name="connsiteX96" fmla="*/ 5364192 w 12192000"/>
              <a:gd name="connsiteY96" fmla="*/ 1826074 h 2237474"/>
              <a:gd name="connsiteX97" fmla="*/ 5350380 w 12192000"/>
              <a:gd name="connsiteY97" fmla="*/ 1830891 h 2237474"/>
              <a:gd name="connsiteX98" fmla="*/ 5259633 w 12192000"/>
              <a:gd name="connsiteY98" fmla="*/ 1837160 h 2237474"/>
              <a:gd name="connsiteX99" fmla="*/ 5197513 w 12192000"/>
              <a:gd name="connsiteY99" fmla="*/ 1844718 h 2237474"/>
              <a:gd name="connsiteX100" fmla="*/ 5168852 w 12192000"/>
              <a:gd name="connsiteY100" fmla="*/ 1844846 h 2237474"/>
              <a:gd name="connsiteX101" fmla="*/ 5114927 w 12192000"/>
              <a:gd name="connsiteY101" fmla="*/ 1847827 h 2237474"/>
              <a:gd name="connsiteX102" fmla="*/ 5108970 w 12192000"/>
              <a:gd name="connsiteY102" fmla="*/ 1847935 h 2237474"/>
              <a:gd name="connsiteX103" fmla="*/ 5067961 w 12192000"/>
              <a:gd name="connsiteY103" fmla="*/ 1845917 h 2237474"/>
              <a:gd name="connsiteX104" fmla="*/ 5007075 w 12192000"/>
              <a:gd name="connsiteY104" fmla="*/ 1838626 h 2237474"/>
              <a:gd name="connsiteX105" fmla="*/ 4944087 w 12192000"/>
              <a:gd name="connsiteY105" fmla="*/ 1823332 h 2237474"/>
              <a:gd name="connsiteX106" fmla="*/ 4907662 w 12192000"/>
              <a:gd name="connsiteY106" fmla="*/ 1816900 h 2237474"/>
              <a:gd name="connsiteX107" fmla="*/ 4882386 w 12192000"/>
              <a:gd name="connsiteY107" fmla="*/ 1809844 h 2237474"/>
              <a:gd name="connsiteX108" fmla="*/ 4811440 w 12192000"/>
              <a:gd name="connsiteY108" fmla="*/ 1804655 h 2237474"/>
              <a:gd name="connsiteX109" fmla="*/ 4691075 w 12192000"/>
              <a:gd name="connsiteY109" fmla="*/ 1801389 h 2237474"/>
              <a:gd name="connsiteX110" fmla="*/ 4611738 w 12192000"/>
              <a:gd name="connsiteY110" fmla="*/ 1776964 h 2237474"/>
              <a:gd name="connsiteX111" fmla="*/ 4560070 w 12192000"/>
              <a:gd name="connsiteY111" fmla="*/ 1785640 h 2237474"/>
              <a:gd name="connsiteX112" fmla="*/ 4536503 w 12192000"/>
              <a:gd name="connsiteY112" fmla="*/ 1785334 h 2237474"/>
              <a:gd name="connsiteX113" fmla="*/ 4513724 w 12192000"/>
              <a:gd name="connsiteY113" fmla="*/ 1791996 h 2237474"/>
              <a:gd name="connsiteX114" fmla="*/ 4459810 w 12192000"/>
              <a:gd name="connsiteY114" fmla="*/ 1797886 h 2237474"/>
              <a:gd name="connsiteX115" fmla="*/ 4379064 w 12192000"/>
              <a:gd name="connsiteY115" fmla="*/ 1817177 h 2237474"/>
              <a:gd name="connsiteX116" fmla="*/ 4319209 w 12192000"/>
              <a:gd name="connsiteY116" fmla="*/ 1834833 h 2237474"/>
              <a:gd name="connsiteX117" fmla="*/ 4290981 w 12192000"/>
              <a:gd name="connsiteY117" fmla="*/ 1839677 h 2237474"/>
              <a:gd name="connsiteX118" fmla="*/ 4285792 w 12192000"/>
              <a:gd name="connsiteY118" fmla="*/ 1836231 h 2237474"/>
              <a:gd name="connsiteX119" fmla="*/ 4238372 w 12192000"/>
              <a:gd name="connsiteY119" fmla="*/ 1851480 h 2237474"/>
              <a:gd name="connsiteX120" fmla="*/ 4232517 w 12192000"/>
              <a:gd name="connsiteY120" fmla="*/ 1852567 h 2237474"/>
              <a:gd name="connsiteX121" fmla="*/ 4191732 w 12192000"/>
              <a:gd name="connsiteY121" fmla="*/ 1857328 h 2237474"/>
              <a:gd name="connsiteX122" fmla="*/ 4065532 w 12192000"/>
              <a:gd name="connsiteY122" fmla="*/ 1855477 h 2237474"/>
              <a:gd name="connsiteX123" fmla="*/ 4028460 w 12192000"/>
              <a:gd name="connsiteY123" fmla="*/ 1855137 h 2237474"/>
              <a:gd name="connsiteX124" fmla="*/ 4002267 w 12192000"/>
              <a:gd name="connsiteY124" fmla="*/ 1852352 h 2237474"/>
              <a:gd name="connsiteX125" fmla="*/ 3931396 w 12192000"/>
              <a:gd name="connsiteY125" fmla="*/ 1858915 h 2237474"/>
              <a:gd name="connsiteX126" fmla="*/ 3812162 w 12192000"/>
              <a:gd name="connsiteY126" fmla="*/ 1875501 h 2237474"/>
              <a:gd name="connsiteX127" fmla="*/ 3729530 w 12192000"/>
              <a:gd name="connsiteY127" fmla="*/ 1864513 h 2237474"/>
              <a:gd name="connsiteX128" fmla="*/ 3680177 w 12192000"/>
              <a:gd name="connsiteY128" fmla="*/ 1881552 h 2237474"/>
              <a:gd name="connsiteX129" fmla="*/ 3567259 w 12192000"/>
              <a:gd name="connsiteY129" fmla="*/ 1893482 h 2237474"/>
              <a:gd name="connsiteX130" fmla="*/ 3405770 w 12192000"/>
              <a:gd name="connsiteY130" fmla="*/ 1904591 h 2237474"/>
              <a:gd name="connsiteX131" fmla="*/ 3280097 w 12192000"/>
              <a:gd name="connsiteY131" fmla="*/ 1919610 h 2237474"/>
              <a:gd name="connsiteX132" fmla="*/ 3123424 w 12192000"/>
              <a:gd name="connsiteY132" fmla="*/ 1952930 h 2237474"/>
              <a:gd name="connsiteX133" fmla="*/ 3009910 w 12192000"/>
              <a:gd name="connsiteY133" fmla="*/ 1957866 h 2237474"/>
              <a:gd name="connsiteX134" fmla="*/ 2995934 w 12192000"/>
              <a:gd name="connsiteY134" fmla="*/ 1967085 h 2237474"/>
              <a:gd name="connsiteX135" fmla="*/ 2980071 w 12192000"/>
              <a:gd name="connsiteY135" fmla="*/ 1972988 h 2237474"/>
              <a:gd name="connsiteX136" fmla="*/ 2978094 w 12192000"/>
              <a:gd name="connsiteY136" fmla="*/ 1972369 h 2237474"/>
              <a:gd name="connsiteX137" fmla="*/ 2942858 w 12192000"/>
              <a:gd name="connsiteY137" fmla="*/ 1981367 h 2237474"/>
              <a:gd name="connsiteX138" fmla="*/ 2875436 w 12192000"/>
              <a:gd name="connsiteY138" fmla="*/ 1996977 h 2237474"/>
              <a:gd name="connsiteX139" fmla="*/ 2874892 w 12192000"/>
              <a:gd name="connsiteY139" fmla="*/ 1996085 h 2237474"/>
              <a:gd name="connsiteX140" fmla="*/ 2864145 w 12192000"/>
              <a:gd name="connsiteY140" fmla="*/ 1994061 h 2237474"/>
              <a:gd name="connsiteX141" fmla="*/ 2843662 w 12192000"/>
              <a:gd name="connsiteY141" fmla="*/ 1992498 h 2237474"/>
              <a:gd name="connsiteX142" fmla="*/ 2796128 w 12192000"/>
              <a:gd name="connsiteY142" fmla="*/ 1976403 h 2237474"/>
              <a:gd name="connsiteX143" fmla="*/ 2756784 w 12192000"/>
              <a:gd name="connsiteY143" fmla="*/ 1985116 h 2237474"/>
              <a:gd name="connsiteX144" fmla="*/ 2748833 w 12192000"/>
              <a:gd name="connsiteY144" fmla="*/ 1986323 h 2237474"/>
              <a:gd name="connsiteX145" fmla="*/ 2748661 w 12192000"/>
              <a:gd name="connsiteY145" fmla="*/ 1986122 h 2237474"/>
              <a:gd name="connsiteX146" fmla="*/ 2740251 w 12192000"/>
              <a:gd name="connsiteY146" fmla="*/ 1986946 h 2237474"/>
              <a:gd name="connsiteX147" fmla="*/ 2718916 w 12192000"/>
              <a:gd name="connsiteY147" fmla="*/ 1990867 h 2237474"/>
              <a:gd name="connsiteX148" fmla="*/ 2713522 w 12192000"/>
              <a:gd name="connsiteY148" fmla="*/ 1990173 h 2237474"/>
              <a:gd name="connsiteX149" fmla="*/ 2680597 w 12192000"/>
              <a:gd name="connsiteY149" fmla="*/ 1984996 h 2237474"/>
              <a:gd name="connsiteX150" fmla="*/ 2578178 w 12192000"/>
              <a:gd name="connsiteY150" fmla="*/ 1990531 h 2237474"/>
              <a:gd name="connsiteX151" fmla="*/ 2476147 w 12192000"/>
              <a:gd name="connsiteY151" fmla="*/ 1998305 h 2237474"/>
              <a:gd name="connsiteX152" fmla="*/ 2373568 w 12192000"/>
              <a:gd name="connsiteY152" fmla="*/ 2003219 h 2237474"/>
              <a:gd name="connsiteX153" fmla="*/ 2321399 w 12192000"/>
              <a:gd name="connsiteY153" fmla="*/ 1989467 h 2237474"/>
              <a:gd name="connsiteX154" fmla="*/ 2315525 w 12192000"/>
              <a:gd name="connsiteY154" fmla="*/ 1989708 h 2237474"/>
              <a:gd name="connsiteX155" fmla="*/ 2300792 w 12192000"/>
              <a:gd name="connsiteY155" fmla="*/ 1994290 h 2237474"/>
              <a:gd name="connsiteX156" fmla="*/ 2295469 w 12192000"/>
              <a:gd name="connsiteY156" fmla="*/ 1996659 h 2237474"/>
              <a:gd name="connsiteX157" fmla="*/ 2287219 w 12192000"/>
              <a:gd name="connsiteY157" fmla="*/ 1998750 h 2237474"/>
              <a:gd name="connsiteX158" fmla="*/ 2286948 w 12192000"/>
              <a:gd name="connsiteY158" fmla="*/ 1998596 h 2237474"/>
              <a:gd name="connsiteX159" fmla="*/ 2243069 w 12192000"/>
              <a:gd name="connsiteY159" fmla="*/ 2015111 h 2237474"/>
              <a:gd name="connsiteX160" fmla="*/ 2186609 w 12192000"/>
              <a:gd name="connsiteY160" fmla="*/ 2008263 h 2237474"/>
              <a:gd name="connsiteX161" fmla="*/ 2164831 w 12192000"/>
              <a:gd name="connsiteY161" fmla="*/ 2010143 h 2237474"/>
              <a:gd name="connsiteX162" fmla="*/ 2152836 w 12192000"/>
              <a:gd name="connsiteY162" fmla="*/ 2010048 h 2237474"/>
              <a:gd name="connsiteX163" fmla="*/ 2117102 w 12192000"/>
              <a:gd name="connsiteY163" fmla="*/ 2023004 h 2237474"/>
              <a:gd name="connsiteX164" fmla="*/ 2111935 w 12192000"/>
              <a:gd name="connsiteY164" fmla="*/ 2023163 h 2237474"/>
              <a:gd name="connsiteX165" fmla="*/ 2089991 w 12192000"/>
              <a:gd name="connsiteY165" fmla="*/ 2034193 h 2237474"/>
              <a:gd name="connsiteX166" fmla="*/ 2058061 w 12192000"/>
              <a:gd name="connsiteY166" fmla="*/ 2047942 h 2237474"/>
              <a:gd name="connsiteX167" fmla="*/ 2055737 w 12192000"/>
              <a:gd name="connsiteY167" fmla="*/ 2047704 h 2237474"/>
              <a:gd name="connsiteX168" fmla="*/ 2042244 w 12192000"/>
              <a:gd name="connsiteY168" fmla="*/ 2055560 h 2237474"/>
              <a:gd name="connsiteX169" fmla="*/ 1976224 w 12192000"/>
              <a:gd name="connsiteY169" fmla="*/ 2074257 h 2237474"/>
              <a:gd name="connsiteX170" fmla="*/ 1877728 w 12192000"/>
              <a:gd name="connsiteY170" fmla="*/ 2101004 h 2237474"/>
              <a:gd name="connsiteX171" fmla="*/ 1759056 w 12192000"/>
              <a:gd name="connsiteY171" fmla="*/ 2125608 h 2237474"/>
              <a:gd name="connsiteX172" fmla="*/ 1637948 w 12192000"/>
              <a:gd name="connsiteY172" fmla="*/ 2172597 h 2237474"/>
              <a:gd name="connsiteX173" fmla="*/ 1434549 w 12192000"/>
              <a:gd name="connsiteY173" fmla="*/ 2234522 h 2237474"/>
              <a:gd name="connsiteX174" fmla="*/ 1398481 w 12192000"/>
              <a:gd name="connsiteY174" fmla="*/ 2237074 h 2237474"/>
              <a:gd name="connsiteX175" fmla="*/ 1398407 w 12192000"/>
              <a:gd name="connsiteY175" fmla="*/ 2237095 h 2237474"/>
              <a:gd name="connsiteX176" fmla="*/ 1370962 w 12192000"/>
              <a:gd name="connsiteY176" fmla="*/ 2237474 h 2237474"/>
              <a:gd name="connsiteX177" fmla="*/ 1356367 w 12192000"/>
              <a:gd name="connsiteY177" fmla="*/ 2235089 h 2237474"/>
              <a:gd name="connsiteX178" fmla="*/ 1324828 w 12192000"/>
              <a:gd name="connsiteY178" fmla="*/ 2231968 h 2237474"/>
              <a:gd name="connsiteX179" fmla="*/ 1297744 w 12192000"/>
              <a:gd name="connsiteY179" fmla="*/ 2235849 h 2237474"/>
              <a:gd name="connsiteX180" fmla="*/ 1286236 w 12192000"/>
              <a:gd name="connsiteY180" fmla="*/ 2233135 h 2237474"/>
              <a:gd name="connsiteX181" fmla="*/ 1283504 w 12192000"/>
              <a:gd name="connsiteY181" fmla="*/ 2233797 h 2237474"/>
              <a:gd name="connsiteX182" fmla="*/ 1279765 w 12192000"/>
              <a:gd name="connsiteY182" fmla="*/ 2229639 h 2237474"/>
              <a:gd name="connsiteX183" fmla="*/ 1195347 w 12192000"/>
              <a:gd name="connsiteY183" fmla="*/ 2212354 h 2237474"/>
              <a:gd name="connsiteX184" fmla="*/ 970251 w 12192000"/>
              <a:gd name="connsiteY184" fmla="*/ 2221029 h 2237474"/>
              <a:gd name="connsiteX185" fmla="*/ 812914 w 12192000"/>
              <a:gd name="connsiteY185" fmla="*/ 2202752 h 2237474"/>
              <a:gd name="connsiteX186" fmla="*/ 800195 w 12192000"/>
              <a:gd name="connsiteY186" fmla="*/ 2209407 h 2237474"/>
              <a:gd name="connsiteX187" fmla="*/ 784978 w 12192000"/>
              <a:gd name="connsiteY187" fmla="*/ 2212360 h 2237474"/>
              <a:gd name="connsiteX188" fmla="*/ 681987 w 12192000"/>
              <a:gd name="connsiteY188" fmla="*/ 2216757 h 2237474"/>
              <a:gd name="connsiteX189" fmla="*/ 669923 w 12192000"/>
              <a:gd name="connsiteY189" fmla="*/ 2211682 h 2237474"/>
              <a:gd name="connsiteX190" fmla="*/ 648680 w 12192000"/>
              <a:gd name="connsiteY190" fmla="*/ 2206229 h 2237474"/>
              <a:gd name="connsiteX191" fmla="*/ 597225 w 12192000"/>
              <a:gd name="connsiteY191" fmla="*/ 2180999 h 2237474"/>
              <a:gd name="connsiteX192" fmla="*/ 558449 w 12192000"/>
              <a:gd name="connsiteY192" fmla="*/ 2182346 h 2237474"/>
              <a:gd name="connsiteX193" fmla="*/ 550517 w 12192000"/>
              <a:gd name="connsiteY193" fmla="*/ 2182060 h 2237474"/>
              <a:gd name="connsiteX194" fmla="*/ 550309 w 12192000"/>
              <a:gd name="connsiteY194" fmla="*/ 2181825 h 2237474"/>
              <a:gd name="connsiteX195" fmla="*/ 541836 w 12192000"/>
              <a:gd name="connsiteY195" fmla="*/ 2181063 h 2237474"/>
              <a:gd name="connsiteX196" fmla="*/ 536057 w 12192000"/>
              <a:gd name="connsiteY196" fmla="*/ 2181537 h 2237474"/>
              <a:gd name="connsiteX197" fmla="*/ 520671 w 12192000"/>
              <a:gd name="connsiteY197" fmla="*/ 2180980 h 2237474"/>
              <a:gd name="connsiteX198" fmla="*/ 515024 w 12192000"/>
              <a:gd name="connsiteY198" fmla="*/ 2179258 h 2237474"/>
              <a:gd name="connsiteX199" fmla="*/ 512278 w 12192000"/>
              <a:gd name="connsiteY199" fmla="*/ 2176369 h 2237474"/>
              <a:gd name="connsiteX200" fmla="*/ 480419 w 12192000"/>
              <a:gd name="connsiteY200" fmla="*/ 2167807 h 2237474"/>
              <a:gd name="connsiteX201" fmla="*/ 413835 w 12192000"/>
              <a:gd name="connsiteY201" fmla="*/ 2156783 h 2237474"/>
              <a:gd name="connsiteX202" fmla="*/ 376513 w 12192000"/>
              <a:gd name="connsiteY202" fmla="*/ 2154014 h 2237474"/>
              <a:gd name="connsiteX203" fmla="*/ 273386 w 12192000"/>
              <a:gd name="connsiteY203" fmla="*/ 2142551 h 2237474"/>
              <a:gd name="connsiteX204" fmla="*/ 169207 w 12192000"/>
              <a:gd name="connsiteY204" fmla="*/ 2128100 h 2237474"/>
              <a:gd name="connsiteX205" fmla="*/ 93149 w 12192000"/>
              <a:gd name="connsiteY205" fmla="*/ 2105324 h 2237474"/>
              <a:gd name="connsiteX206" fmla="*/ 88109 w 12192000"/>
              <a:gd name="connsiteY206" fmla="*/ 2106704 h 2237474"/>
              <a:gd name="connsiteX207" fmla="*/ 80022 w 12192000"/>
              <a:gd name="connsiteY207" fmla="*/ 2107254 h 2237474"/>
              <a:gd name="connsiteX208" fmla="*/ 79717 w 12192000"/>
              <a:gd name="connsiteY208" fmla="*/ 2107046 h 2237474"/>
              <a:gd name="connsiteX209" fmla="*/ 72352 w 12192000"/>
              <a:gd name="connsiteY209" fmla="*/ 2107991 h 2237474"/>
              <a:gd name="connsiteX210" fmla="*/ 37645 w 12192000"/>
              <a:gd name="connsiteY210" fmla="*/ 2115401 h 2237474"/>
              <a:gd name="connsiteX211" fmla="*/ 4572 w 12192000"/>
              <a:gd name="connsiteY211" fmla="*/ 2111091 h 2237474"/>
              <a:gd name="connsiteX212" fmla="*/ 0 w 12192000"/>
              <a:gd name="connsiteY212" fmla="*/ 2110468 h 2237474"/>
              <a:gd name="connsiteX213" fmla="*/ 0 w 12192000"/>
              <a:gd name="connsiteY21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54894 w 12192000"/>
              <a:gd name="connsiteY80" fmla="*/ 1664428 h 2237474"/>
              <a:gd name="connsiteX81" fmla="*/ 6516595 w 12192000"/>
              <a:gd name="connsiteY81" fmla="*/ 1667475 h 2237474"/>
              <a:gd name="connsiteX82" fmla="*/ 6508541 w 12192000"/>
              <a:gd name="connsiteY82" fmla="*/ 1668757 h 2237474"/>
              <a:gd name="connsiteX83" fmla="*/ 6471012 w 12192000"/>
              <a:gd name="connsiteY83" fmla="*/ 1678604 h 2237474"/>
              <a:gd name="connsiteX84" fmla="*/ 6415265 w 12192000"/>
              <a:gd name="connsiteY84" fmla="*/ 1665317 h 2237474"/>
              <a:gd name="connsiteX85" fmla="*/ 6364035 w 12192000"/>
              <a:gd name="connsiteY85" fmla="*/ 1667683 h 2237474"/>
              <a:gd name="connsiteX86" fmla="*/ 6280959 w 12192000"/>
              <a:gd name="connsiteY86" fmla="*/ 1689329 h 2237474"/>
              <a:gd name="connsiteX87" fmla="*/ 6243319 w 12192000"/>
              <a:gd name="connsiteY87" fmla="*/ 1695560 h 2237474"/>
              <a:gd name="connsiteX88" fmla="*/ 6098321 w 12192000"/>
              <a:gd name="connsiteY88" fmla="*/ 1721646 h 2237474"/>
              <a:gd name="connsiteX89" fmla="*/ 5880652 w 12192000"/>
              <a:gd name="connsiteY89" fmla="*/ 1779643 h 2237474"/>
              <a:gd name="connsiteX90" fmla="*/ 5785959 w 12192000"/>
              <a:gd name="connsiteY90" fmla="*/ 1775307 h 2237474"/>
              <a:gd name="connsiteX91" fmla="*/ 5643534 w 12192000"/>
              <a:gd name="connsiteY91" fmla="*/ 1802919 h 2237474"/>
              <a:gd name="connsiteX92" fmla="*/ 5518799 w 12192000"/>
              <a:gd name="connsiteY92" fmla="*/ 1818312 h 2237474"/>
              <a:gd name="connsiteX93" fmla="*/ 5505014 w 12192000"/>
              <a:gd name="connsiteY93" fmla="*/ 1819259 h 2237474"/>
              <a:gd name="connsiteX94" fmla="*/ 5453307 w 12192000"/>
              <a:gd name="connsiteY94" fmla="*/ 1815450 h 2237474"/>
              <a:gd name="connsiteX95" fmla="*/ 5364192 w 12192000"/>
              <a:gd name="connsiteY95" fmla="*/ 1826074 h 2237474"/>
              <a:gd name="connsiteX96" fmla="*/ 5350380 w 12192000"/>
              <a:gd name="connsiteY96" fmla="*/ 1830891 h 2237474"/>
              <a:gd name="connsiteX97" fmla="*/ 5259633 w 12192000"/>
              <a:gd name="connsiteY97" fmla="*/ 1837160 h 2237474"/>
              <a:gd name="connsiteX98" fmla="*/ 5197513 w 12192000"/>
              <a:gd name="connsiteY98" fmla="*/ 1844718 h 2237474"/>
              <a:gd name="connsiteX99" fmla="*/ 5168852 w 12192000"/>
              <a:gd name="connsiteY99" fmla="*/ 1844846 h 2237474"/>
              <a:gd name="connsiteX100" fmla="*/ 5114927 w 12192000"/>
              <a:gd name="connsiteY100" fmla="*/ 1847827 h 2237474"/>
              <a:gd name="connsiteX101" fmla="*/ 5108970 w 12192000"/>
              <a:gd name="connsiteY101" fmla="*/ 1847935 h 2237474"/>
              <a:gd name="connsiteX102" fmla="*/ 5067961 w 12192000"/>
              <a:gd name="connsiteY102" fmla="*/ 1845917 h 2237474"/>
              <a:gd name="connsiteX103" fmla="*/ 5007075 w 12192000"/>
              <a:gd name="connsiteY103" fmla="*/ 1838626 h 2237474"/>
              <a:gd name="connsiteX104" fmla="*/ 4944087 w 12192000"/>
              <a:gd name="connsiteY104" fmla="*/ 1823332 h 2237474"/>
              <a:gd name="connsiteX105" fmla="*/ 4907662 w 12192000"/>
              <a:gd name="connsiteY105" fmla="*/ 1816900 h 2237474"/>
              <a:gd name="connsiteX106" fmla="*/ 4882386 w 12192000"/>
              <a:gd name="connsiteY106" fmla="*/ 1809844 h 2237474"/>
              <a:gd name="connsiteX107" fmla="*/ 4811440 w 12192000"/>
              <a:gd name="connsiteY107" fmla="*/ 1804655 h 2237474"/>
              <a:gd name="connsiteX108" fmla="*/ 4691075 w 12192000"/>
              <a:gd name="connsiteY108" fmla="*/ 1801389 h 2237474"/>
              <a:gd name="connsiteX109" fmla="*/ 4611738 w 12192000"/>
              <a:gd name="connsiteY109" fmla="*/ 1776964 h 2237474"/>
              <a:gd name="connsiteX110" fmla="*/ 4560070 w 12192000"/>
              <a:gd name="connsiteY110" fmla="*/ 1785640 h 2237474"/>
              <a:gd name="connsiteX111" fmla="*/ 4536503 w 12192000"/>
              <a:gd name="connsiteY111" fmla="*/ 1785334 h 2237474"/>
              <a:gd name="connsiteX112" fmla="*/ 4513724 w 12192000"/>
              <a:gd name="connsiteY112" fmla="*/ 1791996 h 2237474"/>
              <a:gd name="connsiteX113" fmla="*/ 4459810 w 12192000"/>
              <a:gd name="connsiteY113" fmla="*/ 1797886 h 2237474"/>
              <a:gd name="connsiteX114" fmla="*/ 4379064 w 12192000"/>
              <a:gd name="connsiteY114" fmla="*/ 1817177 h 2237474"/>
              <a:gd name="connsiteX115" fmla="*/ 4319209 w 12192000"/>
              <a:gd name="connsiteY115" fmla="*/ 1834833 h 2237474"/>
              <a:gd name="connsiteX116" fmla="*/ 4290981 w 12192000"/>
              <a:gd name="connsiteY116" fmla="*/ 1839677 h 2237474"/>
              <a:gd name="connsiteX117" fmla="*/ 4285792 w 12192000"/>
              <a:gd name="connsiteY117" fmla="*/ 1836231 h 2237474"/>
              <a:gd name="connsiteX118" fmla="*/ 4238372 w 12192000"/>
              <a:gd name="connsiteY118" fmla="*/ 1851480 h 2237474"/>
              <a:gd name="connsiteX119" fmla="*/ 4232517 w 12192000"/>
              <a:gd name="connsiteY119" fmla="*/ 1852567 h 2237474"/>
              <a:gd name="connsiteX120" fmla="*/ 4191732 w 12192000"/>
              <a:gd name="connsiteY120" fmla="*/ 1857328 h 2237474"/>
              <a:gd name="connsiteX121" fmla="*/ 4065532 w 12192000"/>
              <a:gd name="connsiteY121" fmla="*/ 1855477 h 2237474"/>
              <a:gd name="connsiteX122" fmla="*/ 4028460 w 12192000"/>
              <a:gd name="connsiteY122" fmla="*/ 1855137 h 2237474"/>
              <a:gd name="connsiteX123" fmla="*/ 4002267 w 12192000"/>
              <a:gd name="connsiteY123" fmla="*/ 1852352 h 2237474"/>
              <a:gd name="connsiteX124" fmla="*/ 3931396 w 12192000"/>
              <a:gd name="connsiteY124" fmla="*/ 1858915 h 2237474"/>
              <a:gd name="connsiteX125" fmla="*/ 3812162 w 12192000"/>
              <a:gd name="connsiteY125" fmla="*/ 1875501 h 2237474"/>
              <a:gd name="connsiteX126" fmla="*/ 3729530 w 12192000"/>
              <a:gd name="connsiteY126" fmla="*/ 1864513 h 2237474"/>
              <a:gd name="connsiteX127" fmla="*/ 3680177 w 12192000"/>
              <a:gd name="connsiteY127" fmla="*/ 1881552 h 2237474"/>
              <a:gd name="connsiteX128" fmla="*/ 3567259 w 12192000"/>
              <a:gd name="connsiteY128" fmla="*/ 1893482 h 2237474"/>
              <a:gd name="connsiteX129" fmla="*/ 3405770 w 12192000"/>
              <a:gd name="connsiteY129" fmla="*/ 1904591 h 2237474"/>
              <a:gd name="connsiteX130" fmla="*/ 3280097 w 12192000"/>
              <a:gd name="connsiteY130" fmla="*/ 1919610 h 2237474"/>
              <a:gd name="connsiteX131" fmla="*/ 3123424 w 12192000"/>
              <a:gd name="connsiteY131" fmla="*/ 1952930 h 2237474"/>
              <a:gd name="connsiteX132" fmla="*/ 3009910 w 12192000"/>
              <a:gd name="connsiteY132" fmla="*/ 1957866 h 2237474"/>
              <a:gd name="connsiteX133" fmla="*/ 2995934 w 12192000"/>
              <a:gd name="connsiteY133" fmla="*/ 1967085 h 2237474"/>
              <a:gd name="connsiteX134" fmla="*/ 2980071 w 12192000"/>
              <a:gd name="connsiteY134" fmla="*/ 1972988 h 2237474"/>
              <a:gd name="connsiteX135" fmla="*/ 2978094 w 12192000"/>
              <a:gd name="connsiteY135" fmla="*/ 1972369 h 2237474"/>
              <a:gd name="connsiteX136" fmla="*/ 2942858 w 12192000"/>
              <a:gd name="connsiteY136" fmla="*/ 1981367 h 2237474"/>
              <a:gd name="connsiteX137" fmla="*/ 2875436 w 12192000"/>
              <a:gd name="connsiteY137" fmla="*/ 1996977 h 2237474"/>
              <a:gd name="connsiteX138" fmla="*/ 2874892 w 12192000"/>
              <a:gd name="connsiteY138" fmla="*/ 1996085 h 2237474"/>
              <a:gd name="connsiteX139" fmla="*/ 2864145 w 12192000"/>
              <a:gd name="connsiteY139" fmla="*/ 1994061 h 2237474"/>
              <a:gd name="connsiteX140" fmla="*/ 2843662 w 12192000"/>
              <a:gd name="connsiteY140" fmla="*/ 1992498 h 2237474"/>
              <a:gd name="connsiteX141" fmla="*/ 2796128 w 12192000"/>
              <a:gd name="connsiteY141" fmla="*/ 1976403 h 2237474"/>
              <a:gd name="connsiteX142" fmla="*/ 2756784 w 12192000"/>
              <a:gd name="connsiteY142" fmla="*/ 1985116 h 2237474"/>
              <a:gd name="connsiteX143" fmla="*/ 2748833 w 12192000"/>
              <a:gd name="connsiteY143" fmla="*/ 1986323 h 2237474"/>
              <a:gd name="connsiteX144" fmla="*/ 2748661 w 12192000"/>
              <a:gd name="connsiteY144" fmla="*/ 1986122 h 2237474"/>
              <a:gd name="connsiteX145" fmla="*/ 2740251 w 12192000"/>
              <a:gd name="connsiteY145" fmla="*/ 1986946 h 2237474"/>
              <a:gd name="connsiteX146" fmla="*/ 2718916 w 12192000"/>
              <a:gd name="connsiteY146" fmla="*/ 1990867 h 2237474"/>
              <a:gd name="connsiteX147" fmla="*/ 2713522 w 12192000"/>
              <a:gd name="connsiteY147" fmla="*/ 1990173 h 2237474"/>
              <a:gd name="connsiteX148" fmla="*/ 2680597 w 12192000"/>
              <a:gd name="connsiteY148" fmla="*/ 1984996 h 2237474"/>
              <a:gd name="connsiteX149" fmla="*/ 2578178 w 12192000"/>
              <a:gd name="connsiteY149" fmla="*/ 1990531 h 2237474"/>
              <a:gd name="connsiteX150" fmla="*/ 2476147 w 12192000"/>
              <a:gd name="connsiteY150" fmla="*/ 1998305 h 2237474"/>
              <a:gd name="connsiteX151" fmla="*/ 2373568 w 12192000"/>
              <a:gd name="connsiteY151" fmla="*/ 2003219 h 2237474"/>
              <a:gd name="connsiteX152" fmla="*/ 2321399 w 12192000"/>
              <a:gd name="connsiteY152" fmla="*/ 1989467 h 2237474"/>
              <a:gd name="connsiteX153" fmla="*/ 2315525 w 12192000"/>
              <a:gd name="connsiteY153" fmla="*/ 1989708 h 2237474"/>
              <a:gd name="connsiteX154" fmla="*/ 2300792 w 12192000"/>
              <a:gd name="connsiteY154" fmla="*/ 1994290 h 2237474"/>
              <a:gd name="connsiteX155" fmla="*/ 2295469 w 12192000"/>
              <a:gd name="connsiteY155" fmla="*/ 1996659 h 2237474"/>
              <a:gd name="connsiteX156" fmla="*/ 2287219 w 12192000"/>
              <a:gd name="connsiteY156" fmla="*/ 1998750 h 2237474"/>
              <a:gd name="connsiteX157" fmla="*/ 2286948 w 12192000"/>
              <a:gd name="connsiteY157" fmla="*/ 1998596 h 2237474"/>
              <a:gd name="connsiteX158" fmla="*/ 2243069 w 12192000"/>
              <a:gd name="connsiteY158" fmla="*/ 2015111 h 2237474"/>
              <a:gd name="connsiteX159" fmla="*/ 2186609 w 12192000"/>
              <a:gd name="connsiteY159" fmla="*/ 2008263 h 2237474"/>
              <a:gd name="connsiteX160" fmla="*/ 2164831 w 12192000"/>
              <a:gd name="connsiteY160" fmla="*/ 2010143 h 2237474"/>
              <a:gd name="connsiteX161" fmla="*/ 2152836 w 12192000"/>
              <a:gd name="connsiteY161" fmla="*/ 2010048 h 2237474"/>
              <a:gd name="connsiteX162" fmla="*/ 2117102 w 12192000"/>
              <a:gd name="connsiteY162" fmla="*/ 2023004 h 2237474"/>
              <a:gd name="connsiteX163" fmla="*/ 2111935 w 12192000"/>
              <a:gd name="connsiteY163" fmla="*/ 2023163 h 2237474"/>
              <a:gd name="connsiteX164" fmla="*/ 2089991 w 12192000"/>
              <a:gd name="connsiteY164" fmla="*/ 2034193 h 2237474"/>
              <a:gd name="connsiteX165" fmla="*/ 2058061 w 12192000"/>
              <a:gd name="connsiteY165" fmla="*/ 2047942 h 2237474"/>
              <a:gd name="connsiteX166" fmla="*/ 2055737 w 12192000"/>
              <a:gd name="connsiteY166" fmla="*/ 2047704 h 2237474"/>
              <a:gd name="connsiteX167" fmla="*/ 2042244 w 12192000"/>
              <a:gd name="connsiteY167" fmla="*/ 2055560 h 2237474"/>
              <a:gd name="connsiteX168" fmla="*/ 1976224 w 12192000"/>
              <a:gd name="connsiteY168" fmla="*/ 2074257 h 2237474"/>
              <a:gd name="connsiteX169" fmla="*/ 1877728 w 12192000"/>
              <a:gd name="connsiteY169" fmla="*/ 2101004 h 2237474"/>
              <a:gd name="connsiteX170" fmla="*/ 1759056 w 12192000"/>
              <a:gd name="connsiteY170" fmla="*/ 2125608 h 2237474"/>
              <a:gd name="connsiteX171" fmla="*/ 1637948 w 12192000"/>
              <a:gd name="connsiteY171" fmla="*/ 2172597 h 2237474"/>
              <a:gd name="connsiteX172" fmla="*/ 1434549 w 12192000"/>
              <a:gd name="connsiteY172" fmla="*/ 2234522 h 2237474"/>
              <a:gd name="connsiteX173" fmla="*/ 1398481 w 12192000"/>
              <a:gd name="connsiteY173" fmla="*/ 2237074 h 2237474"/>
              <a:gd name="connsiteX174" fmla="*/ 1398407 w 12192000"/>
              <a:gd name="connsiteY174" fmla="*/ 2237095 h 2237474"/>
              <a:gd name="connsiteX175" fmla="*/ 1370962 w 12192000"/>
              <a:gd name="connsiteY175" fmla="*/ 2237474 h 2237474"/>
              <a:gd name="connsiteX176" fmla="*/ 1356367 w 12192000"/>
              <a:gd name="connsiteY176" fmla="*/ 2235089 h 2237474"/>
              <a:gd name="connsiteX177" fmla="*/ 1324828 w 12192000"/>
              <a:gd name="connsiteY177" fmla="*/ 2231968 h 2237474"/>
              <a:gd name="connsiteX178" fmla="*/ 1297744 w 12192000"/>
              <a:gd name="connsiteY178" fmla="*/ 2235849 h 2237474"/>
              <a:gd name="connsiteX179" fmla="*/ 1286236 w 12192000"/>
              <a:gd name="connsiteY179" fmla="*/ 2233135 h 2237474"/>
              <a:gd name="connsiteX180" fmla="*/ 1283504 w 12192000"/>
              <a:gd name="connsiteY180" fmla="*/ 2233797 h 2237474"/>
              <a:gd name="connsiteX181" fmla="*/ 1279765 w 12192000"/>
              <a:gd name="connsiteY181" fmla="*/ 2229639 h 2237474"/>
              <a:gd name="connsiteX182" fmla="*/ 1195347 w 12192000"/>
              <a:gd name="connsiteY182" fmla="*/ 2212354 h 2237474"/>
              <a:gd name="connsiteX183" fmla="*/ 970251 w 12192000"/>
              <a:gd name="connsiteY183" fmla="*/ 2221029 h 2237474"/>
              <a:gd name="connsiteX184" fmla="*/ 812914 w 12192000"/>
              <a:gd name="connsiteY184" fmla="*/ 2202752 h 2237474"/>
              <a:gd name="connsiteX185" fmla="*/ 800195 w 12192000"/>
              <a:gd name="connsiteY185" fmla="*/ 2209407 h 2237474"/>
              <a:gd name="connsiteX186" fmla="*/ 784978 w 12192000"/>
              <a:gd name="connsiteY186" fmla="*/ 2212360 h 2237474"/>
              <a:gd name="connsiteX187" fmla="*/ 681987 w 12192000"/>
              <a:gd name="connsiteY187" fmla="*/ 2216757 h 2237474"/>
              <a:gd name="connsiteX188" fmla="*/ 669923 w 12192000"/>
              <a:gd name="connsiteY188" fmla="*/ 2211682 h 2237474"/>
              <a:gd name="connsiteX189" fmla="*/ 648680 w 12192000"/>
              <a:gd name="connsiteY189" fmla="*/ 2206229 h 2237474"/>
              <a:gd name="connsiteX190" fmla="*/ 597225 w 12192000"/>
              <a:gd name="connsiteY190" fmla="*/ 2180999 h 2237474"/>
              <a:gd name="connsiteX191" fmla="*/ 558449 w 12192000"/>
              <a:gd name="connsiteY191" fmla="*/ 2182346 h 2237474"/>
              <a:gd name="connsiteX192" fmla="*/ 550517 w 12192000"/>
              <a:gd name="connsiteY192" fmla="*/ 2182060 h 2237474"/>
              <a:gd name="connsiteX193" fmla="*/ 550309 w 12192000"/>
              <a:gd name="connsiteY193" fmla="*/ 2181825 h 2237474"/>
              <a:gd name="connsiteX194" fmla="*/ 541836 w 12192000"/>
              <a:gd name="connsiteY194" fmla="*/ 2181063 h 2237474"/>
              <a:gd name="connsiteX195" fmla="*/ 536057 w 12192000"/>
              <a:gd name="connsiteY195" fmla="*/ 2181537 h 2237474"/>
              <a:gd name="connsiteX196" fmla="*/ 520671 w 12192000"/>
              <a:gd name="connsiteY196" fmla="*/ 2180980 h 2237474"/>
              <a:gd name="connsiteX197" fmla="*/ 515024 w 12192000"/>
              <a:gd name="connsiteY197" fmla="*/ 2179258 h 2237474"/>
              <a:gd name="connsiteX198" fmla="*/ 512278 w 12192000"/>
              <a:gd name="connsiteY198" fmla="*/ 2176369 h 2237474"/>
              <a:gd name="connsiteX199" fmla="*/ 480419 w 12192000"/>
              <a:gd name="connsiteY199" fmla="*/ 2167807 h 2237474"/>
              <a:gd name="connsiteX200" fmla="*/ 413835 w 12192000"/>
              <a:gd name="connsiteY200" fmla="*/ 2156783 h 2237474"/>
              <a:gd name="connsiteX201" fmla="*/ 376513 w 12192000"/>
              <a:gd name="connsiteY201" fmla="*/ 2154014 h 2237474"/>
              <a:gd name="connsiteX202" fmla="*/ 273386 w 12192000"/>
              <a:gd name="connsiteY202" fmla="*/ 2142551 h 2237474"/>
              <a:gd name="connsiteX203" fmla="*/ 169207 w 12192000"/>
              <a:gd name="connsiteY203" fmla="*/ 2128100 h 2237474"/>
              <a:gd name="connsiteX204" fmla="*/ 93149 w 12192000"/>
              <a:gd name="connsiteY204" fmla="*/ 2105324 h 2237474"/>
              <a:gd name="connsiteX205" fmla="*/ 88109 w 12192000"/>
              <a:gd name="connsiteY205" fmla="*/ 2106704 h 2237474"/>
              <a:gd name="connsiteX206" fmla="*/ 80022 w 12192000"/>
              <a:gd name="connsiteY206" fmla="*/ 2107254 h 2237474"/>
              <a:gd name="connsiteX207" fmla="*/ 79717 w 12192000"/>
              <a:gd name="connsiteY207" fmla="*/ 2107046 h 2237474"/>
              <a:gd name="connsiteX208" fmla="*/ 72352 w 12192000"/>
              <a:gd name="connsiteY208" fmla="*/ 2107991 h 2237474"/>
              <a:gd name="connsiteX209" fmla="*/ 37645 w 12192000"/>
              <a:gd name="connsiteY209" fmla="*/ 2115401 h 2237474"/>
              <a:gd name="connsiteX210" fmla="*/ 4572 w 12192000"/>
              <a:gd name="connsiteY210" fmla="*/ 2111091 h 2237474"/>
              <a:gd name="connsiteX211" fmla="*/ 0 w 12192000"/>
              <a:gd name="connsiteY211" fmla="*/ 2110468 h 2237474"/>
              <a:gd name="connsiteX212" fmla="*/ 0 w 12192000"/>
              <a:gd name="connsiteY21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415265 w 12192000"/>
              <a:gd name="connsiteY83" fmla="*/ 1665317 h 2237474"/>
              <a:gd name="connsiteX84" fmla="*/ 6364035 w 12192000"/>
              <a:gd name="connsiteY84" fmla="*/ 1667683 h 2237474"/>
              <a:gd name="connsiteX85" fmla="*/ 6280959 w 12192000"/>
              <a:gd name="connsiteY85" fmla="*/ 1689329 h 2237474"/>
              <a:gd name="connsiteX86" fmla="*/ 6243319 w 12192000"/>
              <a:gd name="connsiteY86" fmla="*/ 1695560 h 2237474"/>
              <a:gd name="connsiteX87" fmla="*/ 6098321 w 12192000"/>
              <a:gd name="connsiteY87" fmla="*/ 1721646 h 2237474"/>
              <a:gd name="connsiteX88" fmla="*/ 5880652 w 12192000"/>
              <a:gd name="connsiteY88" fmla="*/ 1779643 h 2237474"/>
              <a:gd name="connsiteX89" fmla="*/ 5785959 w 12192000"/>
              <a:gd name="connsiteY89" fmla="*/ 1775307 h 2237474"/>
              <a:gd name="connsiteX90" fmla="*/ 5643534 w 12192000"/>
              <a:gd name="connsiteY90" fmla="*/ 1802919 h 2237474"/>
              <a:gd name="connsiteX91" fmla="*/ 5518799 w 12192000"/>
              <a:gd name="connsiteY91" fmla="*/ 1818312 h 2237474"/>
              <a:gd name="connsiteX92" fmla="*/ 5505014 w 12192000"/>
              <a:gd name="connsiteY92" fmla="*/ 1819259 h 2237474"/>
              <a:gd name="connsiteX93" fmla="*/ 5453307 w 12192000"/>
              <a:gd name="connsiteY93" fmla="*/ 1815450 h 2237474"/>
              <a:gd name="connsiteX94" fmla="*/ 5364192 w 12192000"/>
              <a:gd name="connsiteY94" fmla="*/ 1826074 h 2237474"/>
              <a:gd name="connsiteX95" fmla="*/ 5350380 w 12192000"/>
              <a:gd name="connsiteY95" fmla="*/ 1830891 h 2237474"/>
              <a:gd name="connsiteX96" fmla="*/ 5259633 w 12192000"/>
              <a:gd name="connsiteY96" fmla="*/ 1837160 h 2237474"/>
              <a:gd name="connsiteX97" fmla="*/ 5197513 w 12192000"/>
              <a:gd name="connsiteY97" fmla="*/ 1844718 h 2237474"/>
              <a:gd name="connsiteX98" fmla="*/ 5168852 w 12192000"/>
              <a:gd name="connsiteY98" fmla="*/ 1844846 h 2237474"/>
              <a:gd name="connsiteX99" fmla="*/ 5114927 w 12192000"/>
              <a:gd name="connsiteY99" fmla="*/ 1847827 h 2237474"/>
              <a:gd name="connsiteX100" fmla="*/ 5108970 w 12192000"/>
              <a:gd name="connsiteY100" fmla="*/ 1847935 h 2237474"/>
              <a:gd name="connsiteX101" fmla="*/ 5067961 w 12192000"/>
              <a:gd name="connsiteY101" fmla="*/ 1845917 h 2237474"/>
              <a:gd name="connsiteX102" fmla="*/ 5007075 w 12192000"/>
              <a:gd name="connsiteY102" fmla="*/ 1838626 h 2237474"/>
              <a:gd name="connsiteX103" fmla="*/ 4944087 w 12192000"/>
              <a:gd name="connsiteY103" fmla="*/ 1823332 h 2237474"/>
              <a:gd name="connsiteX104" fmla="*/ 4907662 w 12192000"/>
              <a:gd name="connsiteY104" fmla="*/ 1816900 h 2237474"/>
              <a:gd name="connsiteX105" fmla="*/ 4882386 w 12192000"/>
              <a:gd name="connsiteY105" fmla="*/ 1809844 h 2237474"/>
              <a:gd name="connsiteX106" fmla="*/ 4811440 w 12192000"/>
              <a:gd name="connsiteY106" fmla="*/ 1804655 h 2237474"/>
              <a:gd name="connsiteX107" fmla="*/ 4691075 w 12192000"/>
              <a:gd name="connsiteY107" fmla="*/ 1801389 h 2237474"/>
              <a:gd name="connsiteX108" fmla="*/ 4611738 w 12192000"/>
              <a:gd name="connsiteY108" fmla="*/ 1776964 h 2237474"/>
              <a:gd name="connsiteX109" fmla="*/ 4560070 w 12192000"/>
              <a:gd name="connsiteY109" fmla="*/ 1785640 h 2237474"/>
              <a:gd name="connsiteX110" fmla="*/ 4536503 w 12192000"/>
              <a:gd name="connsiteY110" fmla="*/ 1785334 h 2237474"/>
              <a:gd name="connsiteX111" fmla="*/ 4513724 w 12192000"/>
              <a:gd name="connsiteY111" fmla="*/ 1791996 h 2237474"/>
              <a:gd name="connsiteX112" fmla="*/ 4459810 w 12192000"/>
              <a:gd name="connsiteY112" fmla="*/ 1797886 h 2237474"/>
              <a:gd name="connsiteX113" fmla="*/ 4379064 w 12192000"/>
              <a:gd name="connsiteY113" fmla="*/ 1817177 h 2237474"/>
              <a:gd name="connsiteX114" fmla="*/ 4319209 w 12192000"/>
              <a:gd name="connsiteY114" fmla="*/ 1834833 h 2237474"/>
              <a:gd name="connsiteX115" fmla="*/ 4290981 w 12192000"/>
              <a:gd name="connsiteY115" fmla="*/ 1839677 h 2237474"/>
              <a:gd name="connsiteX116" fmla="*/ 4285792 w 12192000"/>
              <a:gd name="connsiteY116" fmla="*/ 1836231 h 2237474"/>
              <a:gd name="connsiteX117" fmla="*/ 4238372 w 12192000"/>
              <a:gd name="connsiteY117" fmla="*/ 1851480 h 2237474"/>
              <a:gd name="connsiteX118" fmla="*/ 4232517 w 12192000"/>
              <a:gd name="connsiteY118" fmla="*/ 1852567 h 2237474"/>
              <a:gd name="connsiteX119" fmla="*/ 4191732 w 12192000"/>
              <a:gd name="connsiteY119" fmla="*/ 1857328 h 2237474"/>
              <a:gd name="connsiteX120" fmla="*/ 4065532 w 12192000"/>
              <a:gd name="connsiteY120" fmla="*/ 1855477 h 2237474"/>
              <a:gd name="connsiteX121" fmla="*/ 4028460 w 12192000"/>
              <a:gd name="connsiteY121" fmla="*/ 1855137 h 2237474"/>
              <a:gd name="connsiteX122" fmla="*/ 4002267 w 12192000"/>
              <a:gd name="connsiteY122" fmla="*/ 1852352 h 2237474"/>
              <a:gd name="connsiteX123" fmla="*/ 3931396 w 12192000"/>
              <a:gd name="connsiteY123" fmla="*/ 1858915 h 2237474"/>
              <a:gd name="connsiteX124" fmla="*/ 3812162 w 12192000"/>
              <a:gd name="connsiteY124" fmla="*/ 1875501 h 2237474"/>
              <a:gd name="connsiteX125" fmla="*/ 3729530 w 12192000"/>
              <a:gd name="connsiteY125" fmla="*/ 1864513 h 2237474"/>
              <a:gd name="connsiteX126" fmla="*/ 3680177 w 12192000"/>
              <a:gd name="connsiteY126" fmla="*/ 1881552 h 2237474"/>
              <a:gd name="connsiteX127" fmla="*/ 3567259 w 12192000"/>
              <a:gd name="connsiteY127" fmla="*/ 1893482 h 2237474"/>
              <a:gd name="connsiteX128" fmla="*/ 3405770 w 12192000"/>
              <a:gd name="connsiteY128" fmla="*/ 1904591 h 2237474"/>
              <a:gd name="connsiteX129" fmla="*/ 3280097 w 12192000"/>
              <a:gd name="connsiteY129" fmla="*/ 1919610 h 2237474"/>
              <a:gd name="connsiteX130" fmla="*/ 3123424 w 12192000"/>
              <a:gd name="connsiteY130" fmla="*/ 1952930 h 2237474"/>
              <a:gd name="connsiteX131" fmla="*/ 3009910 w 12192000"/>
              <a:gd name="connsiteY131" fmla="*/ 1957866 h 2237474"/>
              <a:gd name="connsiteX132" fmla="*/ 2995934 w 12192000"/>
              <a:gd name="connsiteY132" fmla="*/ 1967085 h 2237474"/>
              <a:gd name="connsiteX133" fmla="*/ 2980071 w 12192000"/>
              <a:gd name="connsiteY133" fmla="*/ 1972988 h 2237474"/>
              <a:gd name="connsiteX134" fmla="*/ 2978094 w 12192000"/>
              <a:gd name="connsiteY134" fmla="*/ 1972369 h 2237474"/>
              <a:gd name="connsiteX135" fmla="*/ 2942858 w 12192000"/>
              <a:gd name="connsiteY135" fmla="*/ 1981367 h 2237474"/>
              <a:gd name="connsiteX136" fmla="*/ 2875436 w 12192000"/>
              <a:gd name="connsiteY136" fmla="*/ 1996977 h 2237474"/>
              <a:gd name="connsiteX137" fmla="*/ 2874892 w 12192000"/>
              <a:gd name="connsiteY137" fmla="*/ 1996085 h 2237474"/>
              <a:gd name="connsiteX138" fmla="*/ 2864145 w 12192000"/>
              <a:gd name="connsiteY138" fmla="*/ 1994061 h 2237474"/>
              <a:gd name="connsiteX139" fmla="*/ 2843662 w 12192000"/>
              <a:gd name="connsiteY139" fmla="*/ 1992498 h 2237474"/>
              <a:gd name="connsiteX140" fmla="*/ 2796128 w 12192000"/>
              <a:gd name="connsiteY140" fmla="*/ 1976403 h 2237474"/>
              <a:gd name="connsiteX141" fmla="*/ 2756784 w 12192000"/>
              <a:gd name="connsiteY141" fmla="*/ 1985116 h 2237474"/>
              <a:gd name="connsiteX142" fmla="*/ 2748833 w 12192000"/>
              <a:gd name="connsiteY142" fmla="*/ 1986323 h 2237474"/>
              <a:gd name="connsiteX143" fmla="*/ 2748661 w 12192000"/>
              <a:gd name="connsiteY143" fmla="*/ 1986122 h 2237474"/>
              <a:gd name="connsiteX144" fmla="*/ 2740251 w 12192000"/>
              <a:gd name="connsiteY144" fmla="*/ 1986946 h 2237474"/>
              <a:gd name="connsiteX145" fmla="*/ 2718916 w 12192000"/>
              <a:gd name="connsiteY145" fmla="*/ 1990867 h 2237474"/>
              <a:gd name="connsiteX146" fmla="*/ 2713522 w 12192000"/>
              <a:gd name="connsiteY146" fmla="*/ 1990173 h 2237474"/>
              <a:gd name="connsiteX147" fmla="*/ 2680597 w 12192000"/>
              <a:gd name="connsiteY147" fmla="*/ 1984996 h 2237474"/>
              <a:gd name="connsiteX148" fmla="*/ 2578178 w 12192000"/>
              <a:gd name="connsiteY148" fmla="*/ 1990531 h 2237474"/>
              <a:gd name="connsiteX149" fmla="*/ 2476147 w 12192000"/>
              <a:gd name="connsiteY149" fmla="*/ 1998305 h 2237474"/>
              <a:gd name="connsiteX150" fmla="*/ 2373568 w 12192000"/>
              <a:gd name="connsiteY150" fmla="*/ 2003219 h 2237474"/>
              <a:gd name="connsiteX151" fmla="*/ 2321399 w 12192000"/>
              <a:gd name="connsiteY151" fmla="*/ 1989467 h 2237474"/>
              <a:gd name="connsiteX152" fmla="*/ 2315525 w 12192000"/>
              <a:gd name="connsiteY152" fmla="*/ 1989708 h 2237474"/>
              <a:gd name="connsiteX153" fmla="*/ 2300792 w 12192000"/>
              <a:gd name="connsiteY153" fmla="*/ 1994290 h 2237474"/>
              <a:gd name="connsiteX154" fmla="*/ 2295469 w 12192000"/>
              <a:gd name="connsiteY154" fmla="*/ 1996659 h 2237474"/>
              <a:gd name="connsiteX155" fmla="*/ 2287219 w 12192000"/>
              <a:gd name="connsiteY155" fmla="*/ 1998750 h 2237474"/>
              <a:gd name="connsiteX156" fmla="*/ 2286948 w 12192000"/>
              <a:gd name="connsiteY156" fmla="*/ 1998596 h 2237474"/>
              <a:gd name="connsiteX157" fmla="*/ 2243069 w 12192000"/>
              <a:gd name="connsiteY157" fmla="*/ 2015111 h 2237474"/>
              <a:gd name="connsiteX158" fmla="*/ 2186609 w 12192000"/>
              <a:gd name="connsiteY158" fmla="*/ 2008263 h 2237474"/>
              <a:gd name="connsiteX159" fmla="*/ 2164831 w 12192000"/>
              <a:gd name="connsiteY159" fmla="*/ 2010143 h 2237474"/>
              <a:gd name="connsiteX160" fmla="*/ 2152836 w 12192000"/>
              <a:gd name="connsiteY160" fmla="*/ 2010048 h 2237474"/>
              <a:gd name="connsiteX161" fmla="*/ 2117102 w 12192000"/>
              <a:gd name="connsiteY161" fmla="*/ 2023004 h 2237474"/>
              <a:gd name="connsiteX162" fmla="*/ 2111935 w 12192000"/>
              <a:gd name="connsiteY162" fmla="*/ 2023163 h 2237474"/>
              <a:gd name="connsiteX163" fmla="*/ 2089991 w 12192000"/>
              <a:gd name="connsiteY163" fmla="*/ 2034193 h 2237474"/>
              <a:gd name="connsiteX164" fmla="*/ 2058061 w 12192000"/>
              <a:gd name="connsiteY164" fmla="*/ 2047942 h 2237474"/>
              <a:gd name="connsiteX165" fmla="*/ 2055737 w 12192000"/>
              <a:gd name="connsiteY165" fmla="*/ 2047704 h 2237474"/>
              <a:gd name="connsiteX166" fmla="*/ 2042244 w 12192000"/>
              <a:gd name="connsiteY166" fmla="*/ 2055560 h 2237474"/>
              <a:gd name="connsiteX167" fmla="*/ 1976224 w 12192000"/>
              <a:gd name="connsiteY167" fmla="*/ 2074257 h 2237474"/>
              <a:gd name="connsiteX168" fmla="*/ 1877728 w 12192000"/>
              <a:gd name="connsiteY168" fmla="*/ 2101004 h 2237474"/>
              <a:gd name="connsiteX169" fmla="*/ 1759056 w 12192000"/>
              <a:gd name="connsiteY169" fmla="*/ 2125608 h 2237474"/>
              <a:gd name="connsiteX170" fmla="*/ 1637948 w 12192000"/>
              <a:gd name="connsiteY170" fmla="*/ 2172597 h 2237474"/>
              <a:gd name="connsiteX171" fmla="*/ 1434549 w 12192000"/>
              <a:gd name="connsiteY171" fmla="*/ 2234522 h 2237474"/>
              <a:gd name="connsiteX172" fmla="*/ 1398481 w 12192000"/>
              <a:gd name="connsiteY172" fmla="*/ 2237074 h 2237474"/>
              <a:gd name="connsiteX173" fmla="*/ 1398407 w 12192000"/>
              <a:gd name="connsiteY173" fmla="*/ 2237095 h 2237474"/>
              <a:gd name="connsiteX174" fmla="*/ 1370962 w 12192000"/>
              <a:gd name="connsiteY174" fmla="*/ 2237474 h 2237474"/>
              <a:gd name="connsiteX175" fmla="*/ 1356367 w 12192000"/>
              <a:gd name="connsiteY175" fmla="*/ 2235089 h 2237474"/>
              <a:gd name="connsiteX176" fmla="*/ 1324828 w 12192000"/>
              <a:gd name="connsiteY176" fmla="*/ 2231968 h 2237474"/>
              <a:gd name="connsiteX177" fmla="*/ 1297744 w 12192000"/>
              <a:gd name="connsiteY177" fmla="*/ 2235849 h 2237474"/>
              <a:gd name="connsiteX178" fmla="*/ 1286236 w 12192000"/>
              <a:gd name="connsiteY178" fmla="*/ 2233135 h 2237474"/>
              <a:gd name="connsiteX179" fmla="*/ 1283504 w 12192000"/>
              <a:gd name="connsiteY179" fmla="*/ 2233797 h 2237474"/>
              <a:gd name="connsiteX180" fmla="*/ 1279765 w 12192000"/>
              <a:gd name="connsiteY180" fmla="*/ 2229639 h 2237474"/>
              <a:gd name="connsiteX181" fmla="*/ 1195347 w 12192000"/>
              <a:gd name="connsiteY181" fmla="*/ 2212354 h 2237474"/>
              <a:gd name="connsiteX182" fmla="*/ 970251 w 12192000"/>
              <a:gd name="connsiteY182" fmla="*/ 2221029 h 2237474"/>
              <a:gd name="connsiteX183" fmla="*/ 812914 w 12192000"/>
              <a:gd name="connsiteY183" fmla="*/ 2202752 h 2237474"/>
              <a:gd name="connsiteX184" fmla="*/ 800195 w 12192000"/>
              <a:gd name="connsiteY184" fmla="*/ 2209407 h 2237474"/>
              <a:gd name="connsiteX185" fmla="*/ 784978 w 12192000"/>
              <a:gd name="connsiteY185" fmla="*/ 2212360 h 2237474"/>
              <a:gd name="connsiteX186" fmla="*/ 681987 w 12192000"/>
              <a:gd name="connsiteY186" fmla="*/ 2216757 h 2237474"/>
              <a:gd name="connsiteX187" fmla="*/ 669923 w 12192000"/>
              <a:gd name="connsiteY187" fmla="*/ 2211682 h 2237474"/>
              <a:gd name="connsiteX188" fmla="*/ 648680 w 12192000"/>
              <a:gd name="connsiteY188" fmla="*/ 2206229 h 2237474"/>
              <a:gd name="connsiteX189" fmla="*/ 597225 w 12192000"/>
              <a:gd name="connsiteY189" fmla="*/ 2180999 h 2237474"/>
              <a:gd name="connsiteX190" fmla="*/ 558449 w 12192000"/>
              <a:gd name="connsiteY190" fmla="*/ 2182346 h 2237474"/>
              <a:gd name="connsiteX191" fmla="*/ 550517 w 12192000"/>
              <a:gd name="connsiteY191" fmla="*/ 2182060 h 2237474"/>
              <a:gd name="connsiteX192" fmla="*/ 550309 w 12192000"/>
              <a:gd name="connsiteY192" fmla="*/ 2181825 h 2237474"/>
              <a:gd name="connsiteX193" fmla="*/ 541836 w 12192000"/>
              <a:gd name="connsiteY193" fmla="*/ 2181063 h 2237474"/>
              <a:gd name="connsiteX194" fmla="*/ 536057 w 12192000"/>
              <a:gd name="connsiteY194" fmla="*/ 2181537 h 2237474"/>
              <a:gd name="connsiteX195" fmla="*/ 520671 w 12192000"/>
              <a:gd name="connsiteY195" fmla="*/ 2180980 h 2237474"/>
              <a:gd name="connsiteX196" fmla="*/ 515024 w 12192000"/>
              <a:gd name="connsiteY196" fmla="*/ 2179258 h 2237474"/>
              <a:gd name="connsiteX197" fmla="*/ 512278 w 12192000"/>
              <a:gd name="connsiteY197" fmla="*/ 2176369 h 2237474"/>
              <a:gd name="connsiteX198" fmla="*/ 480419 w 12192000"/>
              <a:gd name="connsiteY198" fmla="*/ 2167807 h 2237474"/>
              <a:gd name="connsiteX199" fmla="*/ 413835 w 12192000"/>
              <a:gd name="connsiteY199" fmla="*/ 2156783 h 2237474"/>
              <a:gd name="connsiteX200" fmla="*/ 376513 w 12192000"/>
              <a:gd name="connsiteY200" fmla="*/ 2154014 h 2237474"/>
              <a:gd name="connsiteX201" fmla="*/ 273386 w 12192000"/>
              <a:gd name="connsiteY201" fmla="*/ 2142551 h 2237474"/>
              <a:gd name="connsiteX202" fmla="*/ 169207 w 12192000"/>
              <a:gd name="connsiteY202" fmla="*/ 2128100 h 2237474"/>
              <a:gd name="connsiteX203" fmla="*/ 93149 w 12192000"/>
              <a:gd name="connsiteY203" fmla="*/ 2105324 h 2237474"/>
              <a:gd name="connsiteX204" fmla="*/ 88109 w 12192000"/>
              <a:gd name="connsiteY204" fmla="*/ 2106704 h 2237474"/>
              <a:gd name="connsiteX205" fmla="*/ 80022 w 12192000"/>
              <a:gd name="connsiteY205" fmla="*/ 2107254 h 2237474"/>
              <a:gd name="connsiteX206" fmla="*/ 79717 w 12192000"/>
              <a:gd name="connsiteY206" fmla="*/ 2107046 h 2237474"/>
              <a:gd name="connsiteX207" fmla="*/ 72352 w 12192000"/>
              <a:gd name="connsiteY207" fmla="*/ 2107991 h 2237474"/>
              <a:gd name="connsiteX208" fmla="*/ 37645 w 12192000"/>
              <a:gd name="connsiteY208" fmla="*/ 2115401 h 2237474"/>
              <a:gd name="connsiteX209" fmla="*/ 4572 w 12192000"/>
              <a:gd name="connsiteY209" fmla="*/ 2111091 h 2237474"/>
              <a:gd name="connsiteX210" fmla="*/ 0 w 12192000"/>
              <a:gd name="connsiteY210" fmla="*/ 2110468 h 2237474"/>
              <a:gd name="connsiteX211" fmla="*/ 0 w 12192000"/>
              <a:gd name="connsiteY21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364035 w 12192000"/>
              <a:gd name="connsiteY83" fmla="*/ 1667683 h 2237474"/>
              <a:gd name="connsiteX84" fmla="*/ 6280959 w 12192000"/>
              <a:gd name="connsiteY84" fmla="*/ 1689329 h 2237474"/>
              <a:gd name="connsiteX85" fmla="*/ 6243319 w 12192000"/>
              <a:gd name="connsiteY85" fmla="*/ 1695560 h 2237474"/>
              <a:gd name="connsiteX86" fmla="*/ 6098321 w 12192000"/>
              <a:gd name="connsiteY86" fmla="*/ 1721646 h 2237474"/>
              <a:gd name="connsiteX87" fmla="*/ 5880652 w 12192000"/>
              <a:gd name="connsiteY87" fmla="*/ 1779643 h 2237474"/>
              <a:gd name="connsiteX88" fmla="*/ 5785959 w 12192000"/>
              <a:gd name="connsiteY88" fmla="*/ 1775307 h 2237474"/>
              <a:gd name="connsiteX89" fmla="*/ 5643534 w 12192000"/>
              <a:gd name="connsiteY89" fmla="*/ 1802919 h 2237474"/>
              <a:gd name="connsiteX90" fmla="*/ 5518799 w 12192000"/>
              <a:gd name="connsiteY90" fmla="*/ 1818312 h 2237474"/>
              <a:gd name="connsiteX91" fmla="*/ 5505014 w 12192000"/>
              <a:gd name="connsiteY91" fmla="*/ 1819259 h 2237474"/>
              <a:gd name="connsiteX92" fmla="*/ 5453307 w 12192000"/>
              <a:gd name="connsiteY92" fmla="*/ 1815450 h 2237474"/>
              <a:gd name="connsiteX93" fmla="*/ 5364192 w 12192000"/>
              <a:gd name="connsiteY93" fmla="*/ 1826074 h 2237474"/>
              <a:gd name="connsiteX94" fmla="*/ 5350380 w 12192000"/>
              <a:gd name="connsiteY94" fmla="*/ 1830891 h 2237474"/>
              <a:gd name="connsiteX95" fmla="*/ 5259633 w 12192000"/>
              <a:gd name="connsiteY95" fmla="*/ 1837160 h 2237474"/>
              <a:gd name="connsiteX96" fmla="*/ 5197513 w 12192000"/>
              <a:gd name="connsiteY96" fmla="*/ 1844718 h 2237474"/>
              <a:gd name="connsiteX97" fmla="*/ 5168852 w 12192000"/>
              <a:gd name="connsiteY97" fmla="*/ 1844846 h 2237474"/>
              <a:gd name="connsiteX98" fmla="*/ 5114927 w 12192000"/>
              <a:gd name="connsiteY98" fmla="*/ 1847827 h 2237474"/>
              <a:gd name="connsiteX99" fmla="*/ 5108970 w 12192000"/>
              <a:gd name="connsiteY99" fmla="*/ 1847935 h 2237474"/>
              <a:gd name="connsiteX100" fmla="*/ 5067961 w 12192000"/>
              <a:gd name="connsiteY100" fmla="*/ 1845917 h 2237474"/>
              <a:gd name="connsiteX101" fmla="*/ 5007075 w 12192000"/>
              <a:gd name="connsiteY101" fmla="*/ 1838626 h 2237474"/>
              <a:gd name="connsiteX102" fmla="*/ 4944087 w 12192000"/>
              <a:gd name="connsiteY102" fmla="*/ 1823332 h 2237474"/>
              <a:gd name="connsiteX103" fmla="*/ 4907662 w 12192000"/>
              <a:gd name="connsiteY103" fmla="*/ 1816900 h 2237474"/>
              <a:gd name="connsiteX104" fmla="*/ 4882386 w 12192000"/>
              <a:gd name="connsiteY104" fmla="*/ 1809844 h 2237474"/>
              <a:gd name="connsiteX105" fmla="*/ 4811440 w 12192000"/>
              <a:gd name="connsiteY105" fmla="*/ 1804655 h 2237474"/>
              <a:gd name="connsiteX106" fmla="*/ 4691075 w 12192000"/>
              <a:gd name="connsiteY106" fmla="*/ 1801389 h 2237474"/>
              <a:gd name="connsiteX107" fmla="*/ 4611738 w 12192000"/>
              <a:gd name="connsiteY107" fmla="*/ 1776964 h 2237474"/>
              <a:gd name="connsiteX108" fmla="*/ 4560070 w 12192000"/>
              <a:gd name="connsiteY108" fmla="*/ 1785640 h 2237474"/>
              <a:gd name="connsiteX109" fmla="*/ 4536503 w 12192000"/>
              <a:gd name="connsiteY109" fmla="*/ 1785334 h 2237474"/>
              <a:gd name="connsiteX110" fmla="*/ 4513724 w 12192000"/>
              <a:gd name="connsiteY110" fmla="*/ 1791996 h 2237474"/>
              <a:gd name="connsiteX111" fmla="*/ 4459810 w 12192000"/>
              <a:gd name="connsiteY111" fmla="*/ 1797886 h 2237474"/>
              <a:gd name="connsiteX112" fmla="*/ 4379064 w 12192000"/>
              <a:gd name="connsiteY112" fmla="*/ 1817177 h 2237474"/>
              <a:gd name="connsiteX113" fmla="*/ 4319209 w 12192000"/>
              <a:gd name="connsiteY113" fmla="*/ 1834833 h 2237474"/>
              <a:gd name="connsiteX114" fmla="*/ 4290981 w 12192000"/>
              <a:gd name="connsiteY114" fmla="*/ 1839677 h 2237474"/>
              <a:gd name="connsiteX115" fmla="*/ 4285792 w 12192000"/>
              <a:gd name="connsiteY115" fmla="*/ 1836231 h 2237474"/>
              <a:gd name="connsiteX116" fmla="*/ 4238372 w 12192000"/>
              <a:gd name="connsiteY116" fmla="*/ 1851480 h 2237474"/>
              <a:gd name="connsiteX117" fmla="*/ 4232517 w 12192000"/>
              <a:gd name="connsiteY117" fmla="*/ 1852567 h 2237474"/>
              <a:gd name="connsiteX118" fmla="*/ 4191732 w 12192000"/>
              <a:gd name="connsiteY118" fmla="*/ 1857328 h 2237474"/>
              <a:gd name="connsiteX119" fmla="*/ 4065532 w 12192000"/>
              <a:gd name="connsiteY119" fmla="*/ 1855477 h 2237474"/>
              <a:gd name="connsiteX120" fmla="*/ 4028460 w 12192000"/>
              <a:gd name="connsiteY120" fmla="*/ 1855137 h 2237474"/>
              <a:gd name="connsiteX121" fmla="*/ 4002267 w 12192000"/>
              <a:gd name="connsiteY121" fmla="*/ 1852352 h 2237474"/>
              <a:gd name="connsiteX122" fmla="*/ 3931396 w 12192000"/>
              <a:gd name="connsiteY122" fmla="*/ 1858915 h 2237474"/>
              <a:gd name="connsiteX123" fmla="*/ 3812162 w 12192000"/>
              <a:gd name="connsiteY123" fmla="*/ 1875501 h 2237474"/>
              <a:gd name="connsiteX124" fmla="*/ 3729530 w 12192000"/>
              <a:gd name="connsiteY124" fmla="*/ 1864513 h 2237474"/>
              <a:gd name="connsiteX125" fmla="*/ 3680177 w 12192000"/>
              <a:gd name="connsiteY125" fmla="*/ 1881552 h 2237474"/>
              <a:gd name="connsiteX126" fmla="*/ 3567259 w 12192000"/>
              <a:gd name="connsiteY126" fmla="*/ 1893482 h 2237474"/>
              <a:gd name="connsiteX127" fmla="*/ 3405770 w 12192000"/>
              <a:gd name="connsiteY127" fmla="*/ 1904591 h 2237474"/>
              <a:gd name="connsiteX128" fmla="*/ 3280097 w 12192000"/>
              <a:gd name="connsiteY128" fmla="*/ 1919610 h 2237474"/>
              <a:gd name="connsiteX129" fmla="*/ 3123424 w 12192000"/>
              <a:gd name="connsiteY129" fmla="*/ 1952930 h 2237474"/>
              <a:gd name="connsiteX130" fmla="*/ 3009910 w 12192000"/>
              <a:gd name="connsiteY130" fmla="*/ 1957866 h 2237474"/>
              <a:gd name="connsiteX131" fmla="*/ 2995934 w 12192000"/>
              <a:gd name="connsiteY131" fmla="*/ 1967085 h 2237474"/>
              <a:gd name="connsiteX132" fmla="*/ 2980071 w 12192000"/>
              <a:gd name="connsiteY132" fmla="*/ 1972988 h 2237474"/>
              <a:gd name="connsiteX133" fmla="*/ 2978094 w 12192000"/>
              <a:gd name="connsiteY133" fmla="*/ 1972369 h 2237474"/>
              <a:gd name="connsiteX134" fmla="*/ 2942858 w 12192000"/>
              <a:gd name="connsiteY134" fmla="*/ 1981367 h 2237474"/>
              <a:gd name="connsiteX135" fmla="*/ 2875436 w 12192000"/>
              <a:gd name="connsiteY135" fmla="*/ 1996977 h 2237474"/>
              <a:gd name="connsiteX136" fmla="*/ 2874892 w 12192000"/>
              <a:gd name="connsiteY136" fmla="*/ 1996085 h 2237474"/>
              <a:gd name="connsiteX137" fmla="*/ 2864145 w 12192000"/>
              <a:gd name="connsiteY137" fmla="*/ 1994061 h 2237474"/>
              <a:gd name="connsiteX138" fmla="*/ 2843662 w 12192000"/>
              <a:gd name="connsiteY138" fmla="*/ 1992498 h 2237474"/>
              <a:gd name="connsiteX139" fmla="*/ 2796128 w 12192000"/>
              <a:gd name="connsiteY139" fmla="*/ 1976403 h 2237474"/>
              <a:gd name="connsiteX140" fmla="*/ 2756784 w 12192000"/>
              <a:gd name="connsiteY140" fmla="*/ 1985116 h 2237474"/>
              <a:gd name="connsiteX141" fmla="*/ 2748833 w 12192000"/>
              <a:gd name="connsiteY141" fmla="*/ 1986323 h 2237474"/>
              <a:gd name="connsiteX142" fmla="*/ 2748661 w 12192000"/>
              <a:gd name="connsiteY142" fmla="*/ 1986122 h 2237474"/>
              <a:gd name="connsiteX143" fmla="*/ 2740251 w 12192000"/>
              <a:gd name="connsiteY143" fmla="*/ 1986946 h 2237474"/>
              <a:gd name="connsiteX144" fmla="*/ 2718916 w 12192000"/>
              <a:gd name="connsiteY144" fmla="*/ 1990867 h 2237474"/>
              <a:gd name="connsiteX145" fmla="*/ 2713522 w 12192000"/>
              <a:gd name="connsiteY145" fmla="*/ 1990173 h 2237474"/>
              <a:gd name="connsiteX146" fmla="*/ 2680597 w 12192000"/>
              <a:gd name="connsiteY146" fmla="*/ 1984996 h 2237474"/>
              <a:gd name="connsiteX147" fmla="*/ 2578178 w 12192000"/>
              <a:gd name="connsiteY147" fmla="*/ 1990531 h 2237474"/>
              <a:gd name="connsiteX148" fmla="*/ 2476147 w 12192000"/>
              <a:gd name="connsiteY148" fmla="*/ 1998305 h 2237474"/>
              <a:gd name="connsiteX149" fmla="*/ 2373568 w 12192000"/>
              <a:gd name="connsiteY149" fmla="*/ 2003219 h 2237474"/>
              <a:gd name="connsiteX150" fmla="*/ 2321399 w 12192000"/>
              <a:gd name="connsiteY150" fmla="*/ 1989467 h 2237474"/>
              <a:gd name="connsiteX151" fmla="*/ 2315525 w 12192000"/>
              <a:gd name="connsiteY151" fmla="*/ 1989708 h 2237474"/>
              <a:gd name="connsiteX152" fmla="*/ 2300792 w 12192000"/>
              <a:gd name="connsiteY152" fmla="*/ 1994290 h 2237474"/>
              <a:gd name="connsiteX153" fmla="*/ 2295469 w 12192000"/>
              <a:gd name="connsiteY153" fmla="*/ 1996659 h 2237474"/>
              <a:gd name="connsiteX154" fmla="*/ 2287219 w 12192000"/>
              <a:gd name="connsiteY154" fmla="*/ 1998750 h 2237474"/>
              <a:gd name="connsiteX155" fmla="*/ 2286948 w 12192000"/>
              <a:gd name="connsiteY155" fmla="*/ 1998596 h 2237474"/>
              <a:gd name="connsiteX156" fmla="*/ 2243069 w 12192000"/>
              <a:gd name="connsiteY156" fmla="*/ 2015111 h 2237474"/>
              <a:gd name="connsiteX157" fmla="*/ 2186609 w 12192000"/>
              <a:gd name="connsiteY157" fmla="*/ 2008263 h 2237474"/>
              <a:gd name="connsiteX158" fmla="*/ 2164831 w 12192000"/>
              <a:gd name="connsiteY158" fmla="*/ 2010143 h 2237474"/>
              <a:gd name="connsiteX159" fmla="*/ 2152836 w 12192000"/>
              <a:gd name="connsiteY159" fmla="*/ 2010048 h 2237474"/>
              <a:gd name="connsiteX160" fmla="*/ 2117102 w 12192000"/>
              <a:gd name="connsiteY160" fmla="*/ 2023004 h 2237474"/>
              <a:gd name="connsiteX161" fmla="*/ 2111935 w 12192000"/>
              <a:gd name="connsiteY161" fmla="*/ 2023163 h 2237474"/>
              <a:gd name="connsiteX162" fmla="*/ 2089991 w 12192000"/>
              <a:gd name="connsiteY162" fmla="*/ 2034193 h 2237474"/>
              <a:gd name="connsiteX163" fmla="*/ 2058061 w 12192000"/>
              <a:gd name="connsiteY163" fmla="*/ 2047942 h 2237474"/>
              <a:gd name="connsiteX164" fmla="*/ 2055737 w 12192000"/>
              <a:gd name="connsiteY164" fmla="*/ 2047704 h 2237474"/>
              <a:gd name="connsiteX165" fmla="*/ 2042244 w 12192000"/>
              <a:gd name="connsiteY165" fmla="*/ 2055560 h 2237474"/>
              <a:gd name="connsiteX166" fmla="*/ 1976224 w 12192000"/>
              <a:gd name="connsiteY166" fmla="*/ 2074257 h 2237474"/>
              <a:gd name="connsiteX167" fmla="*/ 1877728 w 12192000"/>
              <a:gd name="connsiteY167" fmla="*/ 2101004 h 2237474"/>
              <a:gd name="connsiteX168" fmla="*/ 1759056 w 12192000"/>
              <a:gd name="connsiteY168" fmla="*/ 2125608 h 2237474"/>
              <a:gd name="connsiteX169" fmla="*/ 1637948 w 12192000"/>
              <a:gd name="connsiteY169" fmla="*/ 2172597 h 2237474"/>
              <a:gd name="connsiteX170" fmla="*/ 1434549 w 12192000"/>
              <a:gd name="connsiteY170" fmla="*/ 2234522 h 2237474"/>
              <a:gd name="connsiteX171" fmla="*/ 1398481 w 12192000"/>
              <a:gd name="connsiteY171" fmla="*/ 2237074 h 2237474"/>
              <a:gd name="connsiteX172" fmla="*/ 1398407 w 12192000"/>
              <a:gd name="connsiteY172" fmla="*/ 2237095 h 2237474"/>
              <a:gd name="connsiteX173" fmla="*/ 1370962 w 12192000"/>
              <a:gd name="connsiteY173" fmla="*/ 2237474 h 2237474"/>
              <a:gd name="connsiteX174" fmla="*/ 1356367 w 12192000"/>
              <a:gd name="connsiteY174" fmla="*/ 2235089 h 2237474"/>
              <a:gd name="connsiteX175" fmla="*/ 1324828 w 12192000"/>
              <a:gd name="connsiteY175" fmla="*/ 2231968 h 2237474"/>
              <a:gd name="connsiteX176" fmla="*/ 1297744 w 12192000"/>
              <a:gd name="connsiteY176" fmla="*/ 2235849 h 2237474"/>
              <a:gd name="connsiteX177" fmla="*/ 1286236 w 12192000"/>
              <a:gd name="connsiteY177" fmla="*/ 2233135 h 2237474"/>
              <a:gd name="connsiteX178" fmla="*/ 1283504 w 12192000"/>
              <a:gd name="connsiteY178" fmla="*/ 2233797 h 2237474"/>
              <a:gd name="connsiteX179" fmla="*/ 1279765 w 12192000"/>
              <a:gd name="connsiteY179" fmla="*/ 2229639 h 2237474"/>
              <a:gd name="connsiteX180" fmla="*/ 1195347 w 12192000"/>
              <a:gd name="connsiteY180" fmla="*/ 2212354 h 2237474"/>
              <a:gd name="connsiteX181" fmla="*/ 970251 w 12192000"/>
              <a:gd name="connsiteY181" fmla="*/ 2221029 h 2237474"/>
              <a:gd name="connsiteX182" fmla="*/ 812914 w 12192000"/>
              <a:gd name="connsiteY182" fmla="*/ 2202752 h 2237474"/>
              <a:gd name="connsiteX183" fmla="*/ 800195 w 12192000"/>
              <a:gd name="connsiteY183" fmla="*/ 2209407 h 2237474"/>
              <a:gd name="connsiteX184" fmla="*/ 784978 w 12192000"/>
              <a:gd name="connsiteY184" fmla="*/ 2212360 h 2237474"/>
              <a:gd name="connsiteX185" fmla="*/ 681987 w 12192000"/>
              <a:gd name="connsiteY185" fmla="*/ 2216757 h 2237474"/>
              <a:gd name="connsiteX186" fmla="*/ 669923 w 12192000"/>
              <a:gd name="connsiteY186" fmla="*/ 2211682 h 2237474"/>
              <a:gd name="connsiteX187" fmla="*/ 648680 w 12192000"/>
              <a:gd name="connsiteY187" fmla="*/ 2206229 h 2237474"/>
              <a:gd name="connsiteX188" fmla="*/ 597225 w 12192000"/>
              <a:gd name="connsiteY188" fmla="*/ 2180999 h 2237474"/>
              <a:gd name="connsiteX189" fmla="*/ 558449 w 12192000"/>
              <a:gd name="connsiteY189" fmla="*/ 2182346 h 2237474"/>
              <a:gd name="connsiteX190" fmla="*/ 550517 w 12192000"/>
              <a:gd name="connsiteY190" fmla="*/ 2182060 h 2237474"/>
              <a:gd name="connsiteX191" fmla="*/ 550309 w 12192000"/>
              <a:gd name="connsiteY191" fmla="*/ 2181825 h 2237474"/>
              <a:gd name="connsiteX192" fmla="*/ 541836 w 12192000"/>
              <a:gd name="connsiteY192" fmla="*/ 2181063 h 2237474"/>
              <a:gd name="connsiteX193" fmla="*/ 536057 w 12192000"/>
              <a:gd name="connsiteY193" fmla="*/ 2181537 h 2237474"/>
              <a:gd name="connsiteX194" fmla="*/ 520671 w 12192000"/>
              <a:gd name="connsiteY194" fmla="*/ 2180980 h 2237474"/>
              <a:gd name="connsiteX195" fmla="*/ 515024 w 12192000"/>
              <a:gd name="connsiteY195" fmla="*/ 2179258 h 2237474"/>
              <a:gd name="connsiteX196" fmla="*/ 512278 w 12192000"/>
              <a:gd name="connsiteY196" fmla="*/ 2176369 h 2237474"/>
              <a:gd name="connsiteX197" fmla="*/ 480419 w 12192000"/>
              <a:gd name="connsiteY197" fmla="*/ 2167807 h 2237474"/>
              <a:gd name="connsiteX198" fmla="*/ 413835 w 12192000"/>
              <a:gd name="connsiteY198" fmla="*/ 2156783 h 2237474"/>
              <a:gd name="connsiteX199" fmla="*/ 376513 w 12192000"/>
              <a:gd name="connsiteY199" fmla="*/ 2154014 h 2237474"/>
              <a:gd name="connsiteX200" fmla="*/ 273386 w 12192000"/>
              <a:gd name="connsiteY200" fmla="*/ 2142551 h 2237474"/>
              <a:gd name="connsiteX201" fmla="*/ 169207 w 12192000"/>
              <a:gd name="connsiteY201" fmla="*/ 2128100 h 2237474"/>
              <a:gd name="connsiteX202" fmla="*/ 93149 w 12192000"/>
              <a:gd name="connsiteY202" fmla="*/ 2105324 h 2237474"/>
              <a:gd name="connsiteX203" fmla="*/ 88109 w 12192000"/>
              <a:gd name="connsiteY203" fmla="*/ 2106704 h 2237474"/>
              <a:gd name="connsiteX204" fmla="*/ 80022 w 12192000"/>
              <a:gd name="connsiteY204" fmla="*/ 2107254 h 2237474"/>
              <a:gd name="connsiteX205" fmla="*/ 79717 w 12192000"/>
              <a:gd name="connsiteY205" fmla="*/ 2107046 h 2237474"/>
              <a:gd name="connsiteX206" fmla="*/ 72352 w 12192000"/>
              <a:gd name="connsiteY206" fmla="*/ 2107991 h 2237474"/>
              <a:gd name="connsiteX207" fmla="*/ 37645 w 12192000"/>
              <a:gd name="connsiteY207" fmla="*/ 2115401 h 2237474"/>
              <a:gd name="connsiteX208" fmla="*/ 4572 w 12192000"/>
              <a:gd name="connsiteY208" fmla="*/ 2111091 h 2237474"/>
              <a:gd name="connsiteX209" fmla="*/ 0 w 12192000"/>
              <a:gd name="connsiteY209" fmla="*/ 2110468 h 2237474"/>
              <a:gd name="connsiteX210" fmla="*/ 0 w 12192000"/>
              <a:gd name="connsiteY21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45122 w 12192000"/>
              <a:gd name="connsiteY58" fmla="*/ 1345477 h 2237474"/>
              <a:gd name="connsiteX59" fmla="*/ 7902328 w 12192000"/>
              <a:gd name="connsiteY59" fmla="*/ 1345865 h 2237474"/>
              <a:gd name="connsiteX60" fmla="*/ 7875879 w 12192000"/>
              <a:gd name="connsiteY60" fmla="*/ 1345646 h 2237474"/>
              <a:gd name="connsiteX61" fmla="*/ 7840612 w 12192000"/>
              <a:gd name="connsiteY61" fmla="*/ 1369373 h 2237474"/>
              <a:gd name="connsiteX62" fmla="*/ 7786819 w 12192000"/>
              <a:gd name="connsiteY62" fmla="*/ 1378970 h 2237474"/>
              <a:gd name="connsiteX63" fmla="*/ 7548172 w 12192000"/>
              <a:gd name="connsiteY63" fmla="*/ 1417460 h 2237474"/>
              <a:gd name="connsiteX64" fmla="*/ 7483437 w 12192000"/>
              <a:gd name="connsiteY64" fmla="*/ 1478152 h 2237474"/>
              <a:gd name="connsiteX65" fmla="*/ 7377870 w 12192000"/>
              <a:gd name="connsiteY65" fmla="*/ 1523319 h 2237474"/>
              <a:gd name="connsiteX66" fmla="*/ 7230737 w 12192000"/>
              <a:gd name="connsiteY66" fmla="*/ 1562633 h 2237474"/>
              <a:gd name="connsiteX67" fmla="*/ 7224458 w 12192000"/>
              <a:gd name="connsiteY67" fmla="*/ 1573008 h 2237474"/>
              <a:gd name="connsiteX68" fmla="*/ 7183121 w 12192000"/>
              <a:gd name="connsiteY68" fmla="*/ 1595162 h 2237474"/>
              <a:gd name="connsiteX69" fmla="*/ 7164601 w 12192000"/>
              <a:gd name="connsiteY69" fmla="*/ 1606490 h 2237474"/>
              <a:gd name="connsiteX70" fmla="*/ 7092727 w 12192000"/>
              <a:gd name="connsiteY70" fmla="*/ 1623628 h 2237474"/>
              <a:gd name="connsiteX71" fmla="*/ 7031309 w 12192000"/>
              <a:gd name="connsiteY71" fmla="*/ 1619451 h 2237474"/>
              <a:gd name="connsiteX72" fmla="*/ 6999084 w 12192000"/>
              <a:gd name="connsiteY72" fmla="*/ 1634317 h 2237474"/>
              <a:gd name="connsiteX73" fmla="*/ 6992107 w 12192000"/>
              <a:gd name="connsiteY73" fmla="*/ 1636860 h 2237474"/>
              <a:gd name="connsiteX74" fmla="*/ 6900177 w 12192000"/>
              <a:gd name="connsiteY74" fmla="*/ 1636016 h 2237474"/>
              <a:gd name="connsiteX75" fmla="*/ 6795372 w 12192000"/>
              <a:gd name="connsiteY75" fmla="*/ 1644845 h 2237474"/>
              <a:gd name="connsiteX76" fmla="*/ 6692251 w 12192000"/>
              <a:gd name="connsiteY76" fmla="*/ 1656357 h 2237474"/>
              <a:gd name="connsiteX77" fmla="*/ 6655235 w 12192000"/>
              <a:gd name="connsiteY77" fmla="*/ 1661869 h 2237474"/>
              <a:gd name="connsiteX78" fmla="*/ 6554894 w 12192000"/>
              <a:gd name="connsiteY78" fmla="*/ 1664428 h 2237474"/>
              <a:gd name="connsiteX79" fmla="*/ 6516595 w 12192000"/>
              <a:gd name="connsiteY79" fmla="*/ 1667475 h 2237474"/>
              <a:gd name="connsiteX80" fmla="*/ 6508541 w 12192000"/>
              <a:gd name="connsiteY80" fmla="*/ 1668757 h 2237474"/>
              <a:gd name="connsiteX81" fmla="*/ 6471012 w 12192000"/>
              <a:gd name="connsiteY81" fmla="*/ 1678604 h 2237474"/>
              <a:gd name="connsiteX82" fmla="*/ 6364035 w 12192000"/>
              <a:gd name="connsiteY82" fmla="*/ 1667683 h 2237474"/>
              <a:gd name="connsiteX83" fmla="*/ 6280959 w 12192000"/>
              <a:gd name="connsiteY83" fmla="*/ 1689329 h 2237474"/>
              <a:gd name="connsiteX84" fmla="*/ 6243319 w 12192000"/>
              <a:gd name="connsiteY84" fmla="*/ 1695560 h 2237474"/>
              <a:gd name="connsiteX85" fmla="*/ 6098321 w 12192000"/>
              <a:gd name="connsiteY85" fmla="*/ 1721646 h 2237474"/>
              <a:gd name="connsiteX86" fmla="*/ 5880652 w 12192000"/>
              <a:gd name="connsiteY86" fmla="*/ 1779643 h 2237474"/>
              <a:gd name="connsiteX87" fmla="*/ 5785959 w 12192000"/>
              <a:gd name="connsiteY87" fmla="*/ 1775307 h 2237474"/>
              <a:gd name="connsiteX88" fmla="*/ 5643534 w 12192000"/>
              <a:gd name="connsiteY88" fmla="*/ 1802919 h 2237474"/>
              <a:gd name="connsiteX89" fmla="*/ 5518799 w 12192000"/>
              <a:gd name="connsiteY89" fmla="*/ 1818312 h 2237474"/>
              <a:gd name="connsiteX90" fmla="*/ 5505014 w 12192000"/>
              <a:gd name="connsiteY90" fmla="*/ 1819259 h 2237474"/>
              <a:gd name="connsiteX91" fmla="*/ 5453307 w 12192000"/>
              <a:gd name="connsiteY91" fmla="*/ 1815450 h 2237474"/>
              <a:gd name="connsiteX92" fmla="*/ 5364192 w 12192000"/>
              <a:gd name="connsiteY92" fmla="*/ 1826074 h 2237474"/>
              <a:gd name="connsiteX93" fmla="*/ 5350380 w 12192000"/>
              <a:gd name="connsiteY93" fmla="*/ 1830891 h 2237474"/>
              <a:gd name="connsiteX94" fmla="*/ 5259633 w 12192000"/>
              <a:gd name="connsiteY94" fmla="*/ 1837160 h 2237474"/>
              <a:gd name="connsiteX95" fmla="*/ 5197513 w 12192000"/>
              <a:gd name="connsiteY95" fmla="*/ 1844718 h 2237474"/>
              <a:gd name="connsiteX96" fmla="*/ 5168852 w 12192000"/>
              <a:gd name="connsiteY96" fmla="*/ 1844846 h 2237474"/>
              <a:gd name="connsiteX97" fmla="*/ 5114927 w 12192000"/>
              <a:gd name="connsiteY97" fmla="*/ 1847827 h 2237474"/>
              <a:gd name="connsiteX98" fmla="*/ 5108970 w 12192000"/>
              <a:gd name="connsiteY98" fmla="*/ 1847935 h 2237474"/>
              <a:gd name="connsiteX99" fmla="*/ 5067961 w 12192000"/>
              <a:gd name="connsiteY99" fmla="*/ 1845917 h 2237474"/>
              <a:gd name="connsiteX100" fmla="*/ 5007075 w 12192000"/>
              <a:gd name="connsiteY100" fmla="*/ 1838626 h 2237474"/>
              <a:gd name="connsiteX101" fmla="*/ 4944087 w 12192000"/>
              <a:gd name="connsiteY101" fmla="*/ 1823332 h 2237474"/>
              <a:gd name="connsiteX102" fmla="*/ 4907662 w 12192000"/>
              <a:gd name="connsiteY102" fmla="*/ 1816900 h 2237474"/>
              <a:gd name="connsiteX103" fmla="*/ 4882386 w 12192000"/>
              <a:gd name="connsiteY103" fmla="*/ 1809844 h 2237474"/>
              <a:gd name="connsiteX104" fmla="*/ 4811440 w 12192000"/>
              <a:gd name="connsiteY104" fmla="*/ 1804655 h 2237474"/>
              <a:gd name="connsiteX105" fmla="*/ 4691075 w 12192000"/>
              <a:gd name="connsiteY105" fmla="*/ 1801389 h 2237474"/>
              <a:gd name="connsiteX106" fmla="*/ 4611738 w 12192000"/>
              <a:gd name="connsiteY106" fmla="*/ 1776964 h 2237474"/>
              <a:gd name="connsiteX107" fmla="*/ 4560070 w 12192000"/>
              <a:gd name="connsiteY107" fmla="*/ 1785640 h 2237474"/>
              <a:gd name="connsiteX108" fmla="*/ 4536503 w 12192000"/>
              <a:gd name="connsiteY108" fmla="*/ 1785334 h 2237474"/>
              <a:gd name="connsiteX109" fmla="*/ 4513724 w 12192000"/>
              <a:gd name="connsiteY109" fmla="*/ 1791996 h 2237474"/>
              <a:gd name="connsiteX110" fmla="*/ 4459810 w 12192000"/>
              <a:gd name="connsiteY110" fmla="*/ 1797886 h 2237474"/>
              <a:gd name="connsiteX111" fmla="*/ 4379064 w 12192000"/>
              <a:gd name="connsiteY111" fmla="*/ 1817177 h 2237474"/>
              <a:gd name="connsiteX112" fmla="*/ 4319209 w 12192000"/>
              <a:gd name="connsiteY112" fmla="*/ 1834833 h 2237474"/>
              <a:gd name="connsiteX113" fmla="*/ 4290981 w 12192000"/>
              <a:gd name="connsiteY113" fmla="*/ 1839677 h 2237474"/>
              <a:gd name="connsiteX114" fmla="*/ 4285792 w 12192000"/>
              <a:gd name="connsiteY114" fmla="*/ 1836231 h 2237474"/>
              <a:gd name="connsiteX115" fmla="*/ 4238372 w 12192000"/>
              <a:gd name="connsiteY115" fmla="*/ 1851480 h 2237474"/>
              <a:gd name="connsiteX116" fmla="*/ 4232517 w 12192000"/>
              <a:gd name="connsiteY116" fmla="*/ 1852567 h 2237474"/>
              <a:gd name="connsiteX117" fmla="*/ 4191732 w 12192000"/>
              <a:gd name="connsiteY117" fmla="*/ 1857328 h 2237474"/>
              <a:gd name="connsiteX118" fmla="*/ 4065532 w 12192000"/>
              <a:gd name="connsiteY118" fmla="*/ 1855477 h 2237474"/>
              <a:gd name="connsiteX119" fmla="*/ 4028460 w 12192000"/>
              <a:gd name="connsiteY119" fmla="*/ 1855137 h 2237474"/>
              <a:gd name="connsiteX120" fmla="*/ 4002267 w 12192000"/>
              <a:gd name="connsiteY120" fmla="*/ 1852352 h 2237474"/>
              <a:gd name="connsiteX121" fmla="*/ 3931396 w 12192000"/>
              <a:gd name="connsiteY121" fmla="*/ 1858915 h 2237474"/>
              <a:gd name="connsiteX122" fmla="*/ 3812162 w 12192000"/>
              <a:gd name="connsiteY122" fmla="*/ 1875501 h 2237474"/>
              <a:gd name="connsiteX123" fmla="*/ 3729530 w 12192000"/>
              <a:gd name="connsiteY123" fmla="*/ 1864513 h 2237474"/>
              <a:gd name="connsiteX124" fmla="*/ 3680177 w 12192000"/>
              <a:gd name="connsiteY124" fmla="*/ 1881552 h 2237474"/>
              <a:gd name="connsiteX125" fmla="*/ 3567259 w 12192000"/>
              <a:gd name="connsiteY125" fmla="*/ 1893482 h 2237474"/>
              <a:gd name="connsiteX126" fmla="*/ 3405770 w 12192000"/>
              <a:gd name="connsiteY126" fmla="*/ 1904591 h 2237474"/>
              <a:gd name="connsiteX127" fmla="*/ 3280097 w 12192000"/>
              <a:gd name="connsiteY127" fmla="*/ 1919610 h 2237474"/>
              <a:gd name="connsiteX128" fmla="*/ 3123424 w 12192000"/>
              <a:gd name="connsiteY128" fmla="*/ 1952930 h 2237474"/>
              <a:gd name="connsiteX129" fmla="*/ 3009910 w 12192000"/>
              <a:gd name="connsiteY129" fmla="*/ 1957866 h 2237474"/>
              <a:gd name="connsiteX130" fmla="*/ 2995934 w 12192000"/>
              <a:gd name="connsiteY130" fmla="*/ 1967085 h 2237474"/>
              <a:gd name="connsiteX131" fmla="*/ 2980071 w 12192000"/>
              <a:gd name="connsiteY131" fmla="*/ 1972988 h 2237474"/>
              <a:gd name="connsiteX132" fmla="*/ 2978094 w 12192000"/>
              <a:gd name="connsiteY132" fmla="*/ 1972369 h 2237474"/>
              <a:gd name="connsiteX133" fmla="*/ 2942858 w 12192000"/>
              <a:gd name="connsiteY133" fmla="*/ 1981367 h 2237474"/>
              <a:gd name="connsiteX134" fmla="*/ 2875436 w 12192000"/>
              <a:gd name="connsiteY134" fmla="*/ 1996977 h 2237474"/>
              <a:gd name="connsiteX135" fmla="*/ 2874892 w 12192000"/>
              <a:gd name="connsiteY135" fmla="*/ 1996085 h 2237474"/>
              <a:gd name="connsiteX136" fmla="*/ 2864145 w 12192000"/>
              <a:gd name="connsiteY136" fmla="*/ 1994061 h 2237474"/>
              <a:gd name="connsiteX137" fmla="*/ 2843662 w 12192000"/>
              <a:gd name="connsiteY137" fmla="*/ 1992498 h 2237474"/>
              <a:gd name="connsiteX138" fmla="*/ 2796128 w 12192000"/>
              <a:gd name="connsiteY138" fmla="*/ 1976403 h 2237474"/>
              <a:gd name="connsiteX139" fmla="*/ 2756784 w 12192000"/>
              <a:gd name="connsiteY139" fmla="*/ 1985116 h 2237474"/>
              <a:gd name="connsiteX140" fmla="*/ 2748833 w 12192000"/>
              <a:gd name="connsiteY140" fmla="*/ 1986323 h 2237474"/>
              <a:gd name="connsiteX141" fmla="*/ 2748661 w 12192000"/>
              <a:gd name="connsiteY141" fmla="*/ 1986122 h 2237474"/>
              <a:gd name="connsiteX142" fmla="*/ 2740251 w 12192000"/>
              <a:gd name="connsiteY142" fmla="*/ 1986946 h 2237474"/>
              <a:gd name="connsiteX143" fmla="*/ 2718916 w 12192000"/>
              <a:gd name="connsiteY143" fmla="*/ 1990867 h 2237474"/>
              <a:gd name="connsiteX144" fmla="*/ 2713522 w 12192000"/>
              <a:gd name="connsiteY144" fmla="*/ 1990173 h 2237474"/>
              <a:gd name="connsiteX145" fmla="*/ 2680597 w 12192000"/>
              <a:gd name="connsiteY145" fmla="*/ 1984996 h 2237474"/>
              <a:gd name="connsiteX146" fmla="*/ 2578178 w 12192000"/>
              <a:gd name="connsiteY146" fmla="*/ 1990531 h 2237474"/>
              <a:gd name="connsiteX147" fmla="*/ 2476147 w 12192000"/>
              <a:gd name="connsiteY147" fmla="*/ 1998305 h 2237474"/>
              <a:gd name="connsiteX148" fmla="*/ 2373568 w 12192000"/>
              <a:gd name="connsiteY148" fmla="*/ 2003219 h 2237474"/>
              <a:gd name="connsiteX149" fmla="*/ 2321399 w 12192000"/>
              <a:gd name="connsiteY149" fmla="*/ 1989467 h 2237474"/>
              <a:gd name="connsiteX150" fmla="*/ 2315525 w 12192000"/>
              <a:gd name="connsiteY150" fmla="*/ 1989708 h 2237474"/>
              <a:gd name="connsiteX151" fmla="*/ 2300792 w 12192000"/>
              <a:gd name="connsiteY151" fmla="*/ 1994290 h 2237474"/>
              <a:gd name="connsiteX152" fmla="*/ 2295469 w 12192000"/>
              <a:gd name="connsiteY152" fmla="*/ 1996659 h 2237474"/>
              <a:gd name="connsiteX153" fmla="*/ 2287219 w 12192000"/>
              <a:gd name="connsiteY153" fmla="*/ 1998750 h 2237474"/>
              <a:gd name="connsiteX154" fmla="*/ 2286948 w 12192000"/>
              <a:gd name="connsiteY154" fmla="*/ 1998596 h 2237474"/>
              <a:gd name="connsiteX155" fmla="*/ 2243069 w 12192000"/>
              <a:gd name="connsiteY155" fmla="*/ 2015111 h 2237474"/>
              <a:gd name="connsiteX156" fmla="*/ 2186609 w 12192000"/>
              <a:gd name="connsiteY156" fmla="*/ 2008263 h 2237474"/>
              <a:gd name="connsiteX157" fmla="*/ 2164831 w 12192000"/>
              <a:gd name="connsiteY157" fmla="*/ 2010143 h 2237474"/>
              <a:gd name="connsiteX158" fmla="*/ 2152836 w 12192000"/>
              <a:gd name="connsiteY158" fmla="*/ 2010048 h 2237474"/>
              <a:gd name="connsiteX159" fmla="*/ 2117102 w 12192000"/>
              <a:gd name="connsiteY159" fmla="*/ 2023004 h 2237474"/>
              <a:gd name="connsiteX160" fmla="*/ 2111935 w 12192000"/>
              <a:gd name="connsiteY160" fmla="*/ 2023163 h 2237474"/>
              <a:gd name="connsiteX161" fmla="*/ 2089991 w 12192000"/>
              <a:gd name="connsiteY161" fmla="*/ 2034193 h 2237474"/>
              <a:gd name="connsiteX162" fmla="*/ 2058061 w 12192000"/>
              <a:gd name="connsiteY162" fmla="*/ 2047942 h 2237474"/>
              <a:gd name="connsiteX163" fmla="*/ 2055737 w 12192000"/>
              <a:gd name="connsiteY163" fmla="*/ 2047704 h 2237474"/>
              <a:gd name="connsiteX164" fmla="*/ 2042244 w 12192000"/>
              <a:gd name="connsiteY164" fmla="*/ 2055560 h 2237474"/>
              <a:gd name="connsiteX165" fmla="*/ 1976224 w 12192000"/>
              <a:gd name="connsiteY165" fmla="*/ 2074257 h 2237474"/>
              <a:gd name="connsiteX166" fmla="*/ 1877728 w 12192000"/>
              <a:gd name="connsiteY166" fmla="*/ 2101004 h 2237474"/>
              <a:gd name="connsiteX167" fmla="*/ 1759056 w 12192000"/>
              <a:gd name="connsiteY167" fmla="*/ 2125608 h 2237474"/>
              <a:gd name="connsiteX168" fmla="*/ 1637948 w 12192000"/>
              <a:gd name="connsiteY168" fmla="*/ 2172597 h 2237474"/>
              <a:gd name="connsiteX169" fmla="*/ 1434549 w 12192000"/>
              <a:gd name="connsiteY169" fmla="*/ 2234522 h 2237474"/>
              <a:gd name="connsiteX170" fmla="*/ 1398481 w 12192000"/>
              <a:gd name="connsiteY170" fmla="*/ 2237074 h 2237474"/>
              <a:gd name="connsiteX171" fmla="*/ 1398407 w 12192000"/>
              <a:gd name="connsiteY171" fmla="*/ 2237095 h 2237474"/>
              <a:gd name="connsiteX172" fmla="*/ 1370962 w 12192000"/>
              <a:gd name="connsiteY172" fmla="*/ 2237474 h 2237474"/>
              <a:gd name="connsiteX173" fmla="*/ 1356367 w 12192000"/>
              <a:gd name="connsiteY173" fmla="*/ 2235089 h 2237474"/>
              <a:gd name="connsiteX174" fmla="*/ 1324828 w 12192000"/>
              <a:gd name="connsiteY174" fmla="*/ 2231968 h 2237474"/>
              <a:gd name="connsiteX175" fmla="*/ 1297744 w 12192000"/>
              <a:gd name="connsiteY175" fmla="*/ 2235849 h 2237474"/>
              <a:gd name="connsiteX176" fmla="*/ 1286236 w 12192000"/>
              <a:gd name="connsiteY176" fmla="*/ 2233135 h 2237474"/>
              <a:gd name="connsiteX177" fmla="*/ 1283504 w 12192000"/>
              <a:gd name="connsiteY177" fmla="*/ 2233797 h 2237474"/>
              <a:gd name="connsiteX178" fmla="*/ 1279765 w 12192000"/>
              <a:gd name="connsiteY178" fmla="*/ 2229639 h 2237474"/>
              <a:gd name="connsiteX179" fmla="*/ 1195347 w 12192000"/>
              <a:gd name="connsiteY179" fmla="*/ 2212354 h 2237474"/>
              <a:gd name="connsiteX180" fmla="*/ 970251 w 12192000"/>
              <a:gd name="connsiteY180" fmla="*/ 2221029 h 2237474"/>
              <a:gd name="connsiteX181" fmla="*/ 812914 w 12192000"/>
              <a:gd name="connsiteY181" fmla="*/ 2202752 h 2237474"/>
              <a:gd name="connsiteX182" fmla="*/ 800195 w 12192000"/>
              <a:gd name="connsiteY182" fmla="*/ 2209407 h 2237474"/>
              <a:gd name="connsiteX183" fmla="*/ 784978 w 12192000"/>
              <a:gd name="connsiteY183" fmla="*/ 2212360 h 2237474"/>
              <a:gd name="connsiteX184" fmla="*/ 681987 w 12192000"/>
              <a:gd name="connsiteY184" fmla="*/ 2216757 h 2237474"/>
              <a:gd name="connsiteX185" fmla="*/ 669923 w 12192000"/>
              <a:gd name="connsiteY185" fmla="*/ 2211682 h 2237474"/>
              <a:gd name="connsiteX186" fmla="*/ 648680 w 12192000"/>
              <a:gd name="connsiteY186" fmla="*/ 2206229 h 2237474"/>
              <a:gd name="connsiteX187" fmla="*/ 597225 w 12192000"/>
              <a:gd name="connsiteY187" fmla="*/ 2180999 h 2237474"/>
              <a:gd name="connsiteX188" fmla="*/ 558449 w 12192000"/>
              <a:gd name="connsiteY188" fmla="*/ 2182346 h 2237474"/>
              <a:gd name="connsiteX189" fmla="*/ 550517 w 12192000"/>
              <a:gd name="connsiteY189" fmla="*/ 2182060 h 2237474"/>
              <a:gd name="connsiteX190" fmla="*/ 550309 w 12192000"/>
              <a:gd name="connsiteY190" fmla="*/ 2181825 h 2237474"/>
              <a:gd name="connsiteX191" fmla="*/ 541836 w 12192000"/>
              <a:gd name="connsiteY191" fmla="*/ 2181063 h 2237474"/>
              <a:gd name="connsiteX192" fmla="*/ 536057 w 12192000"/>
              <a:gd name="connsiteY192" fmla="*/ 2181537 h 2237474"/>
              <a:gd name="connsiteX193" fmla="*/ 520671 w 12192000"/>
              <a:gd name="connsiteY193" fmla="*/ 2180980 h 2237474"/>
              <a:gd name="connsiteX194" fmla="*/ 515024 w 12192000"/>
              <a:gd name="connsiteY194" fmla="*/ 2179258 h 2237474"/>
              <a:gd name="connsiteX195" fmla="*/ 512278 w 12192000"/>
              <a:gd name="connsiteY195" fmla="*/ 2176369 h 2237474"/>
              <a:gd name="connsiteX196" fmla="*/ 480419 w 12192000"/>
              <a:gd name="connsiteY196" fmla="*/ 2167807 h 2237474"/>
              <a:gd name="connsiteX197" fmla="*/ 413835 w 12192000"/>
              <a:gd name="connsiteY197" fmla="*/ 2156783 h 2237474"/>
              <a:gd name="connsiteX198" fmla="*/ 376513 w 12192000"/>
              <a:gd name="connsiteY198" fmla="*/ 2154014 h 2237474"/>
              <a:gd name="connsiteX199" fmla="*/ 273386 w 12192000"/>
              <a:gd name="connsiteY199" fmla="*/ 2142551 h 2237474"/>
              <a:gd name="connsiteX200" fmla="*/ 169207 w 12192000"/>
              <a:gd name="connsiteY200" fmla="*/ 2128100 h 2237474"/>
              <a:gd name="connsiteX201" fmla="*/ 93149 w 12192000"/>
              <a:gd name="connsiteY201" fmla="*/ 2105324 h 2237474"/>
              <a:gd name="connsiteX202" fmla="*/ 88109 w 12192000"/>
              <a:gd name="connsiteY202" fmla="*/ 2106704 h 2237474"/>
              <a:gd name="connsiteX203" fmla="*/ 80022 w 12192000"/>
              <a:gd name="connsiteY203" fmla="*/ 2107254 h 2237474"/>
              <a:gd name="connsiteX204" fmla="*/ 79717 w 12192000"/>
              <a:gd name="connsiteY204" fmla="*/ 2107046 h 2237474"/>
              <a:gd name="connsiteX205" fmla="*/ 72352 w 12192000"/>
              <a:gd name="connsiteY205" fmla="*/ 2107991 h 2237474"/>
              <a:gd name="connsiteX206" fmla="*/ 37645 w 12192000"/>
              <a:gd name="connsiteY206" fmla="*/ 2115401 h 2237474"/>
              <a:gd name="connsiteX207" fmla="*/ 4572 w 12192000"/>
              <a:gd name="connsiteY207" fmla="*/ 2111091 h 2237474"/>
              <a:gd name="connsiteX208" fmla="*/ 0 w 12192000"/>
              <a:gd name="connsiteY208" fmla="*/ 2110468 h 2237474"/>
              <a:gd name="connsiteX209" fmla="*/ 0 w 12192000"/>
              <a:gd name="connsiteY20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02328 w 12192000"/>
              <a:gd name="connsiteY58" fmla="*/ 1345865 h 2237474"/>
              <a:gd name="connsiteX59" fmla="*/ 7875879 w 12192000"/>
              <a:gd name="connsiteY59" fmla="*/ 1345646 h 2237474"/>
              <a:gd name="connsiteX60" fmla="*/ 7840612 w 12192000"/>
              <a:gd name="connsiteY60" fmla="*/ 1369373 h 2237474"/>
              <a:gd name="connsiteX61" fmla="*/ 7786819 w 12192000"/>
              <a:gd name="connsiteY61" fmla="*/ 1378970 h 2237474"/>
              <a:gd name="connsiteX62" fmla="*/ 7548172 w 12192000"/>
              <a:gd name="connsiteY62" fmla="*/ 1417460 h 2237474"/>
              <a:gd name="connsiteX63" fmla="*/ 7483437 w 12192000"/>
              <a:gd name="connsiteY63" fmla="*/ 1478152 h 2237474"/>
              <a:gd name="connsiteX64" fmla="*/ 7377870 w 12192000"/>
              <a:gd name="connsiteY64" fmla="*/ 1523319 h 2237474"/>
              <a:gd name="connsiteX65" fmla="*/ 7230737 w 12192000"/>
              <a:gd name="connsiteY65" fmla="*/ 1562633 h 2237474"/>
              <a:gd name="connsiteX66" fmla="*/ 7224458 w 12192000"/>
              <a:gd name="connsiteY66" fmla="*/ 1573008 h 2237474"/>
              <a:gd name="connsiteX67" fmla="*/ 7183121 w 12192000"/>
              <a:gd name="connsiteY67" fmla="*/ 1595162 h 2237474"/>
              <a:gd name="connsiteX68" fmla="*/ 7164601 w 12192000"/>
              <a:gd name="connsiteY68" fmla="*/ 1606490 h 2237474"/>
              <a:gd name="connsiteX69" fmla="*/ 7092727 w 12192000"/>
              <a:gd name="connsiteY69" fmla="*/ 1623628 h 2237474"/>
              <a:gd name="connsiteX70" fmla="*/ 7031309 w 12192000"/>
              <a:gd name="connsiteY70" fmla="*/ 1619451 h 2237474"/>
              <a:gd name="connsiteX71" fmla="*/ 6999084 w 12192000"/>
              <a:gd name="connsiteY71" fmla="*/ 1634317 h 2237474"/>
              <a:gd name="connsiteX72" fmla="*/ 6992107 w 12192000"/>
              <a:gd name="connsiteY72" fmla="*/ 1636860 h 2237474"/>
              <a:gd name="connsiteX73" fmla="*/ 6900177 w 12192000"/>
              <a:gd name="connsiteY73" fmla="*/ 1636016 h 2237474"/>
              <a:gd name="connsiteX74" fmla="*/ 6795372 w 12192000"/>
              <a:gd name="connsiteY74" fmla="*/ 1644845 h 2237474"/>
              <a:gd name="connsiteX75" fmla="*/ 6692251 w 12192000"/>
              <a:gd name="connsiteY75" fmla="*/ 1656357 h 2237474"/>
              <a:gd name="connsiteX76" fmla="*/ 6655235 w 12192000"/>
              <a:gd name="connsiteY76" fmla="*/ 1661869 h 2237474"/>
              <a:gd name="connsiteX77" fmla="*/ 6554894 w 12192000"/>
              <a:gd name="connsiteY77" fmla="*/ 1664428 h 2237474"/>
              <a:gd name="connsiteX78" fmla="*/ 6516595 w 12192000"/>
              <a:gd name="connsiteY78" fmla="*/ 1667475 h 2237474"/>
              <a:gd name="connsiteX79" fmla="*/ 6508541 w 12192000"/>
              <a:gd name="connsiteY79" fmla="*/ 1668757 h 2237474"/>
              <a:gd name="connsiteX80" fmla="*/ 6471012 w 12192000"/>
              <a:gd name="connsiteY80" fmla="*/ 1678604 h 2237474"/>
              <a:gd name="connsiteX81" fmla="*/ 6364035 w 12192000"/>
              <a:gd name="connsiteY81" fmla="*/ 1667683 h 2237474"/>
              <a:gd name="connsiteX82" fmla="*/ 6280959 w 12192000"/>
              <a:gd name="connsiteY82" fmla="*/ 1689329 h 2237474"/>
              <a:gd name="connsiteX83" fmla="*/ 6243319 w 12192000"/>
              <a:gd name="connsiteY83" fmla="*/ 1695560 h 2237474"/>
              <a:gd name="connsiteX84" fmla="*/ 6098321 w 12192000"/>
              <a:gd name="connsiteY84" fmla="*/ 1721646 h 2237474"/>
              <a:gd name="connsiteX85" fmla="*/ 5880652 w 12192000"/>
              <a:gd name="connsiteY85" fmla="*/ 1779643 h 2237474"/>
              <a:gd name="connsiteX86" fmla="*/ 5785959 w 12192000"/>
              <a:gd name="connsiteY86" fmla="*/ 1775307 h 2237474"/>
              <a:gd name="connsiteX87" fmla="*/ 5643534 w 12192000"/>
              <a:gd name="connsiteY87" fmla="*/ 1802919 h 2237474"/>
              <a:gd name="connsiteX88" fmla="*/ 5518799 w 12192000"/>
              <a:gd name="connsiteY88" fmla="*/ 1818312 h 2237474"/>
              <a:gd name="connsiteX89" fmla="*/ 5505014 w 12192000"/>
              <a:gd name="connsiteY89" fmla="*/ 1819259 h 2237474"/>
              <a:gd name="connsiteX90" fmla="*/ 5453307 w 12192000"/>
              <a:gd name="connsiteY90" fmla="*/ 1815450 h 2237474"/>
              <a:gd name="connsiteX91" fmla="*/ 5364192 w 12192000"/>
              <a:gd name="connsiteY91" fmla="*/ 1826074 h 2237474"/>
              <a:gd name="connsiteX92" fmla="*/ 5350380 w 12192000"/>
              <a:gd name="connsiteY92" fmla="*/ 1830891 h 2237474"/>
              <a:gd name="connsiteX93" fmla="*/ 5259633 w 12192000"/>
              <a:gd name="connsiteY93" fmla="*/ 1837160 h 2237474"/>
              <a:gd name="connsiteX94" fmla="*/ 5197513 w 12192000"/>
              <a:gd name="connsiteY94" fmla="*/ 1844718 h 2237474"/>
              <a:gd name="connsiteX95" fmla="*/ 5168852 w 12192000"/>
              <a:gd name="connsiteY95" fmla="*/ 1844846 h 2237474"/>
              <a:gd name="connsiteX96" fmla="*/ 5114927 w 12192000"/>
              <a:gd name="connsiteY96" fmla="*/ 1847827 h 2237474"/>
              <a:gd name="connsiteX97" fmla="*/ 5108970 w 12192000"/>
              <a:gd name="connsiteY97" fmla="*/ 1847935 h 2237474"/>
              <a:gd name="connsiteX98" fmla="*/ 5067961 w 12192000"/>
              <a:gd name="connsiteY98" fmla="*/ 1845917 h 2237474"/>
              <a:gd name="connsiteX99" fmla="*/ 5007075 w 12192000"/>
              <a:gd name="connsiteY99" fmla="*/ 1838626 h 2237474"/>
              <a:gd name="connsiteX100" fmla="*/ 4944087 w 12192000"/>
              <a:gd name="connsiteY100" fmla="*/ 1823332 h 2237474"/>
              <a:gd name="connsiteX101" fmla="*/ 4907662 w 12192000"/>
              <a:gd name="connsiteY101" fmla="*/ 1816900 h 2237474"/>
              <a:gd name="connsiteX102" fmla="*/ 4882386 w 12192000"/>
              <a:gd name="connsiteY102" fmla="*/ 1809844 h 2237474"/>
              <a:gd name="connsiteX103" fmla="*/ 4811440 w 12192000"/>
              <a:gd name="connsiteY103" fmla="*/ 1804655 h 2237474"/>
              <a:gd name="connsiteX104" fmla="*/ 4691075 w 12192000"/>
              <a:gd name="connsiteY104" fmla="*/ 1801389 h 2237474"/>
              <a:gd name="connsiteX105" fmla="*/ 4611738 w 12192000"/>
              <a:gd name="connsiteY105" fmla="*/ 1776964 h 2237474"/>
              <a:gd name="connsiteX106" fmla="*/ 4560070 w 12192000"/>
              <a:gd name="connsiteY106" fmla="*/ 1785640 h 2237474"/>
              <a:gd name="connsiteX107" fmla="*/ 4536503 w 12192000"/>
              <a:gd name="connsiteY107" fmla="*/ 1785334 h 2237474"/>
              <a:gd name="connsiteX108" fmla="*/ 4513724 w 12192000"/>
              <a:gd name="connsiteY108" fmla="*/ 1791996 h 2237474"/>
              <a:gd name="connsiteX109" fmla="*/ 4459810 w 12192000"/>
              <a:gd name="connsiteY109" fmla="*/ 1797886 h 2237474"/>
              <a:gd name="connsiteX110" fmla="*/ 4379064 w 12192000"/>
              <a:gd name="connsiteY110" fmla="*/ 1817177 h 2237474"/>
              <a:gd name="connsiteX111" fmla="*/ 4319209 w 12192000"/>
              <a:gd name="connsiteY111" fmla="*/ 1834833 h 2237474"/>
              <a:gd name="connsiteX112" fmla="*/ 4290981 w 12192000"/>
              <a:gd name="connsiteY112" fmla="*/ 1839677 h 2237474"/>
              <a:gd name="connsiteX113" fmla="*/ 4285792 w 12192000"/>
              <a:gd name="connsiteY113" fmla="*/ 1836231 h 2237474"/>
              <a:gd name="connsiteX114" fmla="*/ 4238372 w 12192000"/>
              <a:gd name="connsiteY114" fmla="*/ 1851480 h 2237474"/>
              <a:gd name="connsiteX115" fmla="*/ 4232517 w 12192000"/>
              <a:gd name="connsiteY115" fmla="*/ 1852567 h 2237474"/>
              <a:gd name="connsiteX116" fmla="*/ 4191732 w 12192000"/>
              <a:gd name="connsiteY116" fmla="*/ 1857328 h 2237474"/>
              <a:gd name="connsiteX117" fmla="*/ 4065532 w 12192000"/>
              <a:gd name="connsiteY117" fmla="*/ 1855477 h 2237474"/>
              <a:gd name="connsiteX118" fmla="*/ 4028460 w 12192000"/>
              <a:gd name="connsiteY118" fmla="*/ 1855137 h 2237474"/>
              <a:gd name="connsiteX119" fmla="*/ 4002267 w 12192000"/>
              <a:gd name="connsiteY119" fmla="*/ 1852352 h 2237474"/>
              <a:gd name="connsiteX120" fmla="*/ 3931396 w 12192000"/>
              <a:gd name="connsiteY120" fmla="*/ 1858915 h 2237474"/>
              <a:gd name="connsiteX121" fmla="*/ 3812162 w 12192000"/>
              <a:gd name="connsiteY121" fmla="*/ 1875501 h 2237474"/>
              <a:gd name="connsiteX122" fmla="*/ 3729530 w 12192000"/>
              <a:gd name="connsiteY122" fmla="*/ 1864513 h 2237474"/>
              <a:gd name="connsiteX123" fmla="*/ 3680177 w 12192000"/>
              <a:gd name="connsiteY123" fmla="*/ 1881552 h 2237474"/>
              <a:gd name="connsiteX124" fmla="*/ 3567259 w 12192000"/>
              <a:gd name="connsiteY124" fmla="*/ 1893482 h 2237474"/>
              <a:gd name="connsiteX125" fmla="*/ 3405770 w 12192000"/>
              <a:gd name="connsiteY125" fmla="*/ 1904591 h 2237474"/>
              <a:gd name="connsiteX126" fmla="*/ 3280097 w 12192000"/>
              <a:gd name="connsiteY126" fmla="*/ 1919610 h 2237474"/>
              <a:gd name="connsiteX127" fmla="*/ 3123424 w 12192000"/>
              <a:gd name="connsiteY127" fmla="*/ 1952930 h 2237474"/>
              <a:gd name="connsiteX128" fmla="*/ 3009910 w 12192000"/>
              <a:gd name="connsiteY128" fmla="*/ 1957866 h 2237474"/>
              <a:gd name="connsiteX129" fmla="*/ 2995934 w 12192000"/>
              <a:gd name="connsiteY129" fmla="*/ 1967085 h 2237474"/>
              <a:gd name="connsiteX130" fmla="*/ 2980071 w 12192000"/>
              <a:gd name="connsiteY130" fmla="*/ 1972988 h 2237474"/>
              <a:gd name="connsiteX131" fmla="*/ 2978094 w 12192000"/>
              <a:gd name="connsiteY131" fmla="*/ 1972369 h 2237474"/>
              <a:gd name="connsiteX132" fmla="*/ 2942858 w 12192000"/>
              <a:gd name="connsiteY132" fmla="*/ 1981367 h 2237474"/>
              <a:gd name="connsiteX133" fmla="*/ 2875436 w 12192000"/>
              <a:gd name="connsiteY133" fmla="*/ 1996977 h 2237474"/>
              <a:gd name="connsiteX134" fmla="*/ 2874892 w 12192000"/>
              <a:gd name="connsiteY134" fmla="*/ 1996085 h 2237474"/>
              <a:gd name="connsiteX135" fmla="*/ 2864145 w 12192000"/>
              <a:gd name="connsiteY135" fmla="*/ 1994061 h 2237474"/>
              <a:gd name="connsiteX136" fmla="*/ 2843662 w 12192000"/>
              <a:gd name="connsiteY136" fmla="*/ 1992498 h 2237474"/>
              <a:gd name="connsiteX137" fmla="*/ 2796128 w 12192000"/>
              <a:gd name="connsiteY137" fmla="*/ 1976403 h 2237474"/>
              <a:gd name="connsiteX138" fmla="*/ 2756784 w 12192000"/>
              <a:gd name="connsiteY138" fmla="*/ 1985116 h 2237474"/>
              <a:gd name="connsiteX139" fmla="*/ 2748833 w 12192000"/>
              <a:gd name="connsiteY139" fmla="*/ 1986323 h 2237474"/>
              <a:gd name="connsiteX140" fmla="*/ 2748661 w 12192000"/>
              <a:gd name="connsiteY140" fmla="*/ 1986122 h 2237474"/>
              <a:gd name="connsiteX141" fmla="*/ 2740251 w 12192000"/>
              <a:gd name="connsiteY141" fmla="*/ 1986946 h 2237474"/>
              <a:gd name="connsiteX142" fmla="*/ 2718916 w 12192000"/>
              <a:gd name="connsiteY142" fmla="*/ 1990867 h 2237474"/>
              <a:gd name="connsiteX143" fmla="*/ 2713522 w 12192000"/>
              <a:gd name="connsiteY143" fmla="*/ 1990173 h 2237474"/>
              <a:gd name="connsiteX144" fmla="*/ 2680597 w 12192000"/>
              <a:gd name="connsiteY144" fmla="*/ 1984996 h 2237474"/>
              <a:gd name="connsiteX145" fmla="*/ 2578178 w 12192000"/>
              <a:gd name="connsiteY145" fmla="*/ 1990531 h 2237474"/>
              <a:gd name="connsiteX146" fmla="*/ 2476147 w 12192000"/>
              <a:gd name="connsiteY146" fmla="*/ 1998305 h 2237474"/>
              <a:gd name="connsiteX147" fmla="*/ 2373568 w 12192000"/>
              <a:gd name="connsiteY147" fmla="*/ 2003219 h 2237474"/>
              <a:gd name="connsiteX148" fmla="*/ 2321399 w 12192000"/>
              <a:gd name="connsiteY148" fmla="*/ 1989467 h 2237474"/>
              <a:gd name="connsiteX149" fmla="*/ 2315525 w 12192000"/>
              <a:gd name="connsiteY149" fmla="*/ 1989708 h 2237474"/>
              <a:gd name="connsiteX150" fmla="*/ 2300792 w 12192000"/>
              <a:gd name="connsiteY150" fmla="*/ 1994290 h 2237474"/>
              <a:gd name="connsiteX151" fmla="*/ 2295469 w 12192000"/>
              <a:gd name="connsiteY151" fmla="*/ 1996659 h 2237474"/>
              <a:gd name="connsiteX152" fmla="*/ 2287219 w 12192000"/>
              <a:gd name="connsiteY152" fmla="*/ 1998750 h 2237474"/>
              <a:gd name="connsiteX153" fmla="*/ 2286948 w 12192000"/>
              <a:gd name="connsiteY153" fmla="*/ 1998596 h 2237474"/>
              <a:gd name="connsiteX154" fmla="*/ 2243069 w 12192000"/>
              <a:gd name="connsiteY154" fmla="*/ 2015111 h 2237474"/>
              <a:gd name="connsiteX155" fmla="*/ 2186609 w 12192000"/>
              <a:gd name="connsiteY155" fmla="*/ 2008263 h 2237474"/>
              <a:gd name="connsiteX156" fmla="*/ 2164831 w 12192000"/>
              <a:gd name="connsiteY156" fmla="*/ 2010143 h 2237474"/>
              <a:gd name="connsiteX157" fmla="*/ 2152836 w 12192000"/>
              <a:gd name="connsiteY157" fmla="*/ 2010048 h 2237474"/>
              <a:gd name="connsiteX158" fmla="*/ 2117102 w 12192000"/>
              <a:gd name="connsiteY158" fmla="*/ 2023004 h 2237474"/>
              <a:gd name="connsiteX159" fmla="*/ 2111935 w 12192000"/>
              <a:gd name="connsiteY159" fmla="*/ 2023163 h 2237474"/>
              <a:gd name="connsiteX160" fmla="*/ 2089991 w 12192000"/>
              <a:gd name="connsiteY160" fmla="*/ 2034193 h 2237474"/>
              <a:gd name="connsiteX161" fmla="*/ 2058061 w 12192000"/>
              <a:gd name="connsiteY161" fmla="*/ 2047942 h 2237474"/>
              <a:gd name="connsiteX162" fmla="*/ 2055737 w 12192000"/>
              <a:gd name="connsiteY162" fmla="*/ 2047704 h 2237474"/>
              <a:gd name="connsiteX163" fmla="*/ 2042244 w 12192000"/>
              <a:gd name="connsiteY163" fmla="*/ 2055560 h 2237474"/>
              <a:gd name="connsiteX164" fmla="*/ 1976224 w 12192000"/>
              <a:gd name="connsiteY164" fmla="*/ 2074257 h 2237474"/>
              <a:gd name="connsiteX165" fmla="*/ 1877728 w 12192000"/>
              <a:gd name="connsiteY165" fmla="*/ 2101004 h 2237474"/>
              <a:gd name="connsiteX166" fmla="*/ 1759056 w 12192000"/>
              <a:gd name="connsiteY166" fmla="*/ 2125608 h 2237474"/>
              <a:gd name="connsiteX167" fmla="*/ 1637948 w 12192000"/>
              <a:gd name="connsiteY167" fmla="*/ 2172597 h 2237474"/>
              <a:gd name="connsiteX168" fmla="*/ 1434549 w 12192000"/>
              <a:gd name="connsiteY168" fmla="*/ 2234522 h 2237474"/>
              <a:gd name="connsiteX169" fmla="*/ 1398481 w 12192000"/>
              <a:gd name="connsiteY169" fmla="*/ 2237074 h 2237474"/>
              <a:gd name="connsiteX170" fmla="*/ 1398407 w 12192000"/>
              <a:gd name="connsiteY170" fmla="*/ 2237095 h 2237474"/>
              <a:gd name="connsiteX171" fmla="*/ 1370962 w 12192000"/>
              <a:gd name="connsiteY171" fmla="*/ 2237474 h 2237474"/>
              <a:gd name="connsiteX172" fmla="*/ 1356367 w 12192000"/>
              <a:gd name="connsiteY172" fmla="*/ 2235089 h 2237474"/>
              <a:gd name="connsiteX173" fmla="*/ 1324828 w 12192000"/>
              <a:gd name="connsiteY173" fmla="*/ 2231968 h 2237474"/>
              <a:gd name="connsiteX174" fmla="*/ 1297744 w 12192000"/>
              <a:gd name="connsiteY174" fmla="*/ 2235849 h 2237474"/>
              <a:gd name="connsiteX175" fmla="*/ 1286236 w 12192000"/>
              <a:gd name="connsiteY175" fmla="*/ 2233135 h 2237474"/>
              <a:gd name="connsiteX176" fmla="*/ 1283504 w 12192000"/>
              <a:gd name="connsiteY176" fmla="*/ 2233797 h 2237474"/>
              <a:gd name="connsiteX177" fmla="*/ 1279765 w 12192000"/>
              <a:gd name="connsiteY177" fmla="*/ 2229639 h 2237474"/>
              <a:gd name="connsiteX178" fmla="*/ 1195347 w 12192000"/>
              <a:gd name="connsiteY178" fmla="*/ 2212354 h 2237474"/>
              <a:gd name="connsiteX179" fmla="*/ 970251 w 12192000"/>
              <a:gd name="connsiteY179" fmla="*/ 2221029 h 2237474"/>
              <a:gd name="connsiteX180" fmla="*/ 812914 w 12192000"/>
              <a:gd name="connsiteY180" fmla="*/ 2202752 h 2237474"/>
              <a:gd name="connsiteX181" fmla="*/ 800195 w 12192000"/>
              <a:gd name="connsiteY181" fmla="*/ 2209407 h 2237474"/>
              <a:gd name="connsiteX182" fmla="*/ 784978 w 12192000"/>
              <a:gd name="connsiteY182" fmla="*/ 2212360 h 2237474"/>
              <a:gd name="connsiteX183" fmla="*/ 681987 w 12192000"/>
              <a:gd name="connsiteY183" fmla="*/ 2216757 h 2237474"/>
              <a:gd name="connsiteX184" fmla="*/ 669923 w 12192000"/>
              <a:gd name="connsiteY184" fmla="*/ 2211682 h 2237474"/>
              <a:gd name="connsiteX185" fmla="*/ 648680 w 12192000"/>
              <a:gd name="connsiteY185" fmla="*/ 2206229 h 2237474"/>
              <a:gd name="connsiteX186" fmla="*/ 597225 w 12192000"/>
              <a:gd name="connsiteY186" fmla="*/ 2180999 h 2237474"/>
              <a:gd name="connsiteX187" fmla="*/ 558449 w 12192000"/>
              <a:gd name="connsiteY187" fmla="*/ 2182346 h 2237474"/>
              <a:gd name="connsiteX188" fmla="*/ 550517 w 12192000"/>
              <a:gd name="connsiteY188" fmla="*/ 2182060 h 2237474"/>
              <a:gd name="connsiteX189" fmla="*/ 550309 w 12192000"/>
              <a:gd name="connsiteY189" fmla="*/ 2181825 h 2237474"/>
              <a:gd name="connsiteX190" fmla="*/ 541836 w 12192000"/>
              <a:gd name="connsiteY190" fmla="*/ 2181063 h 2237474"/>
              <a:gd name="connsiteX191" fmla="*/ 536057 w 12192000"/>
              <a:gd name="connsiteY191" fmla="*/ 2181537 h 2237474"/>
              <a:gd name="connsiteX192" fmla="*/ 520671 w 12192000"/>
              <a:gd name="connsiteY192" fmla="*/ 2180980 h 2237474"/>
              <a:gd name="connsiteX193" fmla="*/ 515024 w 12192000"/>
              <a:gd name="connsiteY193" fmla="*/ 2179258 h 2237474"/>
              <a:gd name="connsiteX194" fmla="*/ 512278 w 12192000"/>
              <a:gd name="connsiteY194" fmla="*/ 2176369 h 2237474"/>
              <a:gd name="connsiteX195" fmla="*/ 480419 w 12192000"/>
              <a:gd name="connsiteY195" fmla="*/ 2167807 h 2237474"/>
              <a:gd name="connsiteX196" fmla="*/ 413835 w 12192000"/>
              <a:gd name="connsiteY196" fmla="*/ 2156783 h 2237474"/>
              <a:gd name="connsiteX197" fmla="*/ 376513 w 12192000"/>
              <a:gd name="connsiteY197" fmla="*/ 2154014 h 2237474"/>
              <a:gd name="connsiteX198" fmla="*/ 273386 w 12192000"/>
              <a:gd name="connsiteY198" fmla="*/ 2142551 h 2237474"/>
              <a:gd name="connsiteX199" fmla="*/ 169207 w 12192000"/>
              <a:gd name="connsiteY199" fmla="*/ 2128100 h 2237474"/>
              <a:gd name="connsiteX200" fmla="*/ 93149 w 12192000"/>
              <a:gd name="connsiteY200" fmla="*/ 2105324 h 2237474"/>
              <a:gd name="connsiteX201" fmla="*/ 88109 w 12192000"/>
              <a:gd name="connsiteY201" fmla="*/ 2106704 h 2237474"/>
              <a:gd name="connsiteX202" fmla="*/ 80022 w 12192000"/>
              <a:gd name="connsiteY202" fmla="*/ 2107254 h 2237474"/>
              <a:gd name="connsiteX203" fmla="*/ 79717 w 12192000"/>
              <a:gd name="connsiteY203" fmla="*/ 2107046 h 2237474"/>
              <a:gd name="connsiteX204" fmla="*/ 72352 w 12192000"/>
              <a:gd name="connsiteY204" fmla="*/ 2107991 h 2237474"/>
              <a:gd name="connsiteX205" fmla="*/ 37645 w 12192000"/>
              <a:gd name="connsiteY205" fmla="*/ 2115401 h 2237474"/>
              <a:gd name="connsiteX206" fmla="*/ 4572 w 12192000"/>
              <a:gd name="connsiteY206" fmla="*/ 2111091 h 2237474"/>
              <a:gd name="connsiteX207" fmla="*/ 0 w 12192000"/>
              <a:gd name="connsiteY207" fmla="*/ 2110468 h 2237474"/>
              <a:gd name="connsiteX208" fmla="*/ 0 w 12192000"/>
              <a:gd name="connsiteY20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05768 w 12192000"/>
              <a:gd name="connsiteY24" fmla="*/ 894610 h 2237474"/>
              <a:gd name="connsiteX25" fmla="*/ 9683005 w 12192000"/>
              <a:gd name="connsiteY25" fmla="*/ 894128 h 2237474"/>
              <a:gd name="connsiteX26" fmla="*/ 9594438 w 12192000"/>
              <a:gd name="connsiteY26" fmla="*/ 919051 h 2237474"/>
              <a:gd name="connsiteX27" fmla="*/ 9577033 w 12192000"/>
              <a:gd name="connsiteY27" fmla="*/ 922857 h 2237474"/>
              <a:gd name="connsiteX28" fmla="*/ 9544189 w 12192000"/>
              <a:gd name="connsiteY28" fmla="*/ 938966 h 2237474"/>
              <a:gd name="connsiteX29" fmla="*/ 9500499 w 12192000"/>
              <a:gd name="connsiteY29" fmla="*/ 954680 h 2237474"/>
              <a:gd name="connsiteX30" fmla="*/ 9428195 w 12192000"/>
              <a:gd name="connsiteY30" fmla="*/ 986225 h 2237474"/>
              <a:gd name="connsiteX31" fmla="*/ 9410017 w 12192000"/>
              <a:gd name="connsiteY31" fmla="*/ 993931 h 2237474"/>
              <a:gd name="connsiteX32" fmla="*/ 9392919 w 12192000"/>
              <a:gd name="connsiteY32" fmla="*/ 994656 h 2237474"/>
              <a:gd name="connsiteX33" fmla="*/ 9278619 w 12192000"/>
              <a:gd name="connsiteY33" fmla="*/ 1011878 h 2237474"/>
              <a:gd name="connsiteX34" fmla="*/ 9268019 w 12192000"/>
              <a:gd name="connsiteY34" fmla="*/ 1007442 h 2237474"/>
              <a:gd name="connsiteX35" fmla="*/ 9234662 w 12192000"/>
              <a:gd name="connsiteY35" fmla="*/ 1023056 h 2237474"/>
              <a:gd name="connsiteX36" fmla="*/ 9181033 w 12192000"/>
              <a:gd name="connsiteY36" fmla="*/ 1037921 h 2237474"/>
              <a:gd name="connsiteX37" fmla="*/ 9155969 w 12192000"/>
              <a:gd name="connsiteY37" fmla="*/ 1046804 h 2237474"/>
              <a:gd name="connsiteX38" fmla="*/ 9133985 w 12192000"/>
              <a:gd name="connsiteY38" fmla="*/ 1046450 h 2237474"/>
              <a:gd name="connsiteX39" fmla="*/ 9012987 w 12192000"/>
              <a:gd name="connsiteY39" fmla="*/ 1061986 h 2237474"/>
              <a:gd name="connsiteX40" fmla="*/ 8968445 w 12192000"/>
              <a:gd name="connsiteY40" fmla="*/ 1052169 h 2237474"/>
              <a:gd name="connsiteX41" fmla="*/ 8958984 w 12192000"/>
              <a:gd name="connsiteY41" fmla="*/ 1057212 h 2237474"/>
              <a:gd name="connsiteX42" fmla="*/ 8886001 w 12192000"/>
              <a:gd name="connsiteY42" fmla="*/ 1067468 h 2237474"/>
              <a:gd name="connsiteX43" fmla="*/ 8838610 w 12192000"/>
              <a:gd name="connsiteY43" fmla="*/ 1075091 h 2237474"/>
              <a:gd name="connsiteX44" fmla="*/ 8750383 w 12192000"/>
              <a:gd name="connsiteY44" fmla="*/ 1097387 h 2237474"/>
              <a:gd name="connsiteX45" fmla="*/ 8665605 w 12192000"/>
              <a:gd name="connsiteY45" fmla="*/ 1110791 h 2237474"/>
              <a:gd name="connsiteX46" fmla="*/ 8584946 w 12192000"/>
              <a:gd name="connsiteY46" fmla="*/ 1135226 h 2237474"/>
              <a:gd name="connsiteX47" fmla="*/ 8460755 w 12192000"/>
              <a:gd name="connsiteY47" fmla="*/ 1203427 h 2237474"/>
              <a:gd name="connsiteX48" fmla="*/ 8419755 w 12192000"/>
              <a:gd name="connsiteY48" fmla="*/ 1216260 h 2237474"/>
              <a:gd name="connsiteX49" fmla="*/ 8411626 w 12192000"/>
              <a:gd name="connsiteY49" fmla="*/ 1214397 h 2237474"/>
              <a:gd name="connsiteX50" fmla="*/ 8363469 w 12192000"/>
              <a:gd name="connsiteY50" fmla="*/ 1246658 h 2237474"/>
              <a:gd name="connsiteX51" fmla="*/ 8275497 w 12192000"/>
              <a:gd name="connsiteY51" fmla="*/ 1264396 h 2237474"/>
              <a:gd name="connsiteX52" fmla="*/ 8206287 w 12192000"/>
              <a:gd name="connsiteY52" fmla="*/ 1273060 h 2237474"/>
              <a:gd name="connsiteX53" fmla="*/ 8168705 w 12192000"/>
              <a:gd name="connsiteY53" fmla="*/ 1279956 h 2237474"/>
              <a:gd name="connsiteX54" fmla="*/ 8139997 w 12192000"/>
              <a:gd name="connsiteY54" fmla="*/ 1282713 h 2237474"/>
              <a:gd name="connsiteX55" fmla="*/ 8074238 w 12192000"/>
              <a:gd name="connsiteY55" fmla="*/ 1301895 h 2237474"/>
              <a:gd name="connsiteX56" fmla="*/ 7968292 w 12192000"/>
              <a:gd name="connsiteY56" fmla="*/ 1338779 h 2237474"/>
              <a:gd name="connsiteX57" fmla="*/ 7902328 w 12192000"/>
              <a:gd name="connsiteY57" fmla="*/ 1345865 h 2237474"/>
              <a:gd name="connsiteX58" fmla="*/ 7875879 w 12192000"/>
              <a:gd name="connsiteY58" fmla="*/ 1345646 h 2237474"/>
              <a:gd name="connsiteX59" fmla="*/ 7840612 w 12192000"/>
              <a:gd name="connsiteY59" fmla="*/ 1369373 h 2237474"/>
              <a:gd name="connsiteX60" fmla="*/ 7786819 w 12192000"/>
              <a:gd name="connsiteY60" fmla="*/ 1378970 h 2237474"/>
              <a:gd name="connsiteX61" fmla="*/ 7548172 w 12192000"/>
              <a:gd name="connsiteY61" fmla="*/ 1417460 h 2237474"/>
              <a:gd name="connsiteX62" fmla="*/ 7483437 w 12192000"/>
              <a:gd name="connsiteY62" fmla="*/ 1478152 h 2237474"/>
              <a:gd name="connsiteX63" fmla="*/ 7377870 w 12192000"/>
              <a:gd name="connsiteY63" fmla="*/ 1523319 h 2237474"/>
              <a:gd name="connsiteX64" fmla="*/ 7230737 w 12192000"/>
              <a:gd name="connsiteY64" fmla="*/ 1562633 h 2237474"/>
              <a:gd name="connsiteX65" fmla="*/ 7224458 w 12192000"/>
              <a:gd name="connsiteY65" fmla="*/ 1573008 h 2237474"/>
              <a:gd name="connsiteX66" fmla="*/ 7183121 w 12192000"/>
              <a:gd name="connsiteY66" fmla="*/ 1595162 h 2237474"/>
              <a:gd name="connsiteX67" fmla="*/ 7164601 w 12192000"/>
              <a:gd name="connsiteY67" fmla="*/ 1606490 h 2237474"/>
              <a:gd name="connsiteX68" fmla="*/ 7092727 w 12192000"/>
              <a:gd name="connsiteY68" fmla="*/ 1623628 h 2237474"/>
              <a:gd name="connsiteX69" fmla="*/ 7031309 w 12192000"/>
              <a:gd name="connsiteY69" fmla="*/ 1619451 h 2237474"/>
              <a:gd name="connsiteX70" fmla="*/ 6999084 w 12192000"/>
              <a:gd name="connsiteY70" fmla="*/ 1634317 h 2237474"/>
              <a:gd name="connsiteX71" fmla="*/ 6992107 w 12192000"/>
              <a:gd name="connsiteY71" fmla="*/ 1636860 h 2237474"/>
              <a:gd name="connsiteX72" fmla="*/ 6900177 w 12192000"/>
              <a:gd name="connsiteY72" fmla="*/ 1636016 h 2237474"/>
              <a:gd name="connsiteX73" fmla="*/ 6795372 w 12192000"/>
              <a:gd name="connsiteY73" fmla="*/ 1644845 h 2237474"/>
              <a:gd name="connsiteX74" fmla="*/ 6692251 w 12192000"/>
              <a:gd name="connsiteY74" fmla="*/ 1656357 h 2237474"/>
              <a:gd name="connsiteX75" fmla="*/ 6655235 w 12192000"/>
              <a:gd name="connsiteY75" fmla="*/ 1661869 h 2237474"/>
              <a:gd name="connsiteX76" fmla="*/ 6554894 w 12192000"/>
              <a:gd name="connsiteY76" fmla="*/ 1664428 h 2237474"/>
              <a:gd name="connsiteX77" fmla="*/ 6516595 w 12192000"/>
              <a:gd name="connsiteY77" fmla="*/ 1667475 h 2237474"/>
              <a:gd name="connsiteX78" fmla="*/ 6508541 w 12192000"/>
              <a:gd name="connsiteY78" fmla="*/ 1668757 h 2237474"/>
              <a:gd name="connsiteX79" fmla="*/ 6471012 w 12192000"/>
              <a:gd name="connsiteY79" fmla="*/ 1678604 h 2237474"/>
              <a:gd name="connsiteX80" fmla="*/ 6364035 w 12192000"/>
              <a:gd name="connsiteY80" fmla="*/ 1667683 h 2237474"/>
              <a:gd name="connsiteX81" fmla="*/ 6280959 w 12192000"/>
              <a:gd name="connsiteY81" fmla="*/ 1689329 h 2237474"/>
              <a:gd name="connsiteX82" fmla="*/ 6243319 w 12192000"/>
              <a:gd name="connsiteY82" fmla="*/ 1695560 h 2237474"/>
              <a:gd name="connsiteX83" fmla="*/ 6098321 w 12192000"/>
              <a:gd name="connsiteY83" fmla="*/ 1721646 h 2237474"/>
              <a:gd name="connsiteX84" fmla="*/ 5880652 w 12192000"/>
              <a:gd name="connsiteY84" fmla="*/ 1779643 h 2237474"/>
              <a:gd name="connsiteX85" fmla="*/ 5785959 w 12192000"/>
              <a:gd name="connsiteY85" fmla="*/ 1775307 h 2237474"/>
              <a:gd name="connsiteX86" fmla="*/ 5643534 w 12192000"/>
              <a:gd name="connsiteY86" fmla="*/ 1802919 h 2237474"/>
              <a:gd name="connsiteX87" fmla="*/ 5518799 w 12192000"/>
              <a:gd name="connsiteY87" fmla="*/ 1818312 h 2237474"/>
              <a:gd name="connsiteX88" fmla="*/ 5505014 w 12192000"/>
              <a:gd name="connsiteY88" fmla="*/ 1819259 h 2237474"/>
              <a:gd name="connsiteX89" fmla="*/ 5453307 w 12192000"/>
              <a:gd name="connsiteY89" fmla="*/ 1815450 h 2237474"/>
              <a:gd name="connsiteX90" fmla="*/ 5364192 w 12192000"/>
              <a:gd name="connsiteY90" fmla="*/ 1826074 h 2237474"/>
              <a:gd name="connsiteX91" fmla="*/ 5350380 w 12192000"/>
              <a:gd name="connsiteY91" fmla="*/ 1830891 h 2237474"/>
              <a:gd name="connsiteX92" fmla="*/ 5259633 w 12192000"/>
              <a:gd name="connsiteY92" fmla="*/ 1837160 h 2237474"/>
              <a:gd name="connsiteX93" fmla="*/ 5197513 w 12192000"/>
              <a:gd name="connsiteY93" fmla="*/ 1844718 h 2237474"/>
              <a:gd name="connsiteX94" fmla="*/ 5168852 w 12192000"/>
              <a:gd name="connsiteY94" fmla="*/ 1844846 h 2237474"/>
              <a:gd name="connsiteX95" fmla="*/ 5114927 w 12192000"/>
              <a:gd name="connsiteY95" fmla="*/ 1847827 h 2237474"/>
              <a:gd name="connsiteX96" fmla="*/ 5108970 w 12192000"/>
              <a:gd name="connsiteY96" fmla="*/ 1847935 h 2237474"/>
              <a:gd name="connsiteX97" fmla="*/ 5067961 w 12192000"/>
              <a:gd name="connsiteY97" fmla="*/ 1845917 h 2237474"/>
              <a:gd name="connsiteX98" fmla="*/ 5007075 w 12192000"/>
              <a:gd name="connsiteY98" fmla="*/ 1838626 h 2237474"/>
              <a:gd name="connsiteX99" fmla="*/ 4944087 w 12192000"/>
              <a:gd name="connsiteY99" fmla="*/ 1823332 h 2237474"/>
              <a:gd name="connsiteX100" fmla="*/ 4907662 w 12192000"/>
              <a:gd name="connsiteY100" fmla="*/ 1816900 h 2237474"/>
              <a:gd name="connsiteX101" fmla="*/ 4882386 w 12192000"/>
              <a:gd name="connsiteY101" fmla="*/ 1809844 h 2237474"/>
              <a:gd name="connsiteX102" fmla="*/ 4811440 w 12192000"/>
              <a:gd name="connsiteY102" fmla="*/ 1804655 h 2237474"/>
              <a:gd name="connsiteX103" fmla="*/ 4691075 w 12192000"/>
              <a:gd name="connsiteY103" fmla="*/ 1801389 h 2237474"/>
              <a:gd name="connsiteX104" fmla="*/ 4611738 w 12192000"/>
              <a:gd name="connsiteY104" fmla="*/ 1776964 h 2237474"/>
              <a:gd name="connsiteX105" fmla="*/ 4560070 w 12192000"/>
              <a:gd name="connsiteY105" fmla="*/ 1785640 h 2237474"/>
              <a:gd name="connsiteX106" fmla="*/ 4536503 w 12192000"/>
              <a:gd name="connsiteY106" fmla="*/ 1785334 h 2237474"/>
              <a:gd name="connsiteX107" fmla="*/ 4513724 w 12192000"/>
              <a:gd name="connsiteY107" fmla="*/ 1791996 h 2237474"/>
              <a:gd name="connsiteX108" fmla="*/ 4459810 w 12192000"/>
              <a:gd name="connsiteY108" fmla="*/ 1797886 h 2237474"/>
              <a:gd name="connsiteX109" fmla="*/ 4379064 w 12192000"/>
              <a:gd name="connsiteY109" fmla="*/ 1817177 h 2237474"/>
              <a:gd name="connsiteX110" fmla="*/ 4319209 w 12192000"/>
              <a:gd name="connsiteY110" fmla="*/ 1834833 h 2237474"/>
              <a:gd name="connsiteX111" fmla="*/ 4290981 w 12192000"/>
              <a:gd name="connsiteY111" fmla="*/ 1839677 h 2237474"/>
              <a:gd name="connsiteX112" fmla="*/ 4285792 w 12192000"/>
              <a:gd name="connsiteY112" fmla="*/ 1836231 h 2237474"/>
              <a:gd name="connsiteX113" fmla="*/ 4238372 w 12192000"/>
              <a:gd name="connsiteY113" fmla="*/ 1851480 h 2237474"/>
              <a:gd name="connsiteX114" fmla="*/ 4232517 w 12192000"/>
              <a:gd name="connsiteY114" fmla="*/ 1852567 h 2237474"/>
              <a:gd name="connsiteX115" fmla="*/ 4191732 w 12192000"/>
              <a:gd name="connsiteY115" fmla="*/ 1857328 h 2237474"/>
              <a:gd name="connsiteX116" fmla="*/ 4065532 w 12192000"/>
              <a:gd name="connsiteY116" fmla="*/ 1855477 h 2237474"/>
              <a:gd name="connsiteX117" fmla="*/ 4028460 w 12192000"/>
              <a:gd name="connsiteY117" fmla="*/ 1855137 h 2237474"/>
              <a:gd name="connsiteX118" fmla="*/ 4002267 w 12192000"/>
              <a:gd name="connsiteY118" fmla="*/ 1852352 h 2237474"/>
              <a:gd name="connsiteX119" fmla="*/ 3931396 w 12192000"/>
              <a:gd name="connsiteY119" fmla="*/ 1858915 h 2237474"/>
              <a:gd name="connsiteX120" fmla="*/ 3812162 w 12192000"/>
              <a:gd name="connsiteY120" fmla="*/ 1875501 h 2237474"/>
              <a:gd name="connsiteX121" fmla="*/ 3729530 w 12192000"/>
              <a:gd name="connsiteY121" fmla="*/ 1864513 h 2237474"/>
              <a:gd name="connsiteX122" fmla="*/ 3680177 w 12192000"/>
              <a:gd name="connsiteY122" fmla="*/ 1881552 h 2237474"/>
              <a:gd name="connsiteX123" fmla="*/ 3567259 w 12192000"/>
              <a:gd name="connsiteY123" fmla="*/ 1893482 h 2237474"/>
              <a:gd name="connsiteX124" fmla="*/ 3405770 w 12192000"/>
              <a:gd name="connsiteY124" fmla="*/ 1904591 h 2237474"/>
              <a:gd name="connsiteX125" fmla="*/ 3280097 w 12192000"/>
              <a:gd name="connsiteY125" fmla="*/ 1919610 h 2237474"/>
              <a:gd name="connsiteX126" fmla="*/ 3123424 w 12192000"/>
              <a:gd name="connsiteY126" fmla="*/ 1952930 h 2237474"/>
              <a:gd name="connsiteX127" fmla="*/ 3009910 w 12192000"/>
              <a:gd name="connsiteY127" fmla="*/ 1957866 h 2237474"/>
              <a:gd name="connsiteX128" fmla="*/ 2995934 w 12192000"/>
              <a:gd name="connsiteY128" fmla="*/ 1967085 h 2237474"/>
              <a:gd name="connsiteX129" fmla="*/ 2980071 w 12192000"/>
              <a:gd name="connsiteY129" fmla="*/ 1972988 h 2237474"/>
              <a:gd name="connsiteX130" fmla="*/ 2978094 w 12192000"/>
              <a:gd name="connsiteY130" fmla="*/ 1972369 h 2237474"/>
              <a:gd name="connsiteX131" fmla="*/ 2942858 w 12192000"/>
              <a:gd name="connsiteY131" fmla="*/ 1981367 h 2237474"/>
              <a:gd name="connsiteX132" fmla="*/ 2875436 w 12192000"/>
              <a:gd name="connsiteY132" fmla="*/ 1996977 h 2237474"/>
              <a:gd name="connsiteX133" fmla="*/ 2874892 w 12192000"/>
              <a:gd name="connsiteY133" fmla="*/ 1996085 h 2237474"/>
              <a:gd name="connsiteX134" fmla="*/ 2864145 w 12192000"/>
              <a:gd name="connsiteY134" fmla="*/ 1994061 h 2237474"/>
              <a:gd name="connsiteX135" fmla="*/ 2843662 w 12192000"/>
              <a:gd name="connsiteY135" fmla="*/ 1992498 h 2237474"/>
              <a:gd name="connsiteX136" fmla="*/ 2796128 w 12192000"/>
              <a:gd name="connsiteY136" fmla="*/ 1976403 h 2237474"/>
              <a:gd name="connsiteX137" fmla="*/ 2756784 w 12192000"/>
              <a:gd name="connsiteY137" fmla="*/ 1985116 h 2237474"/>
              <a:gd name="connsiteX138" fmla="*/ 2748833 w 12192000"/>
              <a:gd name="connsiteY138" fmla="*/ 1986323 h 2237474"/>
              <a:gd name="connsiteX139" fmla="*/ 2748661 w 12192000"/>
              <a:gd name="connsiteY139" fmla="*/ 1986122 h 2237474"/>
              <a:gd name="connsiteX140" fmla="*/ 2740251 w 12192000"/>
              <a:gd name="connsiteY140" fmla="*/ 1986946 h 2237474"/>
              <a:gd name="connsiteX141" fmla="*/ 2718916 w 12192000"/>
              <a:gd name="connsiteY141" fmla="*/ 1990867 h 2237474"/>
              <a:gd name="connsiteX142" fmla="*/ 2713522 w 12192000"/>
              <a:gd name="connsiteY142" fmla="*/ 1990173 h 2237474"/>
              <a:gd name="connsiteX143" fmla="*/ 2680597 w 12192000"/>
              <a:gd name="connsiteY143" fmla="*/ 1984996 h 2237474"/>
              <a:gd name="connsiteX144" fmla="*/ 2578178 w 12192000"/>
              <a:gd name="connsiteY144" fmla="*/ 1990531 h 2237474"/>
              <a:gd name="connsiteX145" fmla="*/ 2476147 w 12192000"/>
              <a:gd name="connsiteY145" fmla="*/ 1998305 h 2237474"/>
              <a:gd name="connsiteX146" fmla="*/ 2373568 w 12192000"/>
              <a:gd name="connsiteY146" fmla="*/ 2003219 h 2237474"/>
              <a:gd name="connsiteX147" fmla="*/ 2321399 w 12192000"/>
              <a:gd name="connsiteY147" fmla="*/ 1989467 h 2237474"/>
              <a:gd name="connsiteX148" fmla="*/ 2315525 w 12192000"/>
              <a:gd name="connsiteY148" fmla="*/ 1989708 h 2237474"/>
              <a:gd name="connsiteX149" fmla="*/ 2300792 w 12192000"/>
              <a:gd name="connsiteY149" fmla="*/ 1994290 h 2237474"/>
              <a:gd name="connsiteX150" fmla="*/ 2295469 w 12192000"/>
              <a:gd name="connsiteY150" fmla="*/ 1996659 h 2237474"/>
              <a:gd name="connsiteX151" fmla="*/ 2287219 w 12192000"/>
              <a:gd name="connsiteY151" fmla="*/ 1998750 h 2237474"/>
              <a:gd name="connsiteX152" fmla="*/ 2286948 w 12192000"/>
              <a:gd name="connsiteY152" fmla="*/ 1998596 h 2237474"/>
              <a:gd name="connsiteX153" fmla="*/ 2243069 w 12192000"/>
              <a:gd name="connsiteY153" fmla="*/ 2015111 h 2237474"/>
              <a:gd name="connsiteX154" fmla="*/ 2186609 w 12192000"/>
              <a:gd name="connsiteY154" fmla="*/ 2008263 h 2237474"/>
              <a:gd name="connsiteX155" fmla="*/ 2164831 w 12192000"/>
              <a:gd name="connsiteY155" fmla="*/ 2010143 h 2237474"/>
              <a:gd name="connsiteX156" fmla="*/ 2152836 w 12192000"/>
              <a:gd name="connsiteY156" fmla="*/ 2010048 h 2237474"/>
              <a:gd name="connsiteX157" fmla="*/ 2117102 w 12192000"/>
              <a:gd name="connsiteY157" fmla="*/ 2023004 h 2237474"/>
              <a:gd name="connsiteX158" fmla="*/ 2111935 w 12192000"/>
              <a:gd name="connsiteY158" fmla="*/ 2023163 h 2237474"/>
              <a:gd name="connsiteX159" fmla="*/ 2089991 w 12192000"/>
              <a:gd name="connsiteY159" fmla="*/ 2034193 h 2237474"/>
              <a:gd name="connsiteX160" fmla="*/ 2058061 w 12192000"/>
              <a:gd name="connsiteY160" fmla="*/ 2047942 h 2237474"/>
              <a:gd name="connsiteX161" fmla="*/ 2055737 w 12192000"/>
              <a:gd name="connsiteY161" fmla="*/ 2047704 h 2237474"/>
              <a:gd name="connsiteX162" fmla="*/ 2042244 w 12192000"/>
              <a:gd name="connsiteY162" fmla="*/ 2055560 h 2237474"/>
              <a:gd name="connsiteX163" fmla="*/ 1976224 w 12192000"/>
              <a:gd name="connsiteY163" fmla="*/ 2074257 h 2237474"/>
              <a:gd name="connsiteX164" fmla="*/ 1877728 w 12192000"/>
              <a:gd name="connsiteY164" fmla="*/ 2101004 h 2237474"/>
              <a:gd name="connsiteX165" fmla="*/ 1759056 w 12192000"/>
              <a:gd name="connsiteY165" fmla="*/ 2125608 h 2237474"/>
              <a:gd name="connsiteX166" fmla="*/ 1637948 w 12192000"/>
              <a:gd name="connsiteY166" fmla="*/ 2172597 h 2237474"/>
              <a:gd name="connsiteX167" fmla="*/ 1434549 w 12192000"/>
              <a:gd name="connsiteY167" fmla="*/ 2234522 h 2237474"/>
              <a:gd name="connsiteX168" fmla="*/ 1398481 w 12192000"/>
              <a:gd name="connsiteY168" fmla="*/ 2237074 h 2237474"/>
              <a:gd name="connsiteX169" fmla="*/ 1398407 w 12192000"/>
              <a:gd name="connsiteY169" fmla="*/ 2237095 h 2237474"/>
              <a:gd name="connsiteX170" fmla="*/ 1370962 w 12192000"/>
              <a:gd name="connsiteY170" fmla="*/ 2237474 h 2237474"/>
              <a:gd name="connsiteX171" fmla="*/ 1356367 w 12192000"/>
              <a:gd name="connsiteY171" fmla="*/ 2235089 h 2237474"/>
              <a:gd name="connsiteX172" fmla="*/ 1324828 w 12192000"/>
              <a:gd name="connsiteY172" fmla="*/ 2231968 h 2237474"/>
              <a:gd name="connsiteX173" fmla="*/ 1297744 w 12192000"/>
              <a:gd name="connsiteY173" fmla="*/ 2235849 h 2237474"/>
              <a:gd name="connsiteX174" fmla="*/ 1286236 w 12192000"/>
              <a:gd name="connsiteY174" fmla="*/ 2233135 h 2237474"/>
              <a:gd name="connsiteX175" fmla="*/ 1283504 w 12192000"/>
              <a:gd name="connsiteY175" fmla="*/ 2233797 h 2237474"/>
              <a:gd name="connsiteX176" fmla="*/ 1279765 w 12192000"/>
              <a:gd name="connsiteY176" fmla="*/ 2229639 h 2237474"/>
              <a:gd name="connsiteX177" fmla="*/ 1195347 w 12192000"/>
              <a:gd name="connsiteY177" fmla="*/ 2212354 h 2237474"/>
              <a:gd name="connsiteX178" fmla="*/ 970251 w 12192000"/>
              <a:gd name="connsiteY178" fmla="*/ 2221029 h 2237474"/>
              <a:gd name="connsiteX179" fmla="*/ 812914 w 12192000"/>
              <a:gd name="connsiteY179" fmla="*/ 2202752 h 2237474"/>
              <a:gd name="connsiteX180" fmla="*/ 800195 w 12192000"/>
              <a:gd name="connsiteY180" fmla="*/ 2209407 h 2237474"/>
              <a:gd name="connsiteX181" fmla="*/ 784978 w 12192000"/>
              <a:gd name="connsiteY181" fmla="*/ 2212360 h 2237474"/>
              <a:gd name="connsiteX182" fmla="*/ 681987 w 12192000"/>
              <a:gd name="connsiteY182" fmla="*/ 2216757 h 2237474"/>
              <a:gd name="connsiteX183" fmla="*/ 669923 w 12192000"/>
              <a:gd name="connsiteY183" fmla="*/ 2211682 h 2237474"/>
              <a:gd name="connsiteX184" fmla="*/ 648680 w 12192000"/>
              <a:gd name="connsiteY184" fmla="*/ 2206229 h 2237474"/>
              <a:gd name="connsiteX185" fmla="*/ 597225 w 12192000"/>
              <a:gd name="connsiteY185" fmla="*/ 2180999 h 2237474"/>
              <a:gd name="connsiteX186" fmla="*/ 558449 w 12192000"/>
              <a:gd name="connsiteY186" fmla="*/ 2182346 h 2237474"/>
              <a:gd name="connsiteX187" fmla="*/ 550517 w 12192000"/>
              <a:gd name="connsiteY187" fmla="*/ 2182060 h 2237474"/>
              <a:gd name="connsiteX188" fmla="*/ 550309 w 12192000"/>
              <a:gd name="connsiteY188" fmla="*/ 2181825 h 2237474"/>
              <a:gd name="connsiteX189" fmla="*/ 541836 w 12192000"/>
              <a:gd name="connsiteY189" fmla="*/ 2181063 h 2237474"/>
              <a:gd name="connsiteX190" fmla="*/ 536057 w 12192000"/>
              <a:gd name="connsiteY190" fmla="*/ 2181537 h 2237474"/>
              <a:gd name="connsiteX191" fmla="*/ 520671 w 12192000"/>
              <a:gd name="connsiteY191" fmla="*/ 2180980 h 2237474"/>
              <a:gd name="connsiteX192" fmla="*/ 515024 w 12192000"/>
              <a:gd name="connsiteY192" fmla="*/ 2179258 h 2237474"/>
              <a:gd name="connsiteX193" fmla="*/ 512278 w 12192000"/>
              <a:gd name="connsiteY193" fmla="*/ 2176369 h 2237474"/>
              <a:gd name="connsiteX194" fmla="*/ 480419 w 12192000"/>
              <a:gd name="connsiteY194" fmla="*/ 2167807 h 2237474"/>
              <a:gd name="connsiteX195" fmla="*/ 413835 w 12192000"/>
              <a:gd name="connsiteY195" fmla="*/ 2156783 h 2237474"/>
              <a:gd name="connsiteX196" fmla="*/ 376513 w 12192000"/>
              <a:gd name="connsiteY196" fmla="*/ 2154014 h 2237474"/>
              <a:gd name="connsiteX197" fmla="*/ 273386 w 12192000"/>
              <a:gd name="connsiteY197" fmla="*/ 2142551 h 2237474"/>
              <a:gd name="connsiteX198" fmla="*/ 169207 w 12192000"/>
              <a:gd name="connsiteY198" fmla="*/ 2128100 h 2237474"/>
              <a:gd name="connsiteX199" fmla="*/ 93149 w 12192000"/>
              <a:gd name="connsiteY199" fmla="*/ 2105324 h 2237474"/>
              <a:gd name="connsiteX200" fmla="*/ 88109 w 12192000"/>
              <a:gd name="connsiteY200" fmla="*/ 2106704 h 2237474"/>
              <a:gd name="connsiteX201" fmla="*/ 80022 w 12192000"/>
              <a:gd name="connsiteY201" fmla="*/ 2107254 h 2237474"/>
              <a:gd name="connsiteX202" fmla="*/ 79717 w 12192000"/>
              <a:gd name="connsiteY202" fmla="*/ 2107046 h 2237474"/>
              <a:gd name="connsiteX203" fmla="*/ 72352 w 12192000"/>
              <a:gd name="connsiteY203" fmla="*/ 2107991 h 2237474"/>
              <a:gd name="connsiteX204" fmla="*/ 37645 w 12192000"/>
              <a:gd name="connsiteY204" fmla="*/ 2115401 h 2237474"/>
              <a:gd name="connsiteX205" fmla="*/ 4572 w 12192000"/>
              <a:gd name="connsiteY205" fmla="*/ 2111091 h 2237474"/>
              <a:gd name="connsiteX206" fmla="*/ 0 w 12192000"/>
              <a:gd name="connsiteY206" fmla="*/ 2110468 h 2237474"/>
              <a:gd name="connsiteX207" fmla="*/ 0 w 12192000"/>
              <a:gd name="connsiteY20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67091 w 12192000"/>
              <a:gd name="connsiteY23" fmla="*/ 870550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834800 w 12192000"/>
              <a:gd name="connsiteY7" fmla="*/ 747840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92107 w 12192000"/>
              <a:gd name="connsiteY68" fmla="*/ 1636860 h 2237474"/>
              <a:gd name="connsiteX69" fmla="*/ 6900177 w 12192000"/>
              <a:gd name="connsiteY69" fmla="*/ 1636016 h 2237474"/>
              <a:gd name="connsiteX70" fmla="*/ 6795372 w 12192000"/>
              <a:gd name="connsiteY70" fmla="*/ 1644845 h 2237474"/>
              <a:gd name="connsiteX71" fmla="*/ 6692251 w 12192000"/>
              <a:gd name="connsiteY71" fmla="*/ 1656357 h 2237474"/>
              <a:gd name="connsiteX72" fmla="*/ 6655235 w 12192000"/>
              <a:gd name="connsiteY72" fmla="*/ 1661869 h 2237474"/>
              <a:gd name="connsiteX73" fmla="*/ 6554894 w 12192000"/>
              <a:gd name="connsiteY73" fmla="*/ 1664428 h 2237474"/>
              <a:gd name="connsiteX74" fmla="*/ 6516595 w 12192000"/>
              <a:gd name="connsiteY74" fmla="*/ 1667475 h 2237474"/>
              <a:gd name="connsiteX75" fmla="*/ 6508541 w 12192000"/>
              <a:gd name="connsiteY75" fmla="*/ 1668757 h 2237474"/>
              <a:gd name="connsiteX76" fmla="*/ 6471012 w 12192000"/>
              <a:gd name="connsiteY76" fmla="*/ 1678604 h 2237474"/>
              <a:gd name="connsiteX77" fmla="*/ 6364035 w 12192000"/>
              <a:gd name="connsiteY77" fmla="*/ 1667683 h 2237474"/>
              <a:gd name="connsiteX78" fmla="*/ 6280959 w 12192000"/>
              <a:gd name="connsiteY78" fmla="*/ 1689329 h 2237474"/>
              <a:gd name="connsiteX79" fmla="*/ 6243319 w 12192000"/>
              <a:gd name="connsiteY79" fmla="*/ 1695560 h 2237474"/>
              <a:gd name="connsiteX80" fmla="*/ 6098321 w 12192000"/>
              <a:gd name="connsiteY80" fmla="*/ 1721646 h 2237474"/>
              <a:gd name="connsiteX81" fmla="*/ 5880652 w 12192000"/>
              <a:gd name="connsiteY81" fmla="*/ 1779643 h 2237474"/>
              <a:gd name="connsiteX82" fmla="*/ 5785959 w 12192000"/>
              <a:gd name="connsiteY82" fmla="*/ 1775307 h 2237474"/>
              <a:gd name="connsiteX83" fmla="*/ 5643534 w 12192000"/>
              <a:gd name="connsiteY83" fmla="*/ 1802919 h 2237474"/>
              <a:gd name="connsiteX84" fmla="*/ 5518799 w 12192000"/>
              <a:gd name="connsiteY84" fmla="*/ 1818312 h 2237474"/>
              <a:gd name="connsiteX85" fmla="*/ 5505014 w 12192000"/>
              <a:gd name="connsiteY85" fmla="*/ 1819259 h 2237474"/>
              <a:gd name="connsiteX86" fmla="*/ 5453307 w 12192000"/>
              <a:gd name="connsiteY86" fmla="*/ 1815450 h 2237474"/>
              <a:gd name="connsiteX87" fmla="*/ 5364192 w 12192000"/>
              <a:gd name="connsiteY87" fmla="*/ 1826074 h 2237474"/>
              <a:gd name="connsiteX88" fmla="*/ 5350380 w 12192000"/>
              <a:gd name="connsiteY88" fmla="*/ 1830891 h 2237474"/>
              <a:gd name="connsiteX89" fmla="*/ 5259633 w 12192000"/>
              <a:gd name="connsiteY89" fmla="*/ 1837160 h 2237474"/>
              <a:gd name="connsiteX90" fmla="*/ 5197513 w 12192000"/>
              <a:gd name="connsiteY90" fmla="*/ 1844718 h 2237474"/>
              <a:gd name="connsiteX91" fmla="*/ 5168852 w 12192000"/>
              <a:gd name="connsiteY91" fmla="*/ 1844846 h 2237474"/>
              <a:gd name="connsiteX92" fmla="*/ 5114927 w 12192000"/>
              <a:gd name="connsiteY92" fmla="*/ 1847827 h 2237474"/>
              <a:gd name="connsiteX93" fmla="*/ 5108970 w 12192000"/>
              <a:gd name="connsiteY93" fmla="*/ 1847935 h 2237474"/>
              <a:gd name="connsiteX94" fmla="*/ 5067961 w 12192000"/>
              <a:gd name="connsiteY94" fmla="*/ 1845917 h 2237474"/>
              <a:gd name="connsiteX95" fmla="*/ 5007075 w 12192000"/>
              <a:gd name="connsiteY95" fmla="*/ 1838626 h 2237474"/>
              <a:gd name="connsiteX96" fmla="*/ 4944087 w 12192000"/>
              <a:gd name="connsiteY96" fmla="*/ 1823332 h 2237474"/>
              <a:gd name="connsiteX97" fmla="*/ 4907662 w 12192000"/>
              <a:gd name="connsiteY97" fmla="*/ 1816900 h 2237474"/>
              <a:gd name="connsiteX98" fmla="*/ 4882386 w 12192000"/>
              <a:gd name="connsiteY98" fmla="*/ 1809844 h 2237474"/>
              <a:gd name="connsiteX99" fmla="*/ 4811440 w 12192000"/>
              <a:gd name="connsiteY99" fmla="*/ 1804655 h 2237474"/>
              <a:gd name="connsiteX100" fmla="*/ 4691075 w 12192000"/>
              <a:gd name="connsiteY100" fmla="*/ 1801389 h 2237474"/>
              <a:gd name="connsiteX101" fmla="*/ 4611738 w 12192000"/>
              <a:gd name="connsiteY101" fmla="*/ 1776964 h 2237474"/>
              <a:gd name="connsiteX102" fmla="*/ 4560070 w 12192000"/>
              <a:gd name="connsiteY102" fmla="*/ 1785640 h 2237474"/>
              <a:gd name="connsiteX103" fmla="*/ 4536503 w 12192000"/>
              <a:gd name="connsiteY103" fmla="*/ 1785334 h 2237474"/>
              <a:gd name="connsiteX104" fmla="*/ 4513724 w 12192000"/>
              <a:gd name="connsiteY104" fmla="*/ 1791996 h 2237474"/>
              <a:gd name="connsiteX105" fmla="*/ 4459810 w 12192000"/>
              <a:gd name="connsiteY105" fmla="*/ 1797886 h 2237474"/>
              <a:gd name="connsiteX106" fmla="*/ 4379064 w 12192000"/>
              <a:gd name="connsiteY106" fmla="*/ 1817177 h 2237474"/>
              <a:gd name="connsiteX107" fmla="*/ 4319209 w 12192000"/>
              <a:gd name="connsiteY107" fmla="*/ 1834833 h 2237474"/>
              <a:gd name="connsiteX108" fmla="*/ 4290981 w 12192000"/>
              <a:gd name="connsiteY108" fmla="*/ 1839677 h 2237474"/>
              <a:gd name="connsiteX109" fmla="*/ 4285792 w 12192000"/>
              <a:gd name="connsiteY109" fmla="*/ 1836231 h 2237474"/>
              <a:gd name="connsiteX110" fmla="*/ 4238372 w 12192000"/>
              <a:gd name="connsiteY110" fmla="*/ 1851480 h 2237474"/>
              <a:gd name="connsiteX111" fmla="*/ 4232517 w 12192000"/>
              <a:gd name="connsiteY111" fmla="*/ 1852567 h 2237474"/>
              <a:gd name="connsiteX112" fmla="*/ 4191732 w 12192000"/>
              <a:gd name="connsiteY112" fmla="*/ 1857328 h 2237474"/>
              <a:gd name="connsiteX113" fmla="*/ 4065532 w 12192000"/>
              <a:gd name="connsiteY113" fmla="*/ 1855477 h 2237474"/>
              <a:gd name="connsiteX114" fmla="*/ 4028460 w 12192000"/>
              <a:gd name="connsiteY114" fmla="*/ 1855137 h 2237474"/>
              <a:gd name="connsiteX115" fmla="*/ 4002267 w 12192000"/>
              <a:gd name="connsiteY115" fmla="*/ 1852352 h 2237474"/>
              <a:gd name="connsiteX116" fmla="*/ 3931396 w 12192000"/>
              <a:gd name="connsiteY116" fmla="*/ 1858915 h 2237474"/>
              <a:gd name="connsiteX117" fmla="*/ 3812162 w 12192000"/>
              <a:gd name="connsiteY117" fmla="*/ 1875501 h 2237474"/>
              <a:gd name="connsiteX118" fmla="*/ 3729530 w 12192000"/>
              <a:gd name="connsiteY118" fmla="*/ 1864513 h 2237474"/>
              <a:gd name="connsiteX119" fmla="*/ 3680177 w 12192000"/>
              <a:gd name="connsiteY119" fmla="*/ 1881552 h 2237474"/>
              <a:gd name="connsiteX120" fmla="*/ 3567259 w 12192000"/>
              <a:gd name="connsiteY120" fmla="*/ 1893482 h 2237474"/>
              <a:gd name="connsiteX121" fmla="*/ 3405770 w 12192000"/>
              <a:gd name="connsiteY121" fmla="*/ 1904591 h 2237474"/>
              <a:gd name="connsiteX122" fmla="*/ 3280097 w 12192000"/>
              <a:gd name="connsiteY122" fmla="*/ 1919610 h 2237474"/>
              <a:gd name="connsiteX123" fmla="*/ 3123424 w 12192000"/>
              <a:gd name="connsiteY123" fmla="*/ 1952930 h 2237474"/>
              <a:gd name="connsiteX124" fmla="*/ 3009910 w 12192000"/>
              <a:gd name="connsiteY124" fmla="*/ 1957866 h 2237474"/>
              <a:gd name="connsiteX125" fmla="*/ 2995934 w 12192000"/>
              <a:gd name="connsiteY125" fmla="*/ 1967085 h 2237474"/>
              <a:gd name="connsiteX126" fmla="*/ 2980071 w 12192000"/>
              <a:gd name="connsiteY126" fmla="*/ 1972988 h 2237474"/>
              <a:gd name="connsiteX127" fmla="*/ 2978094 w 12192000"/>
              <a:gd name="connsiteY127" fmla="*/ 1972369 h 2237474"/>
              <a:gd name="connsiteX128" fmla="*/ 2942858 w 12192000"/>
              <a:gd name="connsiteY128" fmla="*/ 1981367 h 2237474"/>
              <a:gd name="connsiteX129" fmla="*/ 2875436 w 12192000"/>
              <a:gd name="connsiteY129" fmla="*/ 1996977 h 2237474"/>
              <a:gd name="connsiteX130" fmla="*/ 2874892 w 12192000"/>
              <a:gd name="connsiteY130" fmla="*/ 1996085 h 2237474"/>
              <a:gd name="connsiteX131" fmla="*/ 2864145 w 12192000"/>
              <a:gd name="connsiteY131" fmla="*/ 1994061 h 2237474"/>
              <a:gd name="connsiteX132" fmla="*/ 2843662 w 12192000"/>
              <a:gd name="connsiteY132" fmla="*/ 1992498 h 2237474"/>
              <a:gd name="connsiteX133" fmla="*/ 2796128 w 12192000"/>
              <a:gd name="connsiteY133" fmla="*/ 1976403 h 2237474"/>
              <a:gd name="connsiteX134" fmla="*/ 2756784 w 12192000"/>
              <a:gd name="connsiteY134" fmla="*/ 1985116 h 2237474"/>
              <a:gd name="connsiteX135" fmla="*/ 2748833 w 12192000"/>
              <a:gd name="connsiteY135" fmla="*/ 1986323 h 2237474"/>
              <a:gd name="connsiteX136" fmla="*/ 2748661 w 12192000"/>
              <a:gd name="connsiteY136" fmla="*/ 1986122 h 2237474"/>
              <a:gd name="connsiteX137" fmla="*/ 2740251 w 12192000"/>
              <a:gd name="connsiteY137" fmla="*/ 1986946 h 2237474"/>
              <a:gd name="connsiteX138" fmla="*/ 2718916 w 12192000"/>
              <a:gd name="connsiteY138" fmla="*/ 1990867 h 2237474"/>
              <a:gd name="connsiteX139" fmla="*/ 2713522 w 12192000"/>
              <a:gd name="connsiteY139" fmla="*/ 1990173 h 2237474"/>
              <a:gd name="connsiteX140" fmla="*/ 2680597 w 12192000"/>
              <a:gd name="connsiteY140" fmla="*/ 1984996 h 2237474"/>
              <a:gd name="connsiteX141" fmla="*/ 2578178 w 12192000"/>
              <a:gd name="connsiteY141" fmla="*/ 1990531 h 2237474"/>
              <a:gd name="connsiteX142" fmla="*/ 2476147 w 12192000"/>
              <a:gd name="connsiteY142" fmla="*/ 1998305 h 2237474"/>
              <a:gd name="connsiteX143" fmla="*/ 2373568 w 12192000"/>
              <a:gd name="connsiteY143" fmla="*/ 2003219 h 2237474"/>
              <a:gd name="connsiteX144" fmla="*/ 2321399 w 12192000"/>
              <a:gd name="connsiteY144" fmla="*/ 1989467 h 2237474"/>
              <a:gd name="connsiteX145" fmla="*/ 2315525 w 12192000"/>
              <a:gd name="connsiteY145" fmla="*/ 1989708 h 2237474"/>
              <a:gd name="connsiteX146" fmla="*/ 2300792 w 12192000"/>
              <a:gd name="connsiteY146" fmla="*/ 1994290 h 2237474"/>
              <a:gd name="connsiteX147" fmla="*/ 2295469 w 12192000"/>
              <a:gd name="connsiteY147" fmla="*/ 1996659 h 2237474"/>
              <a:gd name="connsiteX148" fmla="*/ 2287219 w 12192000"/>
              <a:gd name="connsiteY148" fmla="*/ 1998750 h 2237474"/>
              <a:gd name="connsiteX149" fmla="*/ 2286948 w 12192000"/>
              <a:gd name="connsiteY149" fmla="*/ 1998596 h 2237474"/>
              <a:gd name="connsiteX150" fmla="*/ 2243069 w 12192000"/>
              <a:gd name="connsiteY150" fmla="*/ 2015111 h 2237474"/>
              <a:gd name="connsiteX151" fmla="*/ 2186609 w 12192000"/>
              <a:gd name="connsiteY151" fmla="*/ 2008263 h 2237474"/>
              <a:gd name="connsiteX152" fmla="*/ 2164831 w 12192000"/>
              <a:gd name="connsiteY152" fmla="*/ 2010143 h 2237474"/>
              <a:gd name="connsiteX153" fmla="*/ 2152836 w 12192000"/>
              <a:gd name="connsiteY153" fmla="*/ 2010048 h 2237474"/>
              <a:gd name="connsiteX154" fmla="*/ 2117102 w 12192000"/>
              <a:gd name="connsiteY154" fmla="*/ 2023004 h 2237474"/>
              <a:gd name="connsiteX155" fmla="*/ 2111935 w 12192000"/>
              <a:gd name="connsiteY155" fmla="*/ 2023163 h 2237474"/>
              <a:gd name="connsiteX156" fmla="*/ 2089991 w 12192000"/>
              <a:gd name="connsiteY156" fmla="*/ 2034193 h 2237474"/>
              <a:gd name="connsiteX157" fmla="*/ 2058061 w 12192000"/>
              <a:gd name="connsiteY157" fmla="*/ 2047942 h 2237474"/>
              <a:gd name="connsiteX158" fmla="*/ 2055737 w 12192000"/>
              <a:gd name="connsiteY158" fmla="*/ 2047704 h 2237474"/>
              <a:gd name="connsiteX159" fmla="*/ 2042244 w 12192000"/>
              <a:gd name="connsiteY159" fmla="*/ 2055560 h 2237474"/>
              <a:gd name="connsiteX160" fmla="*/ 1976224 w 12192000"/>
              <a:gd name="connsiteY160" fmla="*/ 2074257 h 2237474"/>
              <a:gd name="connsiteX161" fmla="*/ 1877728 w 12192000"/>
              <a:gd name="connsiteY161" fmla="*/ 2101004 h 2237474"/>
              <a:gd name="connsiteX162" fmla="*/ 1759056 w 12192000"/>
              <a:gd name="connsiteY162" fmla="*/ 2125608 h 2237474"/>
              <a:gd name="connsiteX163" fmla="*/ 1637948 w 12192000"/>
              <a:gd name="connsiteY163" fmla="*/ 2172597 h 2237474"/>
              <a:gd name="connsiteX164" fmla="*/ 1434549 w 12192000"/>
              <a:gd name="connsiteY164" fmla="*/ 2234522 h 2237474"/>
              <a:gd name="connsiteX165" fmla="*/ 1398481 w 12192000"/>
              <a:gd name="connsiteY165" fmla="*/ 2237074 h 2237474"/>
              <a:gd name="connsiteX166" fmla="*/ 1398407 w 12192000"/>
              <a:gd name="connsiteY166" fmla="*/ 2237095 h 2237474"/>
              <a:gd name="connsiteX167" fmla="*/ 1370962 w 12192000"/>
              <a:gd name="connsiteY167" fmla="*/ 2237474 h 2237474"/>
              <a:gd name="connsiteX168" fmla="*/ 1356367 w 12192000"/>
              <a:gd name="connsiteY168" fmla="*/ 2235089 h 2237474"/>
              <a:gd name="connsiteX169" fmla="*/ 1324828 w 12192000"/>
              <a:gd name="connsiteY169" fmla="*/ 2231968 h 2237474"/>
              <a:gd name="connsiteX170" fmla="*/ 1297744 w 12192000"/>
              <a:gd name="connsiteY170" fmla="*/ 2235849 h 2237474"/>
              <a:gd name="connsiteX171" fmla="*/ 1286236 w 12192000"/>
              <a:gd name="connsiteY171" fmla="*/ 2233135 h 2237474"/>
              <a:gd name="connsiteX172" fmla="*/ 1283504 w 12192000"/>
              <a:gd name="connsiteY172" fmla="*/ 2233797 h 2237474"/>
              <a:gd name="connsiteX173" fmla="*/ 1279765 w 12192000"/>
              <a:gd name="connsiteY173" fmla="*/ 2229639 h 2237474"/>
              <a:gd name="connsiteX174" fmla="*/ 1195347 w 12192000"/>
              <a:gd name="connsiteY174" fmla="*/ 2212354 h 2237474"/>
              <a:gd name="connsiteX175" fmla="*/ 970251 w 12192000"/>
              <a:gd name="connsiteY175" fmla="*/ 2221029 h 2237474"/>
              <a:gd name="connsiteX176" fmla="*/ 812914 w 12192000"/>
              <a:gd name="connsiteY176" fmla="*/ 2202752 h 2237474"/>
              <a:gd name="connsiteX177" fmla="*/ 800195 w 12192000"/>
              <a:gd name="connsiteY177" fmla="*/ 2209407 h 2237474"/>
              <a:gd name="connsiteX178" fmla="*/ 784978 w 12192000"/>
              <a:gd name="connsiteY178" fmla="*/ 2212360 h 2237474"/>
              <a:gd name="connsiteX179" fmla="*/ 681987 w 12192000"/>
              <a:gd name="connsiteY179" fmla="*/ 2216757 h 2237474"/>
              <a:gd name="connsiteX180" fmla="*/ 669923 w 12192000"/>
              <a:gd name="connsiteY180" fmla="*/ 2211682 h 2237474"/>
              <a:gd name="connsiteX181" fmla="*/ 648680 w 12192000"/>
              <a:gd name="connsiteY181" fmla="*/ 2206229 h 2237474"/>
              <a:gd name="connsiteX182" fmla="*/ 597225 w 12192000"/>
              <a:gd name="connsiteY182" fmla="*/ 2180999 h 2237474"/>
              <a:gd name="connsiteX183" fmla="*/ 558449 w 12192000"/>
              <a:gd name="connsiteY183" fmla="*/ 2182346 h 2237474"/>
              <a:gd name="connsiteX184" fmla="*/ 550517 w 12192000"/>
              <a:gd name="connsiteY184" fmla="*/ 2182060 h 2237474"/>
              <a:gd name="connsiteX185" fmla="*/ 550309 w 12192000"/>
              <a:gd name="connsiteY185" fmla="*/ 2181825 h 2237474"/>
              <a:gd name="connsiteX186" fmla="*/ 541836 w 12192000"/>
              <a:gd name="connsiteY186" fmla="*/ 2181063 h 2237474"/>
              <a:gd name="connsiteX187" fmla="*/ 536057 w 12192000"/>
              <a:gd name="connsiteY187" fmla="*/ 2181537 h 2237474"/>
              <a:gd name="connsiteX188" fmla="*/ 520671 w 12192000"/>
              <a:gd name="connsiteY188" fmla="*/ 2180980 h 2237474"/>
              <a:gd name="connsiteX189" fmla="*/ 515024 w 12192000"/>
              <a:gd name="connsiteY189" fmla="*/ 2179258 h 2237474"/>
              <a:gd name="connsiteX190" fmla="*/ 512278 w 12192000"/>
              <a:gd name="connsiteY190" fmla="*/ 2176369 h 2237474"/>
              <a:gd name="connsiteX191" fmla="*/ 480419 w 12192000"/>
              <a:gd name="connsiteY191" fmla="*/ 2167807 h 2237474"/>
              <a:gd name="connsiteX192" fmla="*/ 413835 w 12192000"/>
              <a:gd name="connsiteY192" fmla="*/ 2156783 h 2237474"/>
              <a:gd name="connsiteX193" fmla="*/ 376513 w 12192000"/>
              <a:gd name="connsiteY193" fmla="*/ 2154014 h 2237474"/>
              <a:gd name="connsiteX194" fmla="*/ 273386 w 12192000"/>
              <a:gd name="connsiteY194" fmla="*/ 2142551 h 2237474"/>
              <a:gd name="connsiteX195" fmla="*/ 169207 w 12192000"/>
              <a:gd name="connsiteY195" fmla="*/ 2128100 h 2237474"/>
              <a:gd name="connsiteX196" fmla="*/ 93149 w 12192000"/>
              <a:gd name="connsiteY196" fmla="*/ 2105324 h 2237474"/>
              <a:gd name="connsiteX197" fmla="*/ 88109 w 12192000"/>
              <a:gd name="connsiteY197" fmla="*/ 2106704 h 2237474"/>
              <a:gd name="connsiteX198" fmla="*/ 80022 w 12192000"/>
              <a:gd name="connsiteY198" fmla="*/ 2107254 h 2237474"/>
              <a:gd name="connsiteX199" fmla="*/ 79717 w 12192000"/>
              <a:gd name="connsiteY199" fmla="*/ 2107046 h 2237474"/>
              <a:gd name="connsiteX200" fmla="*/ 72352 w 12192000"/>
              <a:gd name="connsiteY200" fmla="*/ 2107991 h 2237474"/>
              <a:gd name="connsiteX201" fmla="*/ 37645 w 12192000"/>
              <a:gd name="connsiteY201" fmla="*/ 2115401 h 2237474"/>
              <a:gd name="connsiteX202" fmla="*/ 4572 w 12192000"/>
              <a:gd name="connsiteY202" fmla="*/ 2111091 h 2237474"/>
              <a:gd name="connsiteX203" fmla="*/ 0 w 12192000"/>
              <a:gd name="connsiteY203" fmla="*/ 2110468 h 2237474"/>
              <a:gd name="connsiteX204" fmla="*/ 0 w 12192000"/>
              <a:gd name="connsiteY20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00177 w 12192000"/>
              <a:gd name="connsiteY68" fmla="*/ 1636016 h 2237474"/>
              <a:gd name="connsiteX69" fmla="*/ 6795372 w 12192000"/>
              <a:gd name="connsiteY69" fmla="*/ 1644845 h 2237474"/>
              <a:gd name="connsiteX70" fmla="*/ 6692251 w 12192000"/>
              <a:gd name="connsiteY70" fmla="*/ 1656357 h 2237474"/>
              <a:gd name="connsiteX71" fmla="*/ 6655235 w 12192000"/>
              <a:gd name="connsiteY71" fmla="*/ 1661869 h 2237474"/>
              <a:gd name="connsiteX72" fmla="*/ 6554894 w 12192000"/>
              <a:gd name="connsiteY72" fmla="*/ 1664428 h 2237474"/>
              <a:gd name="connsiteX73" fmla="*/ 6516595 w 12192000"/>
              <a:gd name="connsiteY73" fmla="*/ 1667475 h 2237474"/>
              <a:gd name="connsiteX74" fmla="*/ 6508541 w 12192000"/>
              <a:gd name="connsiteY74" fmla="*/ 1668757 h 2237474"/>
              <a:gd name="connsiteX75" fmla="*/ 6471012 w 12192000"/>
              <a:gd name="connsiteY75" fmla="*/ 1678604 h 2237474"/>
              <a:gd name="connsiteX76" fmla="*/ 6364035 w 12192000"/>
              <a:gd name="connsiteY76" fmla="*/ 1667683 h 2237474"/>
              <a:gd name="connsiteX77" fmla="*/ 6280959 w 12192000"/>
              <a:gd name="connsiteY77" fmla="*/ 1689329 h 2237474"/>
              <a:gd name="connsiteX78" fmla="*/ 6243319 w 12192000"/>
              <a:gd name="connsiteY78" fmla="*/ 1695560 h 2237474"/>
              <a:gd name="connsiteX79" fmla="*/ 6098321 w 12192000"/>
              <a:gd name="connsiteY79" fmla="*/ 1721646 h 2237474"/>
              <a:gd name="connsiteX80" fmla="*/ 5880652 w 12192000"/>
              <a:gd name="connsiteY80" fmla="*/ 1779643 h 2237474"/>
              <a:gd name="connsiteX81" fmla="*/ 5785959 w 12192000"/>
              <a:gd name="connsiteY81" fmla="*/ 1775307 h 2237474"/>
              <a:gd name="connsiteX82" fmla="*/ 5643534 w 12192000"/>
              <a:gd name="connsiteY82" fmla="*/ 1802919 h 2237474"/>
              <a:gd name="connsiteX83" fmla="*/ 5518799 w 12192000"/>
              <a:gd name="connsiteY83" fmla="*/ 1818312 h 2237474"/>
              <a:gd name="connsiteX84" fmla="*/ 5505014 w 12192000"/>
              <a:gd name="connsiteY84" fmla="*/ 1819259 h 2237474"/>
              <a:gd name="connsiteX85" fmla="*/ 5453307 w 12192000"/>
              <a:gd name="connsiteY85" fmla="*/ 1815450 h 2237474"/>
              <a:gd name="connsiteX86" fmla="*/ 5364192 w 12192000"/>
              <a:gd name="connsiteY86" fmla="*/ 1826074 h 2237474"/>
              <a:gd name="connsiteX87" fmla="*/ 5350380 w 12192000"/>
              <a:gd name="connsiteY87" fmla="*/ 1830891 h 2237474"/>
              <a:gd name="connsiteX88" fmla="*/ 5259633 w 12192000"/>
              <a:gd name="connsiteY88" fmla="*/ 1837160 h 2237474"/>
              <a:gd name="connsiteX89" fmla="*/ 5197513 w 12192000"/>
              <a:gd name="connsiteY89" fmla="*/ 1844718 h 2237474"/>
              <a:gd name="connsiteX90" fmla="*/ 5168852 w 12192000"/>
              <a:gd name="connsiteY90" fmla="*/ 1844846 h 2237474"/>
              <a:gd name="connsiteX91" fmla="*/ 5114927 w 12192000"/>
              <a:gd name="connsiteY91" fmla="*/ 1847827 h 2237474"/>
              <a:gd name="connsiteX92" fmla="*/ 5108970 w 12192000"/>
              <a:gd name="connsiteY92" fmla="*/ 1847935 h 2237474"/>
              <a:gd name="connsiteX93" fmla="*/ 5067961 w 12192000"/>
              <a:gd name="connsiteY93" fmla="*/ 1845917 h 2237474"/>
              <a:gd name="connsiteX94" fmla="*/ 5007075 w 12192000"/>
              <a:gd name="connsiteY94" fmla="*/ 1838626 h 2237474"/>
              <a:gd name="connsiteX95" fmla="*/ 4944087 w 12192000"/>
              <a:gd name="connsiteY95" fmla="*/ 1823332 h 2237474"/>
              <a:gd name="connsiteX96" fmla="*/ 4907662 w 12192000"/>
              <a:gd name="connsiteY96" fmla="*/ 1816900 h 2237474"/>
              <a:gd name="connsiteX97" fmla="*/ 4882386 w 12192000"/>
              <a:gd name="connsiteY97" fmla="*/ 1809844 h 2237474"/>
              <a:gd name="connsiteX98" fmla="*/ 4811440 w 12192000"/>
              <a:gd name="connsiteY98" fmla="*/ 1804655 h 2237474"/>
              <a:gd name="connsiteX99" fmla="*/ 4691075 w 12192000"/>
              <a:gd name="connsiteY99" fmla="*/ 1801389 h 2237474"/>
              <a:gd name="connsiteX100" fmla="*/ 4611738 w 12192000"/>
              <a:gd name="connsiteY100" fmla="*/ 1776964 h 2237474"/>
              <a:gd name="connsiteX101" fmla="*/ 4560070 w 12192000"/>
              <a:gd name="connsiteY101" fmla="*/ 1785640 h 2237474"/>
              <a:gd name="connsiteX102" fmla="*/ 4536503 w 12192000"/>
              <a:gd name="connsiteY102" fmla="*/ 1785334 h 2237474"/>
              <a:gd name="connsiteX103" fmla="*/ 4513724 w 12192000"/>
              <a:gd name="connsiteY103" fmla="*/ 1791996 h 2237474"/>
              <a:gd name="connsiteX104" fmla="*/ 4459810 w 12192000"/>
              <a:gd name="connsiteY104" fmla="*/ 1797886 h 2237474"/>
              <a:gd name="connsiteX105" fmla="*/ 4379064 w 12192000"/>
              <a:gd name="connsiteY105" fmla="*/ 1817177 h 2237474"/>
              <a:gd name="connsiteX106" fmla="*/ 4319209 w 12192000"/>
              <a:gd name="connsiteY106" fmla="*/ 1834833 h 2237474"/>
              <a:gd name="connsiteX107" fmla="*/ 4290981 w 12192000"/>
              <a:gd name="connsiteY107" fmla="*/ 1839677 h 2237474"/>
              <a:gd name="connsiteX108" fmla="*/ 4285792 w 12192000"/>
              <a:gd name="connsiteY108" fmla="*/ 1836231 h 2237474"/>
              <a:gd name="connsiteX109" fmla="*/ 4238372 w 12192000"/>
              <a:gd name="connsiteY109" fmla="*/ 1851480 h 2237474"/>
              <a:gd name="connsiteX110" fmla="*/ 4232517 w 12192000"/>
              <a:gd name="connsiteY110" fmla="*/ 1852567 h 2237474"/>
              <a:gd name="connsiteX111" fmla="*/ 4191732 w 12192000"/>
              <a:gd name="connsiteY111" fmla="*/ 1857328 h 2237474"/>
              <a:gd name="connsiteX112" fmla="*/ 4065532 w 12192000"/>
              <a:gd name="connsiteY112" fmla="*/ 1855477 h 2237474"/>
              <a:gd name="connsiteX113" fmla="*/ 4028460 w 12192000"/>
              <a:gd name="connsiteY113" fmla="*/ 1855137 h 2237474"/>
              <a:gd name="connsiteX114" fmla="*/ 4002267 w 12192000"/>
              <a:gd name="connsiteY114" fmla="*/ 1852352 h 2237474"/>
              <a:gd name="connsiteX115" fmla="*/ 3931396 w 12192000"/>
              <a:gd name="connsiteY115" fmla="*/ 1858915 h 2237474"/>
              <a:gd name="connsiteX116" fmla="*/ 3812162 w 12192000"/>
              <a:gd name="connsiteY116" fmla="*/ 1875501 h 2237474"/>
              <a:gd name="connsiteX117" fmla="*/ 3729530 w 12192000"/>
              <a:gd name="connsiteY117" fmla="*/ 1864513 h 2237474"/>
              <a:gd name="connsiteX118" fmla="*/ 3680177 w 12192000"/>
              <a:gd name="connsiteY118" fmla="*/ 1881552 h 2237474"/>
              <a:gd name="connsiteX119" fmla="*/ 3567259 w 12192000"/>
              <a:gd name="connsiteY119" fmla="*/ 1893482 h 2237474"/>
              <a:gd name="connsiteX120" fmla="*/ 3405770 w 12192000"/>
              <a:gd name="connsiteY120" fmla="*/ 1904591 h 2237474"/>
              <a:gd name="connsiteX121" fmla="*/ 3280097 w 12192000"/>
              <a:gd name="connsiteY121" fmla="*/ 1919610 h 2237474"/>
              <a:gd name="connsiteX122" fmla="*/ 3123424 w 12192000"/>
              <a:gd name="connsiteY122" fmla="*/ 1952930 h 2237474"/>
              <a:gd name="connsiteX123" fmla="*/ 3009910 w 12192000"/>
              <a:gd name="connsiteY123" fmla="*/ 1957866 h 2237474"/>
              <a:gd name="connsiteX124" fmla="*/ 2995934 w 12192000"/>
              <a:gd name="connsiteY124" fmla="*/ 1967085 h 2237474"/>
              <a:gd name="connsiteX125" fmla="*/ 2980071 w 12192000"/>
              <a:gd name="connsiteY125" fmla="*/ 1972988 h 2237474"/>
              <a:gd name="connsiteX126" fmla="*/ 2978094 w 12192000"/>
              <a:gd name="connsiteY126" fmla="*/ 1972369 h 2237474"/>
              <a:gd name="connsiteX127" fmla="*/ 2942858 w 12192000"/>
              <a:gd name="connsiteY127" fmla="*/ 1981367 h 2237474"/>
              <a:gd name="connsiteX128" fmla="*/ 2875436 w 12192000"/>
              <a:gd name="connsiteY128" fmla="*/ 1996977 h 2237474"/>
              <a:gd name="connsiteX129" fmla="*/ 2874892 w 12192000"/>
              <a:gd name="connsiteY129" fmla="*/ 1996085 h 2237474"/>
              <a:gd name="connsiteX130" fmla="*/ 2864145 w 12192000"/>
              <a:gd name="connsiteY130" fmla="*/ 1994061 h 2237474"/>
              <a:gd name="connsiteX131" fmla="*/ 2843662 w 12192000"/>
              <a:gd name="connsiteY131" fmla="*/ 1992498 h 2237474"/>
              <a:gd name="connsiteX132" fmla="*/ 2796128 w 12192000"/>
              <a:gd name="connsiteY132" fmla="*/ 1976403 h 2237474"/>
              <a:gd name="connsiteX133" fmla="*/ 2756784 w 12192000"/>
              <a:gd name="connsiteY133" fmla="*/ 1985116 h 2237474"/>
              <a:gd name="connsiteX134" fmla="*/ 2748833 w 12192000"/>
              <a:gd name="connsiteY134" fmla="*/ 1986323 h 2237474"/>
              <a:gd name="connsiteX135" fmla="*/ 2748661 w 12192000"/>
              <a:gd name="connsiteY135" fmla="*/ 1986122 h 2237474"/>
              <a:gd name="connsiteX136" fmla="*/ 2740251 w 12192000"/>
              <a:gd name="connsiteY136" fmla="*/ 1986946 h 2237474"/>
              <a:gd name="connsiteX137" fmla="*/ 2718916 w 12192000"/>
              <a:gd name="connsiteY137" fmla="*/ 1990867 h 2237474"/>
              <a:gd name="connsiteX138" fmla="*/ 2713522 w 12192000"/>
              <a:gd name="connsiteY138" fmla="*/ 1990173 h 2237474"/>
              <a:gd name="connsiteX139" fmla="*/ 2680597 w 12192000"/>
              <a:gd name="connsiteY139" fmla="*/ 1984996 h 2237474"/>
              <a:gd name="connsiteX140" fmla="*/ 2578178 w 12192000"/>
              <a:gd name="connsiteY140" fmla="*/ 1990531 h 2237474"/>
              <a:gd name="connsiteX141" fmla="*/ 2476147 w 12192000"/>
              <a:gd name="connsiteY141" fmla="*/ 1998305 h 2237474"/>
              <a:gd name="connsiteX142" fmla="*/ 2373568 w 12192000"/>
              <a:gd name="connsiteY142" fmla="*/ 2003219 h 2237474"/>
              <a:gd name="connsiteX143" fmla="*/ 2321399 w 12192000"/>
              <a:gd name="connsiteY143" fmla="*/ 1989467 h 2237474"/>
              <a:gd name="connsiteX144" fmla="*/ 2315525 w 12192000"/>
              <a:gd name="connsiteY144" fmla="*/ 1989708 h 2237474"/>
              <a:gd name="connsiteX145" fmla="*/ 2300792 w 12192000"/>
              <a:gd name="connsiteY145" fmla="*/ 1994290 h 2237474"/>
              <a:gd name="connsiteX146" fmla="*/ 2295469 w 12192000"/>
              <a:gd name="connsiteY146" fmla="*/ 1996659 h 2237474"/>
              <a:gd name="connsiteX147" fmla="*/ 2287219 w 12192000"/>
              <a:gd name="connsiteY147" fmla="*/ 1998750 h 2237474"/>
              <a:gd name="connsiteX148" fmla="*/ 2286948 w 12192000"/>
              <a:gd name="connsiteY148" fmla="*/ 1998596 h 2237474"/>
              <a:gd name="connsiteX149" fmla="*/ 2243069 w 12192000"/>
              <a:gd name="connsiteY149" fmla="*/ 2015111 h 2237474"/>
              <a:gd name="connsiteX150" fmla="*/ 2186609 w 12192000"/>
              <a:gd name="connsiteY150" fmla="*/ 2008263 h 2237474"/>
              <a:gd name="connsiteX151" fmla="*/ 2164831 w 12192000"/>
              <a:gd name="connsiteY151" fmla="*/ 2010143 h 2237474"/>
              <a:gd name="connsiteX152" fmla="*/ 2152836 w 12192000"/>
              <a:gd name="connsiteY152" fmla="*/ 2010048 h 2237474"/>
              <a:gd name="connsiteX153" fmla="*/ 2117102 w 12192000"/>
              <a:gd name="connsiteY153" fmla="*/ 2023004 h 2237474"/>
              <a:gd name="connsiteX154" fmla="*/ 2111935 w 12192000"/>
              <a:gd name="connsiteY154" fmla="*/ 2023163 h 2237474"/>
              <a:gd name="connsiteX155" fmla="*/ 2089991 w 12192000"/>
              <a:gd name="connsiteY155" fmla="*/ 2034193 h 2237474"/>
              <a:gd name="connsiteX156" fmla="*/ 2058061 w 12192000"/>
              <a:gd name="connsiteY156" fmla="*/ 2047942 h 2237474"/>
              <a:gd name="connsiteX157" fmla="*/ 2055737 w 12192000"/>
              <a:gd name="connsiteY157" fmla="*/ 2047704 h 2237474"/>
              <a:gd name="connsiteX158" fmla="*/ 2042244 w 12192000"/>
              <a:gd name="connsiteY158" fmla="*/ 2055560 h 2237474"/>
              <a:gd name="connsiteX159" fmla="*/ 1976224 w 12192000"/>
              <a:gd name="connsiteY159" fmla="*/ 2074257 h 2237474"/>
              <a:gd name="connsiteX160" fmla="*/ 1877728 w 12192000"/>
              <a:gd name="connsiteY160" fmla="*/ 2101004 h 2237474"/>
              <a:gd name="connsiteX161" fmla="*/ 1759056 w 12192000"/>
              <a:gd name="connsiteY161" fmla="*/ 2125608 h 2237474"/>
              <a:gd name="connsiteX162" fmla="*/ 1637948 w 12192000"/>
              <a:gd name="connsiteY162" fmla="*/ 2172597 h 2237474"/>
              <a:gd name="connsiteX163" fmla="*/ 1434549 w 12192000"/>
              <a:gd name="connsiteY163" fmla="*/ 2234522 h 2237474"/>
              <a:gd name="connsiteX164" fmla="*/ 1398481 w 12192000"/>
              <a:gd name="connsiteY164" fmla="*/ 2237074 h 2237474"/>
              <a:gd name="connsiteX165" fmla="*/ 1398407 w 12192000"/>
              <a:gd name="connsiteY165" fmla="*/ 2237095 h 2237474"/>
              <a:gd name="connsiteX166" fmla="*/ 1370962 w 12192000"/>
              <a:gd name="connsiteY166" fmla="*/ 2237474 h 2237474"/>
              <a:gd name="connsiteX167" fmla="*/ 1356367 w 12192000"/>
              <a:gd name="connsiteY167" fmla="*/ 2235089 h 2237474"/>
              <a:gd name="connsiteX168" fmla="*/ 1324828 w 12192000"/>
              <a:gd name="connsiteY168" fmla="*/ 2231968 h 2237474"/>
              <a:gd name="connsiteX169" fmla="*/ 1297744 w 12192000"/>
              <a:gd name="connsiteY169" fmla="*/ 2235849 h 2237474"/>
              <a:gd name="connsiteX170" fmla="*/ 1286236 w 12192000"/>
              <a:gd name="connsiteY170" fmla="*/ 2233135 h 2237474"/>
              <a:gd name="connsiteX171" fmla="*/ 1283504 w 12192000"/>
              <a:gd name="connsiteY171" fmla="*/ 2233797 h 2237474"/>
              <a:gd name="connsiteX172" fmla="*/ 1279765 w 12192000"/>
              <a:gd name="connsiteY172" fmla="*/ 2229639 h 2237474"/>
              <a:gd name="connsiteX173" fmla="*/ 1195347 w 12192000"/>
              <a:gd name="connsiteY173" fmla="*/ 2212354 h 2237474"/>
              <a:gd name="connsiteX174" fmla="*/ 970251 w 12192000"/>
              <a:gd name="connsiteY174" fmla="*/ 2221029 h 2237474"/>
              <a:gd name="connsiteX175" fmla="*/ 812914 w 12192000"/>
              <a:gd name="connsiteY175" fmla="*/ 2202752 h 2237474"/>
              <a:gd name="connsiteX176" fmla="*/ 800195 w 12192000"/>
              <a:gd name="connsiteY176" fmla="*/ 2209407 h 2237474"/>
              <a:gd name="connsiteX177" fmla="*/ 784978 w 12192000"/>
              <a:gd name="connsiteY177" fmla="*/ 2212360 h 2237474"/>
              <a:gd name="connsiteX178" fmla="*/ 681987 w 12192000"/>
              <a:gd name="connsiteY178" fmla="*/ 2216757 h 2237474"/>
              <a:gd name="connsiteX179" fmla="*/ 669923 w 12192000"/>
              <a:gd name="connsiteY179" fmla="*/ 2211682 h 2237474"/>
              <a:gd name="connsiteX180" fmla="*/ 648680 w 12192000"/>
              <a:gd name="connsiteY180" fmla="*/ 2206229 h 2237474"/>
              <a:gd name="connsiteX181" fmla="*/ 597225 w 12192000"/>
              <a:gd name="connsiteY181" fmla="*/ 2180999 h 2237474"/>
              <a:gd name="connsiteX182" fmla="*/ 558449 w 12192000"/>
              <a:gd name="connsiteY182" fmla="*/ 2182346 h 2237474"/>
              <a:gd name="connsiteX183" fmla="*/ 550517 w 12192000"/>
              <a:gd name="connsiteY183" fmla="*/ 2182060 h 2237474"/>
              <a:gd name="connsiteX184" fmla="*/ 550309 w 12192000"/>
              <a:gd name="connsiteY184" fmla="*/ 2181825 h 2237474"/>
              <a:gd name="connsiteX185" fmla="*/ 541836 w 12192000"/>
              <a:gd name="connsiteY185" fmla="*/ 2181063 h 2237474"/>
              <a:gd name="connsiteX186" fmla="*/ 536057 w 12192000"/>
              <a:gd name="connsiteY186" fmla="*/ 2181537 h 2237474"/>
              <a:gd name="connsiteX187" fmla="*/ 520671 w 12192000"/>
              <a:gd name="connsiteY187" fmla="*/ 2180980 h 2237474"/>
              <a:gd name="connsiteX188" fmla="*/ 515024 w 12192000"/>
              <a:gd name="connsiteY188" fmla="*/ 2179258 h 2237474"/>
              <a:gd name="connsiteX189" fmla="*/ 512278 w 12192000"/>
              <a:gd name="connsiteY189" fmla="*/ 2176369 h 2237474"/>
              <a:gd name="connsiteX190" fmla="*/ 480419 w 12192000"/>
              <a:gd name="connsiteY190" fmla="*/ 2167807 h 2237474"/>
              <a:gd name="connsiteX191" fmla="*/ 413835 w 12192000"/>
              <a:gd name="connsiteY191" fmla="*/ 2156783 h 2237474"/>
              <a:gd name="connsiteX192" fmla="*/ 376513 w 12192000"/>
              <a:gd name="connsiteY192" fmla="*/ 2154014 h 2237474"/>
              <a:gd name="connsiteX193" fmla="*/ 273386 w 12192000"/>
              <a:gd name="connsiteY193" fmla="*/ 2142551 h 2237474"/>
              <a:gd name="connsiteX194" fmla="*/ 169207 w 12192000"/>
              <a:gd name="connsiteY194" fmla="*/ 2128100 h 2237474"/>
              <a:gd name="connsiteX195" fmla="*/ 93149 w 12192000"/>
              <a:gd name="connsiteY195" fmla="*/ 2105324 h 2237474"/>
              <a:gd name="connsiteX196" fmla="*/ 88109 w 12192000"/>
              <a:gd name="connsiteY196" fmla="*/ 2106704 h 2237474"/>
              <a:gd name="connsiteX197" fmla="*/ 80022 w 12192000"/>
              <a:gd name="connsiteY197" fmla="*/ 2107254 h 2237474"/>
              <a:gd name="connsiteX198" fmla="*/ 79717 w 12192000"/>
              <a:gd name="connsiteY198" fmla="*/ 2107046 h 2237474"/>
              <a:gd name="connsiteX199" fmla="*/ 72352 w 12192000"/>
              <a:gd name="connsiteY199" fmla="*/ 2107991 h 2237474"/>
              <a:gd name="connsiteX200" fmla="*/ 37645 w 12192000"/>
              <a:gd name="connsiteY200" fmla="*/ 2115401 h 2237474"/>
              <a:gd name="connsiteX201" fmla="*/ 4572 w 12192000"/>
              <a:gd name="connsiteY201" fmla="*/ 2111091 h 2237474"/>
              <a:gd name="connsiteX202" fmla="*/ 0 w 12192000"/>
              <a:gd name="connsiteY202" fmla="*/ 2110468 h 2237474"/>
              <a:gd name="connsiteX203" fmla="*/ 0 w 12192000"/>
              <a:gd name="connsiteY20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97513 w 12192000"/>
              <a:gd name="connsiteY87" fmla="*/ 1844718 h 2237474"/>
              <a:gd name="connsiteX88" fmla="*/ 5168852 w 12192000"/>
              <a:gd name="connsiteY88" fmla="*/ 1844846 h 2237474"/>
              <a:gd name="connsiteX89" fmla="*/ 5114927 w 12192000"/>
              <a:gd name="connsiteY89" fmla="*/ 1847827 h 2237474"/>
              <a:gd name="connsiteX90" fmla="*/ 5108970 w 12192000"/>
              <a:gd name="connsiteY90" fmla="*/ 1847935 h 2237474"/>
              <a:gd name="connsiteX91" fmla="*/ 5067961 w 12192000"/>
              <a:gd name="connsiteY91" fmla="*/ 1845917 h 2237474"/>
              <a:gd name="connsiteX92" fmla="*/ 5007075 w 12192000"/>
              <a:gd name="connsiteY92" fmla="*/ 1838626 h 2237474"/>
              <a:gd name="connsiteX93" fmla="*/ 4944087 w 12192000"/>
              <a:gd name="connsiteY93" fmla="*/ 1823332 h 2237474"/>
              <a:gd name="connsiteX94" fmla="*/ 4907662 w 12192000"/>
              <a:gd name="connsiteY94" fmla="*/ 1816900 h 2237474"/>
              <a:gd name="connsiteX95" fmla="*/ 4882386 w 12192000"/>
              <a:gd name="connsiteY95" fmla="*/ 1809844 h 2237474"/>
              <a:gd name="connsiteX96" fmla="*/ 4811440 w 12192000"/>
              <a:gd name="connsiteY96" fmla="*/ 1804655 h 2237474"/>
              <a:gd name="connsiteX97" fmla="*/ 4691075 w 12192000"/>
              <a:gd name="connsiteY97" fmla="*/ 1801389 h 2237474"/>
              <a:gd name="connsiteX98" fmla="*/ 4611738 w 12192000"/>
              <a:gd name="connsiteY98" fmla="*/ 1776964 h 2237474"/>
              <a:gd name="connsiteX99" fmla="*/ 4560070 w 12192000"/>
              <a:gd name="connsiteY99" fmla="*/ 1785640 h 2237474"/>
              <a:gd name="connsiteX100" fmla="*/ 4536503 w 12192000"/>
              <a:gd name="connsiteY100" fmla="*/ 1785334 h 2237474"/>
              <a:gd name="connsiteX101" fmla="*/ 4513724 w 12192000"/>
              <a:gd name="connsiteY101" fmla="*/ 1791996 h 2237474"/>
              <a:gd name="connsiteX102" fmla="*/ 4459810 w 12192000"/>
              <a:gd name="connsiteY102" fmla="*/ 1797886 h 2237474"/>
              <a:gd name="connsiteX103" fmla="*/ 4379064 w 12192000"/>
              <a:gd name="connsiteY103" fmla="*/ 1817177 h 2237474"/>
              <a:gd name="connsiteX104" fmla="*/ 4319209 w 12192000"/>
              <a:gd name="connsiteY104" fmla="*/ 1834833 h 2237474"/>
              <a:gd name="connsiteX105" fmla="*/ 4290981 w 12192000"/>
              <a:gd name="connsiteY105" fmla="*/ 1839677 h 2237474"/>
              <a:gd name="connsiteX106" fmla="*/ 4285792 w 12192000"/>
              <a:gd name="connsiteY106" fmla="*/ 1836231 h 2237474"/>
              <a:gd name="connsiteX107" fmla="*/ 4238372 w 12192000"/>
              <a:gd name="connsiteY107" fmla="*/ 1851480 h 2237474"/>
              <a:gd name="connsiteX108" fmla="*/ 4232517 w 12192000"/>
              <a:gd name="connsiteY108" fmla="*/ 1852567 h 2237474"/>
              <a:gd name="connsiteX109" fmla="*/ 4191732 w 12192000"/>
              <a:gd name="connsiteY109" fmla="*/ 1857328 h 2237474"/>
              <a:gd name="connsiteX110" fmla="*/ 4065532 w 12192000"/>
              <a:gd name="connsiteY110" fmla="*/ 1855477 h 2237474"/>
              <a:gd name="connsiteX111" fmla="*/ 4028460 w 12192000"/>
              <a:gd name="connsiteY111" fmla="*/ 1855137 h 2237474"/>
              <a:gd name="connsiteX112" fmla="*/ 4002267 w 12192000"/>
              <a:gd name="connsiteY112" fmla="*/ 1852352 h 2237474"/>
              <a:gd name="connsiteX113" fmla="*/ 3931396 w 12192000"/>
              <a:gd name="connsiteY113" fmla="*/ 1858915 h 2237474"/>
              <a:gd name="connsiteX114" fmla="*/ 3812162 w 12192000"/>
              <a:gd name="connsiteY114" fmla="*/ 1875501 h 2237474"/>
              <a:gd name="connsiteX115" fmla="*/ 3729530 w 12192000"/>
              <a:gd name="connsiteY115" fmla="*/ 1864513 h 2237474"/>
              <a:gd name="connsiteX116" fmla="*/ 3680177 w 12192000"/>
              <a:gd name="connsiteY116" fmla="*/ 1881552 h 2237474"/>
              <a:gd name="connsiteX117" fmla="*/ 3567259 w 12192000"/>
              <a:gd name="connsiteY117" fmla="*/ 1893482 h 2237474"/>
              <a:gd name="connsiteX118" fmla="*/ 3405770 w 12192000"/>
              <a:gd name="connsiteY118" fmla="*/ 1904591 h 2237474"/>
              <a:gd name="connsiteX119" fmla="*/ 3280097 w 12192000"/>
              <a:gd name="connsiteY119" fmla="*/ 1919610 h 2237474"/>
              <a:gd name="connsiteX120" fmla="*/ 3123424 w 12192000"/>
              <a:gd name="connsiteY120" fmla="*/ 1952930 h 2237474"/>
              <a:gd name="connsiteX121" fmla="*/ 3009910 w 12192000"/>
              <a:gd name="connsiteY121" fmla="*/ 1957866 h 2237474"/>
              <a:gd name="connsiteX122" fmla="*/ 2995934 w 12192000"/>
              <a:gd name="connsiteY122" fmla="*/ 1967085 h 2237474"/>
              <a:gd name="connsiteX123" fmla="*/ 2980071 w 12192000"/>
              <a:gd name="connsiteY123" fmla="*/ 1972988 h 2237474"/>
              <a:gd name="connsiteX124" fmla="*/ 2978094 w 12192000"/>
              <a:gd name="connsiteY124" fmla="*/ 1972369 h 2237474"/>
              <a:gd name="connsiteX125" fmla="*/ 2942858 w 12192000"/>
              <a:gd name="connsiteY125" fmla="*/ 1981367 h 2237474"/>
              <a:gd name="connsiteX126" fmla="*/ 2875436 w 12192000"/>
              <a:gd name="connsiteY126" fmla="*/ 1996977 h 2237474"/>
              <a:gd name="connsiteX127" fmla="*/ 2874892 w 12192000"/>
              <a:gd name="connsiteY127" fmla="*/ 1996085 h 2237474"/>
              <a:gd name="connsiteX128" fmla="*/ 2864145 w 12192000"/>
              <a:gd name="connsiteY128" fmla="*/ 1994061 h 2237474"/>
              <a:gd name="connsiteX129" fmla="*/ 2843662 w 12192000"/>
              <a:gd name="connsiteY129" fmla="*/ 1992498 h 2237474"/>
              <a:gd name="connsiteX130" fmla="*/ 2796128 w 12192000"/>
              <a:gd name="connsiteY130" fmla="*/ 1976403 h 2237474"/>
              <a:gd name="connsiteX131" fmla="*/ 2756784 w 12192000"/>
              <a:gd name="connsiteY131" fmla="*/ 1985116 h 2237474"/>
              <a:gd name="connsiteX132" fmla="*/ 2748833 w 12192000"/>
              <a:gd name="connsiteY132" fmla="*/ 1986323 h 2237474"/>
              <a:gd name="connsiteX133" fmla="*/ 2748661 w 12192000"/>
              <a:gd name="connsiteY133" fmla="*/ 1986122 h 2237474"/>
              <a:gd name="connsiteX134" fmla="*/ 2740251 w 12192000"/>
              <a:gd name="connsiteY134" fmla="*/ 1986946 h 2237474"/>
              <a:gd name="connsiteX135" fmla="*/ 2718916 w 12192000"/>
              <a:gd name="connsiteY135" fmla="*/ 1990867 h 2237474"/>
              <a:gd name="connsiteX136" fmla="*/ 2713522 w 12192000"/>
              <a:gd name="connsiteY136" fmla="*/ 1990173 h 2237474"/>
              <a:gd name="connsiteX137" fmla="*/ 2680597 w 12192000"/>
              <a:gd name="connsiteY137" fmla="*/ 1984996 h 2237474"/>
              <a:gd name="connsiteX138" fmla="*/ 2578178 w 12192000"/>
              <a:gd name="connsiteY138" fmla="*/ 1990531 h 2237474"/>
              <a:gd name="connsiteX139" fmla="*/ 2476147 w 12192000"/>
              <a:gd name="connsiteY139" fmla="*/ 1998305 h 2237474"/>
              <a:gd name="connsiteX140" fmla="*/ 2373568 w 12192000"/>
              <a:gd name="connsiteY140" fmla="*/ 2003219 h 2237474"/>
              <a:gd name="connsiteX141" fmla="*/ 2321399 w 12192000"/>
              <a:gd name="connsiteY141" fmla="*/ 1989467 h 2237474"/>
              <a:gd name="connsiteX142" fmla="*/ 2315525 w 12192000"/>
              <a:gd name="connsiteY142" fmla="*/ 1989708 h 2237474"/>
              <a:gd name="connsiteX143" fmla="*/ 2300792 w 12192000"/>
              <a:gd name="connsiteY143" fmla="*/ 1994290 h 2237474"/>
              <a:gd name="connsiteX144" fmla="*/ 2295469 w 12192000"/>
              <a:gd name="connsiteY144" fmla="*/ 1996659 h 2237474"/>
              <a:gd name="connsiteX145" fmla="*/ 2287219 w 12192000"/>
              <a:gd name="connsiteY145" fmla="*/ 1998750 h 2237474"/>
              <a:gd name="connsiteX146" fmla="*/ 2286948 w 12192000"/>
              <a:gd name="connsiteY146" fmla="*/ 1998596 h 2237474"/>
              <a:gd name="connsiteX147" fmla="*/ 2243069 w 12192000"/>
              <a:gd name="connsiteY147" fmla="*/ 2015111 h 2237474"/>
              <a:gd name="connsiteX148" fmla="*/ 2186609 w 12192000"/>
              <a:gd name="connsiteY148" fmla="*/ 2008263 h 2237474"/>
              <a:gd name="connsiteX149" fmla="*/ 2164831 w 12192000"/>
              <a:gd name="connsiteY149" fmla="*/ 2010143 h 2237474"/>
              <a:gd name="connsiteX150" fmla="*/ 2152836 w 12192000"/>
              <a:gd name="connsiteY150" fmla="*/ 2010048 h 2237474"/>
              <a:gd name="connsiteX151" fmla="*/ 2117102 w 12192000"/>
              <a:gd name="connsiteY151" fmla="*/ 2023004 h 2237474"/>
              <a:gd name="connsiteX152" fmla="*/ 2111935 w 12192000"/>
              <a:gd name="connsiteY152" fmla="*/ 2023163 h 2237474"/>
              <a:gd name="connsiteX153" fmla="*/ 2089991 w 12192000"/>
              <a:gd name="connsiteY153" fmla="*/ 2034193 h 2237474"/>
              <a:gd name="connsiteX154" fmla="*/ 2058061 w 12192000"/>
              <a:gd name="connsiteY154" fmla="*/ 2047942 h 2237474"/>
              <a:gd name="connsiteX155" fmla="*/ 2055737 w 12192000"/>
              <a:gd name="connsiteY155" fmla="*/ 2047704 h 2237474"/>
              <a:gd name="connsiteX156" fmla="*/ 2042244 w 12192000"/>
              <a:gd name="connsiteY156" fmla="*/ 2055560 h 2237474"/>
              <a:gd name="connsiteX157" fmla="*/ 1976224 w 12192000"/>
              <a:gd name="connsiteY157" fmla="*/ 2074257 h 2237474"/>
              <a:gd name="connsiteX158" fmla="*/ 1877728 w 12192000"/>
              <a:gd name="connsiteY158" fmla="*/ 2101004 h 2237474"/>
              <a:gd name="connsiteX159" fmla="*/ 1759056 w 12192000"/>
              <a:gd name="connsiteY159" fmla="*/ 2125608 h 2237474"/>
              <a:gd name="connsiteX160" fmla="*/ 1637948 w 12192000"/>
              <a:gd name="connsiteY160" fmla="*/ 2172597 h 2237474"/>
              <a:gd name="connsiteX161" fmla="*/ 1434549 w 12192000"/>
              <a:gd name="connsiteY161" fmla="*/ 2234522 h 2237474"/>
              <a:gd name="connsiteX162" fmla="*/ 1398481 w 12192000"/>
              <a:gd name="connsiteY162" fmla="*/ 2237074 h 2237474"/>
              <a:gd name="connsiteX163" fmla="*/ 1398407 w 12192000"/>
              <a:gd name="connsiteY163" fmla="*/ 2237095 h 2237474"/>
              <a:gd name="connsiteX164" fmla="*/ 1370962 w 12192000"/>
              <a:gd name="connsiteY164" fmla="*/ 2237474 h 2237474"/>
              <a:gd name="connsiteX165" fmla="*/ 1356367 w 12192000"/>
              <a:gd name="connsiteY165" fmla="*/ 2235089 h 2237474"/>
              <a:gd name="connsiteX166" fmla="*/ 1324828 w 12192000"/>
              <a:gd name="connsiteY166" fmla="*/ 2231968 h 2237474"/>
              <a:gd name="connsiteX167" fmla="*/ 1297744 w 12192000"/>
              <a:gd name="connsiteY167" fmla="*/ 2235849 h 2237474"/>
              <a:gd name="connsiteX168" fmla="*/ 1286236 w 12192000"/>
              <a:gd name="connsiteY168" fmla="*/ 2233135 h 2237474"/>
              <a:gd name="connsiteX169" fmla="*/ 1283504 w 12192000"/>
              <a:gd name="connsiteY169" fmla="*/ 2233797 h 2237474"/>
              <a:gd name="connsiteX170" fmla="*/ 1279765 w 12192000"/>
              <a:gd name="connsiteY170" fmla="*/ 2229639 h 2237474"/>
              <a:gd name="connsiteX171" fmla="*/ 1195347 w 12192000"/>
              <a:gd name="connsiteY171" fmla="*/ 2212354 h 2237474"/>
              <a:gd name="connsiteX172" fmla="*/ 970251 w 12192000"/>
              <a:gd name="connsiteY172" fmla="*/ 2221029 h 2237474"/>
              <a:gd name="connsiteX173" fmla="*/ 812914 w 12192000"/>
              <a:gd name="connsiteY173" fmla="*/ 2202752 h 2237474"/>
              <a:gd name="connsiteX174" fmla="*/ 800195 w 12192000"/>
              <a:gd name="connsiteY174" fmla="*/ 2209407 h 2237474"/>
              <a:gd name="connsiteX175" fmla="*/ 784978 w 12192000"/>
              <a:gd name="connsiteY175" fmla="*/ 2212360 h 2237474"/>
              <a:gd name="connsiteX176" fmla="*/ 681987 w 12192000"/>
              <a:gd name="connsiteY176" fmla="*/ 2216757 h 2237474"/>
              <a:gd name="connsiteX177" fmla="*/ 669923 w 12192000"/>
              <a:gd name="connsiteY177" fmla="*/ 2211682 h 2237474"/>
              <a:gd name="connsiteX178" fmla="*/ 648680 w 12192000"/>
              <a:gd name="connsiteY178" fmla="*/ 2206229 h 2237474"/>
              <a:gd name="connsiteX179" fmla="*/ 597225 w 12192000"/>
              <a:gd name="connsiteY179" fmla="*/ 2180999 h 2237474"/>
              <a:gd name="connsiteX180" fmla="*/ 558449 w 12192000"/>
              <a:gd name="connsiteY180" fmla="*/ 2182346 h 2237474"/>
              <a:gd name="connsiteX181" fmla="*/ 550517 w 12192000"/>
              <a:gd name="connsiteY181" fmla="*/ 2182060 h 2237474"/>
              <a:gd name="connsiteX182" fmla="*/ 550309 w 12192000"/>
              <a:gd name="connsiteY182" fmla="*/ 2181825 h 2237474"/>
              <a:gd name="connsiteX183" fmla="*/ 541836 w 12192000"/>
              <a:gd name="connsiteY183" fmla="*/ 2181063 h 2237474"/>
              <a:gd name="connsiteX184" fmla="*/ 536057 w 12192000"/>
              <a:gd name="connsiteY184" fmla="*/ 2181537 h 2237474"/>
              <a:gd name="connsiteX185" fmla="*/ 520671 w 12192000"/>
              <a:gd name="connsiteY185" fmla="*/ 2180980 h 2237474"/>
              <a:gd name="connsiteX186" fmla="*/ 515024 w 12192000"/>
              <a:gd name="connsiteY186" fmla="*/ 2179258 h 2237474"/>
              <a:gd name="connsiteX187" fmla="*/ 512278 w 12192000"/>
              <a:gd name="connsiteY187" fmla="*/ 2176369 h 2237474"/>
              <a:gd name="connsiteX188" fmla="*/ 480419 w 12192000"/>
              <a:gd name="connsiteY188" fmla="*/ 2167807 h 2237474"/>
              <a:gd name="connsiteX189" fmla="*/ 413835 w 12192000"/>
              <a:gd name="connsiteY189" fmla="*/ 2156783 h 2237474"/>
              <a:gd name="connsiteX190" fmla="*/ 376513 w 12192000"/>
              <a:gd name="connsiteY190" fmla="*/ 2154014 h 2237474"/>
              <a:gd name="connsiteX191" fmla="*/ 273386 w 12192000"/>
              <a:gd name="connsiteY191" fmla="*/ 2142551 h 2237474"/>
              <a:gd name="connsiteX192" fmla="*/ 169207 w 12192000"/>
              <a:gd name="connsiteY192" fmla="*/ 2128100 h 2237474"/>
              <a:gd name="connsiteX193" fmla="*/ 93149 w 12192000"/>
              <a:gd name="connsiteY193" fmla="*/ 2105324 h 2237474"/>
              <a:gd name="connsiteX194" fmla="*/ 88109 w 12192000"/>
              <a:gd name="connsiteY194" fmla="*/ 2106704 h 2237474"/>
              <a:gd name="connsiteX195" fmla="*/ 80022 w 12192000"/>
              <a:gd name="connsiteY195" fmla="*/ 2107254 h 2237474"/>
              <a:gd name="connsiteX196" fmla="*/ 79717 w 12192000"/>
              <a:gd name="connsiteY196" fmla="*/ 2107046 h 2237474"/>
              <a:gd name="connsiteX197" fmla="*/ 72352 w 12192000"/>
              <a:gd name="connsiteY197" fmla="*/ 2107991 h 2237474"/>
              <a:gd name="connsiteX198" fmla="*/ 37645 w 12192000"/>
              <a:gd name="connsiteY198" fmla="*/ 2115401 h 2237474"/>
              <a:gd name="connsiteX199" fmla="*/ 4572 w 12192000"/>
              <a:gd name="connsiteY199" fmla="*/ 2111091 h 2237474"/>
              <a:gd name="connsiteX200" fmla="*/ 0 w 12192000"/>
              <a:gd name="connsiteY200" fmla="*/ 2110468 h 2237474"/>
              <a:gd name="connsiteX201" fmla="*/ 0 w 12192000"/>
              <a:gd name="connsiteY20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6885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4980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38372 w 12192000"/>
              <a:gd name="connsiteY104" fmla="*/ 1851480 h 2237474"/>
              <a:gd name="connsiteX105" fmla="*/ 4232517 w 12192000"/>
              <a:gd name="connsiteY105" fmla="*/ 1852567 h 2237474"/>
              <a:gd name="connsiteX106" fmla="*/ 4191732 w 12192000"/>
              <a:gd name="connsiteY106" fmla="*/ 1857328 h 2237474"/>
              <a:gd name="connsiteX107" fmla="*/ 4065532 w 12192000"/>
              <a:gd name="connsiteY107" fmla="*/ 1855477 h 2237474"/>
              <a:gd name="connsiteX108" fmla="*/ 4028460 w 12192000"/>
              <a:gd name="connsiteY108" fmla="*/ 1855137 h 2237474"/>
              <a:gd name="connsiteX109" fmla="*/ 4002267 w 12192000"/>
              <a:gd name="connsiteY109" fmla="*/ 1852352 h 2237474"/>
              <a:gd name="connsiteX110" fmla="*/ 3931396 w 12192000"/>
              <a:gd name="connsiteY110" fmla="*/ 1858915 h 2237474"/>
              <a:gd name="connsiteX111" fmla="*/ 3812162 w 12192000"/>
              <a:gd name="connsiteY111" fmla="*/ 1875501 h 2237474"/>
              <a:gd name="connsiteX112" fmla="*/ 3729530 w 12192000"/>
              <a:gd name="connsiteY112" fmla="*/ 1864513 h 2237474"/>
              <a:gd name="connsiteX113" fmla="*/ 3680177 w 12192000"/>
              <a:gd name="connsiteY113" fmla="*/ 1881552 h 2237474"/>
              <a:gd name="connsiteX114" fmla="*/ 3567259 w 12192000"/>
              <a:gd name="connsiteY114" fmla="*/ 1893482 h 2237474"/>
              <a:gd name="connsiteX115" fmla="*/ 3405770 w 12192000"/>
              <a:gd name="connsiteY115" fmla="*/ 1904591 h 2237474"/>
              <a:gd name="connsiteX116" fmla="*/ 3280097 w 12192000"/>
              <a:gd name="connsiteY116" fmla="*/ 1919610 h 2237474"/>
              <a:gd name="connsiteX117" fmla="*/ 3123424 w 12192000"/>
              <a:gd name="connsiteY117" fmla="*/ 1952930 h 2237474"/>
              <a:gd name="connsiteX118" fmla="*/ 3009910 w 12192000"/>
              <a:gd name="connsiteY118" fmla="*/ 1957866 h 2237474"/>
              <a:gd name="connsiteX119" fmla="*/ 2995934 w 12192000"/>
              <a:gd name="connsiteY119" fmla="*/ 1967085 h 2237474"/>
              <a:gd name="connsiteX120" fmla="*/ 2980071 w 12192000"/>
              <a:gd name="connsiteY120" fmla="*/ 1972988 h 2237474"/>
              <a:gd name="connsiteX121" fmla="*/ 2978094 w 12192000"/>
              <a:gd name="connsiteY121" fmla="*/ 1972369 h 2237474"/>
              <a:gd name="connsiteX122" fmla="*/ 2942858 w 12192000"/>
              <a:gd name="connsiteY122" fmla="*/ 1981367 h 2237474"/>
              <a:gd name="connsiteX123" fmla="*/ 2875436 w 12192000"/>
              <a:gd name="connsiteY123" fmla="*/ 1996977 h 2237474"/>
              <a:gd name="connsiteX124" fmla="*/ 2874892 w 12192000"/>
              <a:gd name="connsiteY124" fmla="*/ 1996085 h 2237474"/>
              <a:gd name="connsiteX125" fmla="*/ 2864145 w 12192000"/>
              <a:gd name="connsiteY125" fmla="*/ 1994061 h 2237474"/>
              <a:gd name="connsiteX126" fmla="*/ 2843662 w 12192000"/>
              <a:gd name="connsiteY126" fmla="*/ 1992498 h 2237474"/>
              <a:gd name="connsiteX127" fmla="*/ 2796128 w 12192000"/>
              <a:gd name="connsiteY127" fmla="*/ 1976403 h 2237474"/>
              <a:gd name="connsiteX128" fmla="*/ 2756784 w 12192000"/>
              <a:gd name="connsiteY128" fmla="*/ 1985116 h 2237474"/>
              <a:gd name="connsiteX129" fmla="*/ 2748833 w 12192000"/>
              <a:gd name="connsiteY129" fmla="*/ 1986323 h 2237474"/>
              <a:gd name="connsiteX130" fmla="*/ 2748661 w 12192000"/>
              <a:gd name="connsiteY130" fmla="*/ 1986122 h 2237474"/>
              <a:gd name="connsiteX131" fmla="*/ 2740251 w 12192000"/>
              <a:gd name="connsiteY131" fmla="*/ 1986946 h 2237474"/>
              <a:gd name="connsiteX132" fmla="*/ 2718916 w 12192000"/>
              <a:gd name="connsiteY132" fmla="*/ 1990867 h 2237474"/>
              <a:gd name="connsiteX133" fmla="*/ 2713522 w 12192000"/>
              <a:gd name="connsiteY133" fmla="*/ 1990173 h 2237474"/>
              <a:gd name="connsiteX134" fmla="*/ 2680597 w 12192000"/>
              <a:gd name="connsiteY134" fmla="*/ 1984996 h 2237474"/>
              <a:gd name="connsiteX135" fmla="*/ 2578178 w 12192000"/>
              <a:gd name="connsiteY135" fmla="*/ 1990531 h 2237474"/>
              <a:gd name="connsiteX136" fmla="*/ 2476147 w 12192000"/>
              <a:gd name="connsiteY136" fmla="*/ 1998305 h 2237474"/>
              <a:gd name="connsiteX137" fmla="*/ 2373568 w 12192000"/>
              <a:gd name="connsiteY137" fmla="*/ 2003219 h 2237474"/>
              <a:gd name="connsiteX138" fmla="*/ 2321399 w 12192000"/>
              <a:gd name="connsiteY138" fmla="*/ 1989467 h 2237474"/>
              <a:gd name="connsiteX139" fmla="*/ 2315525 w 12192000"/>
              <a:gd name="connsiteY139" fmla="*/ 1989708 h 2237474"/>
              <a:gd name="connsiteX140" fmla="*/ 2300792 w 12192000"/>
              <a:gd name="connsiteY140" fmla="*/ 1994290 h 2237474"/>
              <a:gd name="connsiteX141" fmla="*/ 2295469 w 12192000"/>
              <a:gd name="connsiteY141" fmla="*/ 1996659 h 2237474"/>
              <a:gd name="connsiteX142" fmla="*/ 2287219 w 12192000"/>
              <a:gd name="connsiteY142" fmla="*/ 1998750 h 2237474"/>
              <a:gd name="connsiteX143" fmla="*/ 2286948 w 12192000"/>
              <a:gd name="connsiteY143" fmla="*/ 1998596 h 2237474"/>
              <a:gd name="connsiteX144" fmla="*/ 2243069 w 12192000"/>
              <a:gd name="connsiteY144" fmla="*/ 2015111 h 2237474"/>
              <a:gd name="connsiteX145" fmla="*/ 2186609 w 12192000"/>
              <a:gd name="connsiteY145" fmla="*/ 2008263 h 2237474"/>
              <a:gd name="connsiteX146" fmla="*/ 2164831 w 12192000"/>
              <a:gd name="connsiteY146" fmla="*/ 2010143 h 2237474"/>
              <a:gd name="connsiteX147" fmla="*/ 2152836 w 12192000"/>
              <a:gd name="connsiteY147" fmla="*/ 2010048 h 2237474"/>
              <a:gd name="connsiteX148" fmla="*/ 2117102 w 12192000"/>
              <a:gd name="connsiteY148" fmla="*/ 2023004 h 2237474"/>
              <a:gd name="connsiteX149" fmla="*/ 2111935 w 12192000"/>
              <a:gd name="connsiteY149" fmla="*/ 2023163 h 2237474"/>
              <a:gd name="connsiteX150" fmla="*/ 2089991 w 12192000"/>
              <a:gd name="connsiteY150" fmla="*/ 2034193 h 2237474"/>
              <a:gd name="connsiteX151" fmla="*/ 2058061 w 12192000"/>
              <a:gd name="connsiteY151" fmla="*/ 2047942 h 2237474"/>
              <a:gd name="connsiteX152" fmla="*/ 2055737 w 12192000"/>
              <a:gd name="connsiteY152" fmla="*/ 2047704 h 2237474"/>
              <a:gd name="connsiteX153" fmla="*/ 2042244 w 12192000"/>
              <a:gd name="connsiteY153" fmla="*/ 2055560 h 2237474"/>
              <a:gd name="connsiteX154" fmla="*/ 1976224 w 12192000"/>
              <a:gd name="connsiteY154" fmla="*/ 2074257 h 2237474"/>
              <a:gd name="connsiteX155" fmla="*/ 1877728 w 12192000"/>
              <a:gd name="connsiteY155" fmla="*/ 2101004 h 2237474"/>
              <a:gd name="connsiteX156" fmla="*/ 1759056 w 12192000"/>
              <a:gd name="connsiteY156" fmla="*/ 2125608 h 2237474"/>
              <a:gd name="connsiteX157" fmla="*/ 1637948 w 12192000"/>
              <a:gd name="connsiteY157" fmla="*/ 2172597 h 2237474"/>
              <a:gd name="connsiteX158" fmla="*/ 1434549 w 12192000"/>
              <a:gd name="connsiteY158" fmla="*/ 2234522 h 2237474"/>
              <a:gd name="connsiteX159" fmla="*/ 1398481 w 12192000"/>
              <a:gd name="connsiteY159" fmla="*/ 2237074 h 2237474"/>
              <a:gd name="connsiteX160" fmla="*/ 1398407 w 12192000"/>
              <a:gd name="connsiteY160" fmla="*/ 2237095 h 2237474"/>
              <a:gd name="connsiteX161" fmla="*/ 1370962 w 12192000"/>
              <a:gd name="connsiteY161" fmla="*/ 2237474 h 2237474"/>
              <a:gd name="connsiteX162" fmla="*/ 1356367 w 12192000"/>
              <a:gd name="connsiteY162" fmla="*/ 2235089 h 2237474"/>
              <a:gd name="connsiteX163" fmla="*/ 1324828 w 12192000"/>
              <a:gd name="connsiteY163" fmla="*/ 2231968 h 2237474"/>
              <a:gd name="connsiteX164" fmla="*/ 1297744 w 12192000"/>
              <a:gd name="connsiteY164" fmla="*/ 2235849 h 2237474"/>
              <a:gd name="connsiteX165" fmla="*/ 1286236 w 12192000"/>
              <a:gd name="connsiteY165" fmla="*/ 2233135 h 2237474"/>
              <a:gd name="connsiteX166" fmla="*/ 1283504 w 12192000"/>
              <a:gd name="connsiteY166" fmla="*/ 2233797 h 2237474"/>
              <a:gd name="connsiteX167" fmla="*/ 1279765 w 12192000"/>
              <a:gd name="connsiteY167" fmla="*/ 2229639 h 2237474"/>
              <a:gd name="connsiteX168" fmla="*/ 1195347 w 12192000"/>
              <a:gd name="connsiteY168" fmla="*/ 2212354 h 2237474"/>
              <a:gd name="connsiteX169" fmla="*/ 970251 w 12192000"/>
              <a:gd name="connsiteY169" fmla="*/ 2221029 h 2237474"/>
              <a:gd name="connsiteX170" fmla="*/ 812914 w 12192000"/>
              <a:gd name="connsiteY170" fmla="*/ 2202752 h 2237474"/>
              <a:gd name="connsiteX171" fmla="*/ 800195 w 12192000"/>
              <a:gd name="connsiteY171" fmla="*/ 2209407 h 2237474"/>
              <a:gd name="connsiteX172" fmla="*/ 784978 w 12192000"/>
              <a:gd name="connsiteY172" fmla="*/ 2212360 h 2237474"/>
              <a:gd name="connsiteX173" fmla="*/ 681987 w 12192000"/>
              <a:gd name="connsiteY173" fmla="*/ 2216757 h 2237474"/>
              <a:gd name="connsiteX174" fmla="*/ 669923 w 12192000"/>
              <a:gd name="connsiteY174" fmla="*/ 2211682 h 2237474"/>
              <a:gd name="connsiteX175" fmla="*/ 648680 w 12192000"/>
              <a:gd name="connsiteY175" fmla="*/ 2206229 h 2237474"/>
              <a:gd name="connsiteX176" fmla="*/ 597225 w 12192000"/>
              <a:gd name="connsiteY176" fmla="*/ 2180999 h 2237474"/>
              <a:gd name="connsiteX177" fmla="*/ 558449 w 12192000"/>
              <a:gd name="connsiteY177" fmla="*/ 2182346 h 2237474"/>
              <a:gd name="connsiteX178" fmla="*/ 550517 w 12192000"/>
              <a:gd name="connsiteY178" fmla="*/ 2182060 h 2237474"/>
              <a:gd name="connsiteX179" fmla="*/ 550309 w 12192000"/>
              <a:gd name="connsiteY179" fmla="*/ 2181825 h 2237474"/>
              <a:gd name="connsiteX180" fmla="*/ 541836 w 12192000"/>
              <a:gd name="connsiteY180" fmla="*/ 2181063 h 2237474"/>
              <a:gd name="connsiteX181" fmla="*/ 536057 w 12192000"/>
              <a:gd name="connsiteY181" fmla="*/ 2181537 h 2237474"/>
              <a:gd name="connsiteX182" fmla="*/ 520671 w 12192000"/>
              <a:gd name="connsiteY182" fmla="*/ 2180980 h 2237474"/>
              <a:gd name="connsiteX183" fmla="*/ 515024 w 12192000"/>
              <a:gd name="connsiteY183" fmla="*/ 2179258 h 2237474"/>
              <a:gd name="connsiteX184" fmla="*/ 512278 w 12192000"/>
              <a:gd name="connsiteY184" fmla="*/ 2176369 h 2237474"/>
              <a:gd name="connsiteX185" fmla="*/ 480419 w 12192000"/>
              <a:gd name="connsiteY185" fmla="*/ 2167807 h 2237474"/>
              <a:gd name="connsiteX186" fmla="*/ 413835 w 12192000"/>
              <a:gd name="connsiteY186" fmla="*/ 2156783 h 2237474"/>
              <a:gd name="connsiteX187" fmla="*/ 376513 w 12192000"/>
              <a:gd name="connsiteY187" fmla="*/ 2154014 h 2237474"/>
              <a:gd name="connsiteX188" fmla="*/ 273386 w 12192000"/>
              <a:gd name="connsiteY188" fmla="*/ 2142551 h 2237474"/>
              <a:gd name="connsiteX189" fmla="*/ 169207 w 12192000"/>
              <a:gd name="connsiteY189" fmla="*/ 2128100 h 2237474"/>
              <a:gd name="connsiteX190" fmla="*/ 93149 w 12192000"/>
              <a:gd name="connsiteY190" fmla="*/ 2105324 h 2237474"/>
              <a:gd name="connsiteX191" fmla="*/ 88109 w 12192000"/>
              <a:gd name="connsiteY191" fmla="*/ 2106704 h 2237474"/>
              <a:gd name="connsiteX192" fmla="*/ 80022 w 12192000"/>
              <a:gd name="connsiteY192" fmla="*/ 2107254 h 2237474"/>
              <a:gd name="connsiteX193" fmla="*/ 79717 w 12192000"/>
              <a:gd name="connsiteY193" fmla="*/ 2107046 h 2237474"/>
              <a:gd name="connsiteX194" fmla="*/ 72352 w 12192000"/>
              <a:gd name="connsiteY194" fmla="*/ 2107991 h 2237474"/>
              <a:gd name="connsiteX195" fmla="*/ 37645 w 12192000"/>
              <a:gd name="connsiteY195" fmla="*/ 2115401 h 2237474"/>
              <a:gd name="connsiteX196" fmla="*/ 4572 w 12192000"/>
              <a:gd name="connsiteY196" fmla="*/ 2111091 h 2237474"/>
              <a:gd name="connsiteX197" fmla="*/ 0 w 12192000"/>
              <a:gd name="connsiteY197" fmla="*/ 2110468 h 2237474"/>
              <a:gd name="connsiteX198" fmla="*/ 0 w 12192000"/>
              <a:gd name="connsiteY19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42099 w 12192000"/>
              <a:gd name="connsiteY53" fmla="*/ 1336332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39997 w 12192000"/>
              <a:gd name="connsiteY50" fmla="*/ 1282713 h 2237474"/>
              <a:gd name="connsiteX51" fmla="*/ 8074238 w 12192000"/>
              <a:gd name="connsiteY51" fmla="*/ 1301895 h 2237474"/>
              <a:gd name="connsiteX52" fmla="*/ 7942099 w 12192000"/>
              <a:gd name="connsiteY52" fmla="*/ 1336332 h 2237474"/>
              <a:gd name="connsiteX53" fmla="*/ 7902328 w 12192000"/>
              <a:gd name="connsiteY53" fmla="*/ 1345865 h 2237474"/>
              <a:gd name="connsiteX54" fmla="*/ 7840612 w 12192000"/>
              <a:gd name="connsiteY54" fmla="*/ 1369373 h 2237474"/>
              <a:gd name="connsiteX55" fmla="*/ 7786819 w 12192000"/>
              <a:gd name="connsiteY55" fmla="*/ 1378970 h 2237474"/>
              <a:gd name="connsiteX56" fmla="*/ 7548172 w 12192000"/>
              <a:gd name="connsiteY56" fmla="*/ 1417460 h 2237474"/>
              <a:gd name="connsiteX57" fmla="*/ 7483437 w 12192000"/>
              <a:gd name="connsiteY57" fmla="*/ 1478152 h 2237474"/>
              <a:gd name="connsiteX58" fmla="*/ 7377870 w 12192000"/>
              <a:gd name="connsiteY58" fmla="*/ 1523319 h 2237474"/>
              <a:gd name="connsiteX59" fmla="*/ 7230737 w 12192000"/>
              <a:gd name="connsiteY59" fmla="*/ 1562633 h 2237474"/>
              <a:gd name="connsiteX60" fmla="*/ 7224458 w 12192000"/>
              <a:gd name="connsiteY60" fmla="*/ 1573008 h 2237474"/>
              <a:gd name="connsiteX61" fmla="*/ 7183121 w 12192000"/>
              <a:gd name="connsiteY61" fmla="*/ 1595162 h 2237474"/>
              <a:gd name="connsiteX62" fmla="*/ 7164601 w 12192000"/>
              <a:gd name="connsiteY62" fmla="*/ 1606490 h 2237474"/>
              <a:gd name="connsiteX63" fmla="*/ 7031309 w 12192000"/>
              <a:gd name="connsiteY63" fmla="*/ 1619451 h 2237474"/>
              <a:gd name="connsiteX64" fmla="*/ 6900177 w 12192000"/>
              <a:gd name="connsiteY64" fmla="*/ 1636016 h 2237474"/>
              <a:gd name="connsiteX65" fmla="*/ 6795372 w 12192000"/>
              <a:gd name="connsiteY65" fmla="*/ 1644845 h 2237474"/>
              <a:gd name="connsiteX66" fmla="*/ 6692251 w 12192000"/>
              <a:gd name="connsiteY66" fmla="*/ 1656357 h 2237474"/>
              <a:gd name="connsiteX67" fmla="*/ 6655235 w 12192000"/>
              <a:gd name="connsiteY67" fmla="*/ 1661869 h 2237474"/>
              <a:gd name="connsiteX68" fmla="*/ 6554894 w 12192000"/>
              <a:gd name="connsiteY68" fmla="*/ 1664428 h 2237474"/>
              <a:gd name="connsiteX69" fmla="*/ 6516595 w 12192000"/>
              <a:gd name="connsiteY69" fmla="*/ 1667475 h 2237474"/>
              <a:gd name="connsiteX70" fmla="*/ 6508541 w 12192000"/>
              <a:gd name="connsiteY70" fmla="*/ 1668757 h 2237474"/>
              <a:gd name="connsiteX71" fmla="*/ 6471012 w 12192000"/>
              <a:gd name="connsiteY71" fmla="*/ 1678604 h 2237474"/>
              <a:gd name="connsiteX72" fmla="*/ 6364035 w 12192000"/>
              <a:gd name="connsiteY72" fmla="*/ 1667683 h 2237474"/>
              <a:gd name="connsiteX73" fmla="*/ 6280959 w 12192000"/>
              <a:gd name="connsiteY73" fmla="*/ 1689329 h 2237474"/>
              <a:gd name="connsiteX74" fmla="*/ 6243319 w 12192000"/>
              <a:gd name="connsiteY74" fmla="*/ 1695560 h 2237474"/>
              <a:gd name="connsiteX75" fmla="*/ 6098321 w 12192000"/>
              <a:gd name="connsiteY75" fmla="*/ 1721646 h 2237474"/>
              <a:gd name="connsiteX76" fmla="*/ 5880652 w 12192000"/>
              <a:gd name="connsiteY76" fmla="*/ 1779643 h 2237474"/>
              <a:gd name="connsiteX77" fmla="*/ 5785959 w 12192000"/>
              <a:gd name="connsiteY77" fmla="*/ 1775307 h 2237474"/>
              <a:gd name="connsiteX78" fmla="*/ 5643534 w 12192000"/>
              <a:gd name="connsiteY78" fmla="*/ 1802919 h 2237474"/>
              <a:gd name="connsiteX79" fmla="*/ 5518799 w 12192000"/>
              <a:gd name="connsiteY79" fmla="*/ 1818312 h 2237474"/>
              <a:gd name="connsiteX80" fmla="*/ 5505014 w 12192000"/>
              <a:gd name="connsiteY80" fmla="*/ 1819259 h 2237474"/>
              <a:gd name="connsiteX81" fmla="*/ 5453307 w 12192000"/>
              <a:gd name="connsiteY81" fmla="*/ 1815450 h 2237474"/>
              <a:gd name="connsiteX82" fmla="*/ 5221533 w 12192000"/>
              <a:gd name="connsiteY82" fmla="*/ 1846950 h 2237474"/>
              <a:gd name="connsiteX83" fmla="*/ 5149802 w 12192000"/>
              <a:gd name="connsiteY83" fmla="*/ 1844846 h 2237474"/>
              <a:gd name="connsiteX84" fmla="*/ 5114927 w 12192000"/>
              <a:gd name="connsiteY84" fmla="*/ 1847827 h 2237474"/>
              <a:gd name="connsiteX85" fmla="*/ 5108970 w 12192000"/>
              <a:gd name="connsiteY85" fmla="*/ 1847935 h 2237474"/>
              <a:gd name="connsiteX86" fmla="*/ 5067961 w 12192000"/>
              <a:gd name="connsiteY86" fmla="*/ 1845917 h 2237474"/>
              <a:gd name="connsiteX87" fmla="*/ 5007075 w 12192000"/>
              <a:gd name="connsiteY87" fmla="*/ 1838626 h 2237474"/>
              <a:gd name="connsiteX88" fmla="*/ 4944087 w 12192000"/>
              <a:gd name="connsiteY88" fmla="*/ 1823332 h 2237474"/>
              <a:gd name="connsiteX89" fmla="*/ 4907662 w 12192000"/>
              <a:gd name="connsiteY89" fmla="*/ 1816900 h 2237474"/>
              <a:gd name="connsiteX90" fmla="*/ 4882386 w 12192000"/>
              <a:gd name="connsiteY90" fmla="*/ 1809844 h 2237474"/>
              <a:gd name="connsiteX91" fmla="*/ 4811440 w 12192000"/>
              <a:gd name="connsiteY91" fmla="*/ 1804655 h 2237474"/>
              <a:gd name="connsiteX92" fmla="*/ 4691075 w 12192000"/>
              <a:gd name="connsiteY92" fmla="*/ 1801389 h 2237474"/>
              <a:gd name="connsiteX93" fmla="*/ 4611738 w 12192000"/>
              <a:gd name="connsiteY93" fmla="*/ 1776964 h 2237474"/>
              <a:gd name="connsiteX94" fmla="*/ 4560070 w 12192000"/>
              <a:gd name="connsiteY94" fmla="*/ 1785640 h 2237474"/>
              <a:gd name="connsiteX95" fmla="*/ 4536503 w 12192000"/>
              <a:gd name="connsiteY95" fmla="*/ 1785334 h 2237474"/>
              <a:gd name="connsiteX96" fmla="*/ 4513724 w 12192000"/>
              <a:gd name="connsiteY96" fmla="*/ 1791996 h 2237474"/>
              <a:gd name="connsiteX97" fmla="*/ 4459810 w 12192000"/>
              <a:gd name="connsiteY97" fmla="*/ 1797886 h 2237474"/>
              <a:gd name="connsiteX98" fmla="*/ 4379064 w 12192000"/>
              <a:gd name="connsiteY98" fmla="*/ 1817177 h 2237474"/>
              <a:gd name="connsiteX99" fmla="*/ 4290981 w 12192000"/>
              <a:gd name="connsiteY99" fmla="*/ 1839677 h 2237474"/>
              <a:gd name="connsiteX100" fmla="*/ 4238372 w 12192000"/>
              <a:gd name="connsiteY100" fmla="*/ 1851480 h 2237474"/>
              <a:gd name="connsiteX101" fmla="*/ 4232517 w 12192000"/>
              <a:gd name="connsiteY101" fmla="*/ 1852567 h 2237474"/>
              <a:gd name="connsiteX102" fmla="*/ 4191732 w 12192000"/>
              <a:gd name="connsiteY102" fmla="*/ 1857328 h 2237474"/>
              <a:gd name="connsiteX103" fmla="*/ 4065532 w 12192000"/>
              <a:gd name="connsiteY103" fmla="*/ 1855477 h 2237474"/>
              <a:gd name="connsiteX104" fmla="*/ 4028460 w 12192000"/>
              <a:gd name="connsiteY104" fmla="*/ 1855137 h 2237474"/>
              <a:gd name="connsiteX105" fmla="*/ 4002267 w 12192000"/>
              <a:gd name="connsiteY105" fmla="*/ 1852352 h 2237474"/>
              <a:gd name="connsiteX106" fmla="*/ 3931396 w 12192000"/>
              <a:gd name="connsiteY106" fmla="*/ 1858915 h 2237474"/>
              <a:gd name="connsiteX107" fmla="*/ 3812162 w 12192000"/>
              <a:gd name="connsiteY107" fmla="*/ 1875501 h 2237474"/>
              <a:gd name="connsiteX108" fmla="*/ 3729530 w 12192000"/>
              <a:gd name="connsiteY108" fmla="*/ 1864513 h 2237474"/>
              <a:gd name="connsiteX109" fmla="*/ 3680177 w 12192000"/>
              <a:gd name="connsiteY109" fmla="*/ 1881552 h 2237474"/>
              <a:gd name="connsiteX110" fmla="*/ 3567259 w 12192000"/>
              <a:gd name="connsiteY110" fmla="*/ 1893482 h 2237474"/>
              <a:gd name="connsiteX111" fmla="*/ 3405770 w 12192000"/>
              <a:gd name="connsiteY111" fmla="*/ 1904591 h 2237474"/>
              <a:gd name="connsiteX112" fmla="*/ 3280097 w 12192000"/>
              <a:gd name="connsiteY112" fmla="*/ 1919610 h 2237474"/>
              <a:gd name="connsiteX113" fmla="*/ 3123424 w 12192000"/>
              <a:gd name="connsiteY113" fmla="*/ 1952930 h 2237474"/>
              <a:gd name="connsiteX114" fmla="*/ 3009910 w 12192000"/>
              <a:gd name="connsiteY114" fmla="*/ 1957866 h 2237474"/>
              <a:gd name="connsiteX115" fmla="*/ 2995934 w 12192000"/>
              <a:gd name="connsiteY115" fmla="*/ 1967085 h 2237474"/>
              <a:gd name="connsiteX116" fmla="*/ 2980071 w 12192000"/>
              <a:gd name="connsiteY116" fmla="*/ 1972988 h 2237474"/>
              <a:gd name="connsiteX117" fmla="*/ 2978094 w 12192000"/>
              <a:gd name="connsiteY117" fmla="*/ 1972369 h 2237474"/>
              <a:gd name="connsiteX118" fmla="*/ 2942858 w 12192000"/>
              <a:gd name="connsiteY118" fmla="*/ 1981367 h 2237474"/>
              <a:gd name="connsiteX119" fmla="*/ 2875436 w 12192000"/>
              <a:gd name="connsiteY119" fmla="*/ 1996977 h 2237474"/>
              <a:gd name="connsiteX120" fmla="*/ 2874892 w 12192000"/>
              <a:gd name="connsiteY120" fmla="*/ 1996085 h 2237474"/>
              <a:gd name="connsiteX121" fmla="*/ 2864145 w 12192000"/>
              <a:gd name="connsiteY121" fmla="*/ 1994061 h 2237474"/>
              <a:gd name="connsiteX122" fmla="*/ 2843662 w 12192000"/>
              <a:gd name="connsiteY122" fmla="*/ 1992498 h 2237474"/>
              <a:gd name="connsiteX123" fmla="*/ 2796128 w 12192000"/>
              <a:gd name="connsiteY123" fmla="*/ 1976403 h 2237474"/>
              <a:gd name="connsiteX124" fmla="*/ 2756784 w 12192000"/>
              <a:gd name="connsiteY124" fmla="*/ 1985116 h 2237474"/>
              <a:gd name="connsiteX125" fmla="*/ 2748833 w 12192000"/>
              <a:gd name="connsiteY125" fmla="*/ 1986323 h 2237474"/>
              <a:gd name="connsiteX126" fmla="*/ 2748661 w 12192000"/>
              <a:gd name="connsiteY126" fmla="*/ 1986122 h 2237474"/>
              <a:gd name="connsiteX127" fmla="*/ 2740251 w 12192000"/>
              <a:gd name="connsiteY127" fmla="*/ 1986946 h 2237474"/>
              <a:gd name="connsiteX128" fmla="*/ 2718916 w 12192000"/>
              <a:gd name="connsiteY128" fmla="*/ 1990867 h 2237474"/>
              <a:gd name="connsiteX129" fmla="*/ 2713522 w 12192000"/>
              <a:gd name="connsiteY129" fmla="*/ 1990173 h 2237474"/>
              <a:gd name="connsiteX130" fmla="*/ 2680597 w 12192000"/>
              <a:gd name="connsiteY130" fmla="*/ 1984996 h 2237474"/>
              <a:gd name="connsiteX131" fmla="*/ 2578178 w 12192000"/>
              <a:gd name="connsiteY131" fmla="*/ 1990531 h 2237474"/>
              <a:gd name="connsiteX132" fmla="*/ 2476147 w 12192000"/>
              <a:gd name="connsiteY132" fmla="*/ 1998305 h 2237474"/>
              <a:gd name="connsiteX133" fmla="*/ 2373568 w 12192000"/>
              <a:gd name="connsiteY133" fmla="*/ 2003219 h 2237474"/>
              <a:gd name="connsiteX134" fmla="*/ 2321399 w 12192000"/>
              <a:gd name="connsiteY134" fmla="*/ 1989467 h 2237474"/>
              <a:gd name="connsiteX135" fmla="*/ 2315525 w 12192000"/>
              <a:gd name="connsiteY135" fmla="*/ 1989708 h 2237474"/>
              <a:gd name="connsiteX136" fmla="*/ 2300792 w 12192000"/>
              <a:gd name="connsiteY136" fmla="*/ 1994290 h 2237474"/>
              <a:gd name="connsiteX137" fmla="*/ 2295469 w 12192000"/>
              <a:gd name="connsiteY137" fmla="*/ 1996659 h 2237474"/>
              <a:gd name="connsiteX138" fmla="*/ 2287219 w 12192000"/>
              <a:gd name="connsiteY138" fmla="*/ 1998750 h 2237474"/>
              <a:gd name="connsiteX139" fmla="*/ 2286948 w 12192000"/>
              <a:gd name="connsiteY139" fmla="*/ 1998596 h 2237474"/>
              <a:gd name="connsiteX140" fmla="*/ 2243069 w 12192000"/>
              <a:gd name="connsiteY140" fmla="*/ 2015111 h 2237474"/>
              <a:gd name="connsiteX141" fmla="*/ 2186609 w 12192000"/>
              <a:gd name="connsiteY141" fmla="*/ 2008263 h 2237474"/>
              <a:gd name="connsiteX142" fmla="*/ 2164831 w 12192000"/>
              <a:gd name="connsiteY142" fmla="*/ 2010143 h 2237474"/>
              <a:gd name="connsiteX143" fmla="*/ 2152836 w 12192000"/>
              <a:gd name="connsiteY143" fmla="*/ 2010048 h 2237474"/>
              <a:gd name="connsiteX144" fmla="*/ 2117102 w 12192000"/>
              <a:gd name="connsiteY144" fmla="*/ 2023004 h 2237474"/>
              <a:gd name="connsiteX145" fmla="*/ 2111935 w 12192000"/>
              <a:gd name="connsiteY145" fmla="*/ 2023163 h 2237474"/>
              <a:gd name="connsiteX146" fmla="*/ 2089991 w 12192000"/>
              <a:gd name="connsiteY146" fmla="*/ 2034193 h 2237474"/>
              <a:gd name="connsiteX147" fmla="*/ 2058061 w 12192000"/>
              <a:gd name="connsiteY147" fmla="*/ 2047942 h 2237474"/>
              <a:gd name="connsiteX148" fmla="*/ 2055737 w 12192000"/>
              <a:gd name="connsiteY148" fmla="*/ 2047704 h 2237474"/>
              <a:gd name="connsiteX149" fmla="*/ 2042244 w 12192000"/>
              <a:gd name="connsiteY149" fmla="*/ 2055560 h 2237474"/>
              <a:gd name="connsiteX150" fmla="*/ 1976224 w 12192000"/>
              <a:gd name="connsiteY150" fmla="*/ 2074257 h 2237474"/>
              <a:gd name="connsiteX151" fmla="*/ 1877728 w 12192000"/>
              <a:gd name="connsiteY151" fmla="*/ 2101004 h 2237474"/>
              <a:gd name="connsiteX152" fmla="*/ 1759056 w 12192000"/>
              <a:gd name="connsiteY152" fmla="*/ 2125608 h 2237474"/>
              <a:gd name="connsiteX153" fmla="*/ 1637948 w 12192000"/>
              <a:gd name="connsiteY153" fmla="*/ 2172597 h 2237474"/>
              <a:gd name="connsiteX154" fmla="*/ 1434549 w 12192000"/>
              <a:gd name="connsiteY154" fmla="*/ 2234522 h 2237474"/>
              <a:gd name="connsiteX155" fmla="*/ 1398481 w 12192000"/>
              <a:gd name="connsiteY155" fmla="*/ 2237074 h 2237474"/>
              <a:gd name="connsiteX156" fmla="*/ 1398407 w 12192000"/>
              <a:gd name="connsiteY156" fmla="*/ 2237095 h 2237474"/>
              <a:gd name="connsiteX157" fmla="*/ 1370962 w 12192000"/>
              <a:gd name="connsiteY157" fmla="*/ 2237474 h 2237474"/>
              <a:gd name="connsiteX158" fmla="*/ 1356367 w 12192000"/>
              <a:gd name="connsiteY158" fmla="*/ 2235089 h 2237474"/>
              <a:gd name="connsiteX159" fmla="*/ 1324828 w 12192000"/>
              <a:gd name="connsiteY159" fmla="*/ 2231968 h 2237474"/>
              <a:gd name="connsiteX160" fmla="*/ 1297744 w 12192000"/>
              <a:gd name="connsiteY160" fmla="*/ 2235849 h 2237474"/>
              <a:gd name="connsiteX161" fmla="*/ 1286236 w 12192000"/>
              <a:gd name="connsiteY161" fmla="*/ 2233135 h 2237474"/>
              <a:gd name="connsiteX162" fmla="*/ 1283504 w 12192000"/>
              <a:gd name="connsiteY162" fmla="*/ 2233797 h 2237474"/>
              <a:gd name="connsiteX163" fmla="*/ 1279765 w 12192000"/>
              <a:gd name="connsiteY163" fmla="*/ 2229639 h 2237474"/>
              <a:gd name="connsiteX164" fmla="*/ 1195347 w 12192000"/>
              <a:gd name="connsiteY164" fmla="*/ 2212354 h 2237474"/>
              <a:gd name="connsiteX165" fmla="*/ 970251 w 12192000"/>
              <a:gd name="connsiteY165" fmla="*/ 2221029 h 2237474"/>
              <a:gd name="connsiteX166" fmla="*/ 812914 w 12192000"/>
              <a:gd name="connsiteY166" fmla="*/ 2202752 h 2237474"/>
              <a:gd name="connsiteX167" fmla="*/ 800195 w 12192000"/>
              <a:gd name="connsiteY167" fmla="*/ 2209407 h 2237474"/>
              <a:gd name="connsiteX168" fmla="*/ 784978 w 12192000"/>
              <a:gd name="connsiteY168" fmla="*/ 2212360 h 2237474"/>
              <a:gd name="connsiteX169" fmla="*/ 681987 w 12192000"/>
              <a:gd name="connsiteY169" fmla="*/ 2216757 h 2237474"/>
              <a:gd name="connsiteX170" fmla="*/ 669923 w 12192000"/>
              <a:gd name="connsiteY170" fmla="*/ 2211682 h 2237474"/>
              <a:gd name="connsiteX171" fmla="*/ 648680 w 12192000"/>
              <a:gd name="connsiteY171" fmla="*/ 2206229 h 2237474"/>
              <a:gd name="connsiteX172" fmla="*/ 597225 w 12192000"/>
              <a:gd name="connsiteY172" fmla="*/ 2180999 h 2237474"/>
              <a:gd name="connsiteX173" fmla="*/ 558449 w 12192000"/>
              <a:gd name="connsiteY173" fmla="*/ 2182346 h 2237474"/>
              <a:gd name="connsiteX174" fmla="*/ 550517 w 12192000"/>
              <a:gd name="connsiteY174" fmla="*/ 2182060 h 2237474"/>
              <a:gd name="connsiteX175" fmla="*/ 550309 w 12192000"/>
              <a:gd name="connsiteY175" fmla="*/ 2181825 h 2237474"/>
              <a:gd name="connsiteX176" fmla="*/ 541836 w 12192000"/>
              <a:gd name="connsiteY176" fmla="*/ 2181063 h 2237474"/>
              <a:gd name="connsiteX177" fmla="*/ 536057 w 12192000"/>
              <a:gd name="connsiteY177" fmla="*/ 2181537 h 2237474"/>
              <a:gd name="connsiteX178" fmla="*/ 520671 w 12192000"/>
              <a:gd name="connsiteY178" fmla="*/ 2180980 h 2237474"/>
              <a:gd name="connsiteX179" fmla="*/ 515024 w 12192000"/>
              <a:gd name="connsiteY179" fmla="*/ 2179258 h 2237474"/>
              <a:gd name="connsiteX180" fmla="*/ 512278 w 12192000"/>
              <a:gd name="connsiteY180" fmla="*/ 2176369 h 2237474"/>
              <a:gd name="connsiteX181" fmla="*/ 480419 w 12192000"/>
              <a:gd name="connsiteY181" fmla="*/ 2167807 h 2237474"/>
              <a:gd name="connsiteX182" fmla="*/ 413835 w 12192000"/>
              <a:gd name="connsiteY182" fmla="*/ 2156783 h 2237474"/>
              <a:gd name="connsiteX183" fmla="*/ 376513 w 12192000"/>
              <a:gd name="connsiteY183" fmla="*/ 2154014 h 2237474"/>
              <a:gd name="connsiteX184" fmla="*/ 273386 w 12192000"/>
              <a:gd name="connsiteY184" fmla="*/ 2142551 h 2237474"/>
              <a:gd name="connsiteX185" fmla="*/ 169207 w 12192000"/>
              <a:gd name="connsiteY185" fmla="*/ 2128100 h 2237474"/>
              <a:gd name="connsiteX186" fmla="*/ 93149 w 12192000"/>
              <a:gd name="connsiteY186" fmla="*/ 2105324 h 2237474"/>
              <a:gd name="connsiteX187" fmla="*/ 88109 w 12192000"/>
              <a:gd name="connsiteY187" fmla="*/ 2106704 h 2237474"/>
              <a:gd name="connsiteX188" fmla="*/ 80022 w 12192000"/>
              <a:gd name="connsiteY188" fmla="*/ 2107254 h 2237474"/>
              <a:gd name="connsiteX189" fmla="*/ 79717 w 12192000"/>
              <a:gd name="connsiteY189" fmla="*/ 2107046 h 2237474"/>
              <a:gd name="connsiteX190" fmla="*/ 72352 w 12192000"/>
              <a:gd name="connsiteY190" fmla="*/ 2107991 h 2237474"/>
              <a:gd name="connsiteX191" fmla="*/ 37645 w 12192000"/>
              <a:gd name="connsiteY191" fmla="*/ 2115401 h 2237474"/>
              <a:gd name="connsiteX192" fmla="*/ 4572 w 12192000"/>
              <a:gd name="connsiteY192" fmla="*/ 2111091 h 2237474"/>
              <a:gd name="connsiteX193" fmla="*/ 0 w 12192000"/>
              <a:gd name="connsiteY193" fmla="*/ 2110468 h 2237474"/>
              <a:gd name="connsiteX194" fmla="*/ 0 w 12192000"/>
              <a:gd name="connsiteY19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8975 w 12192000"/>
              <a:gd name="connsiteY12" fmla="*/ 75527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715896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78619 w 12192000"/>
              <a:gd name="connsiteY28" fmla="*/ 1011878 h 2237474"/>
              <a:gd name="connsiteX29" fmla="*/ 9268019 w 12192000"/>
              <a:gd name="connsiteY29" fmla="*/ 1007442 h 2237474"/>
              <a:gd name="connsiteX30" fmla="*/ 9234662 w 12192000"/>
              <a:gd name="connsiteY30" fmla="*/ 1023056 h 2237474"/>
              <a:gd name="connsiteX31" fmla="*/ 9181033 w 12192000"/>
              <a:gd name="connsiteY31" fmla="*/ 1037921 h 2237474"/>
              <a:gd name="connsiteX32" fmla="*/ 9155969 w 12192000"/>
              <a:gd name="connsiteY32" fmla="*/ 1046804 h 2237474"/>
              <a:gd name="connsiteX33" fmla="*/ 9133985 w 12192000"/>
              <a:gd name="connsiteY33" fmla="*/ 1046450 h 2237474"/>
              <a:gd name="connsiteX34" fmla="*/ 9003462 w 12192000"/>
              <a:gd name="connsiteY34" fmla="*/ 1042406 h 2237474"/>
              <a:gd name="connsiteX35" fmla="*/ 8968445 w 12192000"/>
              <a:gd name="connsiteY35" fmla="*/ 1052169 h 2237474"/>
              <a:gd name="connsiteX36" fmla="*/ 8886001 w 12192000"/>
              <a:gd name="connsiteY36" fmla="*/ 1067468 h 2237474"/>
              <a:gd name="connsiteX37" fmla="*/ 8838610 w 12192000"/>
              <a:gd name="connsiteY37" fmla="*/ 1075091 h 2237474"/>
              <a:gd name="connsiteX38" fmla="*/ 8750383 w 12192000"/>
              <a:gd name="connsiteY38" fmla="*/ 1097387 h 2237474"/>
              <a:gd name="connsiteX39" fmla="*/ 8665605 w 12192000"/>
              <a:gd name="connsiteY39" fmla="*/ 1110791 h 2237474"/>
              <a:gd name="connsiteX40" fmla="*/ 8584946 w 12192000"/>
              <a:gd name="connsiteY40" fmla="*/ 1135226 h 2237474"/>
              <a:gd name="connsiteX41" fmla="*/ 8460755 w 12192000"/>
              <a:gd name="connsiteY41" fmla="*/ 1203427 h 2237474"/>
              <a:gd name="connsiteX42" fmla="*/ 8419755 w 12192000"/>
              <a:gd name="connsiteY42" fmla="*/ 1216260 h 2237474"/>
              <a:gd name="connsiteX43" fmla="*/ 8411626 w 12192000"/>
              <a:gd name="connsiteY43" fmla="*/ 1214397 h 2237474"/>
              <a:gd name="connsiteX44" fmla="*/ 8363469 w 12192000"/>
              <a:gd name="connsiteY44" fmla="*/ 1246658 h 2237474"/>
              <a:gd name="connsiteX45" fmla="*/ 8275497 w 12192000"/>
              <a:gd name="connsiteY45" fmla="*/ 1264396 h 2237474"/>
              <a:gd name="connsiteX46" fmla="*/ 8206287 w 12192000"/>
              <a:gd name="connsiteY46" fmla="*/ 1273060 h 2237474"/>
              <a:gd name="connsiteX47" fmla="*/ 8139997 w 12192000"/>
              <a:gd name="connsiteY47" fmla="*/ 1282713 h 2237474"/>
              <a:gd name="connsiteX48" fmla="*/ 8074238 w 12192000"/>
              <a:gd name="connsiteY48" fmla="*/ 1301895 h 2237474"/>
              <a:gd name="connsiteX49" fmla="*/ 7942099 w 12192000"/>
              <a:gd name="connsiteY49" fmla="*/ 1336332 h 2237474"/>
              <a:gd name="connsiteX50" fmla="*/ 7902328 w 12192000"/>
              <a:gd name="connsiteY50" fmla="*/ 1345865 h 2237474"/>
              <a:gd name="connsiteX51" fmla="*/ 7840612 w 12192000"/>
              <a:gd name="connsiteY51" fmla="*/ 1369373 h 2237474"/>
              <a:gd name="connsiteX52" fmla="*/ 7786819 w 12192000"/>
              <a:gd name="connsiteY52" fmla="*/ 1378970 h 2237474"/>
              <a:gd name="connsiteX53" fmla="*/ 7548172 w 12192000"/>
              <a:gd name="connsiteY53" fmla="*/ 1417460 h 2237474"/>
              <a:gd name="connsiteX54" fmla="*/ 7483437 w 12192000"/>
              <a:gd name="connsiteY54" fmla="*/ 1478152 h 2237474"/>
              <a:gd name="connsiteX55" fmla="*/ 7377870 w 12192000"/>
              <a:gd name="connsiteY55" fmla="*/ 1523319 h 2237474"/>
              <a:gd name="connsiteX56" fmla="*/ 7230737 w 12192000"/>
              <a:gd name="connsiteY56" fmla="*/ 1562633 h 2237474"/>
              <a:gd name="connsiteX57" fmla="*/ 7224458 w 12192000"/>
              <a:gd name="connsiteY57" fmla="*/ 1573008 h 2237474"/>
              <a:gd name="connsiteX58" fmla="*/ 7183121 w 12192000"/>
              <a:gd name="connsiteY58" fmla="*/ 1595162 h 2237474"/>
              <a:gd name="connsiteX59" fmla="*/ 7164601 w 12192000"/>
              <a:gd name="connsiteY59" fmla="*/ 1606490 h 2237474"/>
              <a:gd name="connsiteX60" fmla="*/ 7031309 w 12192000"/>
              <a:gd name="connsiteY60" fmla="*/ 1619451 h 2237474"/>
              <a:gd name="connsiteX61" fmla="*/ 6900177 w 12192000"/>
              <a:gd name="connsiteY61" fmla="*/ 1636016 h 2237474"/>
              <a:gd name="connsiteX62" fmla="*/ 6795372 w 12192000"/>
              <a:gd name="connsiteY62" fmla="*/ 1644845 h 2237474"/>
              <a:gd name="connsiteX63" fmla="*/ 6692251 w 12192000"/>
              <a:gd name="connsiteY63" fmla="*/ 1656357 h 2237474"/>
              <a:gd name="connsiteX64" fmla="*/ 6655235 w 12192000"/>
              <a:gd name="connsiteY64" fmla="*/ 1661869 h 2237474"/>
              <a:gd name="connsiteX65" fmla="*/ 6554894 w 12192000"/>
              <a:gd name="connsiteY65" fmla="*/ 1664428 h 2237474"/>
              <a:gd name="connsiteX66" fmla="*/ 6516595 w 12192000"/>
              <a:gd name="connsiteY66" fmla="*/ 1667475 h 2237474"/>
              <a:gd name="connsiteX67" fmla="*/ 6508541 w 12192000"/>
              <a:gd name="connsiteY67" fmla="*/ 1668757 h 2237474"/>
              <a:gd name="connsiteX68" fmla="*/ 6471012 w 12192000"/>
              <a:gd name="connsiteY68" fmla="*/ 1678604 h 2237474"/>
              <a:gd name="connsiteX69" fmla="*/ 6364035 w 12192000"/>
              <a:gd name="connsiteY69" fmla="*/ 1667683 h 2237474"/>
              <a:gd name="connsiteX70" fmla="*/ 6280959 w 12192000"/>
              <a:gd name="connsiteY70" fmla="*/ 1689329 h 2237474"/>
              <a:gd name="connsiteX71" fmla="*/ 6243319 w 12192000"/>
              <a:gd name="connsiteY71" fmla="*/ 1695560 h 2237474"/>
              <a:gd name="connsiteX72" fmla="*/ 6098321 w 12192000"/>
              <a:gd name="connsiteY72" fmla="*/ 1721646 h 2237474"/>
              <a:gd name="connsiteX73" fmla="*/ 5880652 w 12192000"/>
              <a:gd name="connsiteY73" fmla="*/ 1779643 h 2237474"/>
              <a:gd name="connsiteX74" fmla="*/ 5785959 w 12192000"/>
              <a:gd name="connsiteY74" fmla="*/ 1775307 h 2237474"/>
              <a:gd name="connsiteX75" fmla="*/ 5643534 w 12192000"/>
              <a:gd name="connsiteY75" fmla="*/ 1802919 h 2237474"/>
              <a:gd name="connsiteX76" fmla="*/ 5518799 w 12192000"/>
              <a:gd name="connsiteY76" fmla="*/ 1818312 h 2237474"/>
              <a:gd name="connsiteX77" fmla="*/ 5505014 w 12192000"/>
              <a:gd name="connsiteY77" fmla="*/ 1819259 h 2237474"/>
              <a:gd name="connsiteX78" fmla="*/ 5453307 w 12192000"/>
              <a:gd name="connsiteY78" fmla="*/ 1815450 h 2237474"/>
              <a:gd name="connsiteX79" fmla="*/ 5221533 w 12192000"/>
              <a:gd name="connsiteY79" fmla="*/ 1846950 h 2237474"/>
              <a:gd name="connsiteX80" fmla="*/ 5149802 w 12192000"/>
              <a:gd name="connsiteY80" fmla="*/ 1844846 h 2237474"/>
              <a:gd name="connsiteX81" fmla="*/ 5114927 w 12192000"/>
              <a:gd name="connsiteY81" fmla="*/ 1847827 h 2237474"/>
              <a:gd name="connsiteX82" fmla="*/ 5108970 w 12192000"/>
              <a:gd name="connsiteY82" fmla="*/ 1847935 h 2237474"/>
              <a:gd name="connsiteX83" fmla="*/ 5067961 w 12192000"/>
              <a:gd name="connsiteY83" fmla="*/ 1845917 h 2237474"/>
              <a:gd name="connsiteX84" fmla="*/ 5007075 w 12192000"/>
              <a:gd name="connsiteY84" fmla="*/ 1838626 h 2237474"/>
              <a:gd name="connsiteX85" fmla="*/ 4944087 w 12192000"/>
              <a:gd name="connsiteY85" fmla="*/ 1823332 h 2237474"/>
              <a:gd name="connsiteX86" fmla="*/ 4907662 w 12192000"/>
              <a:gd name="connsiteY86" fmla="*/ 1816900 h 2237474"/>
              <a:gd name="connsiteX87" fmla="*/ 4882386 w 12192000"/>
              <a:gd name="connsiteY87" fmla="*/ 1809844 h 2237474"/>
              <a:gd name="connsiteX88" fmla="*/ 4811440 w 12192000"/>
              <a:gd name="connsiteY88" fmla="*/ 1804655 h 2237474"/>
              <a:gd name="connsiteX89" fmla="*/ 4691075 w 12192000"/>
              <a:gd name="connsiteY89" fmla="*/ 1801389 h 2237474"/>
              <a:gd name="connsiteX90" fmla="*/ 4640313 w 12192000"/>
              <a:gd name="connsiteY90" fmla="*/ 1784307 h 2237474"/>
              <a:gd name="connsiteX91" fmla="*/ 4536503 w 12192000"/>
              <a:gd name="connsiteY91" fmla="*/ 1785334 h 2237474"/>
              <a:gd name="connsiteX92" fmla="*/ 4513724 w 12192000"/>
              <a:gd name="connsiteY92" fmla="*/ 1791996 h 2237474"/>
              <a:gd name="connsiteX93" fmla="*/ 4459810 w 12192000"/>
              <a:gd name="connsiteY93" fmla="*/ 1797886 h 2237474"/>
              <a:gd name="connsiteX94" fmla="*/ 4379064 w 12192000"/>
              <a:gd name="connsiteY94" fmla="*/ 1817177 h 2237474"/>
              <a:gd name="connsiteX95" fmla="*/ 4290981 w 12192000"/>
              <a:gd name="connsiteY95" fmla="*/ 1839677 h 2237474"/>
              <a:gd name="connsiteX96" fmla="*/ 4238372 w 12192000"/>
              <a:gd name="connsiteY96" fmla="*/ 1851480 h 2237474"/>
              <a:gd name="connsiteX97" fmla="*/ 4232517 w 12192000"/>
              <a:gd name="connsiteY97" fmla="*/ 1852567 h 2237474"/>
              <a:gd name="connsiteX98" fmla="*/ 4191732 w 12192000"/>
              <a:gd name="connsiteY98" fmla="*/ 1857328 h 2237474"/>
              <a:gd name="connsiteX99" fmla="*/ 4065532 w 12192000"/>
              <a:gd name="connsiteY99" fmla="*/ 1855477 h 2237474"/>
              <a:gd name="connsiteX100" fmla="*/ 4028460 w 12192000"/>
              <a:gd name="connsiteY100" fmla="*/ 1855137 h 2237474"/>
              <a:gd name="connsiteX101" fmla="*/ 4002267 w 12192000"/>
              <a:gd name="connsiteY101" fmla="*/ 1852352 h 2237474"/>
              <a:gd name="connsiteX102" fmla="*/ 3931396 w 12192000"/>
              <a:gd name="connsiteY102" fmla="*/ 1858915 h 2237474"/>
              <a:gd name="connsiteX103" fmla="*/ 3812162 w 12192000"/>
              <a:gd name="connsiteY103" fmla="*/ 1875501 h 2237474"/>
              <a:gd name="connsiteX104" fmla="*/ 3758105 w 12192000"/>
              <a:gd name="connsiteY104" fmla="*/ 1871856 h 2237474"/>
              <a:gd name="connsiteX105" fmla="*/ 3715896 w 12192000"/>
              <a:gd name="connsiteY105" fmla="*/ 1881552 h 2237474"/>
              <a:gd name="connsiteX106" fmla="*/ 3567259 w 12192000"/>
              <a:gd name="connsiteY106" fmla="*/ 1893482 h 2237474"/>
              <a:gd name="connsiteX107" fmla="*/ 3405770 w 12192000"/>
              <a:gd name="connsiteY107" fmla="*/ 1904591 h 2237474"/>
              <a:gd name="connsiteX108" fmla="*/ 3280097 w 12192000"/>
              <a:gd name="connsiteY108" fmla="*/ 1919610 h 2237474"/>
              <a:gd name="connsiteX109" fmla="*/ 3123424 w 12192000"/>
              <a:gd name="connsiteY109" fmla="*/ 1952930 h 2237474"/>
              <a:gd name="connsiteX110" fmla="*/ 3009910 w 12192000"/>
              <a:gd name="connsiteY110" fmla="*/ 1957866 h 2237474"/>
              <a:gd name="connsiteX111" fmla="*/ 2995934 w 12192000"/>
              <a:gd name="connsiteY111" fmla="*/ 1967085 h 2237474"/>
              <a:gd name="connsiteX112" fmla="*/ 2980071 w 12192000"/>
              <a:gd name="connsiteY112" fmla="*/ 1972988 h 2237474"/>
              <a:gd name="connsiteX113" fmla="*/ 2942858 w 12192000"/>
              <a:gd name="connsiteY113" fmla="*/ 1981367 h 2237474"/>
              <a:gd name="connsiteX114" fmla="*/ 2875436 w 12192000"/>
              <a:gd name="connsiteY114" fmla="*/ 1996977 h 2237474"/>
              <a:gd name="connsiteX115" fmla="*/ 2874892 w 12192000"/>
              <a:gd name="connsiteY115" fmla="*/ 1996085 h 2237474"/>
              <a:gd name="connsiteX116" fmla="*/ 2864145 w 12192000"/>
              <a:gd name="connsiteY116" fmla="*/ 1994061 h 2237474"/>
              <a:gd name="connsiteX117" fmla="*/ 2843662 w 12192000"/>
              <a:gd name="connsiteY117" fmla="*/ 1992498 h 2237474"/>
              <a:gd name="connsiteX118" fmla="*/ 2796128 w 12192000"/>
              <a:gd name="connsiteY118" fmla="*/ 1976403 h 2237474"/>
              <a:gd name="connsiteX119" fmla="*/ 2756784 w 12192000"/>
              <a:gd name="connsiteY119" fmla="*/ 1985116 h 2237474"/>
              <a:gd name="connsiteX120" fmla="*/ 2748833 w 12192000"/>
              <a:gd name="connsiteY120" fmla="*/ 1986323 h 2237474"/>
              <a:gd name="connsiteX121" fmla="*/ 2748661 w 12192000"/>
              <a:gd name="connsiteY121" fmla="*/ 1986122 h 2237474"/>
              <a:gd name="connsiteX122" fmla="*/ 2740251 w 12192000"/>
              <a:gd name="connsiteY122" fmla="*/ 1986946 h 2237474"/>
              <a:gd name="connsiteX123" fmla="*/ 2718916 w 12192000"/>
              <a:gd name="connsiteY123" fmla="*/ 1990867 h 2237474"/>
              <a:gd name="connsiteX124" fmla="*/ 2713522 w 12192000"/>
              <a:gd name="connsiteY124" fmla="*/ 1990173 h 2237474"/>
              <a:gd name="connsiteX125" fmla="*/ 2680597 w 12192000"/>
              <a:gd name="connsiteY125" fmla="*/ 1984996 h 2237474"/>
              <a:gd name="connsiteX126" fmla="*/ 2578178 w 12192000"/>
              <a:gd name="connsiteY126" fmla="*/ 1990531 h 2237474"/>
              <a:gd name="connsiteX127" fmla="*/ 2476147 w 12192000"/>
              <a:gd name="connsiteY127" fmla="*/ 1998305 h 2237474"/>
              <a:gd name="connsiteX128" fmla="*/ 2373568 w 12192000"/>
              <a:gd name="connsiteY128" fmla="*/ 2003219 h 2237474"/>
              <a:gd name="connsiteX129" fmla="*/ 2321399 w 12192000"/>
              <a:gd name="connsiteY129" fmla="*/ 1989467 h 2237474"/>
              <a:gd name="connsiteX130" fmla="*/ 2315525 w 12192000"/>
              <a:gd name="connsiteY130" fmla="*/ 1989708 h 2237474"/>
              <a:gd name="connsiteX131" fmla="*/ 2300792 w 12192000"/>
              <a:gd name="connsiteY131" fmla="*/ 1994290 h 2237474"/>
              <a:gd name="connsiteX132" fmla="*/ 2295469 w 12192000"/>
              <a:gd name="connsiteY132" fmla="*/ 1996659 h 2237474"/>
              <a:gd name="connsiteX133" fmla="*/ 2287219 w 12192000"/>
              <a:gd name="connsiteY133" fmla="*/ 1998750 h 2237474"/>
              <a:gd name="connsiteX134" fmla="*/ 2286948 w 12192000"/>
              <a:gd name="connsiteY134" fmla="*/ 1998596 h 2237474"/>
              <a:gd name="connsiteX135" fmla="*/ 2243069 w 12192000"/>
              <a:gd name="connsiteY135" fmla="*/ 2015111 h 2237474"/>
              <a:gd name="connsiteX136" fmla="*/ 2186609 w 12192000"/>
              <a:gd name="connsiteY136" fmla="*/ 2008263 h 2237474"/>
              <a:gd name="connsiteX137" fmla="*/ 2164831 w 12192000"/>
              <a:gd name="connsiteY137" fmla="*/ 2010143 h 2237474"/>
              <a:gd name="connsiteX138" fmla="*/ 2152836 w 12192000"/>
              <a:gd name="connsiteY138" fmla="*/ 2010048 h 2237474"/>
              <a:gd name="connsiteX139" fmla="*/ 2117102 w 12192000"/>
              <a:gd name="connsiteY139" fmla="*/ 2023004 h 2237474"/>
              <a:gd name="connsiteX140" fmla="*/ 2111935 w 12192000"/>
              <a:gd name="connsiteY140" fmla="*/ 2023163 h 2237474"/>
              <a:gd name="connsiteX141" fmla="*/ 2089991 w 12192000"/>
              <a:gd name="connsiteY141" fmla="*/ 2034193 h 2237474"/>
              <a:gd name="connsiteX142" fmla="*/ 2058061 w 12192000"/>
              <a:gd name="connsiteY142" fmla="*/ 2047942 h 2237474"/>
              <a:gd name="connsiteX143" fmla="*/ 2055737 w 12192000"/>
              <a:gd name="connsiteY143" fmla="*/ 2047704 h 2237474"/>
              <a:gd name="connsiteX144" fmla="*/ 2042244 w 12192000"/>
              <a:gd name="connsiteY144" fmla="*/ 2055560 h 2237474"/>
              <a:gd name="connsiteX145" fmla="*/ 1976224 w 12192000"/>
              <a:gd name="connsiteY145" fmla="*/ 2074257 h 2237474"/>
              <a:gd name="connsiteX146" fmla="*/ 1877728 w 12192000"/>
              <a:gd name="connsiteY146" fmla="*/ 2101004 h 2237474"/>
              <a:gd name="connsiteX147" fmla="*/ 1759056 w 12192000"/>
              <a:gd name="connsiteY147" fmla="*/ 2125608 h 2237474"/>
              <a:gd name="connsiteX148" fmla="*/ 1637948 w 12192000"/>
              <a:gd name="connsiteY148" fmla="*/ 2172597 h 2237474"/>
              <a:gd name="connsiteX149" fmla="*/ 1434549 w 12192000"/>
              <a:gd name="connsiteY149" fmla="*/ 2234522 h 2237474"/>
              <a:gd name="connsiteX150" fmla="*/ 1398481 w 12192000"/>
              <a:gd name="connsiteY150" fmla="*/ 2237074 h 2237474"/>
              <a:gd name="connsiteX151" fmla="*/ 1398407 w 12192000"/>
              <a:gd name="connsiteY151" fmla="*/ 2237095 h 2237474"/>
              <a:gd name="connsiteX152" fmla="*/ 1370962 w 12192000"/>
              <a:gd name="connsiteY152" fmla="*/ 2237474 h 2237474"/>
              <a:gd name="connsiteX153" fmla="*/ 1356367 w 12192000"/>
              <a:gd name="connsiteY153" fmla="*/ 2235089 h 2237474"/>
              <a:gd name="connsiteX154" fmla="*/ 1324828 w 12192000"/>
              <a:gd name="connsiteY154" fmla="*/ 2231968 h 2237474"/>
              <a:gd name="connsiteX155" fmla="*/ 1297744 w 12192000"/>
              <a:gd name="connsiteY155" fmla="*/ 2235849 h 2237474"/>
              <a:gd name="connsiteX156" fmla="*/ 1286236 w 12192000"/>
              <a:gd name="connsiteY156" fmla="*/ 2233135 h 2237474"/>
              <a:gd name="connsiteX157" fmla="*/ 1283504 w 12192000"/>
              <a:gd name="connsiteY157" fmla="*/ 2233797 h 2237474"/>
              <a:gd name="connsiteX158" fmla="*/ 1279765 w 12192000"/>
              <a:gd name="connsiteY158" fmla="*/ 2229639 h 2237474"/>
              <a:gd name="connsiteX159" fmla="*/ 1195347 w 12192000"/>
              <a:gd name="connsiteY159" fmla="*/ 2212354 h 2237474"/>
              <a:gd name="connsiteX160" fmla="*/ 970251 w 12192000"/>
              <a:gd name="connsiteY160" fmla="*/ 2221029 h 2237474"/>
              <a:gd name="connsiteX161" fmla="*/ 812914 w 12192000"/>
              <a:gd name="connsiteY161" fmla="*/ 2202752 h 2237474"/>
              <a:gd name="connsiteX162" fmla="*/ 800195 w 12192000"/>
              <a:gd name="connsiteY162" fmla="*/ 2209407 h 2237474"/>
              <a:gd name="connsiteX163" fmla="*/ 784978 w 12192000"/>
              <a:gd name="connsiteY163" fmla="*/ 2212360 h 2237474"/>
              <a:gd name="connsiteX164" fmla="*/ 681987 w 12192000"/>
              <a:gd name="connsiteY164" fmla="*/ 2216757 h 2237474"/>
              <a:gd name="connsiteX165" fmla="*/ 669923 w 12192000"/>
              <a:gd name="connsiteY165" fmla="*/ 2211682 h 2237474"/>
              <a:gd name="connsiteX166" fmla="*/ 648680 w 12192000"/>
              <a:gd name="connsiteY166" fmla="*/ 2206229 h 2237474"/>
              <a:gd name="connsiteX167" fmla="*/ 597225 w 12192000"/>
              <a:gd name="connsiteY167" fmla="*/ 2180999 h 2237474"/>
              <a:gd name="connsiteX168" fmla="*/ 558449 w 12192000"/>
              <a:gd name="connsiteY168" fmla="*/ 2182346 h 2237474"/>
              <a:gd name="connsiteX169" fmla="*/ 550517 w 12192000"/>
              <a:gd name="connsiteY169" fmla="*/ 2182060 h 2237474"/>
              <a:gd name="connsiteX170" fmla="*/ 550309 w 12192000"/>
              <a:gd name="connsiteY170" fmla="*/ 2181825 h 2237474"/>
              <a:gd name="connsiteX171" fmla="*/ 541836 w 12192000"/>
              <a:gd name="connsiteY171" fmla="*/ 2181063 h 2237474"/>
              <a:gd name="connsiteX172" fmla="*/ 536057 w 12192000"/>
              <a:gd name="connsiteY172" fmla="*/ 2181537 h 2237474"/>
              <a:gd name="connsiteX173" fmla="*/ 520671 w 12192000"/>
              <a:gd name="connsiteY173" fmla="*/ 2180980 h 2237474"/>
              <a:gd name="connsiteX174" fmla="*/ 515024 w 12192000"/>
              <a:gd name="connsiteY174" fmla="*/ 2179258 h 2237474"/>
              <a:gd name="connsiteX175" fmla="*/ 512278 w 12192000"/>
              <a:gd name="connsiteY175" fmla="*/ 2176369 h 2237474"/>
              <a:gd name="connsiteX176" fmla="*/ 480419 w 12192000"/>
              <a:gd name="connsiteY176" fmla="*/ 2167807 h 2237474"/>
              <a:gd name="connsiteX177" fmla="*/ 413835 w 12192000"/>
              <a:gd name="connsiteY177" fmla="*/ 2156783 h 2237474"/>
              <a:gd name="connsiteX178" fmla="*/ 376513 w 12192000"/>
              <a:gd name="connsiteY178" fmla="*/ 2154014 h 2237474"/>
              <a:gd name="connsiteX179" fmla="*/ 273386 w 12192000"/>
              <a:gd name="connsiteY179" fmla="*/ 2142551 h 2237474"/>
              <a:gd name="connsiteX180" fmla="*/ 169207 w 12192000"/>
              <a:gd name="connsiteY180" fmla="*/ 2128100 h 2237474"/>
              <a:gd name="connsiteX181" fmla="*/ 93149 w 12192000"/>
              <a:gd name="connsiteY181" fmla="*/ 2105324 h 2237474"/>
              <a:gd name="connsiteX182" fmla="*/ 88109 w 12192000"/>
              <a:gd name="connsiteY182" fmla="*/ 2106704 h 2237474"/>
              <a:gd name="connsiteX183" fmla="*/ 80022 w 12192000"/>
              <a:gd name="connsiteY183" fmla="*/ 2107254 h 2237474"/>
              <a:gd name="connsiteX184" fmla="*/ 79717 w 12192000"/>
              <a:gd name="connsiteY184" fmla="*/ 2107046 h 2237474"/>
              <a:gd name="connsiteX185" fmla="*/ 72352 w 12192000"/>
              <a:gd name="connsiteY185" fmla="*/ 2107991 h 2237474"/>
              <a:gd name="connsiteX186" fmla="*/ 37645 w 12192000"/>
              <a:gd name="connsiteY186" fmla="*/ 2115401 h 2237474"/>
              <a:gd name="connsiteX187" fmla="*/ 4572 w 12192000"/>
              <a:gd name="connsiteY187" fmla="*/ 2111091 h 2237474"/>
              <a:gd name="connsiteX188" fmla="*/ 0 w 12192000"/>
              <a:gd name="connsiteY188" fmla="*/ 2110468 h 2237474"/>
              <a:gd name="connsiteX189" fmla="*/ 0 w 12192000"/>
              <a:gd name="connsiteY18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60755 w 12192000"/>
              <a:gd name="connsiteY40" fmla="*/ 1203427 h 2237474"/>
              <a:gd name="connsiteX41" fmla="*/ 8419755 w 12192000"/>
              <a:gd name="connsiteY41" fmla="*/ 1216260 h 2237474"/>
              <a:gd name="connsiteX42" fmla="*/ 8411626 w 12192000"/>
              <a:gd name="connsiteY42" fmla="*/ 1214397 h 2237474"/>
              <a:gd name="connsiteX43" fmla="*/ 8363469 w 12192000"/>
              <a:gd name="connsiteY43" fmla="*/ 1246658 h 2237474"/>
              <a:gd name="connsiteX44" fmla="*/ 8275497 w 12192000"/>
              <a:gd name="connsiteY44" fmla="*/ 1264396 h 2237474"/>
              <a:gd name="connsiteX45" fmla="*/ 8206287 w 12192000"/>
              <a:gd name="connsiteY45" fmla="*/ 1273060 h 2237474"/>
              <a:gd name="connsiteX46" fmla="*/ 8139997 w 12192000"/>
              <a:gd name="connsiteY46" fmla="*/ 1282713 h 2237474"/>
              <a:gd name="connsiteX47" fmla="*/ 8074238 w 12192000"/>
              <a:gd name="connsiteY47" fmla="*/ 1301895 h 2237474"/>
              <a:gd name="connsiteX48" fmla="*/ 7942099 w 12192000"/>
              <a:gd name="connsiteY48" fmla="*/ 1336332 h 2237474"/>
              <a:gd name="connsiteX49" fmla="*/ 7902328 w 12192000"/>
              <a:gd name="connsiteY49" fmla="*/ 1345865 h 2237474"/>
              <a:gd name="connsiteX50" fmla="*/ 7840612 w 12192000"/>
              <a:gd name="connsiteY50" fmla="*/ 1369373 h 2237474"/>
              <a:gd name="connsiteX51" fmla="*/ 7786819 w 12192000"/>
              <a:gd name="connsiteY51" fmla="*/ 1378970 h 2237474"/>
              <a:gd name="connsiteX52" fmla="*/ 7548172 w 12192000"/>
              <a:gd name="connsiteY52" fmla="*/ 1417460 h 2237474"/>
              <a:gd name="connsiteX53" fmla="*/ 7483437 w 12192000"/>
              <a:gd name="connsiteY53" fmla="*/ 1478152 h 2237474"/>
              <a:gd name="connsiteX54" fmla="*/ 7377870 w 12192000"/>
              <a:gd name="connsiteY54" fmla="*/ 1523319 h 2237474"/>
              <a:gd name="connsiteX55" fmla="*/ 7230737 w 12192000"/>
              <a:gd name="connsiteY55" fmla="*/ 1562633 h 2237474"/>
              <a:gd name="connsiteX56" fmla="*/ 7224458 w 12192000"/>
              <a:gd name="connsiteY56" fmla="*/ 1573008 h 2237474"/>
              <a:gd name="connsiteX57" fmla="*/ 7183121 w 12192000"/>
              <a:gd name="connsiteY57" fmla="*/ 1595162 h 2237474"/>
              <a:gd name="connsiteX58" fmla="*/ 7164601 w 12192000"/>
              <a:gd name="connsiteY58" fmla="*/ 1606490 h 2237474"/>
              <a:gd name="connsiteX59" fmla="*/ 7031309 w 12192000"/>
              <a:gd name="connsiteY59" fmla="*/ 1619451 h 2237474"/>
              <a:gd name="connsiteX60" fmla="*/ 6900177 w 12192000"/>
              <a:gd name="connsiteY60" fmla="*/ 1636016 h 2237474"/>
              <a:gd name="connsiteX61" fmla="*/ 6795372 w 12192000"/>
              <a:gd name="connsiteY61" fmla="*/ 1644845 h 2237474"/>
              <a:gd name="connsiteX62" fmla="*/ 6692251 w 12192000"/>
              <a:gd name="connsiteY62" fmla="*/ 1656357 h 2237474"/>
              <a:gd name="connsiteX63" fmla="*/ 6655235 w 12192000"/>
              <a:gd name="connsiteY63" fmla="*/ 1661869 h 2237474"/>
              <a:gd name="connsiteX64" fmla="*/ 6554894 w 12192000"/>
              <a:gd name="connsiteY64" fmla="*/ 1664428 h 2237474"/>
              <a:gd name="connsiteX65" fmla="*/ 6516595 w 12192000"/>
              <a:gd name="connsiteY65" fmla="*/ 1667475 h 2237474"/>
              <a:gd name="connsiteX66" fmla="*/ 6508541 w 12192000"/>
              <a:gd name="connsiteY66" fmla="*/ 1668757 h 2237474"/>
              <a:gd name="connsiteX67" fmla="*/ 6471012 w 12192000"/>
              <a:gd name="connsiteY67" fmla="*/ 1678604 h 2237474"/>
              <a:gd name="connsiteX68" fmla="*/ 6364035 w 12192000"/>
              <a:gd name="connsiteY68" fmla="*/ 1667683 h 2237474"/>
              <a:gd name="connsiteX69" fmla="*/ 6280959 w 12192000"/>
              <a:gd name="connsiteY69" fmla="*/ 1689329 h 2237474"/>
              <a:gd name="connsiteX70" fmla="*/ 6243319 w 12192000"/>
              <a:gd name="connsiteY70" fmla="*/ 1695560 h 2237474"/>
              <a:gd name="connsiteX71" fmla="*/ 6098321 w 12192000"/>
              <a:gd name="connsiteY71" fmla="*/ 1721646 h 2237474"/>
              <a:gd name="connsiteX72" fmla="*/ 5880652 w 12192000"/>
              <a:gd name="connsiteY72" fmla="*/ 1779643 h 2237474"/>
              <a:gd name="connsiteX73" fmla="*/ 5785959 w 12192000"/>
              <a:gd name="connsiteY73" fmla="*/ 1775307 h 2237474"/>
              <a:gd name="connsiteX74" fmla="*/ 5643534 w 12192000"/>
              <a:gd name="connsiteY74" fmla="*/ 1802919 h 2237474"/>
              <a:gd name="connsiteX75" fmla="*/ 5518799 w 12192000"/>
              <a:gd name="connsiteY75" fmla="*/ 1818312 h 2237474"/>
              <a:gd name="connsiteX76" fmla="*/ 5505014 w 12192000"/>
              <a:gd name="connsiteY76" fmla="*/ 1819259 h 2237474"/>
              <a:gd name="connsiteX77" fmla="*/ 5453307 w 12192000"/>
              <a:gd name="connsiteY77" fmla="*/ 1815450 h 2237474"/>
              <a:gd name="connsiteX78" fmla="*/ 5221533 w 12192000"/>
              <a:gd name="connsiteY78" fmla="*/ 1846950 h 2237474"/>
              <a:gd name="connsiteX79" fmla="*/ 5149802 w 12192000"/>
              <a:gd name="connsiteY79" fmla="*/ 1844846 h 2237474"/>
              <a:gd name="connsiteX80" fmla="*/ 5114927 w 12192000"/>
              <a:gd name="connsiteY80" fmla="*/ 1847827 h 2237474"/>
              <a:gd name="connsiteX81" fmla="*/ 5108970 w 12192000"/>
              <a:gd name="connsiteY81" fmla="*/ 1847935 h 2237474"/>
              <a:gd name="connsiteX82" fmla="*/ 5067961 w 12192000"/>
              <a:gd name="connsiteY82" fmla="*/ 1845917 h 2237474"/>
              <a:gd name="connsiteX83" fmla="*/ 5007075 w 12192000"/>
              <a:gd name="connsiteY83" fmla="*/ 1838626 h 2237474"/>
              <a:gd name="connsiteX84" fmla="*/ 4944087 w 12192000"/>
              <a:gd name="connsiteY84" fmla="*/ 1823332 h 2237474"/>
              <a:gd name="connsiteX85" fmla="*/ 4907662 w 12192000"/>
              <a:gd name="connsiteY85" fmla="*/ 1816900 h 2237474"/>
              <a:gd name="connsiteX86" fmla="*/ 4882386 w 12192000"/>
              <a:gd name="connsiteY86" fmla="*/ 1809844 h 2237474"/>
              <a:gd name="connsiteX87" fmla="*/ 4811440 w 12192000"/>
              <a:gd name="connsiteY87" fmla="*/ 1804655 h 2237474"/>
              <a:gd name="connsiteX88" fmla="*/ 4691075 w 12192000"/>
              <a:gd name="connsiteY88" fmla="*/ 1801389 h 2237474"/>
              <a:gd name="connsiteX89" fmla="*/ 4640313 w 12192000"/>
              <a:gd name="connsiteY89" fmla="*/ 1784307 h 2237474"/>
              <a:gd name="connsiteX90" fmla="*/ 4536503 w 12192000"/>
              <a:gd name="connsiteY90" fmla="*/ 1785334 h 2237474"/>
              <a:gd name="connsiteX91" fmla="*/ 4513724 w 12192000"/>
              <a:gd name="connsiteY91" fmla="*/ 1791996 h 2237474"/>
              <a:gd name="connsiteX92" fmla="*/ 4459810 w 12192000"/>
              <a:gd name="connsiteY92" fmla="*/ 1797886 h 2237474"/>
              <a:gd name="connsiteX93" fmla="*/ 4379064 w 12192000"/>
              <a:gd name="connsiteY93" fmla="*/ 1817177 h 2237474"/>
              <a:gd name="connsiteX94" fmla="*/ 4290981 w 12192000"/>
              <a:gd name="connsiteY94" fmla="*/ 1839677 h 2237474"/>
              <a:gd name="connsiteX95" fmla="*/ 4238372 w 12192000"/>
              <a:gd name="connsiteY95" fmla="*/ 1851480 h 2237474"/>
              <a:gd name="connsiteX96" fmla="*/ 4232517 w 12192000"/>
              <a:gd name="connsiteY96" fmla="*/ 1852567 h 2237474"/>
              <a:gd name="connsiteX97" fmla="*/ 4191732 w 12192000"/>
              <a:gd name="connsiteY97" fmla="*/ 1857328 h 2237474"/>
              <a:gd name="connsiteX98" fmla="*/ 4065532 w 12192000"/>
              <a:gd name="connsiteY98" fmla="*/ 1855477 h 2237474"/>
              <a:gd name="connsiteX99" fmla="*/ 4028460 w 12192000"/>
              <a:gd name="connsiteY99" fmla="*/ 1855137 h 2237474"/>
              <a:gd name="connsiteX100" fmla="*/ 4002267 w 12192000"/>
              <a:gd name="connsiteY100" fmla="*/ 1852352 h 2237474"/>
              <a:gd name="connsiteX101" fmla="*/ 3931396 w 12192000"/>
              <a:gd name="connsiteY101" fmla="*/ 1858915 h 2237474"/>
              <a:gd name="connsiteX102" fmla="*/ 3812162 w 12192000"/>
              <a:gd name="connsiteY102" fmla="*/ 1875501 h 2237474"/>
              <a:gd name="connsiteX103" fmla="*/ 3758105 w 12192000"/>
              <a:gd name="connsiteY103" fmla="*/ 1871856 h 2237474"/>
              <a:gd name="connsiteX104" fmla="*/ 3715896 w 12192000"/>
              <a:gd name="connsiteY104" fmla="*/ 1881552 h 2237474"/>
              <a:gd name="connsiteX105" fmla="*/ 3567259 w 12192000"/>
              <a:gd name="connsiteY105" fmla="*/ 1893482 h 2237474"/>
              <a:gd name="connsiteX106" fmla="*/ 3405770 w 12192000"/>
              <a:gd name="connsiteY106" fmla="*/ 1904591 h 2237474"/>
              <a:gd name="connsiteX107" fmla="*/ 3280097 w 12192000"/>
              <a:gd name="connsiteY107" fmla="*/ 1919610 h 2237474"/>
              <a:gd name="connsiteX108" fmla="*/ 3123424 w 12192000"/>
              <a:gd name="connsiteY108" fmla="*/ 1952930 h 2237474"/>
              <a:gd name="connsiteX109" fmla="*/ 3009910 w 12192000"/>
              <a:gd name="connsiteY109" fmla="*/ 1957866 h 2237474"/>
              <a:gd name="connsiteX110" fmla="*/ 2995934 w 12192000"/>
              <a:gd name="connsiteY110" fmla="*/ 1967085 h 2237474"/>
              <a:gd name="connsiteX111" fmla="*/ 2980071 w 12192000"/>
              <a:gd name="connsiteY111" fmla="*/ 1972988 h 2237474"/>
              <a:gd name="connsiteX112" fmla="*/ 2942858 w 12192000"/>
              <a:gd name="connsiteY112" fmla="*/ 1981367 h 2237474"/>
              <a:gd name="connsiteX113" fmla="*/ 2875436 w 12192000"/>
              <a:gd name="connsiteY113" fmla="*/ 1996977 h 2237474"/>
              <a:gd name="connsiteX114" fmla="*/ 2874892 w 12192000"/>
              <a:gd name="connsiteY114" fmla="*/ 1996085 h 2237474"/>
              <a:gd name="connsiteX115" fmla="*/ 2864145 w 12192000"/>
              <a:gd name="connsiteY115" fmla="*/ 1994061 h 2237474"/>
              <a:gd name="connsiteX116" fmla="*/ 2843662 w 12192000"/>
              <a:gd name="connsiteY116" fmla="*/ 1992498 h 2237474"/>
              <a:gd name="connsiteX117" fmla="*/ 2796128 w 12192000"/>
              <a:gd name="connsiteY117" fmla="*/ 1976403 h 2237474"/>
              <a:gd name="connsiteX118" fmla="*/ 2756784 w 12192000"/>
              <a:gd name="connsiteY118" fmla="*/ 1985116 h 2237474"/>
              <a:gd name="connsiteX119" fmla="*/ 2748833 w 12192000"/>
              <a:gd name="connsiteY119" fmla="*/ 1986323 h 2237474"/>
              <a:gd name="connsiteX120" fmla="*/ 2748661 w 12192000"/>
              <a:gd name="connsiteY120" fmla="*/ 1986122 h 2237474"/>
              <a:gd name="connsiteX121" fmla="*/ 2740251 w 12192000"/>
              <a:gd name="connsiteY121" fmla="*/ 1986946 h 2237474"/>
              <a:gd name="connsiteX122" fmla="*/ 2718916 w 12192000"/>
              <a:gd name="connsiteY122" fmla="*/ 1990867 h 2237474"/>
              <a:gd name="connsiteX123" fmla="*/ 2713522 w 12192000"/>
              <a:gd name="connsiteY123" fmla="*/ 1990173 h 2237474"/>
              <a:gd name="connsiteX124" fmla="*/ 2680597 w 12192000"/>
              <a:gd name="connsiteY124" fmla="*/ 1984996 h 2237474"/>
              <a:gd name="connsiteX125" fmla="*/ 2578178 w 12192000"/>
              <a:gd name="connsiteY125" fmla="*/ 1990531 h 2237474"/>
              <a:gd name="connsiteX126" fmla="*/ 2476147 w 12192000"/>
              <a:gd name="connsiteY126" fmla="*/ 1998305 h 2237474"/>
              <a:gd name="connsiteX127" fmla="*/ 2373568 w 12192000"/>
              <a:gd name="connsiteY127" fmla="*/ 2003219 h 2237474"/>
              <a:gd name="connsiteX128" fmla="*/ 2321399 w 12192000"/>
              <a:gd name="connsiteY128" fmla="*/ 1989467 h 2237474"/>
              <a:gd name="connsiteX129" fmla="*/ 2315525 w 12192000"/>
              <a:gd name="connsiteY129" fmla="*/ 1989708 h 2237474"/>
              <a:gd name="connsiteX130" fmla="*/ 2300792 w 12192000"/>
              <a:gd name="connsiteY130" fmla="*/ 1994290 h 2237474"/>
              <a:gd name="connsiteX131" fmla="*/ 2295469 w 12192000"/>
              <a:gd name="connsiteY131" fmla="*/ 1996659 h 2237474"/>
              <a:gd name="connsiteX132" fmla="*/ 2287219 w 12192000"/>
              <a:gd name="connsiteY132" fmla="*/ 1998750 h 2237474"/>
              <a:gd name="connsiteX133" fmla="*/ 2286948 w 12192000"/>
              <a:gd name="connsiteY133" fmla="*/ 1998596 h 2237474"/>
              <a:gd name="connsiteX134" fmla="*/ 2243069 w 12192000"/>
              <a:gd name="connsiteY134" fmla="*/ 2015111 h 2237474"/>
              <a:gd name="connsiteX135" fmla="*/ 2186609 w 12192000"/>
              <a:gd name="connsiteY135" fmla="*/ 2008263 h 2237474"/>
              <a:gd name="connsiteX136" fmla="*/ 2164831 w 12192000"/>
              <a:gd name="connsiteY136" fmla="*/ 2010143 h 2237474"/>
              <a:gd name="connsiteX137" fmla="*/ 2152836 w 12192000"/>
              <a:gd name="connsiteY137" fmla="*/ 2010048 h 2237474"/>
              <a:gd name="connsiteX138" fmla="*/ 2117102 w 12192000"/>
              <a:gd name="connsiteY138" fmla="*/ 2023004 h 2237474"/>
              <a:gd name="connsiteX139" fmla="*/ 2111935 w 12192000"/>
              <a:gd name="connsiteY139" fmla="*/ 2023163 h 2237474"/>
              <a:gd name="connsiteX140" fmla="*/ 2089991 w 12192000"/>
              <a:gd name="connsiteY140" fmla="*/ 2034193 h 2237474"/>
              <a:gd name="connsiteX141" fmla="*/ 2058061 w 12192000"/>
              <a:gd name="connsiteY141" fmla="*/ 2047942 h 2237474"/>
              <a:gd name="connsiteX142" fmla="*/ 2055737 w 12192000"/>
              <a:gd name="connsiteY142" fmla="*/ 2047704 h 2237474"/>
              <a:gd name="connsiteX143" fmla="*/ 2042244 w 12192000"/>
              <a:gd name="connsiteY143" fmla="*/ 2055560 h 2237474"/>
              <a:gd name="connsiteX144" fmla="*/ 1976224 w 12192000"/>
              <a:gd name="connsiteY144" fmla="*/ 2074257 h 2237474"/>
              <a:gd name="connsiteX145" fmla="*/ 1877728 w 12192000"/>
              <a:gd name="connsiteY145" fmla="*/ 2101004 h 2237474"/>
              <a:gd name="connsiteX146" fmla="*/ 1759056 w 12192000"/>
              <a:gd name="connsiteY146" fmla="*/ 2125608 h 2237474"/>
              <a:gd name="connsiteX147" fmla="*/ 1637948 w 12192000"/>
              <a:gd name="connsiteY147" fmla="*/ 2172597 h 2237474"/>
              <a:gd name="connsiteX148" fmla="*/ 1434549 w 12192000"/>
              <a:gd name="connsiteY148" fmla="*/ 2234522 h 2237474"/>
              <a:gd name="connsiteX149" fmla="*/ 1398481 w 12192000"/>
              <a:gd name="connsiteY149" fmla="*/ 2237074 h 2237474"/>
              <a:gd name="connsiteX150" fmla="*/ 1398407 w 12192000"/>
              <a:gd name="connsiteY150" fmla="*/ 2237095 h 2237474"/>
              <a:gd name="connsiteX151" fmla="*/ 1370962 w 12192000"/>
              <a:gd name="connsiteY151" fmla="*/ 2237474 h 2237474"/>
              <a:gd name="connsiteX152" fmla="*/ 1356367 w 12192000"/>
              <a:gd name="connsiteY152" fmla="*/ 2235089 h 2237474"/>
              <a:gd name="connsiteX153" fmla="*/ 1324828 w 12192000"/>
              <a:gd name="connsiteY153" fmla="*/ 2231968 h 2237474"/>
              <a:gd name="connsiteX154" fmla="*/ 1297744 w 12192000"/>
              <a:gd name="connsiteY154" fmla="*/ 2235849 h 2237474"/>
              <a:gd name="connsiteX155" fmla="*/ 1286236 w 12192000"/>
              <a:gd name="connsiteY155" fmla="*/ 2233135 h 2237474"/>
              <a:gd name="connsiteX156" fmla="*/ 1283504 w 12192000"/>
              <a:gd name="connsiteY156" fmla="*/ 2233797 h 2237474"/>
              <a:gd name="connsiteX157" fmla="*/ 1279765 w 12192000"/>
              <a:gd name="connsiteY157" fmla="*/ 2229639 h 2237474"/>
              <a:gd name="connsiteX158" fmla="*/ 1195347 w 12192000"/>
              <a:gd name="connsiteY158" fmla="*/ 2212354 h 2237474"/>
              <a:gd name="connsiteX159" fmla="*/ 970251 w 12192000"/>
              <a:gd name="connsiteY159" fmla="*/ 2221029 h 2237474"/>
              <a:gd name="connsiteX160" fmla="*/ 812914 w 12192000"/>
              <a:gd name="connsiteY160" fmla="*/ 2202752 h 2237474"/>
              <a:gd name="connsiteX161" fmla="*/ 800195 w 12192000"/>
              <a:gd name="connsiteY161" fmla="*/ 2209407 h 2237474"/>
              <a:gd name="connsiteX162" fmla="*/ 784978 w 12192000"/>
              <a:gd name="connsiteY162" fmla="*/ 2212360 h 2237474"/>
              <a:gd name="connsiteX163" fmla="*/ 681987 w 12192000"/>
              <a:gd name="connsiteY163" fmla="*/ 2216757 h 2237474"/>
              <a:gd name="connsiteX164" fmla="*/ 669923 w 12192000"/>
              <a:gd name="connsiteY164" fmla="*/ 2211682 h 2237474"/>
              <a:gd name="connsiteX165" fmla="*/ 648680 w 12192000"/>
              <a:gd name="connsiteY165" fmla="*/ 2206229 h 2237474"/>
              <a:gd name="connsiteX166" fmla="*/ 597225 w 12192000"/>
              <a:gd name="connsiteY166" fmla="*/ 2180999 h 2237474"/>
              <a:gd name="connsiteX167" fmla="*/ 558449 w 12192000"/>
              <a:gd name="connsiteY167" fmla="*/ 2182346 h 2237474"/>
              <a:gd name="connsiteX168" fmla="*/ 550517 w 12192000"/>
              <a:gd name="connsiteY168" fmla="*/ 2182060 h 2237474"/>
              <a:gd name="connsiteX169" fmla="*/ 550309 w 12192000"/>
              <a:gd name="connsiteY169" fmla="*/ 2181825 h 2237474"/>
              <a:gd name="connsiteX170" fmla="*/ 541836 w 12192000"/>
              <a:gd name="connsiteY170" fmla="*/ 2181063 h 2237474"/>
              <a:gd name="connsiteX171" fmla="*/ 536057 w 12192000"/>
              <a:gd name="connsiteY171" fmla="*/ 2181537 h 2237474"/>
              <a:gd name="connsiteX172" fmla="*/ 520671 w 12192000"/>
              <a:gd name="connsiteY172" fmla="*/ 2180980 h 2237474"/>
              <a:gd name="connsiteX173" fmla="*/ 515024 w 12192000"/>
              <a:gd name="connsiteY173" fmla="*/ 2179258 h 2237474"/>
              <a:gd name="connsiteX174" fmla="*/ 512278 w 12192000"/>
              <a:gd name="connsiteY174" fmla="*/ 2176369 h 2237474"/>
              <a:gd name="connsiteX175" fmla="*/ 480419 w 12192000"/>
              <a:gd name="connsiteY175" fmla="*/ 2167807 h 2237474"/>
              <a:gd name="connsiteX176" fmla="*/ 413835 w 12192000"/>
              <a:gd name="connsiteY176" fmla="*/ 2156783 h 2237474"/>
              <a:gd name="connsiteX177" fmla="*/ 376513 w 12192000"/>
              <a:gd name="connsiteY177" fmla="*/ 2154014 h 2237474"/>
              <a:gd name="connsiteX178" fmla="*/ 273386 w 12192000"/>
              <a:gd name="connsiteY178" fmla="*/ 2142551 h 2237474"/>
              <a:gd name="connsiteX179" fmla="*/ 169207 w 12192000"/>
              <a:gd name="connsiteY179" fmla="*/ 2128100 h 2237474"/>
              <a:gd name="connsiteX180" fmla="*/ 93149 w 12192000"/>
              <a:gd name="connsiteY180" fmla="*/ 2105324 h 2237474"/>
              <a:gd name="connsiteX181" fmla="*/ 88109 w 12192000"/>
              <a:gd name="connsiteY181" fmla="*/ 2106704 h 2237474"/>
              <a:gd name="connsiteX182" fmla="*/ 80022 w 12192000"/>
              <a:gd name="connsiteY182" fmla="*/ 2107254 h 2237474"/>
              <a:gd name="connsiteX183" fmla="*/ 79717 w 12192000"/>
              <a:gd name="connsiteY183" fmla="*/ 2107046 h 2237474"/>
              <a:gd name="connsiteX184" fmla="*/ 72352 w 12192000"/>
              <a:gd name="connsiteY184" fmla="*/ 2107991 h 2237474"/>
              <a:gd name="connsiteX185" fmla="*/ 37645 w 12192000"/>
              <a:gd name="connsiteY185" fmla="*/ 2115401 h 2237474"/>
              <a:gd name="connsiteX186" fmla="*/ 4572 w 12192000"/>
              <a:gd name="connsiteY186" fmla="*/ 2111091 h 2237474"/>
              <a:gd name="connsiteX187" fmla="*/ 0 w 12192000"/>
              <a:gd name="connsiteY187" fmla="*/ 2110468 h 2237474"/>
              <a:gd name="connsiteX188" fmla="*/ 0 w 12192000"/>
              <a:gd name="connsiteY18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80071 w 12192000"/>
              <a:gd name="connsiteY110" fmla="*/ 1972988 h 2237474"/>
              <a:gd name="connsiteX111" fmla="*/ 2942858 w 12192000"/>
              <a:gd name="connsiteY111" fmla="*/ 1981367 h 2237474"/>
              <a:gd name="connsiteX112" fmla="*/ 2875436 w 12192000"/>
              <a:gd name="connsiteY112" fmla="*/ 1996977 h 2237474"/>
              <a:gd name="connsiteX113" fmla="*/ 2874892 w 12192000"/>
              <a:gd name="connsiteY113" fmla="*/ 1996085 h 2237474"/>
              <a:gd name="connsiteX114" fmla="*/ 2864145 w 12192000"/>
              <a:gd name="connsiteY114" fmla="*/ 1994061 h 2237474"/>
              <a:gd name="connsiteX115" fmla="*/ 2843662 w 12192000"/>
              <a:gd name="connsiteY115" fmla="*/ 1992498 h 2237474"/>
              <a:gd name="connsiteX116" fmla="*/ 2796128 w 12192000"/>
              <a:gd name="connsiteY116" fmla="*/ 1976403 h 2237474"/>
              <a:gd name="connsiteX117" fmla="*/ 2756784 w 12192000"/>
              <a:gd name="connsiteY117" fmla="*/ 1985116 h 2237474"/>
              <a:gd name="connsiteX118" fmla="*/ 2748833 w 12192000"/>
              <a:gd name="connsiteY118" fmla="*/ 1986323 h 2237474"/>
              <a:gd name="connsiteX119" fmla="*/ 2748661 w 12192000"/>
              <a:gd name="connsiteY119" fmla="*/ 1986122 h 2237474"/>
              <a:gd name="connsiteX120" fmla="*/ 2740251 w 12192000"/>
              <a:gd name="connsiteY120" fmla="*/ 1986946 h 2237474"/>
              <a:gd name="connsiteX121" fmla="*/ 2718916 w 12192000"/>
              <a:gd name="connsiteY121" fmla="*/ 1990867 h 2237474"/>
              <a:gd name="connsiteX122" fmla="*/ 2713522 w 12192000"/>
              <a:gd name="connsiteY122" fmla="*/ 1990173 h 2237474"/>
              <a:gd name="connsiteX123" fmla="*/ 2680597 w 12192000"/>
              <a:gd name="connsiteY123" fmla="*/ 1984996 h 2237474"/>
              <a:gd name="connsiteX124" fmla="*/ 2578178 w 12192000"/>
              <a:gd name="connsiteY124" fmla="*/ 1990531 h 2237474"/>
              <a:gd name="connsiteX125" fmla="*/ 2476147 w 12192000"/>
              <a:gd name="connsiteY125" fmla="*/ 1998305 h 2237474"/>
              <a:gd name="connsiteX126" fmla="*/ 2373568 w 12192000"/>
              <a:gd name="connsiteY126" fmla="*/ 2003219 h 2237474"/>
              <a:gd name="connsiteX127" fmla="*/ 2321399 w 12192000"/>
              <a:gd name="connsiteY127" fmla="*/ 1989467 h 2237474"/>
              <a:gd name="connsiteX128" fmla="*/ 2315525 w 12192000"/>
              <a:gd name="connsiteY128" fmla="*/ 1989708 h 2237474"/>
              <a:gd name="connsiteX129" fmla="*/ 2300792 w 12192000"/>
              <a:gd name="connsiteY129" fmla="*/ 1994290 h 2237474"/>
              <a:gd name="connsiteX130" fmla="*/ 2295469 w 12192000"/>
              <a:gd name="connsiteY130" fmla="*/ 1996659 h 2237474"/>
              <a:gd name="connsiteX131" fmla="*/ 2287219 w 12192000"/>
              <a:gd name="connsiteY131" fmla="*/ 1998750 h 2237474"/>
              <a:gd name="connsiteX132" fmla="*/ 2286948 w 12192000"/>
              <a:gd name="connsiteY132" fmla="*/ 1998596 h 2237474"/>
              <a:gd name="connsiteX133" fmla="*/ 2243069 w 12192000"/>
              <a:gd name="connsiteY133" fmla="*/ 2015111 h 2237474"/>
              <a:gd name="connsiteX134" fmla="*/ 2186609 w 12192000"/>
              <a:gd name="connsiteY134" fmla="*/ 2008263 h 2237474"/>
              <a:gd name="connsiteX135" fmla="*/ 2164831 w 12192000"/>
              <a:gd name="connsiteY135" fmla="*/ 2010143 h 2237474"/>
              <a:gd name="connsiteX136" fmla="*/ 2152836 w 12192000"/>
              <a:gd name="connsiteY136" fmla="*/ 2010048 h 2237474"/>
              <a:gd name="connsiteX137" fmla="*/ 2117102 w 12192000"/>
              <a:gd name="connsiteY137" fmla="*/ 2023004 h 2237474"/>
              <a:gd name="connsiteX138" fmla="*/ 2111935 w 12192000"/>
              <a:gd name="connsiteY138" fmla="*/ 2023163 h 2237474"/>
              <a:gd name="connsiteX139" fmla="*/ 2089991 w 12192000"/>
              <a:gd name="connsiteY139" fmla="*/ 2034193 h 2237474"/>
              <a:gd name="connsiteX140" fmla="*/ 2058061 w 12192000"/>
              <a:gd name="connsiteY140" fmla="*/ 2047942 h 2237474"/>
              <a:gd name="connsiteX141" fmla="*/ 2055737 w 12192000"/>
              <a:gd name="connsiteY141" fmla="*/ 2047704 h 2237474"/>
              <a:gd name="connsiteX142" fmla="*/ 2042244 w 12192000"/>
              <a:gd name="connsiteY142" fmla="*/ 2055560 h 2237474"/>
              <a:gd name="connsiteX143" fmla="*/ 1976224 w 12192000"/>
              <a:gd name="connsiteY143" fmla="*/ 2074257 h 2237474"/>
              <a:gd name="connsiteX144" fmla="*/ 1877728 w 12192000"/>
              <a:gd name="connsiteY144" fmla="*/ 2101004 h 2237474"/>
              <a:gd name="connsiteX145" fmla="*/ 1759056 w 12192000"/>
              <a:gd name="connsiteY145" fmla="*/ 2125608 h 2237474"/>
              <a:gd name="connsiteX146" fmla="*/ 1637948 w 12192000"/>
              <a:gd name="connsiteY146" fmla="*/ 2172597 h 2237474"/>
              <a:gd name="connsiteX147" fmla="*/ 1434549 w 12192000"/>
              <a:gd name="connsiteY147" fmla="*/ 2234522 h 2237474"/>
              <a:gd name="connsiteX148" fmla="*/ 1398481 w 12192000"/>
              <a:gd name="connsiteY148" fmla="*/ 2237074 h 2237474"/>
              <a:gd name="connsiteX149" fmla="*/ 1398407 w 12192000"/>
              <a:gd name="connsiteY149" fmla="*/ 2237095 h 2237474"/>
              <a:gd name="connsiteX150" fmla="*/ 1370962 w 12192000"/>
              <a:gd name="connsiteY150" fmla="*/ 2237474 h 2237474"/>
              <a:gd name="connsiteX151" fmla="*/ 1356367 w 12192000"/>
              <a:gd name="connsiteY151" fmla="*/ 2235089 h 2237474"/>
              <a:gd name="connsiteX152" fmla="*/ 1324828 w 12192000"/>
              <a:gd name="connsiteY152" fmla="*/ 2231968 h 2237474"/>
              <a:gd name="connsiteX153" fmla="*/ 1297744 w 12192000"/>
              <a:gd name="connsiteY153" fmla="*/ 2235849 h 2237474"/>
              <a:gd name="connsiteX154" fmla="*/ 1286236 w 12192000"/>
              <a:gd name="connsiteY154" fmla="*/ 2233135 h 2237474"/>
              <a:gd name="connsiteX155" fmla="*/ 1283504 w 12192000"/>
              <a:gd name="connsiteY155" fmla="*/ 2233797 h 2237474"/>
              <a:gd name="connsiteX156" fmla="*/ 1279765 w 12192000"/>
              <a:gd name="connsiteY156" fmla="*/ 2229639 h 2237474"/>
              <a:gd name="connsiteX157" fmla="*/ 1195347 w 12192000"/>
              <a:gd name="connsiteY157" fmla="*/ 2212354 h 2237474"/>
              <a:gd name="connsiteX158" fmla="*/ 970251 w 12192000"/>
              <a:gd name="connsiteY158" fmla="*/ 2221029 h 2237474"/>
              <a:gd name="connsiteX159" fmla="*/ 812914 w 12192000"/>
              <a:gd name="connsiteY159" fmla="*/ 2202752 h 2237474"/>
              <a:gd name="connsiteX160" fmla="*/ 800195 w 12192000"/>
              <a:gd name="connsiteY160" fmla="*/ 2209407 h 2237474"/>
              <a:gd name="connsiteX161" fmla="*/ 784978 w 12192000"/>
              <a:gd name="connsiteY161" fmla="*/ 2212360 h 2237474"/>
              <a:gd name="connsiteX162" fmla="*/ 681987 w 12192000"/>
              <a:gd name="connsiteY162" fmla="*/ 2216757 h 2237474"/>
              <a:gd name="connsiteX163" fmla="*/ 669923 w 12192000"/>
              <a:gd name="connsiteY163" fmla="*/ 2211682 h 2237474"/>
              <a:gd name="connsiteX164" fmla="*/ 648680 w 12192000"/>
              <a:gd name="connsiteY164" fmla="*/ 2206229 h 2237474"/>
              <a:gd name="connsiteX165" fmla="*/ 597225 w 12192000"/>
              <a:gd name="connsiteY165" fmla="*/ 2180999 h 2237474"/>
              <a:gd name="connsiteX166" fmla="*/ 558449 w 12192000"/>
              <a:gd name="connsiteY166" fmla="*/ 2182346 h 2237474"/>
              <a:gd name="connsiteX167" fmla="*/ 550517 w 12192000"/>
              <a:gd name="connsiteY167" fmla="*/ 2182060 h 2237474"/>
              <a:gd name="connsiteX168" fmla="*/ 550309 w 12192000"/>
              <a:gd name="connsiteY168" fmla="*/ 2181825 h 2237474"/>
              <a:gd name="connsiteX169" fmla="*/ 541836 w 12192000"/>
              <a:gd name="connsiteY169" fmla="*/ 2181063 h 2237474"/>
              <a:gd name="connsiteX170" fmla="*/ 536057 w 12192000"/>
              <a:gd name="connsiteY170" fmla="*/ 2181537 h 2237474"/>
              <a:gd name="connsiteX171" fmla="*/ 520671 w 12192000"/>
              <a:gd name="connsiteY171" fmla="*/ 2180980 h 2237474"/>
              <a:gd name="connsiteX172" fmla="*/ 515024 w 12192000"/>
              <a:gd name="connsiteY172" fmla="*/ 2179258 h 2237474"/>
              <a:gd name="connsiteX173" fmla="*/ 512278 w 12192000"/>
              <a:gd name="connsiteY173" fmla="*/ 2176369 h 2237474"/>
              <a:gd name="connsiteX174" fmla="*/ 480419 w 12192000"/>
              <a:gd name="connsiteY174" fmla="*/ 2167807 h 2237474"/>
              <a:gd name="connsiteX175" fmla="*/ 413835 w 12192000"/>
              <a:gd name="connsiteY175" fmla="*/ 2156783 h 2237474"/>
              <a:gd name="connsiteX176" fmla="*/ 376513 w 12192000"/>
              <a:gd name="connsiteY176" fmla="*/ 2154014 h 2237474"/>
              <a:gd name="connsiteX177" fmla="*/ 273386 w 12192000"/>
              <a:gd name="connsiteY177" fmla="*/ 2142551 h 2237474"/>
              <a:gd name="connsiteX178" fmla="*/ 169207 w 12192000"/>
              <a:gd name="connsiteY178" fmla="*/ 2128100 h 2237474"/>
              <a:gd name="connsiteX179" fmla="*/ 93149 w 12192000"/>
              <a:gd name="connsiteY179" fmla="*/ 2105324 h 2237474"/>
              <a:gd name="connsiteX180" fmla="*/ 88109 w 12192000"/>
              <a:gd name="connsiteY180" fmla="*/ 2106704 h 2237474"/>
              <a:gd name="connsiteX181" fmla="*/ 80022 w 12192000"/>
              <a:gd name="connsiteY181" fmla="*/ 2107254 h 2237474"/>
              <a:gd name="connsiteX182" fmla="*/ 79717 w 12192000"/>
              <a:gd name="connsiteY182" fmla="*/ 2107046 h 2237474"/>
              <a:gd name="connsiteX183" fmla="*/ 72352 w 12192000"/>
              <a:gd name="connsiteY183" fmla="*/ 2107991 h 2237474"/>
              <a:gd name="connsiteX184" fmla="*/ 37645 w 12192000"/>
              <a:gd name="connsiteY184" fmla="*/ 2115401 h 2237474"/>
              <a:gd name="connsiteX185" fmla="*/ 4572 w 12192000"/>
              <a:gd name="connsiteY185" fmla="*/ 2111091 h 2237474"/>
              <a:gd name="connsiteX186" fmla="*/ 0 w 12192000"/>
              <a:gd name="connsiteY186" fmla="*/ 2110468 h 2237474"/>
              <a:gd name="connsiteX187" fmla="*/ 0 w 12192000"/>
              <a:gd name="connsiteY18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40251 w 12192000"/>
              <a:gd name="connsiteY119" fmla="*/ 1986946 h 2237474"/>
              <a:gd name="connsiteX120" fmla="*/ 2718916 w 12192000"/>
              <a:gd name="connsiteY120" fmla="*/ 1990867 h 2237474"/>
              <a:gd name="connsiteX121" fmla="*/ 2713522 w 12192000"/>
              <a:gd name="connsiteY121" fmla="*/ 1990173 h 2237474"/>
              <a:gd name="connsiteX122" fmla="*/ 2680597 w 12192000"/>
              <a:gd name="connsiteY122" fmla="*/ 1984996 h 2237474"/>
              <a:gd name="connsiteX123" fmla="*/ 2578178 w 12192000"/>
              <a:gd name="connsiteY123" fmla="*/ 1990531 h 2237474"/>
              <a:gd name="connsiteX124" fmla="*/ 2476147 w 12192000"/>
              <a:gd name="connsiteY124" fmla="*/ 1998305 h 2237474"/>
              <a:gd name="connsiteX125" fmla="*/ 2373568 w 12192000"/>
              <a:gd name="connsiteY125" fmla="*/ 2003219 h 2237474"/>
              <a:gd name="connsiteX126" fmla="*/ 2321399 w 12192000"/>
              <a:gd name="connsiteY126" fmla="*/ 1989467 h 2237474"/>
              <a:gd name="connsiteX127" fmla="*/ 2315525 w 12192000"/>
              <a:gd name="connsiteY127" fmla="*/ 1989708 h 2237474"/>
              <a:gd name="connsiteX128" fmla="*/ 2300792 w 12192000"/>
              <a:gd name="connsiteY128" fmla="*/ 1994290 h 2237474"/>
              <a:gd name="connsiteX129" fmla="*/ 2295469 w 12192000"/>
              <a:gd name="connsiteY129" fmla="*/ 1996659 h 2237474"/>
              <a:gd name="connsiteX130" fmla="*/ 2287219 w 12192000"/>
              <a:gd name="connsiteY130" fmla="*/ 1998750 h 2237474"/>
              <a:gd name="connsiteX131" fmla="*/ 2286948 w 12192000"/>
              <a:gd name="connsiteY131" fmla="*/ 1998596 h 2237474"/>
              <a:gd name="connsiteX132" fmla="*/ 2243069 w 12192000"/>
              <a:gd name="connsiteY132" fmla="*/ 2015111 h 2237474"/>
              <a:gd name="connsiteX133" fmla="*/ 2186609 w 12192000"/>
              <a:gd name="connsiteY133" fmla="*/ 2008263 h 2237474"/>
              <a:gd name="connsiteX134" fmla="*/ 2164831 w 12192000"/>
              <a:gd name="connsiteY134" fmla="*/ 2010143 h 2237474"/>
              <a:gd name="connsiteX135" fmla="*/ 2152836 w 12192000"/>
              <a:gd name="connsiteY135" fmla="*/ 2010048 h 2237474"/>
              <a:gd name="connsiteX136" fmla="*/ 2117102 w 12192000"/>
              <a:gd name="connsiteY136" fmla="*/ 2023004 h 2237474"/>
              <a:gd name="connsiteX137" fmla="*/ 2111935 w 12192000"/>
              <a:gd name="connsiteY137" fmla="*/ 2023163 h 2237474"/>
              <a:gd name="connsiteX138" fmla="*/ 2089991 w 12192000"/>
              <a:gd name="connsiteY138" fmla="*/ 2034193 h 2237474"/>
              <a:gd name="connsiteX139" fmla="*/ 2058061 w 12192000"/>
              <a:gd name="connsiteY139" fmla="*/ 2047942 h 2237474"/>
              <a:gd name="connsiteX140" fmla="*/ 2055737 w 12192000"/>
              <a:gd name="connsiteY140" fmla="*/ 2047704 h 2237474"/>
              <a:gd name="connsiteX141" fmla="*/ 2042244 w 12192000"/>
              <a:gd name="connsiteY141" fmla="*/ 2055560 h 2237474"/>
              <a:gd name="connsiteX142" fmla="*/ 1976224 w 12192000"/>
              <a:gd name="connsiteY142" fmla="*/ 2074257 h 2237474"/>
              <a:gd name="connsiteX143" fmla="*/ 1877728 w 12192000"/>
              <a:gd name="connsiteY143" fmla="*/ 2101004 h 2237474"/>
              <a:gd name="connsiteX144" fmla="*/ 1759056 w 12192000"/>
              <a:gd name="connsiteY144" fmla="*/ 2125608 h 2237474"/>
              <a:gd name="connsiteX145" fmla="*/ 1637948 w 12192000"/>
              <a:gd name="connsiteY145" fmla="*/ 2172597 h 2237474"/>
              <a:gd name="connsiteX146" fmla="*/ 1434549 w 12192000"/>
              <a:gd name="connsiteY146" fmla="*/ 2234522 h 2237474"/>
              <a:gd name="connsiteX147" fmla="*/ 1398481 w 12192000"/>
              <a:gd name="connsiteY147" fmla="*/ 2237074 h 2237474"/>
              <a:gd name="connsiteX148" fmla="*/ 1398407 w 12192000"/>
              <a:gd name="connsiteY148" fmla="*/ 2237095 h 2237474"/>
              <a:gd name="connsiteX149" fmla="*/ 1370962 w 12192000"/>
              <a:gd name="connsiteY149" fmla="*/ 2237474 h 2237474"/>
              <a:gd name="connsiteX150" fmla="*/ 1356367 w 12192000"/>
              <a:gd name="connsiteY150" fmla="*/ 2235089 h 2237474"/>
              <a:gd name="connsiteX151" fmla="*/ 1324828 w 12192000"/>
              <a:gd name="connsiteY151" fmla="*/ 2231968 h 2237474"/>
              <a:gd name="connsiteX152" fmla="*/ 1297744 w 12192000"/>
              <a:gd name="connsiteY152" fmla="*/ 2235849 h 2237474"/>
              <a:gd name="connsiteX153" fmla="*/ 1286236 w 12192000"/>
              <a:gd name="connsiteY153" fmla="*/ 2233135 h 2237474"/>
              <a:gd name="connsiteX154" fmla="*/ 1283504 w 12192000"/>
              <a:gd name="connsiteY154" fmla="*/ 2233797 h 2237474"/>
              <a:gd name="connsiteX155" fmla="*/ 1279765 w 12192000"/>
              <a:gd name="connsiteY155" fmla="*/ 2229639 h 2237474"/>
              <a:gd name="connsiteX156" fmla="*/ 1195347 w 12192000"/>
              <a:gd name="connsiteY156" fmla="*/ 2212354 h 2237474"/>
              <a:gd name="connsiteX157" fmla="*/ 970251 w 12192000"/>
              <a:gd name="connsiteY157" fmla="*/ 2221029 h 2237474"/>
              <a:gd name="connsiteX158" fmla="*/ 812914 w 12192000"/>
              <a:gd name="connsiteY158" fmla="*/ 2202752 h 2237474"/>
              <a:gd name="connsiteX159" fmla="*/ 800195 w 12192000"/>
              <a:gd name="connsiteY159" fmla="*/ 2209407 h 2237474"/>
              <a:gd name="connsiteX160" fmla="*/ 784978 w 12192000"/>
              <a:gd name="connsiteY160" fmla="*/ 2212360 h 2237474"/>
              <a:gd name="connsiteX161" fmla="*/ 681987 w 12192000"/>
              <a:gd name="connsiteY161" fmla="*/ 2216757 h 2237474"/>
              <a:gd name="connsiteX162" fmla="*/ 669923 w 12192000"/>
              <a:gd name="connsiteY162" fmla="*/ 2211682 h 2237474"/>
              <a:gd name="connsiteX163" fmla="*/ 648680 w 12192000"/>
              <a:gd name="connsiteY163" fmla="*/ 2206229 h 2237474"/>
              <a:gd name="connsiteX164" fmla="*/ 597225 w 12192000"/>
              <a:gd name="connsiteY164" fmla="*/ 2180999 h 2237474"/>
              <a:gd name="connsiteX165" fmla="*/ 558449 w 12192000"/>
              <a:gd name="connsiteY165" fmla="*/ 2182346 h 2237474"/>
              <a:gd name="connsiteX166" fmla="*/ 550517 w 12192000"/>
              <a:gd name="connsiteY166" fmla="*/ 2182060 h 2237474"/>
              <a:gd name="connsiteX167" fmla="*/ 550309 w 12192000"/>
              <a:gd name="connsiteY167" fmla="*/ 2181825 h 2237474"/>
              <a:gd name="connsiteX168" fmla="*/ 541836 w 12192000"/>
              <a:gd name="connsiteY168" fmla="*/ 2181063 h 2237474"/>
              <a:gd name="connsiteX169" fmla="*/ 536057 w 12192000"/>
              <a:gd name="connsiteY169" fmla="*/ 2181537 h 2237474"/>
              <a:gd name="connsiteX170" fmla="*/ 520671 w 12192000"/>
              <a:gd name="connsiteY170" fmla="*/ 2180980 h 2237474"/>
              <a:gd name="connsiteX171" fmla="*/ 515024 w 12192000"/>
              <a:gd name="connsiteY171" fmla="*/ 2179258 h 2237474"/>
              <a:gd name="connsiteX172" fmla="*/ 512278 w 12192000"/>
              <a:gd name="connsiteY172" fmla="*/ 2176369 h 2237474"/>
              <a:gd name="connsiteX173" fmla="*/ 480419 w 12192000"/>
              <a:gd name="connsiteY173" fmla="*/ 2167807 h 2237474"/>
              <a:gd name="connsiteX174" fmla="*/ 413835 w 12192000"/>
              <a:gd name="connsiteY174" fmla="*/ 2156783 h 2237474"/>
              <a:gd name="connsiteX175" fmla="*/ 376513 w 12192000"/>
              <a:gd name="connsiteY175" fmla="*/ 2154014 h 2237474"/>
              <a:gd name="connsiteX176" fmla="*/ 273386 w 12192000"/>
              <a:gd name="connsiteY176" fmla="*/ 2142551 h 2237474"/>
              <a:gd name="connsiteX177" fmla="*/ 169207 w 12192000"/>
              <a:gd name="connsiteY177" fmla="*/ 2128100 h 2237474"/>
              <a:gd name="connsiteX178" fmla="*/ 93149 w 12192000"/>
              <a:gd name="connsiteY178" fmla="*/ 2105324 h 2237474"/>
              <a:gd name="connsiteX179" fmla="*/ 88109 w 12192000"/>
              <a:gd name="connsiteY179" fmla="*/ 2106704 h 2237474"/>
              <a:gd name="connsiteX180" fmla="*/ 80022 w 12192000"/>
              <a:gd name="connsiteY180" fmla="*/ 2107254 h 2237474"/>
              <a:gd name="connsiteX181" fmla="*/ 79717 w 12192000"/>
              <a:gd name="connsiteY181" fmla="*/ 2107046 h 2237474"/>
              <a:gd name="connsiteX182" fmla="*/ 72352 w 12192000"/>
              <a:gd name="connsiteY182" fmla="*/ 2107991 h 2237474"/>
              <a:gd name="connsiteX183" fmla="*/ 37645 w 12192000"/>
              <a:gd name="connsiteY183" fmla="*/ 2115401 h 2237474"/>
              <a:gd name="connsiteX184" fmla="*/ 4572 w 12192000"/>
              <a:gd name="connsiteY184" fmla="*/ 2111091 h 2237474"/>
              <a:gd name="connsiteX185" fmla="*/ 0 w 12192000"/>
              <a:gd name="connsiteY185" fmla="*/ 2110468 h 2237474"/>
              <a:gd name="connsiteX186" fmla="*/ 0 w 12192000"/>
              <a:gd name="connsiteY18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18916 w 12192000"/>
              <a:gd name="connsiteY119" fmla="*/ 1990867 h 2237474"/>
              <a:gd name="connsiteX120" fmla="*/ 2713522 w 12192000"/>
              <a:gd name="connsiteY120" fmla="*/ 1990173 h 2237474"/>
              <a:gd name="connsiteX121" fmla="*/ 2680597 w 12192000"/>
              <a:gd name="connsiteY121" fmla="*/ 1984996 h 2237474"/>
              <a:gd name="connsiteX122" fmla="*/ 2578178 w 12192000"/>
              <a:gd name="connsiteY122" fmla="*/ 1990531 h 2237474"/>
              <a:gd name="connsiteX123" fmla="*/ 2476147 w 12192000"/>
              <a:gd name="connsiteY123" fmla="*/ 1998305 h 2237474"/>
              <a:gd name="connsiteX124" fmla="*/ 2373568 w 12192000"/>
              <a:gd name="connsiteY124" fmla="*/ 2003219 h 2237474"/>
              <a:gd name="connsiteX125" fmla="*/ 2321399 w 12192000"/>
              <a:gd name="connsiteY125" fmla="*/ 1989467 h 2237474"/>
              <a:gd name="connsiteX126" fmla="*/ 2315525 w 12192000"/>
              <a:gd name="connsiteY126" fmla="*/ 1989708 h 2237474"/>
              <a:gd name="connsiteX127" fmla="*/ 2300792 w 12192000"/>
              <a:gd name="connsiteY127" fmla="*/ 1994290 h 2237474"/>
              <a:gd name="connsiteX128" fmla="*/ 2295469 w 12192000"/>
              <a:gd name="connsiteY128" fmla="*/ 1996659 h 2237474"/>
              <a:gd name="connsiteX129" fmla="*/ 2287219 w 12192000"/>
              <a:gd name="connsiteY129" fmla="*/ 1998750 h 2237474"/>
              <a:gd name="connsiteX130" fmla="*/ 2286948 w 12192000"/>
              <a:gd name="connsiteY130" fmla="*/ 1998596 h 2237474"/>
              <a:gd name="connsiteX131" fmla="*/ 2243069 w 12192000"/>
              <a:gd name="connsiteY131" fmla="*/ 2015111 h 2237474"/>
              <a:gd name="connsiteX132" fmla="*/ 2186609 w 12192000"/>
              <a:gd name="connsiteY132" fmla="*/ 2008263 h 2237474"/>
              <a:gd name="connsiteX133" fmla="*/ 2164831 w 12192000"/>
              <a:gd name="connsiteY133" fmla="*/ 2010143 h 2237474"/>
              <a:gd name="connsiteX134" fmla="*/ 2152836 w 12192000"/>
              <a:gd name="connsiteY134" fmla="*/ 2010048 h 2237474"/>
              <a:gd name="connsiteX135" fmla="*/ 2117102 w 12192000"/>
              <a:gd name="connsiteY135" fmla="*/ 2023004 h 2237474"/>
              <a:gd name="connsiteX136" fmla="*/ 2111935 w 12192000"/>
              <a:gd name="connsiteY136" fmla="*/ 2023163 h 2237474"/>
              <a:gd name="connsiteX137" fmla="*/ 2089991 w 12192000"/>
              <a:gd name="connsiteY137" fmla="*/ 2034193 h 2237474"/>
              <a:gd name="connsiteX138" fmla="*/ 2058061 w 12192000"/>
              <a:gd name="connsiteY138" fmla="*/ 2047942 h 2237474"/>
              <a:gd name="connsiteX139" fmla="*/ 2055737 w 12192000"/>
              <a:gd name="connsiteY139" fmla="*/ 2047704 h 2237474"/>
              <a:gd name="connsiteX140" fmla="*/ 2042244 w 12192000"/>
              <a:gd name="connsiteY140" fmla="*/ 2055560 h 2237474"/>
              <a:gd name="connsiteX141" fmla="*/ 1976224 w 12192000"/>
              <a:gd name="connsiteY141" fmla="*/ 2074257 h 2237474"/>
              <a:gd name="connsiteX142" fmla="*/ 1877728 w 12192000"/>
              <a:gd name="connsiteY142" fmla="*/ 2101004 h 2237474"/>
              <a:gd name="connsiteX143" fmla="*/ 1759056 w 12192000"/>
              <a:gd name="connsiteY143" fmla="*/ 2125608 h 2237474"/>
              <a:gd name="connsiteX144" fmla="*/ 1637948 w 12192000"/>
              <a:gd name="connsiteY144" fmla="*/ 2172597 h 2237474"/>
              <a:gd name="connsiteX145" fmla="*/ 1434549 w 12192000"/>
              <a:gd name="connsiteY145" fmla="*/ 2234522 h 2237474"/>
              <a:gd name="connsiteX146" fmla="*/ 1398481 w 12192000"/>
              <a:gd name="connsiteY146" fmla="*/ 2237074 h 2237474"/>
              <a:gd name="connsiteX147" fmla="*/ 1398407 w 12192000"/>
              <a:gd name="connsiteY147" fmla="*/ 2237095 h 2237474"/>
              <a:gd name="connsiteX148" fmla="*/ 1370962 w 12192000"/>
              <a:gd name="connsiteY148" fmla="*/ 2237474 h 2237474"/>
              <a:gd name="connsiteX149" fmla="*/ 1356367 w 12192000"/>
              <a:gd name="connsiteY149" fmla="*/ 2235089 h 2237474"/>
              <a:gd name="connsiteX150" fmla="*/ 1324828 w 12192000"/>
              <a:gd name="connsiteY150" fmla="*/ 2231968 h 2237474"/>
              <a:gd name="connsiteX151" fmla="*/ 1297744 w 12192000"/>
              <a:gd name="connsiteY151" fmla="*/ 2235849 h 2237474"/>
              <a:gd name="connsiteX152" fmla="*/ 1286236 w 12192000"/>
              <a:gd name="connsiteY152" fmla="*/ 2233135 h 2237474"/>
              <a:gd name="connsiteX153" fmla="*/ 1283504 w 12192000"/>
              <a:gd name="connsiteY153" fmla="*/ 2233797 h 2237474"/>
              <a:gd name="connsiteX154" fmla="*/ 1279765 w 12192000"/>
              <a:gd name="connsiteY154" fmla="*/ 2229639 h 2237474"/>
              <a:gd name="connsiteX155" fmla="*/ 1195347 w 12192000"/>
              <a:gd name="connsiteY155" fmla="*/ 2212354 h 2237474"/>
              <a:gd name="connsiteX156" fmla="*/ 970251 w 12192000"/>
              <a:gd name="connsiteY156" fmla="*/ 2221029 h 2237474"/>
              <a:gd name="connsiteX157" fmla="*/ 812914 w 12192000"/>
              <a:gd name="connsiteY157" fmla="*/ 2202752 h 2237474"/>
              <a:gd name="connsiteX158" fmla="*/ 800195 w 12192000"/>
              <a:gd name="connsiteY158" fmla="*/ 2209407 h 2237474"/>
              <a:gd name="connsiteX159" fmla="*/ 784978 w 12192000"/>
              <a:gd name="connsiteY159" fmla="*/ 2212360 h 2237474"/>
              <a:gd name="connsiteX160" fmla="*/ 681987 w 12192000"/>
              <a:gd name="connsiteY160" fmla="*/ 2216757 h 2237474"/>
              <a:gd name="connsiteX161" fmla="*/ 669923 w 12192000"/>
              <a:gd name="connsiteY161" fmla="*/ 2211682 h 2237474"/>
              <a:gd name="connsiteX162" fmla="*/ 648680 w 12192000"/>
              <a:gd name="connsiteY162" fmla="*/ 2206229 h 2237474"/>
              <a:gd name="connsiteX163" fmla="*/ 597225 w 12192000"/>
              <a:gd name="connsiteY163" fmla="*/ 2180999 h 2237474"/>
              <a:gd name="connsiteX164" fmla="*/ 558449 w 12192000"/>
              <a:gd name="connsiteY164" fmla="*/ 2182346 h 2237474"/>
              <a:gd name="connsiteX165" fmla="*/ 550517 w 12192000"/>
              <a:gd name="connsiteY165" fmla="*/ 2182060 h 2237474"/>
              <a:gd name="connsiteX166" fmla="*/ 550309 w 12192000"/>
              <a:gd name="connsiteY166" fmla="*/ 2181825 h 2237474"/>
              <a:gd name="connsiteX167" fmla="*/ 541836 w 12192000"/>
              <a:gd name="connsiteY167" fmla="*/ 2181063 h 2237474"/>
              <a:gd name="connsiteX168" fmla="*/ 536057 w 12192000"/>
              <a:gd name="connsiteY168" fmla="*/ 2181537 h 2237474"/>
              <a:gd name="connsiteX169" fmla="*/ 520671 w 12192000"/>
              <a:gd name="connsiteY169" fmla="*/ 2180980 h 2237474"/>
              <a:gd name="connsiteX170" fmla="*/ 515024 w 12192000"/>
              <a:gd name="connsiteY170" fmla="*/ 2179258 h 2237474"/>
              <a:gd name="connsiteX171" fmla="*/ 512278 w 12192000"/>
              <a:gd name="connsiteY171" fmla="*/ 2176369 h 2237474"/>
              <a:gd name="connsiteX172" fmla="*/ 480419 w 12192000"/>
              <a:gd name="connsiteY172" fmla="*/ 2167807 h 2237474"/>
              <a:gd name="connsiteX173" fmla="*/ 413835 w 12192000"/>
              <a:gd name="connsiteY173" fmla="*/ 2156783 h 2237474"/>
              <a:gd name="connsiteX174" fmla="*/ 376513 w 12192000"/>
              <a:gd name="connsiteY174" fmla="*/ 2154014 h 2237474"/>
              <a:gd name="connsiteX175" fmla="*/ 273386 w 12192000"/>
              <a:gd name="connsiteY175" fmla="*/ 2142551 h 2237474"/>
              <a:gd name="connsiteX176" fmla="*/ 169207 w 12192000"/>
              <a:gd name="connsiteY176" fmla="*/ 2128100 h 2237474"/>
              <a:gd name="connsiteX177" fmla="*/ 93149 w 12192000"/>
              <a:gd name="connsiteY177" fmla="*/ 2105324 h 2237474"/>
              <a:gd name="connsiteX178" fmla="*/ 88109 w 12192000"/>
              <a:gd name="connsiteY178" fmla="*/ 2106704 h 2237474"/>
              <a:gd name="connsiteX179" fmla="*/ 80022 w 12192000"/>
              <a:gd name="connsiteY179" fmla="*/ 2107254 h 2237474"/>
              <a:gd name="connsiteX180" fmla="*/ 79717 w 12192000"/>
              <a:gd name="connsiteY180" fmla="*/ 2107046 h 2237474"/>
              <a:gd name="connsiteX181" fmla="*/ 72352 w 12192000"/>
              <a:gd name="connsiteY181" fmla="*/ 2107991 h 2237474"/>
              <a:gd name="connsiteX182" fmla="*/ 37645 w 12192000"/>
              <a:gd name="connsiteY182" fmla="*/ 2115401 h 2237474"/>
              <a:gd name="connsiteX183" fmla="*/ 4572 w 12192000"/>
              <a:gd name="connsiteY183" fmla="*/ 2111091 h 2237474"/>
              <a:gd name="connsiteX184" fmla="*/ 0 w 12192000"/>
              <a:gd name="connsiteY184" fmla="*/ 2110468 h 2237474"/>
              <a:gd name="connsiteX185" fmla="*/ 0 w 12192000"/>
              <a:gd name="connsiteY18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86948 w 12192000"/>
              <a:gd name="connsiteY129" fmla="*/ 1998596 h 2237474"/>
              <a:gd name="connsiteX130" fmla="*/ 2243069 w 12192000"/>
              <a:gd name="connsiteY130" fmla="*/ 2015111 h 2237474"/>
              <a:gd name="connsiteX131" fmla="*/ 2186609 w 12192000"/>
              <a:gd name="connsiteY131" fmla="*/ 2008263 h 2237474"/>
              <a:gd name="connsiteX132" fmla="*/ 2164831 w 12192000"/>
              <a:gd name="connsiteY132" fmla="*/ 2010143 h 2237474"/>
              <a:gd name="connsiteX133" fmla="*/ 2152836 w 12192000"/>
              <a:gd name="connsiteY133" fmla="*/ 2010048 h 2237474"/>
              <a:gd name="connsiteX134" fmla="*/ 2117102 w 12192000"/>
              <a:gd name="connsiteY134" fmla="*/ 2023004 h 2237474"/>
              <a:gd name="connsiteX135" fmla="*/ 2111935 w 12192000"/>
              <a:gd name="connsiteY135" fmla="*/ 2023163 h 2237474"/>
              <a:gd name="connsiteX136" fmla="*/ 2089991 w 12192000"/>
              <a:gd name="connsiteY136" fmla="*/ 2034193 h 2237474"/>
              <a:gd name="connsiteX137" fmla="*/ 2058061 w 12192000"/>
              <a:gd name="connsiteY137" fmla="*/ 2047942 h 2237474"/>
              <a:gd name="connsiteX138" fmla="*/ 2055737 w 12192000"/>
              <a:gd name="connsiteY138" fmla="*/ 2047704 h 2237474"/>
              <a:gd name="connsiteX139" fmla="*/ 2042244 w 12192000"/>
              <a:gd name="connsiteY139" fmla="*/ 2055560 h 2237474"/>
              <a:gd name="connsiteX140" fmla="*/ 1976224 w 12192000"/>
              <a:gd name="connsiteY140" fmla="*/ 2074257 h 2237474"/>
              <a:gd name="connsiteX141" fmla="*/ 1877728 w 12192000"/>
              <a:gd name="connsiteY141" fmla="*/ 2101004 h 2237474"/>
              <a:gd name="connsiteX142" fmla="*/ 1759056 w 12192000"/>
              <a:gd name="connsiteY142" fmla="*/ 2125608 h 2237474"/>
              <a:gd name="connsiteX143" fmla="*/ 1637948 w 12192000"/>
              <a:gd name="connsiteY143" fmla="*/ 2172597 h 2237474"/>
              <a:gd name="connsiteX144" fmla="*/ 1434549 w 12192000"/>
              <a:gd name="connsiteY144" fmla="*/ 2234522 h 2237474"/>
              <a:gd name="connsiteX145" fmla="*/ 1398481 w 12192000"/>
              <a:gd name="connsiteY145" fmla="*/ 2237074 h 2237474"/>
              <a:gd name="connsiteX146" fmla="*/ 1398407 w 12192000"/>
              <a:gd name="connsiteY146" fmla="*/ 2237095 h 2237474"/>
              <a:gd name="connsiteX147" fmla="*/ 1370962 w 12192000"/>
              <a:gd name="connsiteY147" fmla="*/ 2237474 h 2237474"/>
              <a:gd name="connsiteX148" fmla="*/ 1356367 w 12192000"/>
              <a:gd name="connsiteY148" fmla="*/ 2235089 h 2237474"/>
              <a:gd name="connsiteX149" fmla="*/ 1324828 w 12192000"/>
              <a:gd name="connsiteY149" fmla="*/ 2231968 h 2237474"/>
              <a:gd name="connsiteX150" fmla="*/ 1297744 w 12192000"/>
              <a:gd name="connsiteY150" fmla="*/ 2235849 h 2237474"/>
              <a:gd name="connsiteX151" fmla="*/ 1286236 w 12192000"/>
              <a:gd name="connsiteY151" fmla="*/ 2233135 h 2237474"/>
              <a:gd name="connsiteX152" fmla="*/ 1283504 w 12192000"/>
              <a:gd name="connsiteY152" fmla="*/ 2233797 h 2237474"/>
              <a:gd name="connsiteX153" fmla="*/ 1279765 w 12192000"/>
              <a:gd name="connsiteY153" fmla="*/ 2229639 h 2237474"/>
              <a:gd name="connsiteX154" fmla="*/ 1195347 w 12192000"/>
              <a:gd name="connsiteY154" fmla="*/ 2212354 h 2237474"/>
              <a:gd name="connsiteX155" fmla="*/ 970251 w 12192000"/>
              <a:gd name="connsiteY155" fmla="*/ 2221029 h 2237474"/>
              <a:gd name="connsiteX156" fmla="*/ 812914 w 12192000"/>
              <a:gd name="connsiteY156" fmla="*/ 2202752 h 2237474"/>
              <a:gd name="connsiteX157" fmla="*/ 800195 w 12192000"/>
              <a:gd name="connsiteY157" fmla="*/ 2209407 h 2237474"/>
              <a:gd name="connsiteX158" fmla="*/ 784978 w 12192000"/>
              <a:gd name="connsiteY158" fmla="*/ 2212360 h 2237474"/>
              <a:gd name="connsiteX159" fmla="*/ 681987 w 12192000"/>
              <a:gd name="connsiteY159" fmla="*/ 2216757 h 2237474"/>
              <a:gd name="connsiteX160" fmla="*/ 669923 w 12192000"/>
              <a:gd name="connsiteY160" fmla="*/ 2211682 h 2237474"/>
              <a:gd name="connsiteX161" fmla="*/ 648680 w 12192000"/>
              <a:gd name="connsiteY161" fmla="*/ 2206229 h 2237474"/>
              <a:gd name="connsiteX162" fmla="*/ 597225 w 12192000"/>
              <a:gd name="connsiteY162" fmla="*/ 2180999 h 2237474"/>
              <a:gd name="connsiteX163" fmla="*/ 558449 w 12192000"/>
              <a:gd name="connsiteY163" fmla="*/ 2182346 h 2237474"/>
              <a:gd name="connsiteX164" fmla="*/ 550517 w 12192000"/>
              <a:gd name="connsiteY164" fmla="*/ 2182060 h 2237474"/>
              <a:gd name="connsiteX165" fmla="*/ 550309 w 12192000"/>
              <a:gd name="connsiteY165" fmla="*/ 2181825 h 2237474"/>
              <a:gd name="connsiteX166" fmla="*/ 541836 w 12192000"/>
              <a:gd name="connsiteY166" fmla="*/ 2181063 h 2237474"/>
              <a:gd name="connsiteX167" fmla="*/ 536057 w 12192000"/>
              <a:gd name="connsiteY167" fmla="*/ 2181537 h 2237474"/>
              <a:gd name="connsiteX168" fmla="*/ 520671 w 12192000"/>
              <a:gd name="connsiteY168" fmla="*/ 2180980 h 2237474"/>
              <a:gd name="connsiteX169" fmla="*/ 515024 w 12192000"/>
              <a:gd name="connsiteY169" fmla="*/ 2179258 h 2237474"/>
              <a:gd name="connsiteX170" fmla="*/ 512278 w 12192000"/>
              <a:gd name="connsiteY170" fmla="*/ 2176369 h 2237474"/>
              <a:gd name="connsiteX171" fmla="*/ 480419 w 12192000"/>
              <a:gd name="connsiteY171" fmla="*/ 2167807 h 2237474"/>
              <a:gd name="connsiteX172" fmla="*/ 413835 w 12192000"/>
              <a:gd name="connsiteY172" fmla="*/ 2156783 h 2237474"/>
              <a:gd name="connsiteX173" fmla="*/ 376513 w 12192000"/>
              <a:gd name="connsiteY173" fmla="*/ 2154014 h 2237474"/>
              <a:gd name="connsiteX174" fmla="*/ 273386 w 12192000"/>
              <a:gd name="connsiteY174" fmla="*/ 2142551 h 2237474"/>
              <a:gd name="connsiteX175" fmla="*/ 169207 w 12192000"/>
              <a:gd name="connsiteY175" fmla="*/ 2128100 h 2237474"/>
              <a:gd name="connsiteX176" fmla="*/ 93149 w 12192000"/>
              <a:gd name="connsiteY176" fmla="*/ 2105324 h 2237474"/>
              <a:gd name="connsiteX177" fmla="*/ 88109 w 12192000"/>
              <a:gd name="connsiteY177" fmla="*/ 2106704 h 2237474"/>
              <a:gd name="connsiteX178" fmla="*/ 80022 w 12192000"/>
              <a:gd name="connsiteY178" fmla="*/ 2107254 h 2237474"/>
              <a:gd name="connsiteX179" fmla="*/ 79717 w 12192000"/>
              <a:gd name="connsiteY179" fmla="*/ 2107046 h 2237474"/>
              <a:gd name="connsiteX180" fmla="*/ 72352 w 12192000"/>
              <a:gd name="connsiteY180" fmla="*/ 2107991 h 2237474"/>
              <a:gd name="connsiteX181" fmla="*/ 37645 w 12192000"/>
              <a:gd name="connsiteY181" fmla="*/ 2115401 h 2237474"/>
              <a:gd name="connsiteX182" fmla="*/ 4572 w 12192000"/>
              <a:gd name="connsiteY182" fmla="*/ 2111091 h 2237474"/>
              <a:gd name="connsiteX183" fmla="*/ 0 w 12192000"/>
              <a:gd name="connsiteY183" fmla="*/ 2110468 h 2237474"/>
              <a:gd name="connsiteX184" fmla="*/ 0 w 12192000"/>
              <a:gd name="connsiteY18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43069 w 12192000"/>
              <a:gd name="connsiteY129" fmla="*/ 2015111 h 2237474"/>
              <a:gd name="connsiteX130" fmla="*/ 2186609 w 12192000"/>
              <a:gd name="connsiteY130" fmla="*/ 2008263 h 2237474"/>
              <a:gd name="connsiteX131" fmla="*/ 2164831 w 12192000"/>
              <a:gd name="connsiteY131" fmla="*/ 2010143 h 2237474"/>
              <a:gd name="connsiteX132" fmla="*/ 2152836 w 12192000"/>
              <a:gd name="connsiteY132" fmla="*/ 2010048 h 2237474"/>
              <a:gd name="connsiteX133" fmla="*/ 2117102 w 12192000"/>
              <a:gd name="connsiteY133" fmla="*/ 2023004 h 2237474"/>
              <a:gd name="connsiteX134" fmla="*/ 2111935 w 12192000"/>
              <a:gd name="connsiteY134" fmla="*/ 2023163 h 2237474"/>
              <a:gd name="connsiteX135" fmla="*/ 2089991 w 12192000"/>
              <a:gd name="connsiteY135" fmla="*/ 2034193 h 2237474"/>
              <a:gd name="connsiteX136" fmla="*/ 2058061 w 12192000"/>
              <a:gd name="connsiteY136" fmla="*/ 2047942 h 2237474"/>
              <a:gd name="connsiteX137" fmla="*/ 2055737 w 12192000"/>
              <a:gd name="connsiteY137" fmla="*/ 2047704 h 2237474"/>
              <a:gd name="connsiteX138" fmla="*/ 2042244 w 12192000"/>
              <a:gd name="connsiteY138" fmla="*/ 2055560 h 2237474"/>
              <a:gd name="connsiteX139" fmla="*/ 1976224 w 12192000"/>
              <a:gd name="connsiteY139" fmla="*/ 2074257 h 2237474"/>
              <a:gd name="connsiteX140" fmla="*/ 1877728 w 12192000"/>
              <a:gd name="connsiteY140" fmla="*/ 2101004 h 2237474"/>
              <a:gd name="connsiteX141" fmla="*/ 1759056 w 12192000"/>
              <a:gd name="connsiteY141" fmla="*/ 2125608 h 2237474"/>
              <a:gd name="connsiteX142" fmla="*/ 1637948 w 12192000"/>
              <a:gd name="connsiteY142" fmla="*/ 2172597 h 2237474"/>
              <a:gd name="connsiteX143" fmla="*/ 1434549 w 12192000"/>
              <a:gd name="connsiteY143" fmla="*/ 2234522 h 2237474"/>
              <a:gd name="connsiteX144" fmla="*/ 1398481 w 12192000"/>
              <a:gd name="connsiteY144" fmla="*/ 2237074 h 2237474"/>
              <a:gd name="connsiteX145" fmla="*/ 1398407 w 12192000"/>
              <a:gd name="connsiteY145" fmla="*/ 2237095 h 2237474"/>
              <a:gd name="connsiteX146" fmla="*/ 1370962 w 12192000"/>
              <a:gd name="connsiteY146" fmla="*/ 2237474 h 2237474"/>
              <a:gd name="connsiteX147" fmla="*/ 1356367 w 12192000"/>
              <a:gd name="connsiteY147" fmla="*/ 2235089 h 2237474"/>
              <a:gd name="connsiteX148" fmla="*/ 1324828 w 12192000"/>
              <a:gd name="connsiteY148" fmla="*/ 2231968 h 2237474"/>
              <a:gd name="connsiteX149" fmla="*/ 1297744 w 12192000"/>
              <a:gd name="connsiteY149" fmla="*/ 2235849 h 2237474"/>
              <a:gd name="connsiteX150" fmla="*/ 1286236 w 12192000"/>
              <a:gd name="connsiteY150" fmla="*/ 2233135 h 2237474"/>
              <a:gd name="connsiteX151" fmla="*/ 1283504 w 12192000"/>
              <a:gd name="connsiteY151" fmla="*/ 2233797 h 2237474"/>
              <a:gd name="connsiteX152" fmla="*/ 1279765 w 12192000"/>
              <a:gd name="connsiteY152" fmla="*/ 2229639 h 2237474"/>
              <a:gd name="connsiteX153" fmla="*/ 1195347 w 12192000"/>
              <a:gd name="connsiteY153" fmla="*/ 2212354 h 2237474"/>
              <a:gd name="connsiteX154" fmla="*/ 970251 w 12192000"/>
              <a:gd name="connsiteY154" fmla="*/ 2221029 h 2237474"/>
              <a:gd name="connsiteX155" fmla="*/ 812914 w 12192000"/>
              <a:gd name="connsiteY155" fmla="*/ 2202752 h 2237474"/>
              <a:gd name="connsiteX156" fmla="*/ 800195 w 12192000"/>
              <a:gd name="connsiteY156" fmla="*/ 2209407 h 2237474"/>
              <a:gd name="connsiteX157" fmla="*/ 784978 w 12192000"/>
              <a:gd name="connsiteY157" fmla="*/ 2212360 h 2237474"/>
              <a:gd name="connsiteX158" fmla="*/ 681987 w 12192000"/>
              <a:gd name="connsiteY158" fmla="*/ 2216757 h 2237474"/>
              <a:gd name="connsiteX159" fmla="*/ 669923 w 12192000"/>
              <a:gd name="connsiteY159" fmla="*/ 2211682 h 2237474"/>
              <a:gd name="connsiteX160" fmla="*/ 648680 w 12192000"/>
              <a:gd name="connsiteY160" fmla="*/ 2206229 h 2237474"/>
              <a:gd name="connsiteX161" fmla="*/ 597225 w 12192000"/>
              <a:gd name="connsiteY161" fmla="*/ 2180999 h 2237474"/>
              <a:gd name="connsiteX162" fmla="*/ 558449 w 12192000"/>
              <a:gd name="connsiteY162" fmla="*/ 2182346 h 2237474"/>
              <a:gd name="connsiteX163" fmla="*/ 550517 w 12192000"/>
              <a:gd name="connsiteY163" fmla="*/ 2182060 h 2237474"/>
              <a:gd name="connsiteX164" fmla="*/ 550309 w 12192000"/>
              <a:gd name="connsiteY164" fmla="*/ 2181825 h 2237474"/>
              <a:gd name="connsiteX165" fmla="*/ 541836 w 12192000"/>
              <a:gd name="connsiteY165" fmla="*/ 2181063 h 2237474"/>
              <a:gd name="connsiteX166" fmla="*/ 536057 w 12192000"/>
              <a:gd name="connsiteY166" fmla="*/ 2181537 h 2237474"/>
              <a:gd name="connsiteX167" fmla="*/ 520671 w 12192000"/>
              <a:gd name="connsiteY167" fmla="*/ 2180980 h 2237474"/>
              <a:gd name="connsiteX168" fmla="*/ 515024 w 12192000"/>
              <a:gd name="connsiteY168" fmla="*/ 2179258 h 2237474"/>
              <a:gd name="connsiteX169" fmla="*/ 512278 w 12192000"/>
              <a:gd name="connsiteY169" fmla="*/ 2176369 h 2237474"/>
              <a:gd name="connsiteX170" fmla="*/ 480419 w 12192000"/>
              <a:gd name="connsiteY170" fmla="*/ 2167807 h 2237474"/>
              <a:gd name="connsiteX171" fmla="*/ 413835 w 12192000"/>
              <a:gd name="connsiteY171" fmla="*/ 2156783 h 2237474"/>
              <a:gd name="connsiteX172" fmla="*/ 376513 w 12192000"/>
              <a:gd name="connsiteY172" fmla="*/ 2154014 h 2237474"/>
              <a:gd name="connsiteX173" fmla="*/ 273386 w 12192000"/>
              <a:gd name="connsiteY173" fmla="*/ 2142551 h 2237474"/>
              <a:gd name="connsiteX174" fmla="*/ 169207 w 12192000"/>
              <a:gd name="connsiteY174" fmla="*/ 2128100 h 2237474"/>
              <a:gd name="connsiteX175" fmla="*/ 93149 w 12192000"/>
              <a:gd name="connsiteY175" fmla="*/ 2105324 h 2237474"/>
              <a:gd name="connsiteX176" fmla="*/ 88109 w 12192000"/>
              <a:gd name="connsiteY176" fmla="*/ 2106704 h 2237474"/>
              <a:gd name="connsiteX177" fmla="*/ 80022 w 12192000"/>
              <a:gd name="connsiteY177" fmla="*/ 2107254 h 2237474"/>
              <a:gd name="connsiteX178" fmla="*/ 79717 w 12192000"/>
              <a:gd name="connsiteY178" fmla="*/ 2107046 h 2237474"/>
              <a:gd name="connsiteX179" fmla="*/ 72352 w 12192000"/>
              <a:gd name="connsiteY179" fmla="*/ 2107991 h 2237474"/>
              <a:gd name="connsiteX180" fmla="*/ 37645 w 12192000"/>
              <a:gd name="connsiteY180" fmla="*/ 2115401 h 2237474"/>
              <a:gd name="connsiteX181" fmla="*/ 4572 w 12192000"/>
              <a:gd name="connsiteY181" fmla="*/ 2111091 h 2237474"/>
              <a:gd name="connsiteX182" fmla="*/ 0 w 12192000"/>
              <a:gd name="connsiteY182" fmla="*/ 2110468 h 2237474"/>
              <a:gd name="connsiteX183" fmla="*/ 0 w 12192000"/>
              <a:gd name="connsiteY18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87219 w 12192000"/>
              <a:gd name="connsiteY127" fmla="*/ 1998750 h 2237474"/>
              <a:gd name="connsiteX128" fmla="*/ 2243069 w 12192000"/>
              <a:gd name="connsiteY128" fmla="*/ 2015111 h 2237474"/>
              <a:gd name="connsiteX129" fmla="*/ 2186609 w 12192000"/>
              <a:gd name="connsiteY129" fmla="*/ 2008263 h 2237474"/>
              <a:gd name="connsiteX130" fmla="*/ 2164831 w 12192000"/>
              <a:gd name="connsiteY130" fmla="*/ 2010143 h 2237474"/>
              <a:gd name="connsiteX131" fmla="*/ 2152836 w 12192000"/>
              <a:gd name="connsiteY131" fmla="*/ 2010048 h 2237474"/>
              <a:gd name="connsiteX132" fmla="*/ 2117102 w 12192000"/>
              <a:gd name="connsiteY132" fmla="*/ 2023004 h 2237474"/>
              <a:gd name="connsiteX133" fmla="*/ 2111935 w 12192000"/>
              <a:gd name="connsiteY133" fmla="*/ 2023163 h 2237474"/>
              <a:gd name="connsiteX134" fmla="*/ 2089991 w 12192000"/>
              <a:gd name="connsiteY134" fmla="*/ 2034193 h 2237474"/>
              <a:gd name="connsiteX135" fmla="*/ 2058061 w 12192000"/>
              <a:gd name="connsiteY135" fmla="*/ 2047942 h 2237474"/>
              <a:gd name="connsiteX136" fmla="*/ 2055737 w 12192000"/>
              <a:gd name="connsiteY136" fmla="*/ 2047704 h 2237474"/>
              <a:gd name="connsiteX137" fmla="*/ 2042244 w 12192000"/>
              <a:gd name="connsiteY137" fmla="*/ 2055560 h 2237474"/>
              <a:gd name="connsiteX138" fmla="*/ 1976224 w 12192000"/>
              <a:gd name="connsiteY138" fmla="*/ 2074257 h 2237474"/>
              <a:gd name="connsiteX139" fmla="*/ 1877728 w 12192000"/>
              <a:gd name="connsiteY139" fmla="*/ 2101004 h 2237474"/>
              <a:gd name="connsiteX140" fmla="*/ 1759056 w 12192000"/>
              <a:gd name="connsiteY140" fmla="*/ 2125608 h 2237474"/>
              <a:gd name="connsiteX141" fmla="*/ 1637948 w 12192000"/>
              <a:gd name="connsiteY141" fmla="*/ 2172597 h 2237474"/>
              <a:gd name="connsiteX142" fmla="*/ 1434549 w 12192000"/>
              <a:gd name="connsiteY142" fmla="*/ 2234522 h 2237474"/>
              <a:gd name="connsiteX143" fmla="*/ 1398481 w 12192000"/>
              <a:gd name="connsiteY143" fmla="*/ 2237074 h 2237474"/>
              <a:gd name="connsiteX144" fmla="*/ 1398407 w 12192000"/>
              <a:gd name="connsiteY144" fmla="*/ 2237095 h 2237474"/>
              <a:gd name="connsiteX145" fmla="*/ 1370962 w 12192000"/>
              <a:gd name="connsiteY145" fmla="*/ 2237474 h 2237474"/>
              <a:gd name="connsiteX146" fmla="*/ 1356367 w 12192000"/>
              <a:gd name="connsiteY146" fmla="*/ 2235089 h 2237474"/>
              <a:gd name="connsiteX147" fmla="*/ 1324828 w 12192000"/>
              <a:gd name="connsiteY147" fmla="*/ 2231968 h 2237474"/>
              <a:gd name="connsiteX148" fmla="*/ 1297744 w 12192000"/>
              <a:gd name="connsiteY148" fmla="*/ 2235849 h 2237474"/>
              <a:gd name="connsiteX149" fmla="*/ 1286236 w 12192000"/>
              <a:gd name="connsiteY149" fmla="*/ 2233135 h 2237474"/>
              <a:gd name="connsiteX150" fmla="*/ 1283504 w 12192000"/>
              <a:gd name="connsiteY150" fmla="*/ 2233797 h 2237474"/>
              <a:gd name="connsiteX151" fmla="*/ 1279765 w 12192000"/>
              <a:gd name="connsiteY151" fmla="*/ 2229639 h 2237474"/>
              <a:gd name="connsiteX152" fmla="*/ 1195347 w 12192000"/>
              <a:gd name="connsiteY152" fmla="*/ 2212354 h 2237474"/>
              <a:gd name="connsiteX153" fmla="*/ 970251 w 12192000"/>
              <a:gd name="connsiteY153" fmla="*/ 2221029 h 2237474"/>
              <a:gd name="connsiteX154" fmla="*/ 812914 w 12192000"/>
              <a:gd name="connsiteY154" fmla="*/ 2202752 h 2237474"/>
              <a:gd name="connsiteX155" fmla="*/ 800195 w 12192000"/>
              <a:gd name="connsiteY155" fmla="*/ 2209407 h 2237474"/>
              <a:gd name="connsiteX156" fmla="*/ 784978 w 12192000"/>
              <a:gd name="connsiteY156" fmla="*/ 2212360 h 2237474"/>
              <a:gd name="connsiteX157" fmla="*/ 681987 w 12192000"/>
              <a:gd name="connsiteY157" fmla="*/ 2216757 h 2237474"/>
              <a:gd name="connsiteX158" fmla="*/ 669923 w 12192000"/>
              <a:gd name="connsiteY158" fmla="*/ 2211682 h 2237474"/>
              <a:gd name="connsiteX159" fmla="*/ 648680 w 12192000"/>
              <a:gd name="connsiteY159" fmla="*/ 2206229 h 2237474"/>
              <a:gd name="connsiteX160" fmla="*/ 597225 w 12192000"/>
              <a:gd name="connsiteY160" fmla="*/ 2180999 h 2237474"/>
              <a:gd name="connsiteX161" fmla="*/ 558449 w 12192000"/>
              <a:gd name="connsiteY161" fmla="*/ 2182346 h 2237474"/>
              <a:gd name="connsiteX162" fmla="*/ 550517 w 12192000"/>
              <a:gd name="connsiteY162" fmla="*/ 2182060 h 2237474"/>
              <a:gd name="connsiteX163" fmla="*/ 550309 w 12192000"/>
              <a:gd name="connsiteY163" fmla="*/ 2181825 h 2237474"/>
              <a:gd name="connsiteX164" fmla="*/ 541836 w 12192000"/>
              <a:gd name="connsiteY164" fmla="*/ 2181063 h 2237474"/>
              <a:gd name="connsiteX165" fmla="*/ 536057 w 12192000"/>
              <a:gd name="connsiteY165" fmla="*/ 2181537 h 2237474"/>
              <a:gd name="connsiteX166" fmla="*/ 520671 w 12192000"/>
              <a:gd name="connsiteY166" fmla="*/ 2180980 h 2237474"/>
              <a:gd name="connsiteX167" fmla="*/ 515024 w 12192000"/>
              <a:gd name="connsiteY167" fmla="*/ 2179258 h 2237474"/>
              <a:gd name="connsiteX168" fmla="*/ 512278 w 12192000"/>
              <a:gd name="connsiteY168" fmla="*/ 2176369 h 2237474"/>
              <a:gd name="connsiteX169" fmla="*/ 480419 w 12192000"/>
              <a:gd name="connsiteY169" fmla="*/ 2167807 h 2237474"/>
              <a:gd name="connsiteX170" fmla="*/ 413835 w 12192000"/>
              <a:gd name="connsiteY170" fmla="*/ 2156783 h 2237474"/>
              <a:gd name="connsiteX171" fmla="*/ 376513 w 12192000"/>
              <a:gd name="connsiteY171" fmla="*/ 2154014 h 2237474"/>
              <a:gd name="connsiteX172" fmla="*/ 273386 w 12192000"/>
              <a:gd name="connsiteY172" fmla="*/ 2142551 h 2237474"/>
              <a:gd name="connsiteX173" fmla="*/ 169207 w 12192000"/>
              <a:gd name="connsiteY173" fmla="*/ 2128100 h 2237474"/>
              <a:gd name="connsiteX174" fmla="*/ 93149 w 12192000"/>
              <a:gd name="connsiteY174" fmla="*/ 2105324 h 2237474"/>
              <a:gd name="connsiteX175" fmla="*/ 88109 w 12192000"/>
              <a:gd name="connsiteY175" fmla="*/ 2106704 h 2237474"/>
              <a:gd name="connsiteX176" fmla="*/ 80022 w 12192000"/>
              <a:gd name="connsiteY176" fmla="*/ 2107254 h 2237474"/>
              <a:gd name="connsiteX177" fmla="*/ 79717 w 12192000"/>
              <a:gd name="connsiteY177" fmla="*/ 2107046 h 2237474"/>
              <a:gd name="connsiteX178" fmla="*/ 72352 w 12192000"/>
              <a:gd name="connsiteY178" fmla="*/ 2107991 h 2237474"/>
              <a:gd name="connsiteX179" fmla="*/ 37645 w 12192000"/>
              <a:gd name="connsiteY179" fmla="*/ 2115401 h 2237474"/>
              <a:gd name="connsiteX180" fmla="*/ 4572 w 12192000"/>
              <a:gd name="connsiteY180" fmla="*/ 2111091 h 2237474"/>
              <a:gd name="connsiteX181" fmla="*/ 0 w 12192000"/>
              <a:gd name="connsiteY181" fmla="*/ 2110468 h 2237474"/>
              <a:gd name="connsiteX182" fmla="*/ 0 w 12192000"/>
              <a:gd name="connsiteY18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15525 w 12192000"/>
              <a:gd name="connsiteY124" fmla="*/ 1989708 h 2237474"/>
              <a:gd name="connsiteX125" fmla="*/ 2300792 w 12192000"/>
              <a:gd name="connsiteY125" fmla="*/ 1994290 h 2237474"/>
              <a:gd name="connsiteX126" fmla="*/ 2287219 w 12192000"/>
              <a:gd name="connsiteY126" fmla="*/ 1998750 h 2237474"/>
              <a:gd name="connsiteX127" fmla="*/ 2243069 w 12192000"/>
              <a:gd name="connsiteY127" fmla="*/ 2015111 h 2237474"/>
              <a:gd name="connsiteX128" fmla="*/ 2186609 w 12192000"/>
              <a:gd name="connsiteY128" fmla="*/ 2008263 h 2237474"/>
              <a:gd name="connsiteX129" fmla="*/ 2164831 w 12192000"/>
              <a:gd name="connsiteY129" fmla="*/ 2010143 h 2237474"/>
              <a:gd name="connsiteX130" fmla="*/ 2152836 w 12192000"/>
              <a:gd name="connsiteY130" fmla="*/ 2010048 h 2237474"/>
              <a:gd name="connsiteX131" fmla="*/ 2117102 w 12192000"/>
              <a:gd name="connsiteY131" fmla="*/ 2023004 h 2237474"/>
              <a:gd name="connsiteX132" fmla="*/ 2111935 w 12192000"/>
              <a:gd name="connsiteY132" fmla="*/ 2023163 h 2237474"/>
              <a:gd name="connsiteX133" fmla="*/ 2089991 w 12192000"/>
              <a:gd name="connsiteY133" fmla="*/ 2034193 h 2237474"/>
              <a:gd name="connsiteX134" fmla="*/ 2058061 w 12192000"/>
              <a:gd name="connsiteY134" fmla="*/ 2047942 h 2237474"/>
              <a:gd name="connsiteX135" fmla="*/ 2055737 w 12192000"/>
              <a:gd name="connsiteY135" fmla="*/ 2047704 h 2237474"/>
              <a:gd name="connsiteX136" fmla="*/ 2042244 w 12192000"/>
              <a:gd name="connsiteY136" fmla="*/ 2055560 h 2237474"/>
              <a:gd name="connsiteX137" fmla="*/ 1976224 w 12192000"/>
              <a:gd name="connsiteY137" fmla="*/ 2074257 h 2237474"/>
              <a:gd name="connsiteX138" fmla="*/ 1877728 w 12192000"/>
              <a:gd name="connsiteY138" fmla="*/ 2101004 h 2237474"/>
              <a:gd name="connsiteX139" fmla="*/ 1759056 w 12192000"/>
              <a:gd name="connsiteY139" fmla="*/ 2125608 h 2237474"/>
              <a:gd name="connsiteX140" fmla="*/ 1637948 w 12192000"/>
              <a:gd name="connsiteY140" fmla="*/ 2172597 h 2237474"/>
              <a:gd name="connsiteX141" fmla="*/ 1434549 w 12192000"/>
              <a:gd name="connsiteY141" fmla="*/ 2234522 h 2237474"/>
              <a:gd name="connsiteX142" fmla="*/ 1398481 w 12192000"/>
              <a:gd name="connsiteY142" fmla="*/ 2237074 h 2237474"/>
              <a:gd name="connsiteX143" fmla="*/ 1398407 w 12192000"/>
              <a:gd name="connsiteY143" fmla="*/ 2237095 h 2237474"/>
              <a:gd name="connsiteX144" fmla="*/ 1370962 w 12192000"/>
              <a:gd name="connsiteY144" fmla="*/ 2237474 h 2237474"/>
              <a:gd name="connsiteX145" fmla="*/ 1356367 w 12192000"/>
              <a:gd name="connsiteY145" fmla="*/ 2235089 h 2237474"/>
              <a:gd name="connsiteX146" fmla="*/ 1324828 w 12192000"/>
              <a:gd name="connsiteY146" fmla="*/ 2231968 h 2237474"/>
              <a:gd name="connsiteX147" fmla="*/ 1297744 w 12192000"/>
              <a:gd name="connsiteY147" fmla="*/ 2235849 h 2237474"/>
              <a:gd name="connsiteX148" fmla="*/ 1286236 w 12192000"/>
              <a:gd name="connsiteY148" fmla="*/ 2233135 h 2237474"/>
              <a:gd name="connsiteX149" fmla="*/ 1283504 w 12192000"/>
              <a:gd name="connsiteY149" fmla="*/ 2233797 h 2237474"/>
              <a:gd name="connsiteX150" fmla="*/ 1279765 w 12192000"/>
              <a:gd name="connsiteY150" fmla="*/ 2229639 h 2237474"/>
              <a:gd name="connsiteX151" fmla="*/ 1195347 w 12192000"/>
              <a:gd name="connsiteY151" fmla="*/ 2212354 h 2237474"/>
              <a:gd name="connsiteX152" fmla="*/ 970251 w 12192000"/>
              <a:gd name="connsiteY152" fmla="*/ 2221029 h 2237474"/>
              <a:gd name="connsiteX153" fmla="*/ 812914 w 12192000"/>
              <a:gd name="connsiteY153" fmla="*/ 2202752 h 2237474"/>
              <a:gd name="connsiteX154" fmla="*/ 800195 w 12192000"/>
              <a:gd name="connsiteY154" fmla="*/ 2209407 h 2237474"/>
              <a:gd name="connsiteX155" fmla="*/ 784978 w 12192000"/>
              <a:gd name="connsiteY155" fmla="*/ 2212360 h 2237474"/>
              <a:gd name="connsiteX156" fmla="*/ 681987 w 12192000"/>
              <a:gd name="connsiteY156" fmla="*/ 2216757 h 2237474"/>
              <a:gd name="connsiteX157" fmla="*/ 669923 w 12192000"/>
              <a:gd name="connsiteY157" fmla="*/ 2211682 h 2237474"/>
              <a:gd name="connsiteX158" fmla="*/ 648680 w 12192000"/>
              <a:gd name="connsiteY158" fmla="*/ 2206229 h 2237474"/>
              <a:gd name="connsiteX159" fmla="*/ 597225 w 12192000"/>
              <a:gd name="connsiteY159" fmla="*/ 2180999 h 2237474"/>
              <a:gd name="connsiteX160" fmla="*/ 558449 w 12192000"/>
              <a:gd name="connsiteY160" fmla="*/ 2182346 h 2237474"/>
              <a:gd name="connsiteX161" fmla="*/ 550517 w 12192000"/>
              <a:gd name="connsiteY161" fmla="*/ 2182060 h 2237474"/>
              <a:gd name="connsiteX162" fmla="*/ 550309 w 12192000"/>
              <a:gd name="connsiteY162" fmla="*/ 2181825 h 2237474"/>
              <a:gd name="connsiteX163" fmla="*/ 541836 w 12192000"/>
              <a:gd name="connsiteY163" fmla="*/ 2181063 h 2237474"/>
              <a:gd name="connsiteX164" fmla="*/ 536057 w 12192000"/>
              <a:gd name="connsiteY164" fmla="*/ 2181537 h 2237474"/>
              <a:gd name="connsiteX165" fmla="*/ 520671 w 12192000"/>
              <a:gd name="connsiteY165" fmla="*/ 2180980 h 2237474"/>
              <a:gd name="connsiteX166" fmla="*/ 515024 w 12192000"/>
              <a:gd name="connsiteY166" fmla="*/ 2179258 h 2237474"/>
              <a:gd name="connsiteX167" fmla="*/ 512278 w 12192000"/>
              <a:gd name="connsiteY167" fmla="*/ 2176369 h 2237474"/>
              <a:gd name="connsiteX168" fmla="*/ 480419 w 12192000"/>
              <a:gd name="connsiteY168" fmla="*/ 2167807 h 2237474"/>
              <a:gd name="connsiteX169" fmla="*/ 413835 w 12192000"/>
              <a:gd name="connsiteY169" fmla="*/ 2156783 h 2237474"/>
              <a:gd name="connsiteX170" fmla="*/ 376513 w 12192000"/>
              <a:gd name="connsiteY170" fmla="*/ 2154014 h 2237474"/>
              <a:gd name="connsiteX171" fmla="*/ 273386 w 12192000"/>
              <a:gd name="connsiteY171" fmla="*/ 2142551 h 2237474"/>
              <a:gd name="connsiteX172" fmla="*/ 169207 w 12192000"/>
              <a:gd name="connsiteY172" fmla="*/ 2128100 h 2237474"/>
              <a:gd name="connsiteX173" fmla="*/ 93149 w 12192000"/>
              <a:gd name="connsiteY173" fmla="*/ 2105324 h 2237474"/>
              <a:gd name="connsiteX174" fmla="*/ 88109 w 12192000"/>
              <a:gd name="connsiteY174" fmla="*/ 2106704 h 2237474"/>
              <a:gd name="connsiteX175" fmla="*/ 80022 w 12192000"/>
              <a:gd name="connsiteY175" fmla="*/ 2107254 h 2237474"/>
              <a:gd name="connsiteX176" fmla="*/ 79717 w 12192000"/>
              <a:gd name="connsiteY176" fmla="*/ 2107046 h 2237474"/>
              <a:gd name="connsiteX177" fmla="*/ 72352 w 12192000"/>
              <a:gd name="connsiteY177" fmla="*/ 2107991 h 2237474"/>
              <a:gd name="connsiteX178" fmla="*/ 37645 w 12192000"/>
              <a:gd name="connsiteY178" fmla="*/ 2115401 h 2237474"/>
              <a:gd name="connsiteX179" fmla="*/ 4572 w 12192000"/>
              <a:gd name="connsiteY179" fmla="*/ 2111091 h 2237474"/>
              <a:gd name="connsiteX180" fmla="*/ 0 w 12192000"/>
              <a:gd name="connsiteY180" fmla="*/ 2110468 h 2237474"/>
              <a:gd name="connsiteX181" fmla="*/ 0 w 12192000"/>
              <a:gd name="connsiteY18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00792 w 12192000"/>
              <a:gd name="connsiteY124" fmla="*/ 1994290 h 2237474"/>
              <a:gd name="connsiteX125" fmla="*/ 2287219 w 12192000"/>
              <a:gd name="connsiteY125" fmla="*/ 1998750 h 2237474"/>
              <a:gd name="connsiteX126" fmla="*/ 2243069 w 12192000"/>
              <a:gd name="connsiteY126" fmla="*/ 2015111 h 2237474"/>
              <a:gd name="connsiteX127" fmla="*/ 2186609 w 12192000"/>
              <a:gd name="connsiteY127" fmla="*/ 2008263 h 2237474"/>
              <a:gd name="connsiteX128" fmla="*/ 2164831 w 12192000"/>
              <a:gd name="connsiteY128" fmla="*/ 2010143 h 2237474"/>
              <a:gd name="connsiteX129" fmla="*/ 2152836 w 12192000"/>
              <a:gd name="connsiteY129" fmla="*/ 2010048 h 2237474"/>
              <a:gd name="connsiteX130" fmla="*/ 2117102 w 12192000"/>
              <a:gd name="connsiteY130" fmla="*/ 2023004 h 2237474"/>
              <a:gd name="connsiteX131" fmla="*/ 2111935 w 12192000"/>
              <a:gd name="connsiteY131" fmla="*/ 2023163 h 2237474"/>
              <a:gd name="connsiteX132" fmla="*/ 2089991 w 12192000"/>
              <a:gd name="connsiteY132" fmla="*/ 2034193 h 2237474"/>
              <a:gd name="connsiteX133" fmla="*/ 2058061 w 12192000"/>
              <a:gd name="connsiteY133" fmla="*/ 2047942 h 2237474"/>
              <a:gd name="connsiteX134" fmla="*/ 2055737 w 12192000"/>
              <a:gd name="connsiteY134" fmla="*/ 2047704 h 2237474"/>
              <a:gd name="connsiteX135" fmla="*/ 2042244 w 12192000"/>
              <a:gd name="connsiteY135" fmla="*/ 2055560 h 2237474"/>
              <a:gd name="connsiteX136" fmla="*/ 1976224 w 12192000"/>
              <a:gd name="connsiteY136" fmla="*/ 2074257 h 2237474"/>
              <a:gd name="connsiteX137" fmla="*/ 1877728 w 12192000"/>
              <a:gd name="connsiteY137" fmla="*/ 2101004 h 2237474"/>
              <a:gd name="connsiteX138" fmla="*/ 1759056 w 12192000"/>
              <a:gd name="connsiteY138" fmla="*/ 2125608 h 2237474"/>
              <a:gd name="connsiteX139" fmla="*/ 1637948 w 12192000"/>
              <a:gd name="connsiteY139" fmla="*/ 2172597 h 2237474"/>
              <a:gd name="connsiteX140" fmla="*/ 1434549 w 12192000"/>
              <a:gd name="connsiteY140" fmla="*/ 2234522 h 2237474"/>
              <a:gd name="connsiteX141" fmla="*/ 1398481 w 12192000"/>
              <a:gd name="connsiteY141" fmla="*/ 2237074 h 2237474"/>
              <a:gd name="connsiteX142" fmla="*/ 1398407 w 12192000"/>
              <a:gd name="connsiteY142" fmla="*/ 2237095 h 2237474"/>
              <a:gd name="connsiteX143" fmla="*/ 1370962 w 12192000"/>
              <a:gd name="connsiteY143" fmla="*/ 2237474 h 2237474"/>
              <a:gd name="connsiteX144" fmla="*/ 1356367 w 12192000"/>
              <a:gd name="connsiteY144" fmla="*/ 2235089 h 2237474"/>
              <a:gd name="connsiteX145" fmla="*/ 1324828 w 12192000"/>
              <a:gd name="connsiteY145" fmla="*/ 2231968 h 2237474"/>
              <a:gd name="connsiteX146" fmla="*/ 1297744 w 12192000"/>
              <a:gd name="connsiteY146" fmla="*/ 2235849 h 2237474"/>
              <a:gd name="connsiteX147" fmla="*/ 1286236 w 12192000"/>
              <a:gd name="connsiteY147" fmla="*/ 2233135 h 2237474"/>
              <a:gd name="connsiteX148" fmla="*/ 1283504 w 12192000"/>
              <a:gd name="connsiteY148" fmla="*/ 2233797 h 2237474"/>
              <a:gd name="connsiteX149" fmla="*/ 1279765 w 12192000"/>
              <a:gd name="connsiteY149" fmla="*/ 2229639 h 2237474"/>
              <a:gd name="connsiteX150" fmla="*/ 1195347 w 12192000"/>
              <a:gd name="connsiteY150" fmla="*/ 2212354 h 2237474"/>
              <a:gd name="connsiteX151" fmla="*/ 970251 w 12192000"/>
              <a:gd name="connsiteY151" fmla="*/ 2221029 h 2237474"/>
              <a:gd name="connsiteX152" fmla="*/ 812914 w 12192000"/>
              <a:gd name="connsiteY152" fmla="*/ 2202752 h 2237474"/>
              <a:gd name="connsiteX153" fmla="*/ 800195 w 12192000"/>
              <a:gd name="connsiteY153" fmla="*/ 2209407 h 2237474"/>
              <a:gd name="connsiteX154" fmla="*/ 784978 w 12192000"/>
              <a:gd name="connsiteY154" fmla="*/ 2212360 h 2237474"/>
              <a:gd name="connsiteX155" fmla="*/ 681987 w 12192000"/>
              <a:gd name="connsiteY155" fmla="*/ 2216757 h 2237474"/>
              <a:gd name="connsiteX156" fmla="*/ 669923 w 12192000"/>
              <a:gd name="connsiteY156" fmla="*/ 2211682 h 2237474"/>
              <a:gd name="connsiteX157" fmla="*/ 648680 w 12192000"/>
              <a:gd name="connsiteY157" fmla="*/ 2206229 h 2237474"/>
              <a:gd name="connsiteX158" fmla="*/ 597225 w 12192000"/>
              <a:gd name="connsiteY158" fmla="*/ 2180999 h 2237474"/>
              <a:gd name="connsiteX159" fmla="*/ 558449 w 12192000"/>
              <a:gd name="connsiteY159" fmla="*/ 2182346 h 2237474"/>
              <a:gd name="connsiteX160" fmla="*/ 550517 w 12192000"/>
              <a:gd name="connsiteY160" fmla="*/ 2182060 h 2237474"/>
              <a:gd name="connsiteX161" fmla="*/ 550309 w 12192000"/>
              <a:gd name="connsiteY161" fmla="*/ 2181825 h 2237474"/>
              <a:gd name="connsiteX162" fmla="*/ 541836 w 12192000"/>
              <a:gd name="connsiteY162" fmla="*/ 2181063 h 2237474"/>
              <a:gd name="connsiteX163" fmla="*/ 536057 w 12192000"/>
              <a:gd name="connsiteY163" fmla="*/ 2181537 h 2237474"/>
              <a:gd name="connsiteX164" fmla="*/ 520671 w 12192000"/>
              <a:gd name="connsiteY164" fmla="*/ 2180980 h 2237474"/>
              <a:gd name="connsiteX165" fmla="*/ 515024 w 12192000"/>
              <a:gd name="connsiteY165" fmla="*/ 2179258 h 2237474"/>
              <a:gd name="connsiteX166" fmla="*/ 512278 w 12192000"/>
              <a:gd name="connsiteY166" fmla="*/ 2176369 h 2237474"/>
              <a:gd name="connsiteX167" fmla="*/ 480419 w 12192000"/>
              <a:gd name="connsiteY167" fmla="*/ 2167807 h 2237474"/>
              <a:gd name="connsiteX168" fmla="*/ 413835 w 12192000"/>
              <a:gd name="connsiteY168" fmla="*/ 2156783 h 2237474"/>
              <a:gd name="connsiteX169" fmla="*/ 376513 w 12192000"/>
              <a:gd name="connsiteY169" fmla="*/ 2154014 h 2237474"/>
              <a:gd name="connsiteX170" fmla="*/ 273386 w 12192000"/>
              <a:gd name="connsiteY170" fmla="*/ 2142551 h 2237474"/>
              <a:gd name="connsiteX171" fmla="*/ 169207 w 12192000"/>
              <a:gd name="connsiteY171" fmla="*/ 2128100 h 2237474"/>
              <a:gd name="connsiteX172" fmla="*/ 93149 w 12192000"/>
              <a:gd name="connsiteY172" fmla="*/ 2105324 h 2237474"/>
              <a:gd name="connsiteX173" fmla="*/ 88109 w 12192000"/>
              <a:gd name="connsiteY173" fmla="*/ 2106704 h 2237474"/>
              <a:gd name="connsiteX174" fmla="*/ 80022 w 12192000"/>
              <a:gd name="connsiteY174" fmla="*/ 2107254 h 2237474"/>
              <a:gd name="connsiteX175" fmla="*/ 79717 w 12192000"/>
              <a:gd name="connsiteY175" fmla="*/ 2107046 h 2237474"/>
              <a:gd name="connsiteX176" fmla="*/ 72352 w 12192000"/>
              <a:gd name="connsiteY176" fmla="*/ 2107991 h 2237474"/>
              <a:gd name="connsiteX177" fmla="*/ 37645 w 12192000"/>
              <a:gd name="connsiteY177" fmla="*/ 2115401 h 2237474"/>
              <a:gd name="connsiteX178" fmla="*/ 4572 w 12192000"/>
              <a:gd name="connsiteY178" fmla="*/ 2111091 h 2237474"/>
              <a:gd name="connsiteX179" fmla="*/ 0 w 12192000"/>
              <a:gd name="connsiteY179" fmla="*/ 2110468 h 2237474"/>
              <a:gd name="connsiteX180" fmla="*/ 0 w 12192000"/>
              <a:gd name="connsiteY18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287219 w 12192000"/>
              <a:gd name="connsiteY124" fmla="*/ 1998750 h 2237474"/>
              <a:gd name="connsiteX125" fmla="*/ 2243069 w 12192000"/>
              <a:gd name="connsiteY125" fmla="*/ 2015111 h 2237474"/>
              <a:gd name="connsiteX126" fmla="*/ 2186609 w 12192000"/>
              <a:gd name="connsiteY126" fmla="*/ 2008263 h 2237474"/>
              <a:gd name="connsiteX127" fmla="*/ 2164831 w 12192000"/>
              <a:gd name="connsiteY127" fmla="*/ 2010143 h 2237474"/>
              <a:gd name="connsiteX128" fmla="*/ 2152836 w 12192000"/>
              <a:gd name="connsiteY128" fmla="*/ 2010048 h 2237474"/>
              <a:gd name="connsiteX129" fmla="*/ 2117102 w 12192000"/>
              <a:gd name="connsiteY129" fmla="*/ 2023004 h 2237474"/>
              <a:gd name="connsiteX130" fmla="*/ 2111935 w 12192000"/>
              <a:gd name="connsiteY130" fmla="*/ 2023163 h 2237474"/>
              <a:gd name="connsiteX131" fmla="*/ 2089991 w 12192000"/>
              <a:gd name="connsiteY131" fmla="*/ 2034193 h 2237474"/>
              <a:gd name="connsiteX132" fmla="*/ 2058061 w 12192000"/>
              <a:gd name="connsiteY132" fmla="*/ 2047942 h 2237474"/>
              <a:gd name="connsiteX133" fmla="*/ 2055737 w 12192000"/>
              <a:gd name="connsiteY133" fmla="*/ 2047704 h 2237474"/>
              <a:gd name="connsiteX134" fmla="*/ 2042244 w 12192000"/>
              <a:gd name="connsiteY134" fmla="*/ 2055560 h 2237474"/>
              <a:gd name="connsiteX135" fmla="*/ 1976224 w 12192000"/>
              <a:gd name="connsiteY135" fmla="*/ 2074257 h 2237474"/>
              <a:gd name="connsiteX136" fmla="*/ 1877728 w 12192000"/>
              <a:gd name="connsiteY136" fmla="*/ 2101004 h 2237474"/>
              <a:gd name="connsiteX137" fmla="*/ 1759056 w 12192000"/>
              <a:gd name="connsiteY137" fmla="*/ 2125608 h 2237474"/>
              <a:gd name="connsiteX138" fmla="*/ 1637948 w 12192000"/>
              <a:gd name="connsiteY138" fmla="*/ 2172597 h 2237474"/>
              <a:gd name="connsiteX139" fmla="*/ 1434549 w 12192000"/>
              <a:gd name="connsiteY139" fmla="*/ 2234522 h 2237474"/>
              <a:gd name="connsiteX140" fmla="*/ 1398481 w 12192000"/>
              <a:gd name="connsiteY140" fmla="*/ 2237074 h 2237474"/>
              <a:gd name="connsiteX141" fmla="*/ 1398407 w 12192000"/>
              <a:gd name="connsiteY141" fmla="*/ 2237095 h 2237474"/>
              <a:gd name="connsiteX142" fmla="*/ 1370962 w 12192000"/>
              <a:gd name="connsiteY142" fmla="*/ 2237474 h 2237474"/>
              <a:gd name="connsiteX143" fmla="*/ 1356367 w 12192000"/>
              <a:gd name="connsiteY143" fmla="*/ 2235089 h 2237474"/>
              <a:gd name="connsiteX144" fmla="*/ 1324828 w 12192000"/>
              <a:gd name="connsiteY144" fmla="*/ 2231968 h 2237474"/>
              <a:gd name="connsiteX145" fmla="*/ 1297744 w 12192000"/>
              <a:gd name="connsiteY145" fmla="*/ 2235849 h 2237474"/>
              <a:gd name="connsiteX146" fmla="*/ 1286236 w 12192000"/>
              <a:gd name="connsiteY146" fmla="*/ 2233135 h 2237474"/>
              <a:gd name="connsiteX147" fmla="*/ 1283504 w 12192000"/>
              <a:gd name="connsiteY147" fmla="*/ 2233797 h 2237474"/>
              <a:gd name="connsiteX148" fmla="*/ 1279765 w 12192000"/>
              <a:gd name="connsiteY148" fmla="*/ 2229639 h 2237474"/>
              <a:gd name="connsiteX149" fmla="*/ 1195347 w 12192000"/>
              <a:gd name="connsiteY149" fmla="*/ 2212354 h 2237474"/>
              <a:gd name="connsiteX150" fmla="*/ 970251 w 12192000"/>
              <a:gd name="connsiteY150" fmla="*/ 2221029 h 2237474"/>
              <a:gd name="connsiteX151" fmla="*/ 812914 w 12192000"/>
              <a:gd name="connsiteY151" fmla="*/ 2202752 h 2237474"/>
              <a:gd name="connsiteX152" fmla="*/ 800195 w 12192000"/>
              <a:gd name="connsiteY152" fmla="*/ 2209407 h 2237474"/>
              <a:gd name="connsiteX153" fmla="*/ 784978 w 12192000"/>
              <a:gd name="connsiteY153" fmla="*/ 2212360 h 2237474"/>
              <a:gd name="connsiteX154" fmla="*/ 681987 w 12192000"/>
              <a:gd name="connsiteY154" fmla="*/ 2216757 h 2237474"/>
              <a:gd name="connsiteX155" fmla="*/ 669923 w 12192000"/>
              <a:gd name="connsiteY155" fmla="*/ 2211682 h 2237474"/>
              <a:gd name="connsiteX156" fmla="*/ 648680 w 12192000"/>
              <a:gd name="connsiteY156" fmla="*/ 2206229 h 2237474"/>
              <a:gd name="connsiteX157" fmla="*/ 597225 w 12192000"/>
              <a:gd name="connsiteY157" fmla="*/ 2180999 h 2237474"/>
              <a:gd name="connsiteX158" fmla="*/ 558449 w 12192000"/>
              <a:gd name="connsiteY158" fmla="*/ 2182346 h 2237474"/>
              <a:gd name="connsiteX159" fmla="*/ 550517 w 12192000"/>
              <a:gd name="connsiteY159" fmla="*/ 2182060 h 2237474"/>
              <a:gd name="connsiteX160" fmla="*/ 550309 w 12192000"/>
              <a:gd name="connsiteY160" fmla="*/ 2181825 h 2237474"/>
              <a:gd name="connsiteX161" fmla="*/ 541836 w 12192000"/>
              <a:gd name="connsiteY161" fmla="*/ 2181063 h 2237474"/>
              <a:gd name="connsiteX162" fmla="*/ 536057 w 12192000"/>
              <a:gd name="connsiteY162" fmla="*/ 2181537 h 2237474"/>
              <a:gd name="connsiteX163" fmla="*/ 520671 w 12192000"/>
              <a:gd name="connsiteY163" fmla="*/ 2180980 h 2237474"/>
              <a:gd name="connsiteX164" fmla="*/ 515024 w 12192000"/>
              <a:gd name="connsiteY164" fmla="*/ 2179258 h 2237474"/>
              <a:gd name="connsiteX165" fmla="*/ 512278 w 12192000"/>
              <a:gd name="connsiteY165" fmla="*/ 2176369 h 2237474"/>
              <a:gd name="connsiteX166" fmla="*/ 480419 w 12192000"/>
              <a:gd name="connsiteY166" fmla="*/ 2167807 h 2237474"/>
              <a:gd name="connsiteX167" fmla="*/ 413835 w 12192000"/>
              <a:gd name="connsiteY167" fmla="*/ 2156783 h 2237474"/>
              <a:gd name="connsiteX168" fmla="*/ 376513 w 12192000"/>
              <a:gd name="connsiteY168" fmla="*/ 2154014 h 2237474"/>
              <a:gd name="connsiteX169" fmla="*/ 273386 w 12192000"/>
              <a:gd name="connsiteY169" fmla="*/ 2142551 h 2237474"/>
              <a:gd name="connsiteX170" fmla="*/ 169207 w 12192000"/>
              <a:gd name="connsiteY170" fmla="*/ 2128100 h 2237474"/>
              <a:gd name="connsiteX171" fmla="*/ 93149 w 12192000"/>
              <a:gd name="connsiteY171" fmla="*/ 2105324 h 2237474"/>
              <a:gd name="connsiteX172" fmla="*/ 88109 w 12192000"/>
              <a:gd name="connsiteY172" fmla="*/ 2106704 h 2237474"/>
              <a:gd name="connsiteX173" fmla="*/ 80022 w 12192000"/>
              <a:gd name="connsiteY173" fmla="*/ 2107254 h 2237474"/>
              <a:gd name="connsiteX174" fmla="*/ 79717 w 12192000"/>
              <a:gd name="connsiteY174" fmla="*/ 2107046 h 2237474"/>
              <a:gd name="connsiteX175" fmla="*/ 72352 w 12192000"/>
              <a:gd name="connsiteY175" fmla="*/ 2107991 h 2237474"/>
              <a:gd name="connsiteX176" fmla="*/ 37645 w 12192000"/>
              <a:gd name="connsiteY176" fmla="*/ 2115401 h 2237474"/>
              <a:gd name="connsiteX177" fmla="*/ 4572 w 12192000"/>
              <a:gd name="connsiteY177" fmla="*/ 2111091 h 2237474"/>
              <a:gd name="connsiteX178" fmla="*/ 0 w 12192000"/>
              <a:gd name="connsiteY178" fmla="*/ 2110468 h 2237474"/>
              <a:gd name="connsiteX179" fmla="*/ 0 w 12192000"/>
              <a:gd name="connsiteY17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578178 w 12192000"/>
              <a:gd name="connsiteY120" fmla="*/ 1990531 h 2237474"/>
              <a:gd name="connsiteX121" fmla="*/ 2476147 w 12192000"/>
              <a:gd name="connsiteY121" fmla="*/ 1998305 h 2237474"/>
              <a:gd name="connsiteX122" fmla="*/ 2373568 w 12192000"/>
              <a:gd name="connsiteY122" fmla="*/ 2003219 h 2237474"/>
              <a:gd name="connsiteX123" fmla="*/ 2287219 w 12192000"/>
              <a:gd name="connsiteY123" fmla="*/ 1998750 h 2237474"/>
              <a:gd name="connsiteX124" fmla="*/ 2243069 w 12192000"/>
              <a:gd name="connsiteY124" fmla="*/ 2015111 h 2237474"/>
              <a:gd name="connsiteX125" fmla="*/ 2186609 w 12192000"/>
              <a:gd name="connsiteY125" fmla="*/ 2008263 h 2237474"/>
              <a:gd name="connsiteX126" fmla="*/ 2164831 w 12192000"/>
              <a:gd name="connsiteY126" fmla="*/ 2010143 h 2237474"/>
              <a:gd name="connsiteX127" fmla="*/ 2152836 w 12192000"/>
              <a:gd name="connsiteY127" fmla="*/ 2010048 h 2237474"/>
              <a:gd name="connsiteX128" fmla="*/ 2117102 w 12192000"/>
              <a:gd name="connsiteY128" fmla="*/ 2023004 h 2237474"/>
              <a:gd name="connsiteX129" fmla="*/ 2111935 w 12192000"/>
              <a:gd name="connsiteY129" fmla="*/ 2023163 h 2237474"/>
              <a:gd name="connsiteX130" fmla="*/ 2089991 w 12192000"/>
              <a:gd name="connsiteY130" fmla="*/ 2034193 h 2237474"/>
              <a:gd name="connsiteX131" fmla="*/ 2058061 w 12192000"/>
              <a:gd name="connsiteY131" fmla="*/ 2047942 h 2237474"/>
              <a:gd name="connsiteX132" fmla="*/ 2055737 w 12192000"/>
              <a:gd name="connsiteY132" fmla="*/ 2047704 h 2237474"/>
              <a:gd name="connsiteX133" fmla="*/ 2042244 w 12192000"/>
              <a:gd name="connsiteY133" fmla="*/ 2055560 h 2237474"/>
              <a:gd name="connsiteX134" fmla="*/ 1976224 w 12192000"/>
              <a:gd name="connsiteY134" fmla="*/ 2074257 h 2237474"/>
              <a:gd name="connsiteX135" fmla="*/ 1877728 w 12192000"/>
              <a:gd name="connsiteY135" fmla="*/ 2101004 h 2237474"/>
              <a:gd name="connsiteX136" fmla="*/ 1759056 w 12192000"/>
              <a:gd name="connsiteY136" fmla="*/ 2125608 h 2237474"/>
              <a:gd name="connsiteX137" fmla="*/ 1637948 w 12192000"/>
              <a:gd name="connsiteY137" fmla="*/ 2172597 h 2237474"/>
              <a:gd name="connsiteX138" fmla="*/ 1434549 w 12192000"/>
              <a:gd name="connsiteY138" fmla="*/ 2234522 h 2237474"/>
              <a:gd name="connsiteX139" fmla="*/ 1398481 w 12192000"/>
              <a:gd name="connsiteY139" fmla="*/ 2237074 h 2237474"/>
              <a:gd name="connsiteX140" fmla="*/ 1398407 w 12192000"/>
              <a:gd name="connsiteY140" fmla="*/ 2237095 h 2237474"/>
              <a:gd name="connsiteX141" fmla="*/ 1370962 w 12192000"/>
              <a:gd name="connsiteY141" fmla="*/ 2237474 h 2237474"/>
              <a:gd name="connsiteX142" fmla="*/ 1356367 w 12192000"/>
              <a:gd name="connsiteY142" fmla="*/ 2235089 h 2237474"/>
              <a:gd name="connsiteX143" fmla="*/ 1324828 w 12192000"/>
              <a:gd name="connsiteY143" fmla="*/ 2231968 h 2237474"/>
              <a:gd name="connsiteX144" fmla="*/ 1297744 w 12192000"/>
              <a:gd name="connsiteY144" fmla="*/ 2235849 h 2237474"/>
              <a:gd name="connsiteX145" fmla="*/ 1286236 w 12192000"/>
              <a:gd name="connsiteY145" fmla="*/ 2233135 h 2237474"/>
              <a:gd name="connsiteX146" fmla="*/ 1283504 w 12192000"/>
              <a:gd name="connsiteY146" fmla="*/ 2233797 h 2237474"/>
              <a:gd name="connsiteX147" fmla="*/ 1279765 w 12192000"/>
              <a:gd name="connsiteY147" fmla="*/ 2229639 h 2237474"/>
              <a:gd name="connsiteX148" fmla="*/ 1195347 w 12192000"/>
              <a:gd name="connsiteY148" fmla="*/ 2212354 h 2237474"/>
              <a:gd name="connsiteX149" fmla="*/ 970251 w 12192000"/>
              <a:gd name="connsiteY149" fmla="*/ 2221029 h 2237474"/>
              <a:gd name="connsiteX150" fmla="*/ 812914 w 12192000"/>
              <a:gd name="connsiteY150" fmla="*/ 2202752 h 2237474"/>
              <a:gd name="connsiteX151" fmla="*/ 800195 w 12192000"/>
              <a:gd name="connsiteY151" fmla="*/ 2209407 h 2237474"/>
              <a:gd name="connsiteX152" fmla="*/ 784978 w 12192000"/>
              <a:gd name="connsiteY152" fmla="*/ 2212360 h 2237474"/>
              <a:gd name="connsiteX153" fmla="*/ 681987 w 12192000"/>
              <a:gd name="connsiteY153" fmla="*/ 2216757 h 2237474"/>
              <a:gd name="connsiteX154" fmla="*/ 669923 w 12192000"/>
              <a:gd name="connsiteY154" fmla="*/ 2211682 h 2237474"/>
              <a:gd name="connsiteX155" fmla="*/ 648680 w 12192000"/>
              <a:gd name="connsiteY155" fmla="*/ 2206229 h 2237474"/>
              <a:gd name="connsiteX156" fmla="*/ 597225 w 12192000"/>
              <a:gd name="connsiteY156" fmla="*/ 2180999 h 2237474"/>
              <a:gd name="connsiteX157" fmla="*/ 558449 w 12192000"/>
              <a:gd name="connsiteY157" fmla="*/ 2182346 h 2237474"/>
              <a:gd name="connsiteX158" fmla="*/ 550517 w 12192000"/>
              <a:gd name="connsiteY158" fmla="*/ 2182060 h 2237474"/>
              <a:gd name="connsiteX159" fmla="*/ 550309 w 12192000"/>
              <a:gd name="connsiteY159" fmla="*/ 2181825 h 2237474"/>
              <a:gd name="connsiteX160" fmla="*/ 541836 w 12192000"/>
              <a:gd name="connsiteY160" fmla="*/ 2181063 h 2237474"/>
              <a:gd name="connsiteX161" fmla="*/ 536057 w 12192000"/>
              <a:gd name="connsiteY161" fmla="*/ 2181537 h 2237474"/>
              <a:gd name="connsiteX162" fmla="*/ 520671 w 12192000"/>
              <a:gd name="connsiteY162" fmla="*/ 2180980 h 2237474"/>
              <a:gd name="connsiteX163" fmla="*/ 515024 w 12192000"/>
              <a:gd name="connsiteY163" fmla="*/ 2179258 h 2237474"/>
              <a:gd name="connsiteX164" fmla="*/ 512278 w 12192000"/>
              <a:gd name="connsiteY164" fmla="*/ 2176369 h 2237474"/>
              <a:gd name="connsiteX165" fmla="*/ 480419 w 12192000"/>
              <a:gd name="connsiteY165" fmla="*/ 2167807 h 2237474"/>
              <a:gd name="connsiteX166" fmla="*/ 413835 w 12192000"/>
              <a:gd name="connsiteY166" fmla="*/ 2156783 h 2237474"/>
              <a:gd name="connsiteX167" fmla="*/ 376513 w 12192000"/>
              <a:gd name="connsiteY167" fmla="*/ 2154014 h 2237474"/>
              <a:gd name="connsiteX168" fmla="*/ 273386 w 12192000"/>
              <a:gd name="connsiteY168" fmla="*/ 2142551 h 2237474"/>
              <a:gd name="connsiteX169" fmla="*/ 169207 w 12192000"/>
              <a:gd name="connsiteY169" fmla="*/ 2128100 h 2237474"/>
              <a:gd name="connsiteX170" fmla="*/ 93149 w 12192000"/>
              <a:gd name="connsiteY170" fmla="*/ 2105324 h 2237474"/>
              <a:gd name="connsiteX171" fmla="*/ 88109 w 12192000"/>
              <a:gd name="connsiteY171" fmla="*/ 2106704 h 2237474"/>
              <a:gd name="connsiteX172" fmla="*/ 80022 w 12192000"/>
              <a:gd name="connsiteY172" fmla="*/ 2107254 h 2237474"/>
              <a:gd name="connsiteX173" fmla="*/ 79717 w 12192000"/>
              <a:gd name="connsiteY173" fmla="*/ 2107046 h 2237474"/>
              <a:gd name="connsiteX174" fmla="*/ 72352 w 12192000"/>
              <a:gd name="connsiteY174" fmla="*/ 2107991 h 2237474"/>
              <a:gd name="connsiteX175" fmla="*/ 37645 w 12192000"/>
              <a:gd name="connsiteY175" fmla="*/ 2115401 h 2237474"/>
              <a:gd name="connsiteX176" fmla="*/ 4572 w 12192000"/>
              <a:gd name="connsiteY176" fmla="*/ 2111091 h 2237474"/>
              <a:gd name="connsiteX177" fmla="*/ 0 w 12192000"/>
              <a:gd name="connsiteY177" fmla="*/ 2110468 h 2237474"/>
              <a:gd name="connsiteX178" fmla="*/ 0 w 12192000"/>
              <a:gd name="connsiteY17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48661 w 12192000"/>
              <a:gd name="connsiteY116" fmla="*/ 1986122 h 2237474"/>
              <a:gd name="connsiteX117" fmla="*/ 2718916 w 12192000"/>
              <a:gd name="connsiteY117" fmla="*/ 1990867 h 2237474"/>
              <a:gd name="connsiteX118" fmla="*/ 2713522 w 12192000"/>
              <a:gd name="connsiteY118" fmla="*/ 1990173 h 2237474"/>
              <a:gd name="connsiteX119" fmla="*/ 2578178 w 12192000"/>
              <a:gd name="connsiteY119" fmla="*/ 1990531 h 2237474"/>
              <a:gd name="connsiteX120" fmla="*/ 2476147 w 12192000"/>
              <a:gd name="connsiteY120" fmla="*/ 1998305 h 2237474"/>
              <a:gd name="connsiteX121" fmla="*/ 2373568 w 12192000"/>
              <a:gd name="connsiteY121" fmla="*/ 2003219 h 2237474"/>
              <a:gd name="connsiteX122" fmla="*/ 2287219 w 12192000"/>
              <a:gd name="connsiteY122" fmla="*/ 1998750 h 2237474"/>
              <a:gd name="connsiteX123" fmla="*/ 2243069 w 12192000"/>
              <a:gd name="connsiteY123" fmla="*/ 2015111 h 2237474"/>
              <a:gd name="connsiteX124" fmla="*/ 2186609 w 12192000"/>
              <a:gd name="connsiteY124" fmla="*/ 2008263 h 2237474"/>
              <a:gd name="connsiteX125" fmla="*/ 2164831 w 12192000"/>
              <a:gd name="connsiteY125" fmla="*/ 2010143 h 2237474"/>
              <a:gd name="connsiteX126" fmla="*/ 2152836 w 12192000"/>
              <a:gd name="connsiteY126" fmla="*/ 2010048 h 2237474"/>
              <a:gd name="connsiteX127" fmla="*/ 2117102 w 12192000"/>
              <a:gd name="connsiteY127" fmla="*/ 2023004 h 2237474"/>
              <a:gd name="connsiteX128" fmla="*/ 2111935 w 12192000"/>
              <a:gd name="connsiteY128" fmla="*/ 2023163 h 2237474"/>
              <a:gd name="connsiteX129" fmla="*/ 2089991 w 12192000"/>
              <a:gd name="connsiteY129" fmla="*/ 2034193 h 2237474"/>
              <a:gd name="connsiteX130" fmla="*/ 2058061 w 12192000"/>
              <a:gd name="connsiteY130" fmla="*/ 2047942 h 2237474"/>
              <a:gd name="connsiteX131" fmla="*/ 2055737 w 12192000"/>
              <a:gd name="connsiteY131" fmla="*/ 2047704 h 2237474"/>
              <a:gd name="connsiteX132" fmla="*/ 2042244 w 12192000"/>
              <a:gd name="connsiteY132" fmla="*/ 2055560 h 2237474"/>
              <a:gd name="connsiteX133" fmla="*/ 1976224 w 12192000"/>
              <a:gd name="connsiteY133" fmla="*/ 2074257 h 2237474"/>
              <a:gd name="connsiteX134" fmla="*/ 1877728 w 12192000"/>
              <a:gd name="connsiteY134" fmla="*/ 2101004 h 2237474"/>
              <a:gd name="connsiteX135" fmla="*/ 1759056 w 12192000"/>
              <a:gd name="connsiteY135" fmla="*/ 2125608 h 2237474"/>
              <a:gd name="connsiteX136" fmla="*/ 1637948 w 12192000"/>
              <a:gd name="connsiteY136" fmla="*/ 2172597 h 2237474"/>
              <a:gd name="connsiteX137" fmla="*/ 1434549 w 12192000"/>
              <a:gd name="connsiteY137" fmla="*/ 2234522 h 2237474"/>
              <a:gd name="connsiteX138" fmla="*/ 1398481 w 12192000"/>
              <a:gd name="connsiteY138" fmla="*/ 2237074 h 2237474"/>
              <a:gd name="connsiteX139" fmla="*/ 1398407 w 12192000"/>
              <a:gd name="connsiteY139" fmla="*/ 2237095 h 2237474"/>
              <a:gd name="connsiteX140" fmla="*/ 1370962 w 12192000"/>
              <a:gd name="connsiteY140" fmla="*/ 2237474 h 2237474"/>
              <a:gd name="connsiteX141" fmla="*/ 1356367 w 12192000"/>
              <a:gd name="connsiteY141" fmla="*/ 2235089 h 2237474"/>
              <a:gd name="connsiteX142" fmla="*/ 1324828 w 12192000"/>
              <a:gd name="connsiteY142" fmla="*/ 2231968 h 2237474"/>
              <a:gd name="connsiteX143" fmla="*/ 1297744 w 12192000"/>
              <a:gd name="connsiteY143" fmla="*/ 2235849 h 2237474"/>
              <a:gd name="connsiteX144" fmla="*/ 1286236 w 12192000"/>
              <a:gd name="connsiteY144" fmla="*/ 2233135 h 2237474"/>
              <a:gd name="connsiteX145" fmla="*/ 1283504 w 12192000"/>
              <a:gd name="connsiteY145" fmla="*/ 2233797 h 2237474"/>
              <a:gd name="connsiteX146" fmla="*/ 1279765 w 12192000"/>
              <a:gd name="connsiteY146" fmla="*/ 2229639 h 2237474"/>
              <a:gd name="connsiteX147" fmla="*/ 1195347 w 12192000"/>
              <a:gd name="connsiteY147" fmla="*/ 2212354 h 2237474"/>
              <a:gd name="connsiteX148" fmla="*/ 970251 w 12192000"/>
              <a:gd name="connsiteY148" fmla="*/ 2221029 h 2237474"/>
              <a:gd name="connsiteX149" fmla="*/ 812914 w 12192000"/>
              <a:gd name="connsiteY149" fmla="*/ 2202752 h 2237474"/>
              <a:gd name="connsiteX150" fmla="*/ 800195 w 12192000"/>
              <a:gd name="connsiteY150" fmla="*/ 2209407 h 2237474"/>
              <a:gd name="connsiteX151" fmla="*/ 784978 w 12192000"/>
              <a:gd name="connsiteY151" fmla="*/ 2212360 h 2237474"/>
              <a:gd name="connsiteX152" fmla="*/ 681987 w 12192000"/>
              <a:gd name="connsiteY152" fmla="*/ 2216757 h 2237474"/>
              <a:gd name="connsiteX153" fmla="*/ 669923 w 12192000"/>
              <a:gd name="connsiteY153" fmla="*/ 2211682 h 2237474"/>
              <a:gd name="connsiteX154" fmla="*/ 648680 w 12192000"/>
              <a:gd name="connsiteY154" fmla="*/ 2206229 h 2237474"/>
              <a:gd name="connsiteX155" fmla="*/ 597225 w 12192000"/>
              <a:gd name="connsiteY155" fmla="*/ 2180999 h 2237474"/>
              <a:gd name="connsiteX156" fmla="*/ 558449 w 12192000"/>
              <a:gd name="connsiteY156" fmla="*/ 2182346 h 2237474"/>
              <a:gd name="connsiteX157" fmla="*/ 550517 w 12192000"/>
              <a:gd name="connsiteY157" fmla="*/ 2182060 h 2237474"/>
              <a:gd name="connsiteX158" fmla="*/ 550309 w 12192000"/>
              <a:gd name="connsiteY158" fmla="*/ 2181825 h 2237474"/>
              <a:gd name="connsiteX159" fmla="*/ 541836 w 12192000"/>
              <a:gd name="connsiteY159" fmla="*/ 2181063 h 2237474"/>
              <a:gd name="connsiteX160" fmla="*/ 536057 w 12192000"/>
              <a:gd name="connsiteY160" fmla="*/ 2181537 h 2237474"/>
              <a:gd name="connsiteX161" fmla="*/ 520671 w 12192000"/>
              <a:gd name="connsiteY161" fmla="*/ 2180980 h 2237474"/>
              <a:gd name="connsiteX162" fmla="*/ 515024 w 12192000"/>
              <a:gd name="connsiteY162" fmla="*/ 2179258 h 2237474"/>
              <a:gd name="connsiteX163" fmla="*/ 512278 w 12192000"/>
              <a:gd name="connsiteY163" fmla="*/ 2176369 h 2237474"/>
              <a:gd name="connsiteX164" fmla="*/ 480419 w 12192000"/>
              <a:gd name="connsiteY164" fmla="*/ 2167807 h 2237474"/>
              <a:gd name="connsiteX165" fmla="*/ 413835 w 12192000"/>
              <a:gd name="connsiteY165" fmla="*/ 2156783 h 2237474"/>
              <a:gd name="connsiteX166" fmla="*/ 376513 w 12192000"/>
              <a:gd name="connsiteY166" fmla="*/ 2154014 h 2237474"/>
              <a:gd name="connsiteX167" fmla="*/ 273386 w 12192000"/>
              <a:gd name="connsiteY167" fmla="*/ 2142551 h 2237474"/>
              <a:gd name="connsiteX168" fmla="*/ 169207 w 12192000"/>
              <a:gd name="connsiteY168" fmla="*/ 2128100 h 2237474"/>
              <a:gd name="connsiteX169" fmla="*/ 93149 w 12192000"/>
              <a:gd name="connsiteY169" fmla="*/ 2105324 h 2237474"/>
              <a:gd name="connsiteX170" fmla="*/ 88109 w 12192000"/>
              <a:gd name="connsiteY170" fmla="*/ 2106704 h 2237474"/>
              <a:gd name="connsiteX171" fmla="*/ 80022 w 12192000"/>
              <a:gd name="connsiteY171" fmla="*/ 2107254 h 2237474"/>
              <a:gd name="connsiteX172" fmla="*/ 79717 w 12192000"/>
              <a:gd name="connsiteY172" fmla="*/ 2107046 h 2237474"/>
              <a:gd name="connsiteX173" fmla="*/ 72352 w 12192000"/>
              <a:gd name="connsiteY173" fmla="*/ 2107991 h 2237474"/>
              <a:gd name="connsiteX174" fmla="*/ 37645 w 12192000"/>
              <a:gd name="connsiteY174" fmla="*/ 2115401 h 2237474"/>
              <a:gd name="connsiteX175" fmla="*/ 4572 w 12192000"/>
              <a:gd name="connsiteY175" fmla="*/ 2111091 h 2237474"/>
              <a:gd name="connsiteX176" fmla="*/ 0 w 12192000"/>
              <a:gd name="connsiteY176" fmla="*/ 2110468 h 2237474"/>
              <a:gd name="connsiteX177" fmla="*/ 0 w 12192000"/>
              <a:gd name="connsiteY17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18916 w 12192000"/>
              <a:gd name="connsiteY116" fmla="*/ 1990867 h 2237474"/>
              <a:gd name="connsiteX117" fmla="*/ 2713522 w 12192000"/>
              <a:gd name="connsiteY117" fmla="*/ 1990173 h 2237474"/>
              <a:gd name="connsiteX118" fmla="*/ 2578178 w 12192000"/>
              <a:gd name="connsiteY118" fmla="*/ 1990531 h 2237474"/>
              <a:gd name="connsiteX119" fmla="*/ 2476147 w 12192000"/>
              <a:gd name="connsiteY119" fmla="*/ 1998305 h 2237474"/>
              <a:gd name="connsiteX120" fmla="*/ 2373568 w 12192000"/>
              <a:gd name="connsiteY120" fmla="*/ 2003219 h 2237474"/>
              <a:gd name="connsiteX121" fmla="*/ 2287219 w 12192000"/>
              <a:gd name="connsiteY121" fmla="*/ 1998750 h 2237474"/>
              <a:gd name="connsiteX122" fmla="*/ 2243069 w 12192000"/>
              <a:gd name="connsiteY122" fmla="*/ 2015111 h 2237474"/>
              <a:gd name="connsiteX123" fmla="*/ 2186609 w 12192000"/>
              <a:gd name="connsiteY123" fmla="*/ 2008263 h 2237474"/>
              <a:gd name="connsiteX124" fmla="*/ 2164831 w 12192000"/>
              <a:gd name="connsiteY124" fmla="*/ 2010143 h 2237474"/>
              <a:gd name="connsiteX125" fmla="*/ 2152836 w 12192000"/>
              <a:gd name="connsiteY125" fmla="*/ 2010048 h 2237474"/>
              <a:gd name="connsiteX126" fmla="*/ 2117102 w 12192000"/>
              <a:gd name="connsiteY126" fmla="*/ 2023004 h 2237474"/>
              <a:gd name="connsiteX127" fmla="*/ 2111935 w 12192000"/>
              <a:gd name="connsiteY127" fmla="*/ 2023163 h 2237474"/>
              <a:gd name="connsiteX128" fmla="*/ 2089991 w 12192000"/>
              <a:gd name="connsiteY128" fmla="*/ 2034193 h 2237474"/>
              <a:gd name="connsiteX129" fmla="*/ 2058061 w 12192000"/>
              <a:gd name="connsiteY129" fmla="*/ 2047942 h 2237474"/>
              <a:gd name="connsiteX130" fmla="*/ 2055737 w 12192000"/>
              <a:gd name="connsiteY130" fmla="*/ 2047704 h 2237474"/>
              <a:gd name="connsiteX131" fmla="*/ 2042244 w 12192000"/>
              <a:gd name="connsiteY131" fmla="*/ 2055560 h 2237474"/>
              <a:gd name="connsiteX132" fmla="*/ 1976224 w 12192000"/>
              <a:gd name="connsiteY132" fmla="*/ 2074257 h 2237474"/>
              <a:gd name="connsiteX133" fmla="*/ 1877728 w 12192000"/>
              <a:gd name="connsiteY133" fmla="*/ 2101004 h 2237474"/>
              <a:gd name="connsiteX134" fmla="*/ 1759056 w 12192000"/>
              <a:gd name="connsiteY134" fmla="*/ 2125608 h 2237474"/>
              <a:gd name="connsiteX135" fmla="*/ 1637948 w 12192000"/>
              <a:gd name="connsiteY135" fmla="*/ 2172597 h 2237474"/>
              <a:gd name="connsiteX136" fmla="*/ 1434549 w 12192000"/>
              <a:gd name="connsiteY136" fmla="*/ 2234522 h 2237474"/>
              <a:gd name="connsiteX137" fmla="*/ 1398481 w 12192000"/>
              <a:gd name="connsiteY137" fmla="*/ 2237074 h 2237474"/>
              <a:gd name="connsiteX138" fmla="*/ 1398407 w 12192000"/>
              <a:gd name="connsiteY138" fmla="*/ 2237095 h 2237474"/>
              <a:gd name="connsiteX139" fmla="*/ 1370962 w 12192000"/>
              <a:gd name="connsiteY139" fmla="*/ 2237474 h 2237474"/>
              <a:gd name="connsiteX140" fmla="*/ 1356367 w 12192000"/>
              <a:gd name="connsiteY140" fmla="*/ 2235089 h 2237474"/>
              <a:gd name="connsiteX141" fmla="*/ 1324828 w 12192000"/>
              <a:gd name="connsiteY141" fmla="*/ 2231968 h 2237474"/>
              <a:gd name="connsiteX142" fmla="*/ 1297744 w 12192000"/>
              <a:gd name="connsiteY142" fmla="*/ 2235849 h 2237474"/>
              <a:gd name="connsiteX143" fmla="*/ 1286236 w 12192000"/>
              <a:gd name="connsiteY143" fmla="*/ 2233135 h 2237474"/>
              <a:gd name="connsiteX144" fmla="*/ 1283504 w 12192000"/>
              <a:gd name="connsiteY144" fmla="*/ 2233797 h 2237474"/>
              <a:gd name="connsiteX145" fmla="*/ 1279765 w 12192000"/>
              <a:gd name="connsiteY145" fmla="*/ 2229639 h 2237474"/>
              <a:gd name="connsiteX146" fmla="*/ 1195347 w 12192000"/>
              <a:gd name="connsiteY146" fmla="*/ 2212354 h 2237474"/>
              <a:gd name="connsiteX147" fmla="*/ 970251 w 12192000"/>
              <a:gd name="connsiteY147" fmla="*/ 2221029 h 2237474"/>
              <a:gd name="connsiteX148" fmla="*/ 812914 w 12192000"/>
              <a:gd name="connsiteY148" fmla="*/ 2202752 h 2237474"/>
              <a:gd name="connsiteX149" fmla="*/ 800195 w 12192000"/>
              <a:gd name="connsiteY149" fmla="*/ 2209407 h 2237474"/>
              <a:gd name="connsiteX150" fmla="*/ 784978 w 12192000"/>
              <a:gd name="connsiteY150" fmla="*/ 2212360 h 2237474"/>
              <a:gd name="connsiteX151" fmla="*/ 681987 w 12192000"/>
              <a:gd name="connsiteY151" fmla="*/ 2216757 h 2237474"/>
              <a:gd name="connsiteX152" fmla="*/ 669923 w 12192000"/>
              <a:gd name="connsiteY152" fmla="*/ 2211682 h 2237474"/>
              <a:gd name="connsiteX153" fmla="*/ 648680 w 12192000"/>
              <a:gd name="connsiteY153" fmla="*/ 2206229 h 2237474"/>
              <a:gd name="connsiteX154" fmla="*/ 597225 w 12192000"/>
              <a:gd name="connsiteY154" fmla="*/ 2180999 h 2237474"/>
              <a:gd name="connsiteX155" fmla="*/ 558449 w 12192000"/>
              <a:gd name="connsiteY155" fmla="*/ 2182346 h 2237474"/>
              <a:gd name="connsiteX156" fmla="*/ 550517 w 12192000"/>
              <a:gd name="connsiteY156" fmla="*/ 2182060 h 2237474"/>
              <a:gd name="connsiteX157" fmla="*/ 550309 w 12192000"/>
              <a:gd name="connsiteY157" fmla="*/ 2181825 h 2237474"/>
              <a:gd name="connsiteX158" fmla="*/ 541836 w 12192000"/>
              <a:gd name="connsiteY158" fmla="*/ 2181063 h 2237474"/>
              <a:gd name="connsiteX159" fmla="*/ 536057 w 12192000"/>
              <a:gd name="connsiteY159" fmla="*/ 2181537 h 2237474"/>
              <a:gd name="connsiteX160" fmla="*/ 520671 w 12192000"/>
              <a:gd name="connsiteY160" fmla="*/ 2180980 h 2237474"/>
              <a:gd name="connsiteX161" fmla="*/ 515024 w 12192000"/>
              <a:gd name="connsiteY161" fmla="*/ 2179258 h 2237474"/>
              <a:gd name="connsiteX162" fmla="*/ 512278 w 12192000"/>
              <a:gd name="connsiteY162" fmla="*/ 2176369 h 2237474"/>
              <a:gd name="connsiteX163" fmla="*/ 480419 w 12192000"/>
              <a:gd name="connsiteY163" fmla="*/ 2167807 h 2237474"/>
              <a:gd name="connsiteX164" fmla="*/ 413835 w 12192000"/>
              <a:gd name="connsiteY164" fmla="*/ 2156783 h 2237474"/>
              <a:gd name="connsiteX165" fmla="*/ 376513 w 12192000"/>
              <a:gd name="connsiteY165" fmla="*/ 2154014 h 2237474"/>
              <a:gd name="connsiteX166" fmla="*/ 273386 w 12192000"/>
              <a:gd name="connsiteY166" fmla="*/ 2142551 h 2237474"/>
              <a:gd name="connsiteX167" fmla="*/ 169207 w 12192000"/>
              <a:gd name="connsiteY167" fmla="*/ 2128100 h 2237474"/>
              <a:gd name="connsiteX168" fmla="*/ 93149 w 12192000"/>
              <a:gd name="connsiteY168" fmla="*/ 2105324 h 2237474"/>
              <a:gd name="connsiteX169" fmla="*/ 88109 w 12192000"/>
              <a:gd name="connsiteY169" fmla="*/ 2106704 h 2237474"/>
              <a:gd name="connsiteX170" fmla="*/ 80022 w 12192000"/>
              <a:gd name="connsiteY170" fmla="*/ 2107254 h 2237474"/>
              <a:gd name="connsiteX171" fmla="*/ 79717 w 12192000"/>
              <a:gd name="connsiteY171" fmla="*/ 2107046 h 2237474"/>
              <a:gd name="connsiteX172" fmla="*/ 72352 w 12192000"/>
              <a:gd name="connsiteY172" fmla="*/ 2107991 h 2237474"/>
              <a:gd name="connsiteX173" fmla="*/ 37645 w 12192000"/>
              <a:gd name="connsiteY173" fmla="*/ 2115401 h 2237474"/>
              <a:gd name="connsiteX174" fmla="*/ 4572 w 12192000"/>
              <a:gd name="connsiteY174" fmla="*/ 2111091 h 2237474"/>
              <a:gd name="connsiteX175" fmla="*/ 0 w 12192000"/>
              <a:gd name="connsiteY175" fmla="*/ 2110468 h 2237474"/>
              <a:gd name="connsiteX176" fmla="*/ 0 w 12192000"/>
              <a:gd name="connsiteY17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18916 w 12192000"/>
              <a:gd name="connsiteY115" fmla="*/ 1990867 h 2237474"/>
              <a:gd name="connsiteX116" fmla="*/ 2713522 w 12192000"/>
              <a:gd name="connsiteY116" fmla="*/ 1990173 h 2237474"/>
              <a:gd name="connsiteX117" fmla="*/ 2578178 w 12192000"/>
              <a:gd name="connsiteY117" fmla="*/ 1990531 h 2237474"/>
              <a:gd name="connsiteX118" fmla="*/ 2476147 w 12192000"/>
              <a:gd name="connsiteY118" fmla="*/ 1998305 h 2237474"/>
              <a:gd name="connsiteX119" fmla="*/ 2373568 w 12192000"/>
              <a:gd name="connsiteY119" fmla="*/ 2003219 h 2237474"/>
              <a:gd name="connsiteX120" fmla="*/ 2287219 w 12192000"/>
              <a:gd name="connsiteY120" fmla="*/ 1998750 h 2237474"/>
              <a:gd name="connsiteX121" fmla="*/ 2243069 w 12192000"/>
              <a:gd name="connsiteY121" fmla="*/ 2015111 h 2237474"/>
              <a:gd name="connsiteX122" fmla="*/ 2186609 w 12192000"/>
              <a:gd name="connsiteY122" fmla="*/ 2008263 h 2237474"/>
              <a:gd name="connsiteX123" fmla="*/ 2164831 w 12192000"/>
              <a:gd name="connsiteY123" fmla="*/ 2010143 h 2237474"/>
              <a:gd name="connsiteX124" fmla="*/ 2152836 w 12192000"/>
              <a:gd name="connsiteY124" fmla="*/ 2010048 h 2237474"/>
              <a:gd name="connsiteX125" fmla="*/ 2117102 w 12192000"/>
              <a:gd name="connsiteY125" fmla="*/ 2023004 h 2237474"/>
              <a:gd name="connsiteX126" fmla="*/ 2111935 w 12192000"/>
              <a:gd name="connsiteY126" fmla="*/ 2023163 h 2237474"/>
              <a:gd name="connsiteX127" fmla="*/ 2089991 w 12192000"/>
              <a:gd name="connsiteY127" fmla="*/ 2034193 h 2237474"/>
              <a:gd name="connsiteX128" fmla="*/ 2058061 w 12192000"/>
              <a:gd name="connsiteY128" fmla="*/ 2047942 h 2237474"/>
              <a:gd name="connsiteX129" fmla="*/ 2055737 w 12192000"/>
              <a:gd name="connsiteY129" fmla="*/ 2047704 h 2237474"/>
              <a:gd name="connsiteX130" fmla="*/ 2042244 w 12192000"/>
              <a:gd name="connsiteY130" fmla="*/ 2055560 h 2237474"/>
              <a:gd name="connsiteX131" fmla="*/ 1976224 w 12192000"/>
              <a:gd name="connsiteY131" fmla="*/ 2074257 h 2237474"/>
              <a:gd name="connsiteX132" fmla="*/ 1877728 w 12192000"/>
              <a:gd name="connsiteY132" fmla="*/ 2101004 h 2237474"/>
              <a:gd name="connsiteX133" fmla="*/ 1759056 w 12192000"/>
              <a:gd name="connsiteY133" fmla="*/ 2125608 h 2237474"/>
              <a:gd name="connsiteX134" fmla="*/ 1637948 w 12192000"/>
              <a:gd name="connsiteY134" fmla="*/ 2172597 h 2237474"/>
              <a:gd name="connsiteX135" fmla="*/ 1434549 w 12192000"/>
              <a:gd name="connsiteY135" fmla="*/ 2234522 h 2237474"/>
              <a:gd name="connsiteX136" fmla="*/ 1398481 w 12192000"/>
              <a:gd name="connsiteY136" fmla="*/ 2237074 h 2237474"/>
              <a:gd name="connsiteX137" fmla="*/ 1398407 w 12192000"/>
              <a:gd name="connsiteY137" fmla="*/ 2237095 h 2237474"/>
              <a:gd name="connsiteX138" fmla="*/ 1370962 w 12192000"/>
              <a:gd name="connsiteY138" fmla="*/ 2237474 h 2237474"/>
              <a:gd name="connsiteX139" fmla="*/ 1356367 w 12192000"/>
              <a:gd name="connsiteY139" fmla="*/ 2235089 h 2237474"/>
              <a:gd name="connsiteX140" fmla="*/ 1324828 w 12192000"/>
              <a:gd name="connsiteY140" fmla="*/ 2231968 h 2237474"/>
              <a:gd name="connsiteX141" fmla="*/ 1297744 w 12192000"/>
              <a:gd name="connsiteY141" fmla="*/ 2235849 h 2237474"/>
              <a:gd name="connsiteX142" fmla="*/ 1286236 w 12192000"/>
              <a:gd name="connsiteY142" fmla="*/ 2233135 h 2237474"/>
              <a:gd name="connsiteX143" fmla="*/ 1283504 w 12192000"/>
              <a:gd name="connsiteY143" fmla="*/ 2233797 h 2237474"/>
              <a:gd name="connsiteX144" fmla="*/ 1279765 w 12192000"/>
              <a:gd name="connsiteY144" fmla="*/ 2229639 h 2237474"/>
              <a:gd name="connsiteX145" fmla="*/ 1195347 w 12192000"/>
              <a:gd name="connsiteY145" fmla="*/ 2212354 h 2237474"/>
              <a:gd name="connsiteX146" fmla="*/ 970251 w 12192000"/>
              <a:gd name="connsiteY146" fmla="*/ 2221029 h 2237474"/>
              <a:gd name="connsiteX147" fmla="*/ 812914 w 12192000"/>
              <a:gd name="connsiteY147" fmla="*/ 2202752 h 2237474"/>
              <a:gd name="connsiteX148" fmla="*/ 800195 w 12192000"/>
              <a:gd name="connsiteY148" fmla="*/ 2209407 h 2237474"/>
              <a:gd name="connsiteX149" fmla="*/ 784978 w 12192000"/>
              <a:gd name="connsiteY149" fmla="*/ 2212360 h 2237474"/>
              <a:gd name="connsiteX150" fmla="*/ 681987 w 12192000"/>
              <a:gd name="connsiteY150" fmla="*/ 2216757 h 2237474"/>
              <a:gd name="connsiteX151" fmla="*/ 669923 w 12192000"/>
              <a:gd name="connsiteY151" fmla="*/ 2211682 h 2237474"/>
              <a:gd name="connsiteX152" fmla="*/ 648680 w 12192000"/>
              <a:gd name="connsiteY152" fmla="*/ 2206229 h 2237474"/>
              <a:gd name="connsiteX153" fmla="*/ 597225 w 12192000"/>
              <a:gd name="connsiteY153" fmla="*/ 2180999 h 2237474"/>
              <a:gd name="connsiteX154" fmla="*/ 558449 w 12192000"/>
              <a:gd name="connsiteY154" fmla="*/ 2182346 h 2237474"/>
              <a:gd name="connsiteX155" fmla="*/ 550517 w 12192000"/>
              <a:gd name="connsiteY155" fmla="*/ 2182060 h 2237474"/>
              <a:gd name="connsiteX156" fmla="*/ 550309 w 12192000"/>
              <a:gd name="connsiteY156" fmla="*/ 2181825 h 2237474"/>
              <a:gd name="connsiteX157" fmla="*/ 541836 w 12192000"/>
              <a:gd name="connsiteY157" fmla="*/ 2181063 h 2237474"/>
              <a:gd name="connsiteX158" fmla="*/ 536057 w 12192000"/>
              <a:gd name="connsiteY158" fmla="*/ 2181537 h 2237474"/>
              <a:gd name="connsiteX159" fmla="*/ 520671 w 12192000"/>
              <a:gd name="connsiteY159" fmla="*/ 2180980 h 2237474"/>
              <a:gd name="connsiteX160" fmla="*/ 515024 w 12192000"/>
              <a:gd name="connsiteY160" fmla="*/ 2179258 h 2237474"/>
              <a:gd name="connsiteX161" fmla="*/ 512278 w 12192000"/>
              <a:gd name="connsiteY161" fmla="*/ 2176369 h 2237474"/>
              <a:gd name="connsiteX162" fmla="*/ 480419 w 12192000"/>
              <a:gd name="connsiteY162" fmla="*/ 2167807 h 2237474"/>
              <a:gd name="connsiteX163" fmla="*/ 413835 w 12192000"/>
              <a:gd name="connsiteY163" fmla="*/ 2156783 h 2237474"/>
              <a:gd name="connsiteX164" fmla="*/ 376513 w 12192000"/>
              <a:gd name="connsiteY164" fmla="*/ 2154014 h 2237474"/>
              <a:gd name="connsiteX165" fmla="*/ 273386 w 12192000"/>
              <a:gd name="connsiteY165" fmla="*/ 2142551 h 2237474"/>
              <a:gd name="connsiteX166" fmla="*/ 169207 w 12192000"/>
              <a:gd name="connsiteY166" fmla="*/ 2128100 h 2237474"/>
              <a:gd name="connsiteX167" fmla="*/ 93149 w 12192000"/>
              <a:gd name="connsiteY167" fmla="*/ 2105324 h 2237474"/>
              <a:gd name="connsiteX168" fmla="*/ 88109 w 12192000"/>
              <a:gd name="connsiteY168" fmla="*/ 2106704 h 2237474"/>
              <a:gd name="connsiteX169" fmla="*/ 80022 w 12192000"/>
              <a:gd name="connsiteY169" fmla="*/ 2107254 h 2237474"/>
              <a:gd name="connsiteX170" fmla="*/ 79717 w 12192000"/>
              <a:gd name="connsiteY170" fmla="*/ 2107046 h 2237474"/>
              <a:gd name="connsiteX171" fmla="*/ 72352 w 12192000"/>
              <a:gd name="connsiteY171" fmla="*/ 2107991 h 2237474"/>
              <a:gd name="connsiteX172" fmla="*/ 37645 w 12192000"/>
              <a:gd name="connsiteY172" fmla="*/ 2115401 h 2237474"/>
              <a:gd name="connsiteX173" fmla="*/ 4572 w 12192000"/>
              <a:gd name="connsiteY173" fmla="*/ 2111091 h 2237474"/>
              <a:gd name="connsiteX174" fmla="*/ 0 w 12192000"/>
              <a:gd name="connsiteY174" fmla="*/ 2110468 h 2237474"/>
              <a:gd name="connsiteX175" fmla="*/ 0 w 12192000"/>
              <a:gd name="connsiteY17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83504 w 12192000"/>
              <a:gd name="connsiteY142" fmla="*/ 2233797 h 2237474"/>
              <a:gd name="connsiteX143" fmla="*/ 1279765 w 12192000"/>
              <a:gd name="connsiteY143" fmla="*/ 2229639 h 2237474"/>
              <a:gd name="connsiteX144" fmla="*/ 1195347 w 12192000"/>
              <a:gd name="connsiteY144" fmla="*/ 2212354 h 2237474"/>
              <a:gd name="connsiteX145" fmla="*/ 970251 w 12192000"/>
              <a:gd name="connsiteY145" fmla="*/ 2221029 h 2237474"/>
              <a:gd name="connsiteX146" fmla="*/ 812914 w 12192000"/>
              <a:gd name="connsiteY146" fmla="*/ 2202752 h 2237474"/>
              <a:gd name="connsiteX147" fmla="*/ 800195 w 12192000"/>
              <a:gd name="connsiteY147" fmla="*/ 2209407 h 2237474"/>
              <a:gd name="connsiteX148" fmla="*/ 784978 w 12192000"/>
              <a:gd name="connsiteY148" fmla="*/ 2212360 h 2237474"/>
              <a:gd name="connsiteX149" fmla="*/ 681987 w 12192000"/>
              <a:gd name="connsiteY149" fmla="*/ 2216757 h 2237474"/>
              <a:gd name="connsiteX150" fmla="*/ 669923 w 12192000"/>
              <a:gd name="connsiteY150" fmla="*/ 2211682 h 2237474"/>
              <a:gd name="connsiteX151" fmla="*/ 648680 w 12192000"/>
              <a:gd name="connsiteY151" fmla="*/ 2206229 h 2237474"/>
              <a:gd name="connsiteX152" fmla="*/ 597225 w 12192000"/>
              <a:gd name="connsiteY152" fmla="*/ 2180999 h 2237474"/>
              <a:gd name="connsiteX153" fmla="*/ 558449 w 12192000"/>
              <a:gd name="connsiteY153" fmla="*/ 2182346 h 2237474"/>
              <a:gd name="connsiteX154" fmla="*/ 550517 w 12192000"/>
              <a:gd name="connsiteY154" fmla="*/ 2182060 h 2237474"/>
              <a:gd name="connsiteX155" fmla="*/ 550309 w 12192000"/>
              <a:gd name="connsiteY155" fmla="*/ 2181825 h 2237474"/>
              <a:gd name="connsiteX156" fmla="*/ 541836 w 12192000"/>
              <a:gd name="connsiteY156" fmla="*/ 2181063 h 2237474"/>
              <a:gd name="connsiteX157" fmla="*/ 536057 w 12192000"/>
              <a:gd name="connsiteY157" fmla="*/ 2181537 h 2237474"/>
              <a:gd name="connsiteX158" fmla="*/ 520671 w 12192000"/>
              <a:gd name="connsiteY158" fmla="*/ 2180980 h 2237474"/>
              <a:gd name="connsiteX159" fmla="*/ 515024 w 12192000"/>
              <a:gd name="connsiteY159" fmla="*/ 2179258 h 2237474"/>
              <a:gd name="connsiteX160" fmla="*/ 512278 w 12192000"/>
              <a:gd name="connsiteY160" fmla="*/ 2176369 h 2237474"/>
              <a:gd name="connsiteX161" fmla="*/ 480419 w 12192000"/>
              <a:gd name="connsiteY161" fmla="*/ 2167807 h 2237474"/>
              <a:gd name="connsiteX162" fmla="*/ 413835 w 12192000"/>
              <a:gd name="connsiteY162" fmla="*/ 2156783 h 2237474"/>
              <a:gd name="connsiteX163" fmla="*/ 376513 w 12192000"/>
              <a:gd name="connsiteY163" fmla="*/ 2154014 h 2237474"/>
              <a:gd name="connsiteX164" fmla="*/ 273386 w 12192000"/>
              <a:gd name="connsiteY164" fmla="*/ 2142551 h 2237474"/>
              <a:gd name="connsiteX165" fmla="*/ 169207 w 12192000"/>
              <a:gd name="connsiteY165" fmla="*/ 2128100 h 2237474"/>
              <a:gd name="connsiteX166" fmla="*/ 93149 w 12192000"/>
              <a:gd name="connsiteY166" fmla="*/ 2105324 h 2237474"/>
              <a:gd name="connsiteX167" fmla="*/ 88109 w 12192000"/>
              <a:gd name="connsiteY167" fmla="*/ 2106704 h 2237474"/>
              <a:gd name="connsiteX168" fmla="*/ 80022 w 12192000"/>
              <a:gd name="connsiteY168" fmla="*/ 2107254 h 2237474"/>
              <a:gd name="connsiteX169" fmla="*/ 79717 w 12192000"/>
              <a:gd name="connsiteY169" fmla="*/ 2107046 h 2237474"/>
              <a:gd name="connsiteX170" fmla="*/ 72352 w 12192000"/>
              <a:gd name="connsiteY170" fmla="*/ 2107991 h 2237474"/>
              <a:gd name="connsiteX171" fmla="*/ 37645 w 12192000"/>
              <a:gd name="connsiteY171" fmla="*/ 2115401 h 2237474"/>
              <a:gd name="connsiteX172" fmla="*/ 4572 w 12192000"/>
              <a:gd name="connsiteY172" fmla="*/ 2111091 h 2237474"/>
              <a:gd name="connsiteX173" fmla="*/ 0 w 12192000"/>
              <a:gd name="connsiteY173" fmla="*/ 2110468 h 2237474"/>
              <a:gd name="connsiteX174" fmla="*/ 0 w 12192000"/>
              <a:gd name="connsiteY17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79765 w 12192000"/>
              <a:gd name="connsiteY142" fmla="*/ 2229639 h 2237474"/>
              <a:gd name="connsiteX143" fmla="*/ 1195347 w 12192000"/>
              <a:gd name="connsiteY143" fmla="*/ 2212354 h 2237474"/>
              <a:gd name="connsiteX144" fmla="*/ 970251 w 12192000"/>
              <a:gd name="connsiteY144" fmla="*/ 2221029 h 2237474"/>
              <a:gd name="connsiteX145" fmla="*/ 812914 w 12192000"/>
              <a:gd name="connsiteY145" fmla="*/ 2202752 h 2237474"/>
              <a:gd name="connsiteX146" fmla="*/ 800195 w 12192000"/>
              <a:gd name="connsiteY146" fmla="*/ 2209407 h 2237474"/>
              <a:gd name="connsiteX147" fmla="*/ 784978 w 12192000"/>
              <a:gd name="connsiteY147" fmla="*/ 2212360 h 2237474"/>
              <a:gd name="connsiteX148" fmla="*/ 681987 w 12192000"/>
              <a:gd name="connsiteY148" fmla="*/ 2216757 h 2237474"/>
              <a:gd name="connsiteX149" fmla="*/ 669923 w 12192000"/>
              <a:gd name="connsiteY149" fmla="*/ 2211682 h 2237474"/>
              <a:gd name="connsiteX150" fmla="*/ 648680 w 12192000"/>
              <a:gd name="connsiteY150" fmla="*/ 2206229 h 2237474"/>
              <a:gd name="connsiteX151" fmla="*/ 597225 w 12192000"/>
              <a:gd name="connsiteY151" fmla="*/ 2180999 h 2237474"/>
              <a:gd name="connsiteX152" fmla="*/ 558449 w 12192000"/>
              <a:gd name="connsiteY152" fmla="*/ 2182346 h 2237474"/>
              <a:gd name="connsiteX153" fmla="*/ 550517 w 12192000"/>
              <a:gd name="connsiteY153" fmla="*/ 2182060 h 2237474"/>
              <a:gd name="connsiteX154" fmla="*/ 550309 w 12192000"/>
              <a:gd name="connsiteY154" fmla="*/ 2181825 h 2237474"/>
              <a:gd name="connsiteX155" fmla="*/ 541836 w 12192000"/>
              <a:gd name="connsiteY155" fmla="*/ 2181063 h 2237474"/>
              <a:gd name="connsiteX156" fmla="*/ 536057 w 12192000"/>
              <a:gd name="connsiteY156" fmla="*/ 2181537 h 2237474"/>
              <a:gd name="connsiteX157" fmla="*/ 520671 w 12192000"/>
              <a:gd name="connsiteY157" fmla="*/ 2180980 h 2237474"/>
              <a:gd name="connsiteX158" fmla="*/ 515024 w 12192000"/>
              <a:gd name="connsiteY158" fmla="*/ 2179258 h 2237474"/>
              <a:gd name="connsiteX159" fmla="*/ 512278 w 12192000"/>
              <a:gd name="connsiteY159" fmla="*/ 2176369 h 2237474"/>
              <a:gd name="connsiteX160" fmla="*/ 480419 w 12192000"/>
              <a:gd name="connsiteY160" fmla="*/ 2167807 h 2237474"/>
              <a:gd name="connsiteX161" fmla="*/ 413835 w 12192000"/>
              <a:gd name="connsiteY161" fmla="*/ 2156783 h 2237474"/>
              <a:gd name="connsiteX162" fmla="*/ 376513 w 12192000"/>
              <a:gd name="connsiteY162" fmla="*/ 2154014 h 2237474"/>
              <a:gd name="connsiteX163" fmla="*/ 273386 w 12192000"/>
              <a:gd name="connsiteY163" fmla="*/ 2142551 h 2237474"/>
              <a:gd name="connsiteX164" fmla="*/ 169207 w 12192000"/>
              <a:gd name="connsiteY164" fmla="*/ 2128100 h 2237474"/>
              <a:gd name="connsiteX165" fmla="*/ 93149 w 12192000"/>
              <a:gd name="connsiteY165" fmla="*/ 2105324 h 2237474"/>
              <a:gd name="connsiteX166" fmla="*/ 88109 w 12192000"/>
              <a:gd name="connsiteY166" fmla="*/ 2106704 h 2237474"/>
              <a:gd name="connsiteX167" fmla="*/ 80022 w 12192000"/>
              <a:gd name="connsiteY167" fmla="*/ 2107254 h 2237474"/>
              <a:gd name="connsiteX168" fmla="*/ 79717 w 12192000"/>
              <a:gd name="connsiteY168" fmla="*/ 2107046 h 2237474"/>
              <a:gd name="connsiteX169" fmla="*/ 72352 w 12192000"/>
              <a:gd name="connsiteY169" fmla="*/ 2107991 h 2237474"/>
              <a:gd name="connsiteX170" fmla="*/ 37645 w 12192000"/>
              <a:gd name="connsiteY170" fmla="*/ 2115401 h 2237474"/>
              <a:gd name="connsiteX171" fmla="*/ 4572 w 12192000"/>
              <a:gd name="connsiteY171" fmla="*/ 2111091 h 2237474"/>
              <a:gd name="connsiteX172" fmla="*/ 0 w 12192000"/>
              <a:gd name="connsiteY172" fmla="*/ 2110468 h 2237474"/>
              <a:gd name="connsiteX173" fmla="*/ 0 w 12192000"/>
              <a:gd name="connsiteY17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79765 w 12192000"/>
              <a:gd name="connsiteY141" fmla="*/ 2229639 h 2237474"/>
              <a:gd name="connsiteX142" fmla="*/ 1195347 w 12192000"/>
              <a:gd name="connsiteY142" fmla="*/ 2212354 h 2237474"/>
              <a:gd name="connsiteX143" fmla="*/ 970251 w 12192000"/>
              <a:gd name="connsiteY143" fmla="*/ 2221029 h 2237474"/>
              <a:gd name="connsiteX144" fmla="*/ 812914 w 12192000"/>
              <a:gd name="connsiteY144" fmla="*/ 2202752 h 2237474"/>
              <a:gd name="connsiteX145" fmla="*/ 800195 w 12192000"/>
              <a:gd name="connsiteY145" fmla="*/ 2209407 h 2237474"/>
              <a:gd name="connsiteX146" fmla="*/ 784978 w 12192000"/>
              <a:gd name="connsiteY146" fmla="*/ 2212360 h 2237474"/>
              <a:gd name="connsiteX147" fmla="*/ 681987 w 12192000"/>
              <a:gd name="connsiteY147" fmla="*/ 2216757 h 2237474"/>
              <a:gd name="connsiteX148" fmla="*/ 669923 w 12192000"/>
              <a:gd name="connsiteY148" fmla="*/ 2211682 h 2237474"/>
              <a:gd name="connsiteX149" fmla="*/ 648680 w 12192000"/>
              <a:gd name="connsiteY149" fmla="*/ 2206229 h 2237474"/>
              <a:gd name="connsiteX150" fmla="*/ 597225 w 12192000"/>
              <a:gd name="connsiteY150" fmla="*/ 2180999 h 2237474"/>
              <a:gd name="connsiteX151" fmla="*/ 558449 w 12192000"/>
              <a:gd name="connsiteY151" fmla="*/ 2182346 h 2237474"/>
              <a:gd name="connsiteX152" fmla="*/ 550517 w 12192000"/>
              <a:gd name="connsiteY152" fmla="*/ 2182060 h 2237474"/>
              <a:gd name="connsiteX153" fmla="*/ 550309 w 12192000"/>
              <a:gd name="connsiteY153" fmla="*/ 2181825 h 2237474"/>
              <a:gd name="connsiteX154" fmla="*/ 541836 w 12192000"/>
              <a:gd name="connsiteY154" fmla="*/ 2181063 h 2237474"/>
              <a:gd name="connsiteX155" fmla="*/ 536057 w 12192000"/>
              <a:gd name="connsiteY155" fmla="*/ 2181537 h 2237474"/>
              <a:gd name="connsiteX156" fmla="*/ 520671 w 12192000"/>
              <a:gd name="connsiteY156" fmla="*/ 2180980 h 2237474"/>
              <a:gd name="connsiteX157" fmla="*/ 515024 w 12192000"/>
              <a:gd name="connsiteY157" fmla="*/ 2179258 h 2237474"/>
              <a:gd name="connsiteX158" fmla="*/ 512278 w 12192000"/>
              <a:gd name="connsiteY158" fmla="*/ 2176369 h 2237474"/>
              <a:gd name="connsiteX159" fmla="*/ 480419 w 12192000"/>
              <a:gd name="connsiteY159" fmla="*/ 2167807 h 2237474"/>
              <a:gd name="connsiteX160" fmla="*/ 413835 w 12192000"/>
              <a:gd name="connsiteY160" fmla="*/ 2156783 h 2237474"/>
              <a:gd name="connsiteX161" fmla="*/ 376513 w 12192000"/>
              <a:gd name="connsiteY161" fmla="*/ 2154014 h 2237474"/>
              <a:gd name="connsiteX162" fmla="*/ 273386 w 12192000"/>
              <a:gd name="connsiteY162" fmla="*/ 2142551 h 2237474"/>
              <a:gd name="connsiteX163" fmla="*/ 169207 w 12192000"/>
              <a:gd name="connsiteY163" fmla="*/ 2128100 h 2237474"/>
              <a:gd name="connsiteX164" fmla="*/ 93149 w 12192000"/>
              <a:gd name="connsiteY164" fmla="*/ 2105324 h 2237474"/>
              <a:gd name="connsiteX165" fmla="*/ 88109 w 12192000"/>
              <a:gd name="connsiteY165" fmla="*/ 2106704 h 2237474"/>
              <a:gd name="connsiteX166" fmla="*/ 80022 w 12192000"/>
              <a:gd name="connsiteY166" fmla="*/ 2107254 h 2237474"/>
              <a:gd name="connsiteX167" fmla="*/ 79717 w 12192000"/>
              <a:gd name="connsiteY167" fmla="*/ 2107046 h 2237474"/>
              <a:gd name="connsiteX168" fmla="*/ 72352 w 12192000"/>
              <a:gd name="connsiteY168" fmla="*/ 2107991 h 2237474"/>
              <a:gd name="connsiteX169" fmla="*/ 37645 w 12192000"/>
              <a:gd name="connsiteY169" fmla="*/ 2115401 h 2237474"/>
              <a:gd name="connsiteX170" fmla="*/ 4572 w 12192000"/>
              <a:gd name="connsiteY170" fmla="*/ 2111091 h 2237474"/>
              <a:gd name="connsiteX171" fmla="*/ 0 w 12192000"/>
              <a:gd name="connsiteY171" fmla="*/ 2110468 h 2237474"/>
              <a:gd name="connsiteX172" fmla="*/ 0 w 12192000"/>
              <a:gd name="connsiteY17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79765 w 12192000"/>
              <a:gd name="connsiteY140" fmla="*/ 2229639 h 2237474"/>
              <a:gd name="connsiteX141" fmla="*/ 1195347 w 12192000"/>
              <a:gd name="connsiteY141" fmla="*/ 2212354 h 2237474"/>
              <a:gd name="connsiteX142" fmla="*/ 970251 w 12192000"/>
              <a:gd name="connsiteY142" fmla="*/ 2221029 h 2237474"/>
              <a:gd name="connsiteX143" fmla="*/ 812914 w 12192000"/>
              <a:gd name="connsiteY143" fmla="*/ 2202752 h 2237474"/>
              <a:gd name="connsiteX144" fmla="*/ 800195 w 12192000"/>
              <a:gd name="connsiteY144" fmla="*/ 2209407 h 2237474"/>
              <a:gd name="connsiteX145" fmla="*/ 784978 w 12192000"/>
              <a:gd name="connsiteY145" fmla="*/ 2212360 h 2237474"/>
              <a:gd name="connsiteX146" fmla="*/ 681987 w 12192000"/>
              <a:gd name="connsiteY146" fmla="*/ 2216757 h 2237474"/>
              <a:gd name="connsiteX147" fmla="*/ 669923 w 12192000"/>
              <a:gd name="connsiteY147" fmla="*/ 2211682 h 2237474"/>
              <a:gd name="connsiteX148" fmla="*/ 648680 w 12192000"/>
              <a:gd name="connsiteY148" fmla="*/ 2206229 h 2237474"/>
              <a:gd name="connsiteX149" fmla="*/ 597225 w 12192000"/>
              <a:gd name="connsiteY149" fmla="*/ 2180999 h 2237474"/>
              <a:gd name="connsiteX150" fmla="*/ 558449 w 12192000"/>
              <a:gd name="connsiteY150" fmla="*/ 2182346 h 2237474"/>
              <a:gd name="connsiteX151" fmla="*/ 550517 w 12192000"/>
              <a:gd name="connsiteY151" fmla="*/ 2182060 h 2237474"/>
              <a:gd name="connsiteX152" fmla="*/ 550309 w 12192000"/>
              <a:gd name="connsiteY152" fmla="*/ 2181825 h 2237474"/>
              <a:gd name="connsiteX153" fmla="*/ 541836 w 12192000"/>
              <a:gd name="connsiteY153" fmla="*/ 2181063 h 2237474"/>
              <a:gd name="connsiteX154" fmla="*/ 536057 w 12192000"/>
              <a:gd name="connsiteY154" fmla="*/ 2181537 h 2237474"/>
              <a:gd name="connsiteX155" fmla="*/ 520671 w 12192000"/>
              <a:gd name="connsiteY155" fmla="*/ 2180980 h 2237474"/>
              <a:gd name="connsiteX156" fmla="*/ 515024 w 12192000"/>
              <a:gd name="connsiteY156" fmla="*/ 2179258 h 2237474"/>
              <a:gd name="connsiteX157" fmla="*/ 512278 w 12192000"/>
              <a:gd name="connsiteY157" fmla="*/ 2176369 h 2237474"/>
              <a:gd name="connsiteX158" fmla="*/ 480419 w 12192000"/>
              <a:gd name="connsiteY158" fmla="*/ 2167807 h 2237474"/>
              <a:gd name="connsiteX159" fmla="*/ 413835 w 12192000"/>
              <a:gd name="connsiteY159" fmla="*/ 2156783 h 2237474"/>
              <a:gd name="connsiteX160" fmla="*/ 376513 w 12192000"/>
              <a:gd name="connsiteY160" fmla="*/ 2154014 h 2237474"/>
              <a:gd name="connsiteX161" fmla="*/ 273386 w 12192000"/>
              <a:gd name="connsiteY161" fmla="*/ 2142551 h 2237474"/>
              <a:gd name="connsiteX162" fmla="*/ 169207 w 12192000"/>
              <a:gd name="connsiteY162" fmla="*/ 2128100 h 2237474"/>
              <a:gd name="connsiteX163" fmla="*/ 93149 w 12192000"/>
              <a:gd name="connsiteY163" fmla="*/ 2105324 h 2237474"/>
              <a:gd name="connsiteX164" fmla="*/ 88109 w 12192000"/>
              <a:gd name="connsiteY164" fmla="*/ 2106704 h 2237474"/>
              <a:gd name="connsiteX165" fmla="*/ 80022 w 12192000"/>
              <a:gd name="connsiteY165" fmla="*/ 2107254 h 2237474"/>
              <a:gd name="connsiteX166" fmla="*/ 79717 w 12192000"/>
              <a:gd name="connsiteY166" fmla="*/ 2107046 h 2237474"/>
              <a:gd name="connsiteX167" fmla="*/ 72352 w 12192000"/>
              <a:gd name="connsiteY167" fmla="*/ 2107991 h 2237474"/>
              <a:gd name="connsiteX168" fmla="*/ 37645 w 12192000"/>
              <a:gd name="connsiteY168" fmla="*/ 2115401 h 2237474"/>
              <a:gd name="connsiteX169" fmla="*/ 4572 w 12192000"/>
              <a:gd name="connsiteY169" fmla="*/ 2111091 h 2237474"/>
              <a:gd name="connsiteX170" fmla="*/ 0 w 12192000"/>
              <a:gd name="connsiteY170" fmla="*/ 2110468 h 2237474"/>
              <a:gd name="connsiteX171" fmla="*/ 0 w 12192000"/>
              <a:gd name="connsiteY17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42244 w 12192000"/>
              <a:gd name="connsiteY128" fmla="*/ 2055560 h 2237474"/>
              <a:gd name="connsiteX129" fmla="*/ 1877728 w 12192000"/>
              <a:gd name="connsiteY129" fmla="*/ 2101004 h 2237474"/>
              <a:gd name="connsiteX130" fmla="*/ 1759056 w 12192000"/>
              <a:gd name="connsiteY130" fmla="*/ 2125608 h 2237474"/>
              <a:gd name="connsiteX131" fmla="*/ 1637948 w 12192000"/>
              <a:gd name="connsiteY131" fmla="*/ 2172597 h 2237474"/>
              <a:gd name="connsiteX132" fmla="*/ 1434549 w 12192000"/>
              <a:gd name="connsiteY132" fmla="*/ 2234522 h 2237474"/>
              <a:gd name="connsiteX133" fmla="*/ 1398481 w 12192000"/>
              <a:gd name="connsiteY133" fmla="*/ 2237074 h 2237474"/>
              <a:gd name="connsiteX134" fmla="*/ 1398407 w 12192000"/>
              <a:gd name="connsiteY134" fmla="*/ 2237095 h 2237474"/>
              <a:gd name="connsiteX135" fmla="*/ 1370962 w 12192000"/>
              <a:gd name="connsiteY135" fmla="*/ 2237474 h 2237474"/>
              <a:gd name="connsiteX136" fmla="*/ 1356367 w 12192000"/>
              <a:gd name="connsiteY136" fmla="*/ 2235089 h 2237474"/>
              <a:gd name="connsiteX137" fmla="*/ 1324828 w 12192000"/>
              <a:gd name="connsiteY137" fmla="*/ 2231968 h 2237474"/>
              <a:gd name="connsiteX138" fmla="*/ 1279765 w 12192000"/>
              <a:gd name="connsiteY138" fmla="*/ 2229639 h 2237474"/>
              <a:gd name="connsiteX139" fmla="*/ 1195347 w 12192000"/>
              <a:gd name="connsiteY139" fmla="*/ 2212354 h 2237474"/>
              <a:gd name="connsiteX140" fmla="*/ 970251 w 12192000"/>
              <a:gd name="connsiteY140" fmla="*/ 2221029 h 2237474"/>
              <a:gd name="connsiteX141" fmla="*/ 812914 w 12192000"/>
              <a:gd name="connsiteY141" fmla="*/ 2202752 h 2237474"/>
              <a:gd name="connsiteX142" fmla="*/ 800195 w 12192000"/>
              <a:gd name="connsiteY142" fmla="*/ 2209407 h 2237474"/>
              <a:gd name="connsiteX143" fmla="*/ 784978 w 12192000"/>
              <a:gd name="connsiteY143" fmla="*/ 2212360 h 2237474"/>
              <a:gd name="connsiteX144" fmla="*/ 681987 w 12192000"/>
              <a:gd name="connsiteY144" fmla="*/ 2216757 h 2237474"/>
              <a:gd name="connsiteX145" fmla="*/ 669923 w 12192000"/>
              <a:gd name="connsiteY145" fmla="*/ 2211682 h 2237474"/>
              <a:gd name="connsiteX146" fmla="*/ 648680 w 12192000"/>
              <a:gd name="connsiteY146" fmla="*/ 2206229 h 2237474"/>
              <a:gd name="connsiteX147" fmla="*/ 597225 w 12192000"/>
              <a:gd name="connsiteY147" fmla="*/ 2180999 h 2237474"/>
              <a:gd name="connsiteX148" fmla="*/ 558449 w 12192000"/>
              <a:gd name="connsiteY148" fmla="*/ 2182346 h 2237474"/>
              <a:gd name="connsiteX149" fmla="*/ 550517 w 12192000"/>
              <a:gd name="connsiteY149" fmla="*/ 2182060 h 2237474"/>
              <a:gd name="connsiteX150" fmla="*/ 550309 w 12192000"/>
              <a:gd name="connsiteY150" fmla="*/ 2181825 h 2237474"/>
              <a:gd name="connsiteX151" fmla="*/ 541836 w 12192000"/>
              <a:gd name="connsiteY151" fmla="*/ 2181063 h 2237474"/>
              <a:gd name="connsiteX152" fmla="*/ 536057 w 12192000"/>
              <a:gd name="connsiteY152" fmla="*/ 2181537 h 2237474"/>
              <a:gd name="connsiteX153" fmla="*/ 520671 w 12192000"/>
              <a:gd name="connsiteY153" fmla="*/ 2180980 h 2237474"/>
              <a:gd name="connsiteX154" fmla="*/ 515024 w 12192000"/>
              <a:gd name="connsiteY154" fmla="*/ 2179258 h 2237474"/>
              <a:gd name="connsiteX155" fmla="*/ 512278 w 12192000"/>
              <a:gd name="connsiteY155" fmla="*/ 2176369 h 2237474"/>
              <a:gd name="connsiteX156" fmla="*/ 480419 w 12192000"/>
              <a:gd name="connsiteY156" fmla="*/ 2167807 h 2237474"/>
              <a:gd name="connsiteX157" fmla="*/ 413835 w 12192000"/>
              <a:gd name="connsiteY157" fmla="*/ 2156783 h 2237474"/>
              <a:gd name="connsiteX158" fmla="*/ 376513 w 12192000"/>
              <a:gd name="connsiteY158" fmla="*/ 2154014 h 2237474"/>
              <a:gd name="connsiteX159" fmla="*/ 273386 w 12192000"/>
              <a:gd name="connsiteY159" fmla="*/ 2142551 h 2237474"/>
              <a:gd name="connsiteX160" fmla="*/ 169207 w 12192000"/>
              <a:gd name="connsiteY160" fmla="*/ 2128100 h 2237474"/>
              <a:gd name="connsiteX161" fmla="*/ 93149 w 12192000"/>
              <a:gd name="connsiteY161" fmla="*/ 2105324 h 2237474"/>
              <a:gd name="connsiteX162" fmla="*/ 88109 w 12192000"/>
              <a:gd name="connsiteY162" fmla="*/ 2106704 h 2237474"/>
              <a:gd name="connsiteX163" fmla="*/ 80022 w 12192000"/>
              <a:gd name="connsiteY163" fmla="*/ 2107254 h 2237474"/>
              <a:gd name="connsiteX164" fmla="*/ 79717 w 12192000"/>
              <a:gd name="connsiteY164" fmla="*/ 2107046 h 2237474"/>
              <a:gd name="connsiteX165" fmla="*/ 72352 w 12192000"/>
              <a:gd name="connsiteY165" fmla="*/ 2107991 h 2237474"/>
              <a:gd name="connsiteX166" fmla="*/ 37645 w 12192000"/>
              <a:gd name="connsiteY166" fmla="*/ 2115401 h 2237474"/>
              <a:gd name="connsiteX167" fmla="*/ 4572 w 12192000"/>
              <a:gd name="connsiteY167" fmla="*/ 2111091 h 2237474"/>
              <a:gd name="connsiteX168" fmla="*/ 0 w 12192000"/>
              <a:gd name="connsiteY168" fmla="*/ 2110468 h 2237474"/>
              <a:gd name="connsiteX169" fmla="*/ 0 w 12192000"/>
              <a:gd name="connsiteY16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111935 w 12192000"/>
              <a:gd name="connsiteY124" fmla="*/ 2023163 h 2237474"/>
              <a:gd name="connsiteX125" fmla="*/ 2089991 w 12192000"/>
              <a:gd name="connsiteY125" fmla="*/ 2034193 h 2237474"/>
              <a:gd name="connsiteX126" fmla="*/ 2058061 w 12192000"/>
              <a:gd name="connsiteY126" fmla="*/ 2047942 h 2237474"/>
              <a:gd name="connsiteX127" fmla="*/ 2042244 w 12192000"/>
              <a:gd name="connsiteY127" fmla="*/ 2055560 h 2237474"/>
              <a:gd name="connsiteX128" fmla="*/ 1877728 w 12192000"/>
              <a:gd name="connsiteY128" fmla="*/ 2101004 h 2237474"/>
              <a:gd name="connsiteX129" fmla="*/ 1759056 w 12192000"/>
              <a:gd name="connsiteY129" fmla="*/ 2125608 h 2237474"/>
              <a:gd name="connsiteX130" fmla="*/ 1637948 w 12192000"/>
              <a:gd name="connsiteY130" fmla="*/ 2172597 h 2237474"/>
              <a:gd name="connsiteX131" fmla="*/ 1434549 w 12192000"/>
              <a:gd name="connsiteY131" fmla="*/ 2234522 h 2237474"/>
              <a:gd name="connsiteX132" fmla="*/ 1398481 w 12192000"/>
              <a:gd name="connsiteY132" fmla="*/ 2237074 h 2237474"/>
              <a:gd name="connsiteX133" fmla="*/ 1398407 w 12192000"/>
              <a:gd name="connsiteY133" fmla="*/ 2237095 h 2237474"/>
              <a:gd name="connsiteX134" fmla="*/ 1370962 w 12192000"/>
              <a:gd name="connsiteY134" fmla="*/ 2237474 h 2237474"/>
              <a:gd name="connsiteX135" fmla="*/ 1356367 w 12192000"/>
              <a:gd name="connsiteY135" fmla="*/ 2235089 h 2237474"/>
              <a:gd name="connsiteX136" fmla="*/ 1324828 w 12192000"/>
              <a:gd name="connsiteY136" fmla="*/ 2231968 h 2237474"/>
              <a:gd name="connsiteX137" fmla="*/ 1279765 w 12192000"/>
              <a:gd name="connsiteY137" fmla="*/ 2229639 h 2237474"/>
              <a:gd name="connsiteX138" fmla="*/ 1195347 w 12192000"/>
              <a:gd name="connsiteY138" fmla="*/ 2212354 h 2237474"/>
              <a:gd name="connsiteX139" fmla="*/ 970251 w 12192000"/>
              <a:gd name="connsiteY139" fmla="*/ 2221029 h 2237474"/>
              <a:gd name="connsiteX140" fmla="*/ 812914 w 12192000"/>
              <a:gd name="connsiteY140" fmla="*/ 2202752 h 2237474"/>
              <a:gd name="connsiteX141" fmla="*/ 800195 w 12192000"/>
              <a:gd name="connsiteY141" fmla="*/ 2209407 h 2237474"/>
              <a:gd name="connsiteX142" fmla="*/ 784978 w 12192000"/>
              <a:gd name="connsiteY142" fmla="*/ 2212360 h 2237474"/>
              <a:gd name="connsiteX143" fmla="*/ 681987 w 12192000"/>
              <a:gd name="connsiteY143" fmla="*/ 2216757 h 2237474"/>
              <a:gd name="connsiteX144" fmla="*/ 669923 w 12192000"/>
              <a:gd name="connsiteY144" fmla="*/ 2211682 h 2237474"/>
              <a:gd name="connsiteX145" fmla="*/ 648680 w 12192000"/>
              <a:gd name="connsiteY145" fmla="*/ 2206229 h 2237474"/>
              <a:gd name="connsiteX146" fmla="*/ 597225 w 12192000"/>
              <a:gd name="connsiteY146" fmla="*/ 2180999 h 2237474"/>
              <a:gd name="connsiteX147" fmla="*/ 558449 w 12192000"/>
              <a:gd name="connsiteY147" fmla="*/ 2182346 h 2237474"/>
              <a:gd name="connsiteX148" fmla="*/ 550517 w 12192000"/>
              <a:gd name="connsiteY148" fmla="*/ 2182060 h 2237474"/>
              <a:gd name="connsiteX149" fmla="*/ 550309 w 12192000"/>
              <a:gd name="connsiteY149" fmla="*/ 2181825 h 2237474"/>
              <a:gd name="connsiteX150" fmla="*/ 541836 w 12192000"/>
              <a:gd name="connsiteY150" fmla="*/ 2181063 h 2237474"/>
              <a:gd name="connsiteX151" fmla="*/ 536057 w 12192000"/>
              <a:gd name="connsiteY151" fmla="*/ 2181537 h 2237474"/>
              <a:gd name="connsiteX152" fmla="*/ 520671 w 12192000"/>
              <a:gd name="connsiteY152" fmla="*/ 2180980 h 2237474"/>
              <a:gd name="connsiteX153" fmla="*/ 515024 w 12192000"/>
              <a:gd name="connsiteY153" fmla="*/ 2179258 h 2237474"/>
              <a:gd name="connsiteX154" fmla="*/ 512278 w 12192000"/>
              <a:gd name="connsiteY154" fmla="*/ 2176369 h 2237474"/>
              <a:gd name="connsiteX155" fmla="*/ 480419 w 12192000"/>
              <a:gd name="connsiteY155" fmla="*/ 2167807 h 2237474"/>
              <a:gd name="connsiteX156" fmla="*/ 413835 w 12192000"/>
              <a:gd name="connsiteY156" fmla="*/ 2156783 h 2237474"/>
              <a:gd name="connsiteX157" fmla="*/ 376513 w 12192000"/>
              <a:gd name="connsiteY157" fmla="*/ 2154014 h 2237474"/>
              <a:gd name="connsiteX158" fmla="*/ 273386 w 12192000"/>
              <a:gd name="connsiteY158" fmla="*/ 2142551 h 2237474"/>
              <a:gd name="connsiteX159" fmla="*/ 169207 w 12192000"/>
              <a:gd name="connsiteY159" fmla="*/ 2128100 h 2237474"/>
              <a:gd name="connsiteX160" fmla="*/ 93149 w 12192000"/>
              <a:gd name="connsiteY160" fmla="*/ 2105324 h 2237474"/>
              <a:gd name="connsiteX161" fmla="*/ 88109 w 12192000"/>
              <a:gd name="connsiteY161" fmla="*/ 2106704 h 2237474"/>
              <a:gd name="connsiteX162" fmla="*/ 80022 w 12192000"/>
              <a:gd name="connsiteY162" fmla="*/ 2107254 h 2237474"/>
              <a:gd name="connsiteX163" fmla="*/ 79717 w 12192000"/>
              <a:gd name="connsiteY163" fmla="*/ 2107046 h 2237474"/>
              <a:gd name="connsiteX164" fmla="*/ 72352 w 12192000"/>
              <a:gd name="connsiteY164" fmla="*/ 2107991 h 2237474"/>
              <a:gd name="connsiteX165" fmla="*/ 37645 w 12192000"/>
              <a:gd name="connsiteY165" fmla="*/ 2115401 h 2237474"/>
              <a:gd name="connsiteX166" fmla="*/ 4572 w 12192000"/>
              <a:gd name="connsiteY166" fmla="*/ 2111091 h 2237474"/>
              <a:gd name="connsiteX167" fmla="*/ 0 w 12192000"/>
              <a:gd name="connsiteY167" fmla="*/ 2110468 h 2237474"/>
              <a:gd name="connsiteX168" fmla="*/ 0 w 12192000"/>
              <a:gd name="connsiteY16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089991 w 12192000"/>
              <a:gd name="connsiteY124" fmla="*/ 2034193 h 2237474"/>
              <a:gd name="connsiteX125" fmla="*/ 2058061 w 12192000"/>
              <a:gd name="connsiteY125" fmla="*/ 2047942 h 2237474"/>
              <a:gd name="connsiteX126" fmla="*/ 2042244 w 12192000"/>
              <a:gd name="connsiteY126" fmla="*/ 2055560 h 2237474"/>
              <a:gd name="connsiteX127" fmla="*/ 1877728 w 12192000"/>
              <a:gd name="connsiteY127" fmla="*/ 2101004 h 2237474"/>
              <a:gd name="connsiteX128" fmla="*/ 1759056 w 12192000"/>
              <a:gd name="connsiteY128" fmla="*/ 2125608 h 2237474"/>
              <a:gd name="connsiteX129" fmla="*/ 1637948 w 12192000"/>
              <a:gd name="connsiteY129" fmla="*/ 2172597 h 2237474"/>
              <a:gd name="connsiteX130" fmla="*/ 1434549 w 12192000"/>
              <a:gd name="connsiteY130" fmla="*/ 2234522 h 2237474"/>
              <a:gd name="connsiteX131" fmla="*/ 1398481 w 12192000"/>
              <a:gd name="connsiteY131" fmla="*/ 2237074 h 2237474"/>
              <a:gd name="connsiteX132" fmla="*/ 1398407 w 12192000"/>
              <a:gd name="connsiteY132" fmla="*/ 2237095 h 2237474"/>
              <a:gd name="connsiteX133" fmla="*/ 1370962 w 12192000"/>
              <a:gd name="connsiteY133" fmla="*/ 2237474 h 2237474"/>
              <a:gd name="connsiteX134" fmla="*/ 1356367 w 12192000"/>
              <a:gd name="connsiteY134" fmla="*/ 2235089 h 2237474"/>
              <a:gd name="connsiteX135" fmla="*/ 1324828 w 12192000"/>
              <a:gd name="connsiteY135" fmla="*/ 2231968 h 2237474"/>
              <a:gd name="connsiteX136" fmla="*/ 1279765 w 12192000"/>
              <a:gd name="connsiteY136" fmla="*/ 2229639 h 2237474"/>
              <a:gd name="connsiteX137" fmla="*/ 1195347 w 12192000"/>
              <a:gd name="connsiteY137" fmla="*/ 2212354 h 2237474"/>
              <a:gd name="connsiteX138" fmla="*/ 970251 w 12192000"/>
              <a:gd name="connsiteY138" fmla="*/ 2221029 h 2237474"/>
              <a:gd name="connsiteX139" fmla="*/ 812914 w 12192000"/>
              <a:gd name="connsiteY139" fmla="*/ 2202752 h 2237474"/>
              <a:gd name="connsiteX140" fmla="*/ 800195 w 12192000"/>
              <a:gd name="connsiteY140" fmla="*/ 2209407 h 2237474"/>
              <a:gd name="connsiteX141" fmla="*/ 784978 w 12192000"/>
              <a:gd name="connsiteY141" fmla="*/ 2212360 h 2237474"/>
              <a:gd name="connsiteX142" fmla="*/ 681987 w 12192000"/>
              <a:gd name="connsiteY142" fmla="*/ 2216757 h 2237474"/>
              <a:gd name="connsiteX143" fmla="*/ 669923 w 12192000"/>
              <a:gd name="connsiteY143" fmla="*/ 2211682 h 2237474"/>
              <a:gd name="connsiteX144" fmla="*/ 648680 w 12192000"/>
              <a:gd name="connsiteY144" fmla="*/ 2206229 h 2237474"/>
              <a:gd name="connsiteX145" fmla="*/ 597225 w 12192000"/>
              <a:gd name="connsiteY145" fmla="*/ 2180999 h 2237474"/>
              <a:gd name="connsiteX146" fmla="*/ 558449 w 12192000"/>
              <a:gd name="connsiteY146" fmla="*/ 2182346 h 2237474"/>
              <a:gd name="connsiteX147" fmla="*/ 550517 w 12192000"/>
              <a:gd name="connsiteY147" fmla="*/ 2182060 h 2237474"/>
              <a:gd name="connsiteX148" fmla="*/ 550309 w 12192000"/>
              <a:gd name="connsiteY148" fmla="*/ 2181825 h 2237474"/>
              <a:gd name="connsiteX149" fmla="*/ 541836 w 12192000"/>
              <a:gd name="connsiteY149" fmla="*/ 2181063 h 2237474"/>
              <a:gd name="connsiteX150" fmla="*/ 536057 w 12192000"/>
              <a:gd name="connsiteY150" fmla="*/ 2181537 h 2237474"/>
              <a:gd name="connsiteX151" fmla="*/ 520671 w 12192000"/>
              <a:gd name="connsiteY151" fmla="*/ 2180980 h 2237474"/>
              <a:gd name="connsiteX152" fmla="*/ 515024 w 12192000"/>
              <a:gd name="connsiteY152" fmla="*/ 2179258 h 2237474"/>
              <a:gd name="connsiteX153" fmla="*/ 512278 w 12192000"/>
              <a:gd name="connsiteY153" fmla="*/ 2176369 h 2237474"/>
              <a:gd name="connsiteX154" fmla="*/ 480419 w 12192000"/>
              <a:gd name="connsiteY154" fmla="*/ 2167807 h 2237474"/>
              <a:gd name="connsiteX155" fmla="*/ 413835 w 12192000"/>
              <a:gd name="connsiteY155" fmla="*/ 2156783 h 2237474"/>
              <a:gd name="connsiteX156" fmla="*/ 376513 w 12192000"/>
              <a:gd name="connsiteY156" fmla="*/ 2154014 h 2237474"/>
              <a:gd name="connsiteX157" fmla="*/ 273386 w 12192000"/>
              <a:gd name="connsiteY157" fmla="*/ 2142551 h 2237474"/>
              <a:gd name="connsiteX158" fmla="*/ 169207 w 12192000"/>
              <a:gd name="connsiteY158" fmla="*/ 2128100 h 2237474"/>
              <a:gd name="connsiteX159" fmla="*/ 93149 w 12192000"/>
              <a:gd name="connsiteY159" fmla="*/ 2105324 h 2237474"/>
              <a:gd name="connsiteX160" fmla="*/ 88109 w 12192000"/>
              <a:gd name="connsiteY160" fmla="*/ 2106704 h 2237474"/>
              <a:gd name="connsiteX161" fmla="*/ 80022 w 12192000"/>
              <a:gd name="connsiteY161" fmla="*/ 2107254 h 2237474"/>
              <a:gd name="connsiteX162" fmla="*/ 79717 w 12192000"/>
              <a:gd name="connsiteY162" fmla="*/ 2107046 h 2237474"/>
              <a:gd name="connsiteX163" fmla="*/ 72352 w 12192000"/>
              <a:gd name="connsiteY163" fmla="*/ 2107991 h 2237474"/>
              <a:gd name="connsiteX164" fmla="*/ 37645 w 12192000"/>
              <a:gd name="connsiteY164" fmla="*/ 2115401 h 2237474"/>
              <a:gd name="connsiteX165" fmla="*/ 4572 w 12192000"/>
              <a:gd name="connsiteY165" fmla="*/ 2111091 h 2237474"/>
              <a:gd name="connsiteX166" fmla="*/ 0 w 12192000"/>
              <a:gd name="connsiteY166" fmla="*/ 2110468 h 2237474"/>
              <a:gd name="connsiteX167" fmla="*/ 0 w 12192000"/>
              <a:gd name="connsiteY16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9991 w 12192000"/>
              <a:gd name="connsiteY123" fmla="*/ 2034193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5228 w 12192000"/>
              <a:gd name="connsiteY123" fmla="*/ 2046431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36057 w 12192000"/>
              <a:gd name="connsiteY147" fmla="*/ 2181537 h 2237474"/>
              <a:gd name="connsiteX148" fmla="*/ 520671 w 12192000"/>
              <a:gd name="connsiteY148" fmla="*/ 2180980 h 2237474"/>
              <a:gd name="connsiteX149" fmla="*/ 515024 w 12192000"/>
              <a:gd name="connsiteY149" fmla="*/ 2179258 h 2237474"/>
              <a:gd name="connsiteX150" fmla="*/ 512278 w 12192000"/>
              <a:gd name="connsiteY150" fmla="*/ 2176369 h 2237474"/>
              <a:gd name="connsiteX151" fmla="*/ 480419 w 12192000"/>
              <a:gd name="connsiteY151" fmla="*/ 2167807 h 2237474"/>
              <a:gd name="connsiteX152" fmla="*/ 413835 w 12192000"/>
              <a:gd name="connsiteY152" fmla="*/ 2156783 h 2237474"/>
              <a:gd name="connsiteX153" fmla="*/ 376513 w 12192000"/>
              <a:gd name="connsiteY153" fmla="*/ 2154014 h 2237474"/>
              <a:gd name="connsiteX154" fmla="*/ 273386 w 12192000"/>
              <a:gd name="connsiteY154" fmla="*/ 2142551 h 2237474"/>
              <a:gd name="connsiteX155" fmla="*/ 169207 w 12192000"/>
              <a:gd name="connsiteY155" fmla="*/ 2128100 h 2237474"/>
              <a:gd name="connsiteX156" fmla="*/ 93149 w 12192000"/>
              <a:gd name="connsiteY156" fmla="*/ 2105324 h 2237474"/>
              <a:gd name="connsiteX157" fmla="*/ 88109 w 12192000"/>
              <a:gd name="connsiteY157" fmla="*/ 2106704 h 2237474"/>
              <a:gd name="connsiteX158" fmla="*/ 80022 w 12192000"/>
              <a:gd name="connsiteY158" fmla="*/ 2107254 h 2237474"/>
              <a:gd name="connsiteX159" fmla="*/ 79717 w 12192000"/>
              <a:gd name="connsiteY159" fmla="*/ 2107046 h 2237474"/>
              <a:gd name="connsiteX160" fmla="*/ 72352 w 12192000"/>
              <a:gd name="connsiteY160" fmla="*/ 2107991 h 2237474"/>
              <a:gd name="connsiteX161" fmla="*/ 37645 w 12192000"/>
              <a:gd name="connsiteY161" fmla="*/ 2115401 h 2237474"/>
              <a:gd name="connsiteX162" fmla="*/ 4572 w 12192000"/>
              <a:gd name="connsiteY162" fmla="*/ 2111091 h 2237474"/>
              <a:gd name="connsiteX163" fmla="*/ 0 w 12192000"/>
              <a:gd name="connsiteY163" fmla="*/ 2110468 h 2237474"/>
              <a:gd name="connsiteX164" fmla="*/ 0 w 12192000"/>
              <a:gd name="connsiteY16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20671 w 12192000"/>
              <a:gd name="connsiteY147" fmla="*/ 2180980 h 2237474"/>
              <a:gd name="connsiteX148" fmla="*/ 515024 w 12192000"/>
              <a:gd name="connsiteY148" fmla="*/ 2179258 h 2237474"/>
              <a:gd name="connsiteX149" fmla="*/ 512278 w 12192000"/>
              <a:gd name="connsiteY149" fmla="*/ 2176369 h 2237474"/>
              <a:gd name="connsiteX150" fmla="*/ 480419 w 12192000"/>
              <a:gd name="connsiteY150" fmla="*/ 2167807 h 2237474"/>
              <a:gd name="connsiteX151" fmla="*/ 413835 w 12192000"/>
              <a:gd name="connsiteY151" fmla="*/ 2156783 h 2237474"/>
              <a:gd name="connsiteX152" fmla="*/ 376513 w 12192000"/>
              <a:gd name="connsiteY152" fmla="*/ 2154014 h 2237474"/>
              <a:gd name="connsiteX153" fmla="*/ 273386 w 12192000"/>
              <a:gd name="connsiteY153" fmla="*/ 2142551 h 2237474"/>
              <a:gd name="connsiteX154" fmla="*/ 169207 w 12192000"/>
              <a:gd name="connsiteY154" fmla="*/ 2128100 h 2237474"/>
              <a:gd name="connsiteX155" fmla="*/ 93149 w 12192000"/>
              <a:gd name="connsiteY155" fmla="*/ 2105324 h 2237474"/>
              <a:gd name="connsiteX156" fmla="*/ 88109 w 12192000"/>
              <a:gd name="connsiteY156" fmla="*/ 2106704 h 2237474"/>
              <a:gd name="connsiteX157" fmla="*/ 80022 w 12192000"/>
              <a:gd name="connsiteY157" fmla="*/ 2107254 h 2237474"/>
              <a:gd name="connsiteX158" fmla="*/ 79717 w 12192000"/>
              <a:gd name="connsiteY158" fmla="*/ 2107046 h 2237474"/>
              <a:gd name="connsiteX159" fmla="*/ 72352 w 12192000"/>
              <a:gd name="connsiteY159" fmla="*/ 2107991 h 2237474"/>
              <a:gd name="connsiteX160" fmla="*/ 37645 w 12192000"/>
              <a:gd name="connsiteY160" fmla="*/ 2115401 h 2237474"/>
              <a:gd name="connsiteX161" fmla="*/ 4572 w 12192000"/>
              <a:gd name="connsiteY161" fmla="*/ 2111091 h 2237474"/>
              <a:gd name="connsiteX162" fmla="*/ 0 w 12192000"/>
              <a:gd name="connsiteY162" fmla="*/ 2110468 h 2237474"/>
              <a:gd name="connsiteX163" fmla="*/ 0 w 12192000"/>
              <a:gd name="connsiteY16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512278 w 12192000"/>
              <a:gd name="connsiteY148" fmla="*/ 2176369 h 2237474"/>
              <a:gd name="connsiteX149" fmla="*/ 480419 w 12192000"/>
              <a:gd name="connsiteY149" fmla="*/ 2167807 h 2237474"/>
              <a:gd name="connsiteX150" fmla="*/ 413835 w 12192000"/>
              <a:gd name="connsiteY150" fmla="*/ 2156783 h 2237474"/>
              <a:gd name="connsiteX151" fmla="*/ 376513 w 12192000"/>
              <a:gd name="connsiteY151" fmla="*/ 2154014 h 2237474"/>
              <a:gd name="connsiteX152" fmla="*/ 273386 w 12192000"/>
              <a:gd name="connsiteY152" fmla="*/ 2142551 h 2237474"/>
              <a:gd name="connsiteX153" fmla="*/ 169207 w 12192000"/>
              <a:gd name="connsiteY153" fmla="*/ 2128100 h 2237474"/>
              <a:gd name="connsiteX154" fmla="*/ 93149 w 12192000"/>
              <a:gd name="connsiteY154" fmla="*/ 2105324 h 2237474"/>
              <a:gd name="connsiteX155" fmla="*/ 88109 w 12192000"/>
              <a:gd name="connsiteY155" fmla="*/ 2106704 h 2237474"/>
              <a:gd name="connsiteX156" fmla="*/ 80022 w 12192000"/>
              <a:gd name="connsiteY156" fmla="*/ 2107254 h 2237474"/>
              <a:gd name="connsiteX157" fmla="*/ 79717 w 12192000"/>
              <a:gd name="connsiteY157" fmla="*/ 2107046 h 2237474"/>
              <a:gd name="connsiteX158" fmla="*/ 72352 w 12192000"/>
              <a:gd name="connsiteY158" fmla="*/ 2107991 h 2237474"/>
              <a:gd name="connsiteX159" fmla="*/ 37645 w 12192000"/>
              <a:gd name="connsiteY159" fmla="*/ 2115401 h 2237474"/>
              <a:gd name="connsiteX160" fmla="*/ 4572 w 12192000"/>
              <a:gd name="connsiteY160" fmla="*/ 2111091 h 2237474"/>
              <a:gd name="connsiteX161" fmla="*/ 0 w 12192000"/>
              <a:gd name="connsiteY161" fmla="*/ 2110468 h 2237474"/>
              <a:gd name="connsiteX162" fmla="*/ 0 w 12192000"/>
              <a:gd name="connsiteY16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80419 w 12192000"/>
              <a:gd name="connsiteY148" fmla="*/ 2167807 h 2237474"/>
              <a:gd name="connsiteX149" fmla="*/ 413835 w 12192000"/>
              <a:gd name="connsiteY149" fmla="*/ 2156783 h 2237474"/>
              <a:gd name="connsiteX150" fmla="*/ 376513 w 12192000"/>
              <a:gd name="connsiteY150" fmla="*/ 2154014 h 2237474"/>
              <a:gd name="connsiteX151" fmla="*/ 273386 w 12192000"/>
              <a:gd name="connsiteY151" fmla="*/ 2142551 h 2237474"/>
              <a:gd name="connsiteX152" fmla="*/ 169207 w 12192000"/>
              <a:gd name="connsiteY152" fmla="*/ 2128100 h 2237474"/>
              <a:gd name="connsiteX153" fmla="*/ 93149 w 12192000"/>
              <a:gd name="connsiteY153" fmla="*/ 2105324 h 2237474"/>
              <a:gd name="connsiteX154" fmla="*/ 88109 w 12192000"/>
              <a:gd name="connsiteY154" fmla="*/ 2106704 h 2237474"/>
              <a:gd name="connsiteX155" fmla="*/ 80022 w 12192000"/>
              <a:gd name="connsiteY155" fmla="*/ 2107254 h 2237474"/>
              <a:gd name="connsiteX156" fmla="*/ 79717 w 12192000"/>
              <a:gd name="connsiteY156" fmla="*/ 2107046 h 2237474"/>
              <a:gd name="connsiteX157" fmla="*/ 72352 w 12192000"/>
              <a:gd name="connsiteY157" fmla="*/ 2107991 h 2237474"/>
              <a:gd name="connsiteX158" fmla="*/ 37645 w 12192000"/>
              <a:gd name="connsiteY158" fmla="*/ 2115401 h 2237474"/>
              <a:gd name="connsiteX159" fmla="*/ 4572 w 12192000"/>
              <a:gd name="connsiteY159" fmla="*/ 2111091 h 2237474"/>
              <a:gd name="connsiteX160" fmla="*/ 0 w 12192000"/>
              <a:gd name="connsiteY160" fmla="*/ 2110468 h 2237474"/>
              <a:gd name="connsiteX161" fmla="*/ 0 w 12192000"/>
              <a:gd name="connsiteY16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9717 w 12192000"/>
              <a:gd name="connsiteY155" fmla="*/ 2107046 h 2237474"/>
              <a:gd name="connsiteX156" fmla="*/ 72352 w 12192000"/>
              <a:gd name="connsiteY156" fmla="*/ 2107991 h 2237474"/>
              <a:gd name="connsiteX157" fmla="*/ 37645 w 12192000"/>
              <a:gd name="connsiteY157" fmla="*/ 2115401 h 2237474"/>
              <a:gd name="connsiteX158" fmla="*/ 4572 w 12192000"/>
              <a:gd name="connsiteY158" fmla="*/ 2111091 h 2237474"/>
              <a:gd name="connsiteX159" fmla="*/ 0 w 12192000"/>
              <a:gd name="connsiteY159" fmla="*/ 2110468 h 2237474"/>
              <a:gd name="connsiteX160" fmla="*/ 0 w 12192000"/>
              <a:gd name="connsiteY16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2352 w 12192000"/>
              <a:gd name="connsiteY155" fmla="*/ 2107991 h 2237474"/>
              <a:gd name="connsiteX156" fmla="*/ 37645 w 12192000"/>
              <a:gd name="connsiteY156" fmla="*/ 2115401 h 2237474"/>
              <a:gd name="connsiteX157" fmla="*/ 4572 w 12192000"/>
              <a:gd name="connsiteY157" fmla="*/ 2111091 h 2237474"/>
              <a:gd name="connsiteX158" fmla="*/ 0 w 12192000"/>
              <a:gd name="connsiteY158" fmla="*/ 2110468 h 2237474"/>
              <a:gd name="connsiteX159" fmla="*/ 0 w 12192000"/>
              <a:gd name="connsiteY15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0022 w 12192000"/>
              <a:gd name="connsiteY153" fmla="*/ 2107254 h 2237474"/>
              <a:gd name="connsiteX154" fmla="*/ 72352 w 12192000"/>
              <a:gd name="connsiteY154" fmla="*/ 2107991 h 2237474"/>
              <a:gd name="connsiteX155" fmla="*/ 37645 w 12192000"/>
              <a:gd name="connsiteY155" fmla="*/ 2115401 h 2237474"/>
              <a:gd name="connsiteX156" fmla="*/ 4572 w 12192000"/>
              <a:gd name="connsiteY156" fmla="*/ 2111091 h 2237474"/>
              <a:gd name="connsiteX157" fmla="*/ 0 w 12192000"/>
              <a:gd name="connsiteY157" fmla="*/ 2110468 h 2237474"/>
              <a:gd name="connsiteX158" fmla="*/ 0 w 12192000"/>
              <a:gd name="connsiteY15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80022 w 12192000"/>
              <a:gd name="connsiteY152" fmla="*/ 2107254 h 2237474"/>
              <a:gd name="connsiteX153" fmla="*/ 72352 w 12192000"/>
              <a:gd name="connsiteY153" fmla="*/ 2107991 h 2237474"/>
              <a:gd name="connsiteX154" fmla="*/ 37645 w 12192000"/>
              <a:gd name="connsiteY154" fmla="*/ 2115401 h 2237474"/>
              <a:gd name="connsiteX155" fmla="*/ 4572 w 12192000"/>
              <a:gd name="connsiteY155" fmla="*/ 2111091 h 2237474"/>
              <a:gd name="connsiteX156" fmla="*/ 0 w 12192000"/>
              <a:gd name="connsiteY156" fmla="*/ 2110468 h 2237474"/>
              <a:gd name="connsiteX157" fmla="*/ 0 w 12192000"/>
              <a:gd name="connsiteY15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20671 w 12192000"/>
              <a:gd name="connsiteY145" fmla="*/ 2180980 h 2237474"/>
              <a:gd name="connsiteX146" fmla="*/ 515024 w 12192000"/>
              <a:gd name="connsiteY146" fmla="*/ 2179258 h 2237474"/>
              <a:gd name="connsiteX147" fmla="*/ 413835 w 12192000"/>
              <a:gd name="connsiteY147" fmla="*/ 2156783 h 2237474"/>
              <a:gd name="connsiteX148" fmla="*/ 376513 w 12192000"/>
              <a:gd name="connsiteY148" fmla="*/ 2154014 h 2237474"/>
              <a:gd name="connsiteX149" fmla="*/ 273386 w 12192000"/>
              <a:gd name="connsiteY149" fmla="*/ 2142551 h 2237474"/>
              <a:gd name="connsiteX150" fmla="*/ 169207 w 12192000"/>
              <a:gd name="connsiteY150" fmla="*/ 2128100 h 2237474"/>
              <a:gd name="connsiteX151" fmla="*/ 80022 w 12192000"/>
              <a:gd name="connsiteY151" fmla="*/ 2107254 h 2237474"/>
              <a:gd name="connsiteX152" fmla="*/ 72352 w 12192000"/>
              <a:gd name="connsiteY152" fmla="*/ 2107991 h 2237474"/>
              <a:gd name="connsiteX153" fmla="*/ 37645 w 12192000"/>
              <a:gd name="connsiteY153" fmla="*/ 2115401 h 2237474"/>
              <a:gd name="connsiteX154" fmla="*/ 4572 w 12192000"/>
              <a:gd name="connsiteY154" fmla="*/ 2111091 h 2237474"/>
              <a:gd name="connsiteX155" fmla="*/ 0 w 12192000"/>
              <a:gd name="connsiteY155" fmla="*/ 2110468 h 2237474"/>
              <a:gd name="connsiteX156" fmla="*/ 0 w 12192000"/>
              <a:gd name="connsiteY15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20671 w 12192000"/>
              <a:gd name="connsiteY144" fmla="*/ 2180980 h 2237474"/>
              <a:gd name="connsiteX145" fmla="*/ 515024 w 12192000"/>
              <a:gd name="connsiteY145" fmla="*/ 2179258 h 2237474"/>
              <a:gd name="connsiteX146" fmla="*/ 413835 w 12192000"/>
              <a:gd name="connsiteY146" fmla="*/ 2156783 h 2237474"/>
              <a:gd name="connsiteX147" fmla="*/ 376513 w 12192000"/>
              <a:gd name="connsiteY147" fmla="*/ 2154014 h 2237474"/>
              <a:gd name="connsiteX148" fmla="*/ 273386 w 12192000"/>
              <a:gd name="connsiteY148" fmla="*/ 2142551 h 2237474"/>
              <a:gd name="connsiteX149" fmla="*/ 169207 w 12192000"/>
              <a:gd name="connsiteY149" fmla="*/ 2128100 h 2237474"/>
              <a:gd name="connsiteX150" fmla="*/ 80022 w 12192000"/>
              <a:gd name="connsiteY150" fmla="*/ 2107254 h 2237474"/>
              <a:gd name="connsiteX151" fmla="*/ 72352 w 12192000"/>
              <a:gd name="connsiteY151" fmla="*/ 2107991 h 2237474"/>
              <a:gd name="connsiteX152" fmla="*/ 37645 w 12192000"/>
              <a:gd name="connsiteY152" fmla="*/ 2115401 h 2237474"/>
              <a:gd name="connsiteX153" fmla="*/ 4572 w 12192000"/>
              <a:gd name="connsiteY153" fmla="*/ 2111091 h 2237474"/>
              <a:gd name="connsiteX154" fmla="*/ 0 w 12192000"/>
              <a:gd name="connsiteY154" fmla="*/ 2110468 h 2237474"/>
              <a:gd name="connsiteX155" fmla="*/ 0 w 12192000"/>
              <a:gd name="connsiteY15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20671 w 12192000"/>
              <a:gd name="connsiteY143" fmla="*/ 2180980 h 2237474"/>
              <a:gd name="connsiteX144" fmla="*/ 515024 w 12192000"/>
              <a:gd name="connsiteY144" fmla="*/ 2179258 h 2237474"/>
              <a:gd name="connsiteX145" fmla="*/ 413835 w 12192000"/>
              <a:gd name="connsiteY145" fmla="*/ 2156783 h 2237474"/>
              <a:gd name="connsiteX146" fmla="*/ 376513 w 12192000"/>
              <a:gd name="connsiteY146" fmla="*/ 2154014 h 2237474"/>
              <a:gd name="connsiteX147" fmla="*/ 273386 w 12192000"/>
              <a:gd name="connsiteY147" fmla="*/ 2142551 h 2237474"/>
              <a:gd name="connsiteX148" fmla="*/ 169207 w 12192000"/>
              <a:gd name="connsiteY148" fmla="*/ 2128100 h 2237474"/>
              <a:gd name="connsiteX149" fmla="*/ 80022 w 12192000"/>
              <a:gd name="connsiteY149" fmla="*/ 2107254 h 2237474"/>
              <a:gd name="connsiteX150" fmla="*/ 72352 w 12192000"/>
              <a:gd name="connsiteY150" fmla="*/ 2107991 h 2237474"/>
              <a:gd name="connsiteX151" fmla="*/ 37645 w 12192000"/>
              <a:gd name="connsiteY151" fmla="*/ 2115401 h 2237474"/>
              <a:gd name="connsiteX152" fmla="*/ 4572 w 12192000"/>
              <a:gd name="connsiteY152" fmla="*/ 2111091 h 2237474"/>
              <a:gd name="connsiteX153" fmla="*/ 0 w 12192000"/>
              <a:gd name="connsiteY153" fmla="*/ 2110468 h 2237474"/>
              <a:gd name="connsiteX154" fmla="*/ 0 w 12192000"/>
              <a:gd name="connsiteY15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48680 w 12192000"/>
              <a:gd name="connsiteY140" fmla="*/ 2206229 h 2237474"/>
              <a:gd name="connsiteX141" fmla="*/ 597225 w 12192000"/>
              <a:gd name="connsiteY141" fmla="*/ 2180999 h 2237474"/>
              <a:gd name="connsiteX142" fmla="*/ 520671 w 12192000"/>
              <a:gd name="connsiteY142" fmla="*/ 2180980 h 2237474"/>
              <a:gd name="connsiteX143" fmla="*/ 515024 w 12192000"/>
              <a:gd name="connsiteY143" fmla="*/ 2179258 h 2237474"/>
              <a:gd name="connsiteX144" fmla="*/ 413835 w 12192000"/>
              <a:gd name="connsiteY144" fmla="*/ 2156783 h 2237474"/>
              <a:gd name="connsiteX145" fmla="*/ 376513 w 12192000"/>
              <a:gd name="connsiteY145" fmla="*/ 2154014 h 2237474"/>
              <a:gd name="connsiteX146" fmla="*/ 273386 w 12192000"/>
              <a:gd name="connsiteY146" fmla="*/ 2142551 h 2237474"/>
              <a:gd name="connsiteX147" fmla="*/ 169207 w 12192000"/>
              <a:gd name="connsiteY147" fmla="*/ 2128100 h 2237474"/>
              <a:gd name="connsiteX148" fmla="*/ 80022 w 12192000"/>
              <a:gd name="connsiteY148" fmla="*/ 2107254 h 2237474"/>
              <a:gd name="connsiteX149" fmla="*/ 72352 w 12192000"/>
              <a:gd name="connsiteY149" fmla="*/ 2107991 h 2237474"/>
              <a:gd name="connsiteX150" fmla="*/ 37645 w 12192000"/>
              <a:gd name="connsiteY150" fmla="*/ 2115401 h 2237474"/>
              <a:gd name="connsiteX151" fmla="*/ 4572 w 12192000"/>
              <a:gd name="connsiteY151" fmla="*/ 2111091 h 2237474"/>
              <a:gd name="connsiteX152" fmla="*/ 0 w 12192000"/>
              <a:gd name="connsiteY152" fmla="*/ 2110468 h 2237474"/>
              <a:gd name="connsiteX153" fmla="*/ 0 w 12192000"/>
              <a:gd name="connsiteY15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72352 w 12192000"/>
              <a:gd name="connsiteY148" fmla="*/ 2107991 h 2237474"/>
              <a:gd name="connsiteX149" fmla="*/ 37645 w 12192000"/>
              <a:gd name="connsiteY149" fmla="*/ 2115401 h 2237474"/>
              <a:gd name="connsiteX150" fmla="*/ 4572 w 12192000"/>
              <a:gd name="connsiteY150" fmla="*/ 2111091 h 2237474"/>
              <a:gd name="connsiteX151" fmla="*/ 0 w 12192000"/>
              <a:gd name="connsiteY151" fmla="*/ 2110468 h 2237474"/>
              <a:gd name="connsiteX152" fmla="*/ 0 w 12192000"/>
              <a:gd name="connsiteY15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77641 w 12192000"/>
              <a:gd name="connsiteY147" fmla="*/ 2126835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279765 w 12192000"/>
              <a:gd name="connsiteY133" fmla="*/ 2229639 h 2237474"/>
              <a:gd name="connsiteX134" fmla="*/ 1195347 w 12192000"/>
              <a:gd name="connsiteY134" fmla="*/ 2212354 h 2237474"/>
              <a:gd name="connsiteX135" fmla="*/ 970251 w 12192000"/>
              <a:gd name="connsiteY135" fmla="*/ 2221029 h 2237474"/>
              <a:gd name="connsiteX136" fmla="*/ 812914 w 12192000"/>
              <a:gd name="connsiteY136" fmla="*/ 2210095 h 2237474"/>
              <a:gd name="connsiteX137" fmla="*/ 776382 w 12192000"/>
              <a:gd name="connsiteY137" fmla="*/ 2204512 h 2237474"/>
              <a:gd name="connsiteX138" fmla="*/ 597225 w 12192000"/>
              <a:gd name="connsiteY138" fmla="*/ 2180999 h 2237474"/>
              <a:gd name="connsiteX139" fmla="*/ 520671 w 12192000"/>
              <a:gd name="connsiteY139" fmla="*/ 2180980 h 2237474"/>
              <a:gd name="connsiteX140" fmla="*/ 515024 w 12192000"/>
              <a:gd name="connsiteY140" fmla="*/ 2179258 h 2237474"/>
              <a:gd name="connsiteX141" fmla="*/ 413835 w 12192000"/>
              <a:gd name="connsiteY141" fmla="*/ 2156783 h 2237474"/>
              <a:gd name="connsiteX142" fmla="*/ 376513 w 12192000"/>
              <a:gd name="connsiteY142" fmla="*/ 2154014 h 2237474"/>
              <a:gd name="connsiteX143" fmla="*/ 273386 w 12192000"/>
              <a:gd name="connsiteY143" fmla="*/ 2142551 h 2237474"/>
              <a:gd name="connsiteX144" fmla="*/ 169207 w 12192000"/>
              <a:gd name="connsiteY144" fmla="*/ 2128100 h 2237474"/>
              <a:gd name="connsiteX145" fmla="*/ 77641 w 12192000"/>
              <a:gd name="connsiteY145" fmla="*/ 2126835 h 2237474"/>
              <a:gd name="connsiteX146" fmla="*/ 37645 w 12192000"/>
              <a:gd name="connsiteY146" fmla="*/ 2115401 h 2237474"/>
              <a:gd name="connsiteX147" fmla="*/ 4572 w 12192000"/>
              <a:gd name="connsiteY147" fmla="*/ 2111091 h 2237474"/>
              <a:gd name="connsiteX148" fmla="*/ 0 w 12192000"/>
              <a:gd name="connsiteY148" fmla="*/ 2110468 h 2237474"/>
              <a:gd name="connsiteX149" fmla="*/ 0 w 12192000"/>
              <a:gd name="connsiteY14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476147 w 12192000"/>
              <a:gd name="connsiteY115" fmla="*/ 1998305 h 2237474"/>
              <a:gd name="connsiteX116" fmla="*/ 2373568 w 12192000"/>
              <a:gd name="connsiteY116" fmla="*/ 2003219 h 2237474"/>
              <a:gd name="connsiteX117" fmla="*/ 2287219 w 12192000"/>
              <a:gd name="connsiteY117" fmla="*/ 1998750 h 2237474"/>
              <a:gd name="connsiteX118" fmla="*/ 2243069 w 12192000"/>
              <a:gd name="connsiteY118" fmla="*/ 2005321 h 2237474"/>
              <a:gd name="connsiteX119" fmla="*/ 2164831 w 12192000"/>
              <a:gd name="connsiteY119" fmla="*/ 2010143 h 2237474"/>
              <a:gd name="connsiteX120" fmla="*/ 2085228 w 12192000"/>
              <a:gd name="connsiteY120" fmla="*/ 2046431 h 2237474"/>
              <a:gd name="connsiteX121" fmla="*/ 2058061 w 12192000"/>
              <a:gd name="connsiteY121" fmla="*/ 2047942 h 2237474"/>
              <a:gd name="connsiteX122" fmla="*/ 2042244 w 12192000"/>
              <a:gd name="connsiteY122" fmla="*/ 2055560 h 2237474"/>
              <a:gd name="connsiteX123" fmla="*/ 1877728 w 12192000"/>
              <a:gd name="connsiteY123" fmla="*/ 2101004 h 2237474"/>
              <a:gd name="connsiteX124" fmla="*/ 1759056 w 12192000"/>
              <a:gd name="connsiteY124" fmla="*/ 2125608 h 2237474"/>
              <a:gd name="connsiteX125" fmla="*/ 1637948 w 12192000"/>
              <a:gd name="connsiteY125" fmla="*/ 2172597 h 2237474"/>
              <a:gd name="connsiteX126" fmla="*/ 1434549 w 12192000"/>
              <a:gd name="connsiteY126" fmla="*/ 2234522 h 2237474"/>
              <a:gd name="connsiteX127" fmla="*/ 1398481 w 12192000"/>
              <a:gd name="connsiteY127" fmla="*/ 2237074 h 2237474"/>
              <a:gd name="connsiteX128" fmla="*/ 1398407 w 12192000"/>
              <a:gd name="connsiteY128" fmla="*/ 2237095 h 2237474"/>
              <a:gd name="connsiteX129" fmla="*/ 1370962 w 12192000"/>
              <a:gd name="connsiteY129" fmla="*/ 2237474 h 2237474"/>
              <a:gd name="connsiteX130" fmla="*/ 1356367 w 12192000"/>
              <a:gd name="connsiteY130" fmla="*/ 2235089 h 2237474"/>
              <a:gd name="connsiteX131" fmla="*/ 1279765 w 12192000"/>
              <a:gd name="connsiteY131" fmla="*/ 2229639 h 2237474"/>
              <a:gd name="connsiteX132" fmla="*/ 1195347 w 12192000"/>
              <a:gd name="connsiteY132" fmla="*/ 2212354 h 2237474"/>
              <a:gd name="connsiteX133" fmla="*/ 970251 w 12192000"/>
              <a:gd name="connsiteY133" fmla="*/ 2221029 h 2237474"/>
              <a:gd name="connsiteX134" fmla="*/ 812914 w 12192000"/>
              <a:gd name="connsiteY134" fmla="*/ 2210095 h 2237474"/>
              <a:gd name="connsiteX135" fmla="*/ 776382 w 12192000"/>
              <a:gd name="connsiteY135" fmla="*/ 2204512 h 2237474"/>
              <a:gd name="connsiteX136" fmla="*/ 597225 w 12192000"/>
              <a:gd name="connsiteY136" fmla="*/ 2180999 h 2237474"/>
              <a:gd name="connsiteX137" fmla="*/ 520671 w 12192000"/>
              <a:gd name="connsiteY137" fmla="*/ 2180980 h 2237474"/>
              <a:gd name="connsiteX138" fmla="*/ 515024 w 12192000"/>
              <a:gd name="connsiteY138" fmla="*/ 2179258 h 2237474"/>
              <a:gd name="connsiteX139" fmla="*/ 413835 w 12192000"/>
              <a:gd name="connsiteY139" fmla="*/ 2156783 h 2237474"/>
              <a:gd name="connsiteX140" fmla="*/ 376513 w 12192000"/>
              <a:gd name="connsiteY140" fmla="*/ 2154014 h 2237474"/>
              <a:gd name="connsiteX141" fmla="*/ 273386 w 12192000"/>
              <a:gd name="connsiteY141" fmla="*/ 2142551 h 2237474"/>
              <a:gd name="connsiteX142" fmla="*/ 169207 w 12192000"/>
              <a:gd name="connsiteY142" fmla="*/ 2128100 h 2237474"/>
              <a:gd name="connsiteX143" fmla="*/ 77641 w 12192000"/>
              <a:gd name="connsiteY143" fmla="*/ 2126835 h 2237474"/>
              <a:gd name="connsiteX144" fmla="*/ 37645 w 12192000"/>
              <a:gd name="connsiteY144" fmla="*/ 2115401 h 2237474"/>
              <a:gd name="connsiteX145" fmla="*/ 4572 w 12192000"/>
              <a:gd name="connsiteY145" fmla="*/ 2111091 h 2237474"/>
              <a:gd name="connsiteX146" fmla="*/ 0 w 12192000"/>
              <a:gd name="connsiteY146" fmla="*/ 2110468 h 2237474"/>
              <a:gd name="connsiteX147" fmla="*/ 0 w 12192000"/>
              <a:gd name="connsiteY1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6900177 w 12192000"/>
              <a:gd name="connsiteY58" fmla="*/ 1636016 h 2237474"/>
              <a:gd name="connsiteX59" fmla="*/ 6795372 w 12192000"/>
              <a:gd name="connsiteY59" fmla="*/ 1644845 h 2237474"/>
              <a:gd name="connsiteX60" fmla="*/ 6692251 w 12192000"/>
              <a:gd name="connsiteY60" fmla="*/ 1656357 h 2237474"/>
              <a:gd name="connsiteX61" fmla="*/ 6655235 w 12192000"/>
              <a:gd name="connsiteY61" fmla="*/ 1661869 h 2237474"/>
              <a:gd name="connsiteX62" fmla="*/ 6554894 w 12192000"/>
              <a:gd name="connsiteY62" fmla="*/ 1664428 h 2237474"/>
              <a:gd name="connsiteX63" fmla="*/ 6516595 w 12192000"/>
              <a:gd name="connsiteY63" fmla="*/ 1667475 h 2237474"/>
              <a:gd name="connsiteX64" fmla="*/ 6508541 w 12192000"/>
              <a:gd name="connsiteY64" fmla="*/ 1668757 h 2237474"/>
              <a:gd name="connsiteX65" fmla="*/ 6471012 w 12192000"/>
              <a:gd name="connsiteY65" fmla="*/ 1678604 h 2237474"/>
              <a:gd name="connsiteX66" fmla="*/ 6364035 w 12192000"/>
              <a:gd name="connsiteY66" fmla="*/ 1667683 h 2237474"/>
              <a:gd name="connsiteX67" fmla="*/ 6280959 w 12192000"/>
              <a:gd name="connsiteY67" fmla="*/ 1689329 h 2237474"/>
              <a:gd name="connsiteX68" fmla="*/ 6243319 w 12192000"/>
              <a:gd name="connsiteY68" fmla="*/ 1695560 h 2237474"/>
              <a:gd name="connsiteX69" fmla="*/ 6098321 w 12192000"/>
              <a:gd name="connsiteY69" fmla="*/ 1721646 h 2237474"/>
              <a:gd name="connsiteX70" fmla="*/ 5880652 w 12192000"/>
              <a:gd name="connsiteY70" fmla="*/ 1779643 h 2237474"/>
              <a:gd name="connsiteX71" fmla="*/ 5785959 w 12192000"/>
              <a:gd name="connsiteY71" fmla="*/ 1775307 h 2237474"/>
              <a:gd name="connsiteX72" fmla="*/ 5643534 w 12192000"/>
              <a:gd name="connsiteY72" fmla="*/ 1802919 h 2237474"/>
              <a:gd name="connsiteX73" fmla="*/ 5518799 w 12192000"/>
              <a:gd name="connsiteY73" fmla="*/ 1818312 h 2237474"/>
              <a:gd name="connsiteX74" fmla="*/ 5505014 w 12192000"/>
              <a:gd name="connsiteY74" fmla="*/ 1819259 h 2237474"/>
              <a:gd name="connsiteX75" fmla="*/ 5453307 w 12192000"/>
              <a:gd name="connsiteY75" fmla="*/ 1815450 h 2237474"/>
              <a:gd name="connsiteX76" fmla="*/ 5221533 w 12192000"/>
              <a:gd name="connsiteY76" fmla="*/ 1846950 h 2237474"/>
              <a:gd name="connsiteX77" fmla="*/ 5149802 w 12192000"/>
              <a:gd name="connsiteY77" fmla="*/ 1844846 h 2237474"/>
              <a:gd name="connsiteX78" fmla="*/ 5114927 w 12192000"/>
              <a:gd name="connsiteY78" fmla="*/ 1847827 h 2237474"/>
              <a:gd name="connsiteX79" fmla="*/ 5108970 w 12192000"/>
              <a:gd name="connsiteY79" fmla="*/ 1847935 h 2237474"/>
              <a:gd name="connsiteX80" fmla="*/ 5067961 w 12192000"/>
              <a:gd name="connsiteY80" fmla="*/ 1845917 h 2237474"/>
              <a:gd name="connsiteX81" fmla="*/ 5007075 w 12192000"/>
              <a:gd name="connsiteY81" fmla="*/ 1838626 h 2237474"/>
              <a:gd name="connsiteX82" fmla="*/ 4944087 w 12192000"/>
              <a:gd name="connsiteY82" fmla="*/ 1823332 h 2237474"/>
              <a:gd name="connsiteX83" fmla="*/ 4907662 w 12192000"/>
              <a:gd name="connsiteY83" fmla="*/ 1816900 h 2237474"/>
              <a:gd name="connsiteX84" fmla="*/ 4882386 w 12192000"/>
              <a:gd name="connsiteY84" fmla="*/ 1809844 h 2237474"/>
              <a:gd name="connsiteX85" fmla="*/ 4811440 w 12192000"/>
              <a:gd name="connsiteY85" fmla="*/ 1804655 h 2237474"/>
              <a:gd name="connsiteX86" fmla="*/ 4691075 w 12192000"/>
              <a:gd name="connsiteY86" fmla="*/ 1801389 h 2237474"/>
              <a:gd name="connsiteX87" fmla="*/ 4640313 w 12192000"/>
              <a:gd name="connsiteY87" fmla="*/ 1784307 h 2237474"/>
              <a:gd name="connsiteX88" fmla="*/ 4536503 w 12192000"/>
              <a:gd name="connsiteY88" fmla="*/ 1785334 h 2237474"/>
              <a:gd name="connsiteX89" fmla="*/ 4513724 w 12192000"/>
              <a:gd name="connsiteY89" fmla="*/ 1791996 h 2237474"/>
              <a:gd name="connsiteX90" fmla="*/ 4459810 w 12192000"/>
              <a:gd name="connsiteY90" fmla="*/ 1797886 h 2237474"/>
              <a:gd name="connsiteX91" fmla="*/ 4379064 w 12192000"/>
              <a:gd name="connsiteY91" fmla="*/ 1817177 h 2237474"/>
              <a:gd name="connsiteX92" fmla="*/ 4290981 w 12192000"/>
              <a:gd name="connsiteY92" fmla="*/ 1839677 h 2237474"/>
              <a:gd name="connsiteX93" fmla="*/ 4238372 w 12192000"/>
              <a:gd name="connsiteY93" fmla="*/ 1851480 h 2237474"/>
              <a:gd name="connsiteX94" fmla="*/ 4232517 w 12192000"/>
              <a:gd name="connsiteY94" fmla="*/ 1852567 h 2237474"/>
              <a:gd name="connsiteX95" fmla="*/ 4191732 w 12192000"/>
              <a:gd name="connsiteY95" fmla="*/ 1857328 h 2237474"/>
              <a:gd name="connsiteX96" fmla="*/ 4065532 w 12192000"/>
              <a:gd name="connsiteY96" fmla="*/ 1855477 h 2237474"/>
              <a:gd name="connsiteX97" fmla="*/ 4028460 w 12192000"/>
              <a:gd name="connsiteY97" fmla="*/ 1855137 h 2237474"/>
              <a:gd name="connsiteX98" fmla="*/ 4002267 w 12192000"/>
              <a:gd name="connsiteY98" fmla="*/ 1852352 h 2237474"/>
              <a:gd name="connsiteX99" fmla="*/ 3931396 w 12192000"/>
              <a:gd name="connsiteY99" fmla="*/ 1858915 h 2237474"/>
              <a:gd name="connsiteX100" fmla="*/ 3812162 w 12192000"/>
              <a:gd name="connsiteY100" fmla="*/ 1875501 h 2237474"/>
              <a:gd name="connsiteX101" fmla="*/ 3758105 w 12192000"/>
              <a:gd name="connsiteY101" fmla="*/ 1871856 h 2237474"/>
              <a:gd name="connsiteX102" fmla="*/ 3715896 w 12192000"/>
              <a:gd name="connsiteY102" fmla="*/ 1881552 h 2237474"/>
              <a:gd name="connsiteX103" fmla="*/ 3567259 w 12192000"/>
              <a:gd name="connsiteY103" fmla="*/ 1893482 h 2237474"/>
              <a:gd name="connsiteX104" fmla="*/ 3405770 w 12192000"/>
              <a:gd name="connsiteY104" fmla="*/ 1904591 h 2237474"/>
              <a:gd name="connsiteX105" fmla="*/ 3280097 w 12192000"/>
              <a:gd name="connsiteY105" fmla="*/ 1919610 h 2237474"/>
              <a:gd name="connsiteX106" fmla="*/ 3009910 w 12192000"/>
              <a:gd name="connsiteY106" fmla="*/ 1957866 h 2237474"/>
              <a:gd name="connsiteX107" fmla="*/ 2995934 w 12192000"/>
              <a:gd name="connsiteY107" fmla="*/ 1967085 h 2237474"/>
              <a:gd name="connsiteX108" fmla="*/ 2942858 w 12192000"/>
              <a:gd name="connsiteY108" fmla="*/ 1981367 h 2237474"/>
              <a:gd name="connsiteX109" fmla="*/ 2875436 w 12192000"/>
              <a:gd name="connsiteY109" fmla="*/ 1996977 h 2237474"/>
              <a:gd name="connsiteX110" fmla="*/ 2874892 w 12192000"/>
              <a:gd name="connsiteY110" fmla="*/ 1996085 h 2237474"/>
              <a:gd name="connsiteX111" fmla="*/ 2843662 w 12192000"/>
              <a:gd name="connsiteY111" fmla="*/ 1992498 h 2237474"/>
              <a:gd name="connsiteX112" fmla="*/ 2718916 w 12192000"/>
              <a:gd name="connsiteY112" fmla="*/ 1990867 h 2237474"/>
              <a:gd name="connsiteX113" fmla="*/ 2713522 w 12192000"/>
              <a:gd name="connsiteY113" fmla="*/ 1990173 h 2237474"/>
              <a:gd name="connsiteX114" fmla="*/ 2476147 w 12192000"/>
              <a:gd name="connsiteY114" fmla="*/ 1998305 h 2237474"/>
              <a:gd name="connsiteX115" fmla="*/ 2373568 w 12192000"/>
              <a:gd name="connsiteY115" fmla="*/ 2003219 h 2237474"/>
              <a:gd name="connsiteX116" fmla="*/ 2287219 w 12192000"/>
              <a:gd name="connsiteY116" fmla="*/ 1998750 h 2237474"/>
              <a:gd name="connsiteX117" fmla="*/ 2243069 w 12192000"/>
              <a:gd name="connsiteY117" fmla="*/ 2005321 h 2237474"/>
              <a:gd name="connsiteX118" fmla="*/ 2164831 w 12192000"/>
              <a:gd name="connsiteY118" fmla="*/ 2010143 h 2237474"/>
              <a:gd name="connsiteX119" fmla="*/ 2085228 w 12192000"/>
              <a:gd name="connsiteY119" fmla="*/ 2046431 h 2237474"/>
              <a:gd name="connsiteX120" fmla="*/ 2058061 w 12192000"/>
              <a:gd name="connsiteY120" fmla="*/ 2047942 h 2237474"/>
              <a:gd name="connsiteX121" fmla="*/ 2042244 w 12192000"/>
              <a:gd name="connsiteY121" fmla="*/ 2055560 h 2237474"/>
              <a:gd name="connsiteX122" fmla="*/ 1877728 w 12192000"/>
              <a:gd name="connsiteY122" fmla="*/ 2101004 h 2237474"/>
              <a:gd name="connsiteX123" fmla="*/ 1759056 w 12192000"/>
              <a:gd name="connsiteY123" fmla="*/ 2125608 h 2237474"/>
              <a:gd name="connsiteX124" fmla="*/ 1637948 w 12192000"/>
              <a:gd name="connsiteY124" fmla="*/ 2172597 h 2237474"/>
              <a:gd name="connsiteX125" fmla="*/ 1434549 w 12192000"/>
              <a:gd name="connsiteY125" fmla="*/ 2234522 h 2237474"/>
              <a:gd name="connsiteX126" fmla="*/ 1398481 w 12192000"/>
              <a:gd name="connsiteY126" fmla="*/ 2237074 h 2237474"/>
              <a:gd name="connsiteX127" fmla="*/ 1398407 w 12192000"/>
              <a:gd name="connsiteY127" fmla="*/ 2237095 h 2237474"/>
              <a:gd name="connsiteX128" fmla="*/ 1370962 w 12192000"/>
              <a:gd name="connsiteY128" fmla="*/ 2237474 h 2237474"/>
              <a:gd name="connsiteX129" fmla="*/ 1356367 w 12192000"/>
              <a:gd name="connsiteY129" fmla="*/ 2235089 h 2237474"/>
              <a:gd name="connsiteX130" fmla="*/ 1279765 w 12192000"/>
              <a:gd name="connsiteY130" fmla="*/ 2229639 h 2237474"/>
              <a:gd name="connsiteX131" fmla="*/ 1195347 w 12192000"/>
              <a:gd name="connsiteY131" fmla="*/ 2212354 h 2237474"/>
              <a:gd name="connsiteX132" fmla="*/ 970251 w 12192000"/>
              <a:gd name="connsiteY132" fmla="*/ 2221029 h 2237474"/>
              <a:gd name="connsiteX133" fmla="*/ 812914 w 12192000"/>
              <a:gd name="connsiteY133" fmla="*/ 2210095 h 2237474"/>
              <a:gd name="connsiteX134" fmla="*/ 776382 w 12192000"/>
              <a:gd name="connsiteY134" fmla="*/ 2204512 h 2237474"/>
              <a:gd name="connsiteX135" fmla="*/ 597225 w 12192000"/>
              <a:gd name="connsiteY135" fmla="*/ 2180999 h 2237474"/>
              <a:gd name="connsiteX136" fmla="*/ 520671 w 12192000"/>
              <a:gd name="connsiteY136" fmla="*/ 2180980 h 2237474"/>
              <a:gd name="connsiteX137" fmla="*/ 515024 w 12192000"/>
              <a:gd name="connsiteY137" fmla="*/ 2179258 h 2237474"/>
              <a:gd name="connsiteX138" fmla="*/ 413835 w 12192000"/>
              <a:gd name="connsiteY138" fmla="*/ 2156783 h 2237474"/>
              <a:gd name="connsiteX139" fmla="*/ 376513 w 12192000"/>
              <a:gd name="connsiteY139" fmla="*/ 2154014 h 2237474"/>
              <a:gd name="connsiteX140" fmla="*/ 273386 w 12192000"/>
              <a:gd name="connsiteY140" fmla="*/ 2142551 h 2237474"/>
              <a:gd name="connsiteX141" fmla="*/ 169207 w 12192000"/>
              <a:gd name="connsiteY141" fmla="*/ 2128100 h 2237474"/>
              <a:gd name="connsiteX142" fmla="*/ 77641 w 12192000"/>
              <a:gd name="connsiteY142" fmla="*/ 2126835 h 2237474"/>
              <a:gd name="connsiteX143" fmla="*/ 37645 w 12192000"/>
              <a:gd name="connsiteY143" fmla="*/ 2115401 h 2237474"/>
              <a:gd name="connsiteX144" fmla="*/ 4572 w 12192000"/>
              <a:gd name="connsiteY144" fmla="*/ 2111091 h 2237474"/>
              <a:gd name="connsiteX145" fmla="*/ 0 w 12192000"/>
              <a:gd name="connsiteY145" fmla="*/ 2110468 h 2237474"/>
              <a:gd name="connsiteX146" fmla="*/ 0 w 12192000"/>
              <a:gd name="connsiteY1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074238 w 12192000"/>
              <a:gd name="connsiteY45" fmla="*/ 1301895 h 2237474"/>
              <a:gd name="connsiteX46" fmla="*/ 7942099 w 12192000"/>
              <a:gd name="connsiteY46" fmla="*/ 1336332 h 2237474"/>
              <a:gd name="connsiteX47" fmla="*/ 7902328 w 12192000"/>
              <a:gd name="connsiteY47" fmla="*/ 1345865 h 2237474"/>
              <a:gd name="connsiteX48" fmla="*/ 7840612 w 12192000"/>
              <a:gd name="connsiteY48" fmla="*/ 1369373 h 2237474"/>
              <a:gd name="connsiteX49" fmla="*/ 7786819 w 12192000"/>
              <a:gd name="connsiteY49" fmla="*/ 1378970 h 2237474"/>
              <a:gd name="connsiteX50" fmla="*/ 7548172 w 12192000"/>
              <a:gd name="connsiteY50" fmla="*/ 1417460 h 2237474"/>
              <a:gd name="connsiteX51" fmla="*/ 7483437 w 12192000"/>
              <a:gd name="connsiteY51" fmla="*/ 1478152 h 2237474"/>
              <a:gd name="connsiteX52" fmla="*/ 7377870 w 12192000"/>
              <a:gd name="connsiteY52" fmla="*/ 1523319 h 2237474"/>
              <a:gd name="connsiteX53" fmla="*/ 7230737 w 12192000"/>
              <a:gd name="connsiteY53" fmla="*/ 1562633 h 2237474"/>
              <a:gd name="connsiteX54" fmla="*/ 7224458 w 12192000"/>
              <a:gd name="connsiteY54" fmla="*/ 1573008 h 2237474"/>
              <a:gd name="connsiteX55" fmla="*/ 7183121 w 12192000"/>
              <a:gd name="connsiteY55" fmla="*/ 1595162 h 2237474"/>
              <a:gd name="connsiteX56" fmla="*/ 7164601 w 12192000"/>
              <a:gd name="connsiteY56" fmla="*/ 1606490 h 2237474"/>
              <a:gd name="connsiteX57" fmla="*/ 6900177 w 12192000"/>
              <a:gd name="connsiteY57" fmla="*/ 1636016 h 2237474"/>
              <a:gd name="connsiteX58" fmla="*/ 6795372 w 12192000"/>
              <a:gd name="connsiteY58" fmla="*/ 1644845 h 2237474"/>
              <a:gd name="connsiteX59" fmla="*/ 6692251 w 12192000"/>
              <a:gd name="connsiteY59" fmla="*/ 1656357 h 2237474"/>
              <a:gd name="connsiteX60" fmla="*/ 6655235 w 12192000"/>
              <a:gd name="connsiteY60" fmla="*/ 1661869 h 2237474"/>
              <a:gd name="connsiteX61" fmla="*/ 6554894 w 12192000"/>
              <a:gd name="connsiteY61" fmla="*/ 1664428 h 2237474"/>
              <a:gd name="connsiteX62" fmla="*/ 6516595 w 12192000"/>
              <a:gd name="connsiteY62" fmla="*/ 1667475 h 2237474"/>
              <a:gd name="connsiteX63" fmla="*/ 6508541 w 12192000"/>
              <a:gd name="connsiteY63" fmla="*/ 1668757 h 2237474"/>
              <a:gd name="connsiteX64" fmla="*/ 6471012 w 12192000"/>
              <a:gd name="connsiteY64" fmla="*/ 1678604 h 2237474"/>
              <a:gd name="connsiteX65" fmla="*/ 6364035 w 12192000"/>
              <a:gd name="connsiteY65" fmla="*/ 1667683 h 2237474"/>
              <a:gd name="connsiteX66" fmla="*/ 6280959 w 12192000"/>
              <a:gd name="connsiteY66" fmla="*/ 1689329 h 2237474"/>
              <a:gd name="connsiteX67" fmla="*/ 6243319 w 12192000"/>
              <a:gd name="connsiteY67" fmla="*/ 1695560 h 2237474"/>
              <a:gd name="connsiteX68" fmla="*/ 6098321 w 12192000"/>
              <a:gd name="connsiteY68" fmla="*/ 1721646 h 2237474"/>
              <a:gd name="connsiteX69" fmla="*/ 5880652 w 12192000"/>
              <a:gd name="connsiteY69" fmla="*/ 1779643 h 2237474"/>
              <a:gd name="connsiteX70" fmla="*/ 5785959 w 12192000"/>
              <a:gd name="connsiteY70" fmla="*/ 1775307 h 2237474"/>
              <a:gd name="connsiteX71" fmla="*/ 5643534 w 12192000"/>
              <a:gd name="connsiteY71" fmla="*/ 1802919 h 2237474"/>
              <a:gd name="connsiteX72" fmla="*/ 5518799 w 12192000"/>
              <a:gd name="connsiteY72" fmla="*/ 1818312 h 2237474"/>
              <a:gd name="connsiteX73" fmla="*/ 5505014 w 12192000"/>
              <a:gd name="connsiteY73" fmla="*/ 1819259 h 2237474"/>
              <a:gd name="connsiteX74" fmla="*/ 5453307 w 12192000"/>
              <a:gd name="connsiteY74" fmla="*/ 1815450 h 2237474"/>
              <a:gd name="connsiteX75" fmla="*/ 5221533 w 12192000"/>
              <a:gd name="connsiteY75" fmla="*/ 1846950 h 2237474"/>
              <a:gd name="connsiteX76" fmla="*/ 5149802 w 12192000"/>
              <a:gd name="connsiteY76" fmla="*/ 1844846 h 2237474"/>
              <a:gd name="connsiteX77" fmla="*/ 5114927 w 12192000"/>
              <a:gd name="connsiteY77" fmla="*/ 1847827 h 2237474"/>
              <a:gd name="connsiteX78" fmla="*/ 5108970 w 12192000"/>
              <a:gd name="connsiteY78" fmla="*/ 1847935 h 2237474"/>
              <a:gd name="connsiteX79" fmla="*/ 5067961 w 12192000"/>
              <a:gd name="connsiteY79" fmla="*/ 1845917 h 2237474"/>
              <a:gd name="connsiteX80" fmla="*/ 5007075 w 12192000"/>
              <a:gd name="connsiteY80" fmla="*/ 1838626 h 2237474"/>
              <a:gd name="connsiteX81" fmla="*/ 4944087 w 12192000"/>
              <a:gd name="connsiteY81" fmla="*/ 1823332 h 2237474"/>
              <a:gd name="connsiteX82" fmla="*/ 4907662 w 12192000"/>
              <a:gd name="connsiteY82" fmla="*/ 1816900 h 2237474"/>
              <a:gd name="connsiteX83" fmla="*/ 4882386 w 12192000"/>
              <a:gd name="connsiteY83" fmla="*/ 1809844 h 2237474"/>
              <a:gd name="connsiteX84" fmla="*/ 4811440 w 12192000"/>
              <a:gd name="connsiteY84" fmla="*/ 1804655 h 2237474"/>
              <a:gd name="connsiteX85" fmla="*/ 4691075 w 12192000"/>
              <a:gd name="connsiteY85" fmla="*/ 1801389 h 2237474"/>
              <a:gd name="connsiteX86" fmla="*/ 4640313 w 12192000"/>
              <a:gd name="connsiteY86" fmla="*/ 1784307 h 2237474"/>
              <a:gd name="connsiteX87" fmla="*/ 4536503 w 12192000"/>
              <a:gd name="connsiteY87" fmla="*/ 1785334 h 2237474"/>
              <a:gd name="connsiteX88" fmla="*/ 4513724 w 12192000"/>
              <a:gd name="connsiteY88" fmla="*/ 1791996 h 2237474"/>
              <a:gd name="connsiteX89" fmla="*/ 4459810 w 12192000"/>
              <a:gd name="connsiteY89" fmla="*/ 1797886 h 2237474"/>
              <a:gd name="connsiteX90" fmla="*/ 4379064 w 12192000"/>
              <a:gd name="connsiteY90" fmla="*/ 1817177 h 2237474"/>
              <a:gd name="connsiteX91" fmla="*/ 4290981 w 12192000"/>
              <a:gd name="connsiteY91" fmla="*/ 1839677 h 2237474"/>
              <a:gd name="connsiteX92" fmla="*/ 4238372 w 12192000"/>
              <a:gd name="connsiteY92" fmla="*/ 1851480 h 2237474"/>
              <a:gd name="connsiteX93" fmla="*/ 4232517 w 12192000"/>
              <a:gd name="connsiteY93" fmla="*/ 1852567 h 2237474"/>
              <a:gd name="connsiteX94" fmla="*/ 4191732 w 12192000"/>
              <a:gd name="connsiteY94" fmla="*/ 1857328 h 2237474"/>
              <a:gd name="connsiteX95" fmla="*/ 4065532 w 12192000"/>
              <a:gd name="connsiteY95" fmla="*/ 1855477 h 2237474"/>
              <a:gd name="connsiteX96" fmla="*/ 4028460 w 12192000"/>
              <a:gd name="connsiteY96" fmla="*/ 1855137 h 2237474"/>
              <a:gd name="connsiteX97" fmla="*/ 4002267 w 12192000"/>
              <a:gd name="connsiteY97" fmla="*/ 1852352 h 2237474"/>
              <a:gd name="connsiteX98" fmla="*/ 3931396 w 12192000"/>
              <a:gd name="connsiteY98" fmla="*/ 1858915 h 2237474"/>
              <a:gd name="connsiteX99" fmla="*/ 3812162 w 12192000"/>
              <a:gd name="connsiteY99" fmla="*/ 1875501 h 2237474"/>
              <a:gd name="connsiteX100" fmla="*/ 3758105 w 12192000"/>
              <a:gd name="connsiteY100" fmla="*/ 1871856 h 2237474"/>
              <a:gd name="connsiteX101" fmla="*/ 3715896 w 12192000"/>
              <a:gd name="connsiteY101" fmla="*/ 1881552 h 2237474"/>
              <a:gd name="connsiteX102" fmla="*/ 3567259 w 12192000"/>
              <a:gd name="connsiteY102" fmla="*/ 1893482 h 2237474"/>
              <a:gd name="connsiteX103" fmla="*/ 3405770 w 12192000"/>
              <a:gd name="connsiteY103" fmla="*/ 1904591 h 2237474"/>
              <a:gd name="connsiteX104" fmla="*/ 3280097 w 12192000"/>
              <a:gd name="connsiteY104" fmla="*/ 1919610 h 2237474"/>
              <a:gd name="connsiteX105" fmla="*/ 3009910 w 12192000"/>
              <a:gd name="connsiteY105" fmla="*/ 1957866 h 2237474"/>
              <a:gd name="connsiteX106" fmla="*/ 2995934 w 12192000"/>
              <a:gd name="connsiteY106" fmla="*/ 1967085 h 2237474"/>
              <a:gd name="connsiteX107" fmla="*/ 2942858 w 12192000"/>
              <a:gd name="connsiteY107" fmla="*/ 1981367 h 2237474"/>
              <a:gd name="connsiteX108" fmla="*/ 2875436 w 12192000"/>
              <a:gd name="connsiteY108" fmla="*/ 1996977 h 2237474"/>
              <a:gd name="connsiteX109" fmla="*/ 2874892 w 12192000"/>
              <a:gd name="connsiteY109" fmla="*/ 1996085 h 2237474"/>
              <a:gd name="connsiteX110" fmla="*/ 2843662 w 12192000"/>
              <a:gd name="connsiteY110" fmla="*/ 1992498 h 2237474"/>
              <a:gd name="connsiteX111" fmla="*/ 2718916 w 12192000"/>
              <a:gd name="connsiteY111" fmla="*/ 1990867 h 2237474"/>
              <a:gd name="connsiteX112" fmla="*/ 2713522 w 12192000"/>
              <a:gd name="connsiteY112" fmla="*/ 1990173 h 2237474"/>
              <a:gd name="connsiteX113" fmla="*/ 2476147 w 12192000"/>
              <a:gd name="connsiteY113" fmla="*/ 1998305 h 2237474"/>
              <a:gd name="connsiteX114" fmla="*/ 2373568 w 12192000"/>
              <a:gd name="connsiteY114" fmla="*/ 2003219 h 2237474"/>
              <a:gd name="connsiteX115" fmla="*/ 2287219 w 12192000"/>
              <a:gd name="connsiteY115" fmla="*/ 1998750 h 2237474"/>
              <a:gd name="connsiteX116" fmla="*/ 2243069 w 12192000"/>
              <a:gd name="connsiteY116" fmla="*/ 2005321 h 2237474"/>
              <a:gd name="connsiteX117" fmla="*/ 2164831 w 12192000"/>
              <a:gd name="connsiteY117" fmla="*/ 2010143 h 2237474"/>
              <a:gd name="connsiteX118" fmla="*/ 2085228 w 12192000"/>
              <a:gd name="connsiteY118" fmla="*/ 2046431 h 2237474"/>
              <a:gd name="connsiteX119" fmla="*/ 2058061 w 12192000"/>
              <a:gd name="connsiteY119" fmla="*/ 2047942 h 2237474"/>
              <a:gd name="connsiteX120" fmla="*/ 2042244 w 12192000"/>
              <a:gd name="connsiteY120" fmla="*/ 2055560 h 2237474"/>
              <a:gd name="connsiteX121" fmla="*/ 1877728 w 12192000"/>
              <a:gd name="connsiteY121" fmla="*/ 2101004 h 2237474"/>
              <a:gd name="connsiteX122" fmla="*/ 1759056 w 12192000"/>
              <a:gd name="connsiteY122" fmla="*/ 2125608 h 2237474"/>
              <a:gd name="connsiteX123" fmla="*/ 1637948 w 12192000"/>
              <a:gd name="connsiteY123" fmla="*/ 2172597 h 2237474"/>
              <a:gd name="connsiteX124" fmla="*/ 1434549 w 12192000"/>
              <a:gd name="connsiteY124" fmla="*/ 2234522 h 2237474"/>
              <a:gd name="connsiteX125" fmla="*/ 1398481 w 12192000"/>
              <a:gd name="connsiteY125" fmla="*/ 2237074 h 2237474"/>
              <a:gd name="connsiteX126" fmla="*/ 1398407 w 12192000"/>
              <a:gd name="connsiteY126" fmla="*/ 2237095 h 2237474"/>
              <a:gd name="connsiteX127" fmla="*/ 1370962 w 12192000"/>
              <a:gd name="connsiteY127" fmla="*/ 2237474 h 2237474"/>
              <a:gd name="connsiteX128" fmla="*/ 1356367 w 12192000"/>
              <a:gd name="connsiteY128" fmla="*/ 2235089 h 2237474"/>
              <a:gd name="connsiteX129" fmla="*/ 1279765 w 12192000"/>
              <a:gd name="connsiteY129" fmla="*/ 2229639 h 2237474"/>
              <a:gd name="connsiteX130" fmla="*/ 1195347 w 12192000"/>
              <a:gd name="connsiteY130" fmla="*/ 2212354 h 2237474"/>
              <a:gd name="connsiteX131" fmla="*/ 970251 w 12192000"/>
              <a:gd name="connsiteY131" fmla="*/ 2221029 h 2237474"/>
              <a:gd name="connsiteX132" fmla="*/ 812914 w 12192000"/>
              <a:gd name="connsiteY132" fmla="*/ 2210095 h 2237474"/>
              <a:gd name="connsiteX133" fmla="*/ 776382 w 12192000"/>
              <a:gd name="connsiteY133" fmla="*/ 2204512 h 2237474"/>
              <a:gd name="connsiteX134" fmla="*/ 597225 w 12192000"/>
              <a:gd name="connsiteY134" fmla="*/ 2180999 h 2237474"/>
              <a:gd name="connsiteX135" fmla="*/ 520671 w 12192000"/>
              <a:gd name="connsiteY135" fmla="*/ 2180980 h 2237474"/>
              <a:gd name="connsiteX136" fmla="*/ 515024 w 12192000"/>
              <a:gd name="connsiteY136" fmla="*/ 2179258 h 2237474"/>
              <a:gd name="connsiteX137" fmla="*/ 413835 w 12192000"/>
              <a:gd name="connsiteY137" fmla="*/ 2156783 h 2237474"/>
              <a:gd name="connsiteX138" fmla="*/ 376513 w 12192000"/>
              <a:gd name="connsiteY138" fmla="*/ 2154014 h 2237474"/>
              <a:gd name="connsiteX139" fmla="*/ 273386 w 12192000"/>
              <a:gd name="connsiteY139" fmla="*/ 2142551 h 2237474"/>
              <a:gd name="connsiteX140" fmla="*/ 169207 w 12192000"/>
              <a:gd name="connsiteY140" fmla="*/ 2128100 h 2237474"/>
              <a:gd name="connsiteX141" fmla="*/ 77641 w 12192000"/>
              <a:gd name="connsiteY141" fmla="*/ 2126835 h 2237474"/>
              <a:gd name="connsiteX142" fmla="*/ 37645 w 12192000"/>
              <a:gd name="connsiteY142" fmla="*/ 2115401 h 2237474"/>
              <a:gd name="connsiteX143" fmla="*/ 4572 w 12192000"/>
              <a:gd name="connsiteY143" fmla="*/ 2111091 h 2237474"/>
              <a:gd name="connsiteX144" fmla="*/ 0 w 12192000"/>
              <a:gd name="connsiteY144" fmla="*/ 2110468 h 2237474"/>
              <a:gd name="connsiteX145" fmla="*/ 0 w 12192000"/>
              <a:gd name="connsiteY1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1033 w 12192000"/>
              <a:gd name="connsiteY28" fmla="*/ 1037921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8177 w 12192000"/>
              <a:gd name="connsiteY28" fmla="*/ 1035474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38659 w 12192000"/>
              <a:gd name="connsiteY3" fmla="*/ 756742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169207 w 12192000"/>
              <a:gd name="connsiteY134" fmla="*/ 2128100 h 2237474"/>
              <a:gd name="connsiteX135" fmla="*/ 77641 w 12192000"/>
              <a:gd name="connsiteY135" fmla="*/ 2126835 h 2237474"/>
              <a:gd name="connsiteX136" fmla="*/ 37645 w 12192000"/>
              <a:gd name="connsiteY136" fmla="*/ 2115401 h 2237474"/>
              <a:gd name="connsiteX137" fmla="*/ 4572 w 12192000"/>
              <a:gd name="connsiteY137" fmla="*/ 2111091 h 2237474"/>
              <a:gd name="connsiteX138" fmla="*/ 0 w 12192000"/>
              <a:gd name="connsiteY138" fmla="*/ 2110468 h 2237474"/>
              <a:gd name="connsiteX139" fmla="*/ 0 w 12192000"/>
              <a:gd name="connsiteY1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77641 w 12192000"/>
              <a:gd name="connsiteY134" fmla="*/ 2126835 h 2237474"/>
              <a:gd name="connsiteX135" fmla="*/ 37645 w 12192000"/>
              <a:gd name="connsiteY135" fmla="*/ 2115401 h 2237474"/>
              <a:gd name="connsiteX136" fmla="*/ 4572 w 12192000"/>
              <a:gd name="connsiteY136" fmla="*/ 2111091 h 2237474"/>
              <a:gd name="connsiteX137" fmla="*/ 0 w 12192000"/>
              <a:gd name="connsiteY137" fmla="*/ 2110468 h 2237474"/>
              <a:gd name="connsiteX138" fmla="*/ 0 w 12192000"/>
              <a:gd name="connsiteY138" fmla="*/ 0 h 2237474"/>
              <a:gd name="connsiteX0" fmla="*/ 0 w 12192000"/>
              <a:gd name="connsiteY0" fmla="*/ 0 h 2237627"/>
              <a:gd name="connsiteX1" fmla="*/ 12192000 w 12192000"/>
              <a:gd name="connsiteY1" fmla="*/ 0 h 2237627"/>
              <a:gd name="connsiteX2" fmla="*/ 12192000 w 12192000"/>
              <a:gd name="connsiteY2" fmla="*/ 751299 h 2237627"/>
              <a:gd name="connsiteX3" fmla="*/ 11890686 w 12192000"/>
              <a:gd name="connsiteY3" fmla="*/ 732766 h 2237627"/>
              <a:gd name="connsiteX4" fmla="*/ 11820512 w 12192000"/>
              <a:gd name="connsiteY4" fmla="*/ 745392 h 2237627"/>
              <a:gd name="connsiteX5" fmla="*/ 11649954 w 12192000"/>
              <a:gd name="connsiteY5" fmla="*/ 749628 h 2237627"/>
              <a:gd name="connsiteX6" fmla="*/ 11560424 w 12192000"/>
              <a:gd name="connsiteY6" fmla="*/ 748017 h 2237627"/>
              <a:gd name="connsiteX7" fmla="*/ 11358455 w 12192000"/>
              <a:gd name="connsiteY7" fmla="*/ 747593 h 2237627"/>
              <a:gd name="connsiteX8" fmla="*/ 11165209 w 12192000"/>
              <a:gd name="connsiteY8" fmla="*/ 748852 h 2237627"/>
              <a:gd name="connsiteX9" fmla="*/ 11058755 w 12192000"/>
              <a:gd name="connsiteY9" fmla="*/ 749617 h 2237627"/>
              <a:gd name="connsiteX10" fmla="*/ 10846594 w 12192000"/>
              <a:gd name="connsiteY10" fmla="*/ 765069 h 2237627"/>
              <a:gd name="connsiteX11" fmla="*/ 10739478 w 12192000"/>
              <a:gd name="connsiteY11" fmla="*/ 776841 h 2237627"/>
              <a:gd name="connsiteX12" fmla="*/ 10458762 w 12192000"/>
              <a:gd name="connsiteY12" fmla="*/ 755400 h 2237627"/>
              <a:gd name="connsiteX13" fmla="*/ 10211200 w 12192000"/>
              <a:gd name="connsiteY13" fmla="*/ 767513 h 2237627"/>
              <a:gd name="connsiteX14" fmla="*/ 10167995 w 12192000"/>
              <a:gd name="connsiteY14" fmla="*/ 760843 h 2237627"/>
              <a:gd name="connsiteX15" fmla="*/ 9997044 w 12192000"/>
              <a:gd name="connsiteY15" fmla="*/ 780129 h 2237627"/>
              <a:gd name="connsiteX16" fmla="*/ 9943887 w 12192000"/>
              <a:gd name="connsiteY16" fmla="*/ 804141 h 2237627"/>
              <a:gd name="connsiteX17" fmla="*/ 9918248 w 12192000"/>
              <a:gd name="connsiteY17" fmla="*/ 816628 h 2237627"/>
              <a:gd name="connsiteX18" fmla="*/ 9767091 w 12192000"/>
              <a:gd name="connsiteY18" fmla="*/ 870550 h 2237627"/>
              <a:gd name="connsiteX19" fmla="*/ 9683005 w 12192000"/>
              <a:gd name="connsiteY19" fmla="*/ 894128 h 2237627"/>
              <a:gd name="connsiteX20" fmla="*/ 9594438 w 12192000"/>
              <a:gd name="connsiteY20" fmla="*/ 919051 h 2237627"/>
              <a:gd name="connsiteX21" fmla="*/ 9544189 w 12192000"/>
              <a:gd name="connsiteY21" fmla="*/ 938966 h 2237627"/>
              <a:gd name="connsiteX22" fmla="*/ 9500499 w 12192000"/>
              <a:gd name="connsiteY22" fmla="*/ 954680 h 2237627"/>
              <a:gd name="connsiteX23" fmla="*/ 9410017 w 12192000"/>
              <a:gd name="connsiteY23" fmla="*/ 993931 h 2237627"/>
              <a:gd name="connsiteX24" fmla="*/ 9392919 w 12192000"/>
              <a:gd name="connsiteY24" fmla="*/ 994656 h 2237627"/>
              <a:gd name="connsiteX25" fmla="*/ 9268019 w 12192000"/>
              <a:gd name="connsiteY25" fmla="*/ 1007442 h 2237627"/>
              <a:gd name="connsiteX26" fmla="*/ 9188177 w 12192000"/>
              <a:gd name="connsiteY26" fmla="*/ 1035474 h 2237627"/>
              <a:gd name="connsiteX27" fmla="*/ 9155969 w 12192000"/>
              <a:gd name="connsiteY27" fmla="*/ 1046804 h 2237627"/>
              <a:gd name="connsiteX28" fmla="*/ 9133985 w 12192000"/>
              <a:gd name="connsiteY28" fmla="*/ 1046450 h 2237627"/>
              <a:gd name="connsiteX29" fmla="*/ 9003462 w 12192000"/>
              <a:gd name="connsiteY29" fmla="*/ 1042406 h 2237627"/>
              <a:gd name="connsiteX30" fmla="*/ 8968445 w 12192000"/>
              <a:gd name="connsiteY30" fmla="*/ 1052169 h 2237627"/>
              <a:gd name="connsiteX31" fmla="*/ 8886001 w 12192000"/>
              <a:gd name="connsiteY31" fmla="*/ 1067468 h 2237627"/>
              <a:gd name="connsiteX32" fmla="*/ 8838610 w 12192000"/>
              <a:gd name="connsiteY32" fmla="*/ 1075091 h 2237627"/>
              <a:gd name="connsiteX33" fmla="*/ 8750383 w 12192000"/>
              <a:gd name="connsiteY33" fmla="*/ 1097387 h 2237627"/>
              <a:gd name="connsiteX34" fmla="*/ 8665605 w 12192000"/>
              <a:gd name="connsiteY34" fmla="*/ 1110791 h 2237627"/>
              <a:gd name="connsiteX35" fmla="*/ 8584946 w 12192000"/>
              <a:gd name="connsiteY35" fmla="*/ 1135226 h 2237627"/>
              <a:gd name="connsiteX36" fmla="*/ 8419755 w 12192000"/>
              <a:gd name="connsiteY36" fmla="*/ 1216260 h 2237627"/>
              <a:gd name="connsiteX37" fmla="*/ 8411626 w 12192000"/>
              <a:gd name="connsiteY37" fmla="*/ 1214397 h 2237627"/>
              <a:gd name="connsiteX38" fmla="*/ 8363469 w 12192000"/>
              <a:gd name="connsiteY38" fmla="*/ 1246658 h 2237627"/>
              <a:gd name="connsiteX39" fmla="*/ 8275497 w 12192000"/>
              <a:gd name="connsiteY39" fmla="*/ 1264396 h 2237627"/>
              <a:gd name="connsiteX40" fmla="*/ 8074238 w 12192000"/>
              <a:gd name="connsiteY40" fmla="*/ 1301895 h 2237627"/>
              <a:gd name="connsiteX41" fmla="*/ 7942099 w 12192000"/>
              <a:gd name="connsiteY41" fmla="*/ 1336332 h 2237627"/>
              <a:gd name="connsiteX42" fmla="*/ 7902328 w 12192000"/>
              <a:gd name="connsiteY42" fmla="*/ 1345865 h 2237627"/>
              <a:gd name="connsiteX43" fmla="*/ 7840612 w 12192000"/>
              <a:gd name="connsiteY43" fmla="*/ 1369373 h 2237627"/>
              <a:gd name="connsiteX44" fmla="*/ 7786819 w 12192000"/>
              <a:gd name="connsiteY44" fmla="*/ 1378970 h 2237627"/>
              <a:gd name="connsiteX45" fmla="*/ 7548172 w 12192000"/>
              <a:gd name="connsiteY45" fmla="*/ 1417460 h 2237627"/>
              <a:gd name="connsiteX46" fmla="*/ 7483437 w 12192000"/>
              <a:gd name="connsiteY46" fmla="*/ 1478152 h 2237627"/>
              <a:gd name="connsiteX47" fmla="*/ 7377870 w 12192000"/>
              <a:gd name="connsiteY47" fmla="*/ 1523319 h 2237627"/>
              <a:gd name="connsiteX48" fmla="*/ 7230737 w 12192000"/>
              <a:gd name="connsiteY48" fmla="*/ 1562633 h 2237627"/>
              <a:gd name="connsiteX49" fmla="*/ 7224458 w 12192000"/>
              <a:gd name="connsiteY49" fmla="*/ 1573008 h 2237627"/>
              <a:gd name="connsiteX50" fmla="*/ 7183121 w 12192000"/>
              <a:gd name="connsiteY50" fmla="*/ 1595162 h 2237627"/>
              <a:gd name="connsiteX51" fmla="*/ 7164601 w 12192000"/>
              <a:gd name="connsiteY51" fmla="*/ 1606490 h 2237627"/>
              <a:gd name="connsiteX52" fmla="*/ 6900177 w 12192000"/>
              <a:gd name="connsiteY52" fmla="*/ 1636016 h 2237627"/>
              <a:gd name="connsiteX53" fmla="*/ 6795372 w 12192000"/>
              <a:gd name="connsiteY53" fmla="*/ 1644845 h 2237627"/>
              <a:gd name="connsiteX54" fmla="*/ 6692251 w 12192000"/>
              <a:gd name="connsiteY54" fmla="*/ 1656357 h 2237627"/>
              <a:gd name="connsiteX55" fmla="*/ 6655235 w 12192000"/>
              <a:gd name="connsiteY55" fmla="*/ 1661869 h 2237627"/>
              <a:gd name="connsiteX56" fmla="*/ 6554894 w 12192000"/>
              <a:gd name="connsiteY56" fmla="*/ 1664428 h 2237627"/>
              <a:gd name="connsiteX57" fmla="*/ 6516595 w 12192000"/>
              <a:gd name="connsiteY57" fmla="*/ 1667475 h 2237627"/>
              <a:gd name="connsiteX58" fmla="*/ 6508541 w 12192000"/>
              <a:gd name="connsiteY58" fmla="*/ 1668757 h 2237627"/>
              <a:gd name="connsiteX59" fmla="*/ 6471012 w 12192000"/>
              <a:gd name="connsiteY59" fmla="*/ 1678604 h 2237627"/>
              <a:gd name="connsiteX60" fmla="*/ 6364035 w 12192000"/>
              <a:gd name="connsiteY60" fmla="*/ 1667683 h 2237627"/>
              <a:gd name="connsiteX61" fmla="*/ 6280959 w 12192000"/>
              <a:gd name="connsiteY61" fmla="*/ 1689329 h 2237627"/>
              <a:gd name="connsiteX62" fmla="*/ 6243319 w 12192000"/>
              <a:gd name="connsiteY62" fmla="*/ 1695560 h 2237627"/>
              <a:gd name="connsiteX63" fmla="*/ 6098321 w 12192000"/>
              <a:gd name="connsiteY63" fmla="*/ 1721646 h 2237627"/>
              <a:gd name="connsiteX64" fmla="*/ 5880652 w 12192000"/>
              <a:gd name="connsiteY64" fmla="*/ 1779643 h 2237627"/>
              <a:gd name="connsiteX65" fmla="*/ 5785959 w 12192000"/>
              <a:gd name="connsiteY65" fmla="*/ 1775307 h 2237627"/>
              <a:gd name="connsiteX66" fmla="*/ 5643534 w 12192000"/>
              <a:gd name="connsiteY66" fmla="*/ 1802919 h 2237627"/>
              <a:gd name="connsiteX67" fmla="*/ 5518799 w 12192000"/>
              <a:gd name="connsiteY67" fmla="*/ 1818312 h 2237627"/>
              <a:gd name="connsiteX68" fmla="*/ 5505014 w 12192000"/>
              <a:gd name="connsiteY68" fmla="*/ 1819259 h 2237627"/>
              <a:gd name="connsiteX69" fmla="*/ 5453307 w 12192000"/>
              <a:gd name="connsiteY69" fmla="*/ 1815450 h 2237627"/>
              <a:gd name="connsiteX70" fmla="*/ 5221533 w 12192000"/>
              <a:gd name="connsiteY70" fmla="*/ 1846950 h 2237627"/>
              <a:gd name="connsiteX71" fmla="*/ 5149802 w 12192000"/>
              <a:gd name="connsiteY71" fmla="*/ 1844846 h 2237627"/>
              <a:gd name="connsiteX72" fmla="*/ 5114927 w 12192000"/>
              <a:gd name="connsiteY72" fmla="*/ 1847827 h 2237627"/>
              <a:gd name="connsiteX73" fmla="*/ 5108970 w 12192000"/>
              <a:gd name="connsiteY73" fmla="*/ 1847935 h 2237627"/>
              <a:gd name="connsiteX74" fmla="*/ 5067961 w 12192000"/>
              <a:gd name="connsiteY74" fmla="*/ 1845917 h 2237627"/>
              <a:gd name="connsiteX75" fmla="*/ 5007075 w 12192000"/>
              <a:gd name="connsiteY75" fmla="*/ 1838626 h 2237627"/>
              <a:gd name="connsiteX76" fmla="*/ 4944087 w 12192000"/>
              <a:gd name="connsiteY76" fmla="*/ 1823332 h 2237627"/>
              <a:gd name="connsiteX77" fmla="*/ 4907662 w 12192000"/>
              <a:gd name="connsiteY77" fmla="*/ 1816900 h 2237627"/>
              <a:gd name="connsiteX78" fmla="*/ 4882386 w 12192000"/>
              <a:gd name="connsiteY78" fmla="*/ 1809844 h 2237627"/>
              <a:gd name="connsiteX79" fmla="*/ 4811440 w 12192000"/>
              <a:gd name="connsiteY79" fmla="*/ 1804655 h 2237627"/>
              <a:gd name="connsiteX80" fmla="*/ 4691075 w 12192000"/>
              <a:gd name="connsiteY80" fmla="*/ 1801389 h 2237627"/>
              <a:gd name="connsiteX81" fmla="*/ 4640313 w 12192000"/>
              <a:gd name="connsiteY81" fmla="*/ 1784307 h 2237627"/>
              <a:gd name="connsiteX82" fmla="*/ 4536503 w 12192000"/>
              <a:gd name="connsiteY82" fmla="*/ 1785334 h 2237627"/>
              <a:gd name="connsiteX83" fmla="*/ 4513724 w 12192000"/>
              <a:gd name="connsiteY83" fmla="*/ 1791996 h 2237627"/>
              <a:gd name="connsiteX84" fmla="*/ 4459810 w 12192000"/>
              <a:gd name="connsiteY84" fmla="*/ 1797886 h 2237627"/>
              <a:gd name="connsiteX85" fmla="*/ 4379064 w 12192000"/>
              <a:gd name="connsiteY85" fmla="*/ 1817177 h 2237627"/>
              <a:gd name="connsiteX86" fmla="*/ 4290981 w 12192000"/>
              <a:gd name="connsiteY86" fmla="*/ 1839677 h 2237627"/>
              <a:gd name="connsiteX87" fmla="*/ 4238372 w 12192000"/>
              <a:gd name="connsiteY87" fmla="*/ 1851480 h 2237627"/>
              <a:gd name="connsiteX88" fmla="*/ 4232517 w 12192000"/>
              <a:gd name="connsiteY88" fmla="*/ 1852567 h 2237627"/>
              <a:gd name="connsiteX89" fmla="*/ 4191732 w 12192000"/>
              <a:gd name="connsiteY89" fmla="*/ 1857328 h 2237627"/>
              <a:gd name="connsiteX90" fmla="*/ 4065532 w 12192000"/>
              <a:gd name="connsiteY90" fmla="*/ 1855477 h 2237627"/>
              <a:gd name="connsiteX91" fmla="*/ 4028460 w 12192000"/>
              <a:gd name="connsiteY91" fmla="*/ 1855137 h 2237627"/>
              <a:gd name="connsiteX92" fmla="*/ 4002267 w 12192000"/>
              <a:gd name="connsiteY92" fmla="*/ 1852352 h 2237627"/>
              <a:gd name="connsiteX93" fmla="*/ 3931396 w 12192000"/>
              <a:gd name="connsiteY93" fmla="*/ 1858915 h 2237627"/>
              <a:gd name="connsiteX94" fmla="*/ 3812162 w 12192000"/>
              <a:gd name="connsiteY94" fmla="*/ 1875501 h 2237627"/>
              <a:gd name="connsiteX95" fmla="*/ 3758105 w 12192000"/>
              <a:gd name="connsiteY95" fmla="*/ 1871856 h 2237627"/>
              <a:gd name="connsiteX96" fmla="*/ 3567259 w 12192000"/>
              <a:gd name="connsiteY96" fmla="*/ 1893482 h 2237627"/>
              <a:gd name="connsiteX97" fmla="*/ 3405770 w 12192000"/>
              <a:gd name="connsiteY97" fmla="*/ 1904591 h 2237627"/>
              <a:gd name="connsiteX98" fmla="*/ 3280097 w 12192000"/>
              <a:gd name="connsiteY98" fmla="*/ 1919610 h 2237627"/>
              <a:gd name="connsiteX99" fmla="*/ 3009910 w 12192000"/>
              <a:gd name="connsiteY99" fmla="*/ 1957866 h 2237627"/>
              <a:gd name="connsiteX100" fmla="*/ 2995934 w 12192000"/>
              <a:gd name="connsiteY100" fmla="*/ 1967085 h 2237627"/>
              <a:gd name="connsiteX101" fmla="*/ 2942858 w 12192000"/>
              <a:gd name="connsiteY101" fmla="*/ 1981367 h 2237627"/>
              <a:gd name="connsiteX102" fmla="*/ 2875436 w 12192000"/>
              <a:gd name="connsiteY102" fmla="*/ 1996977 h 2237627"/>
              <a:gd name="connsiteX103" fmla="*/ 2874892 w 12192000"/>
              <a:gd name="connsiteY103" fmla="*/ 1996085 h 2237627"/>
              <a:gd name="connsiteX104" fmla="*/ 2843662 w 12192000"/>
              <a:gd name="connsiteY104" fmla="*/ 1992498 h 2237627"/>
              <a:gd name="connsiteX105" fmla="*/ 2718916 w 12192000"/>
              <a:gd name="connsiteY105" fmla="*/ 1990867 h 2237627"/>
              <a:gd name="connsiteX106" fmla="*/ 2713522 w 12192000"/>
              <a:gd name="connsiteY106" fmla="*/ 1990173 h 2237627"/>
              <a:gd name="connsiteX107" fmla="*/ 2476147 w 12192000"/>
              <a:gd name="connsiteY107" fmla="*/ 1998305 h 2237627"/>
              <a:gd name="connsiteX108" fmla="*/ 2373568 w 12192000"/>
              <a:gd name="connsiteY108" fmla="*/ 2003219 h 2237627"/>
              <a:gd name="connsiteX109" fmla="*/ 2287219 w 12192000"/>
              <a:gd name="connsiteY109" fmla="*/ 1998750 h 2237627"/>
              <a:gd name="connsiteX110" fmla="*/ 2243069 w 12192000"/>
              <a:gd name="connsiteY110" fmla="*/ 2005321 h 2237627"/>
              <a:gd name="connsiteX111" fmla="*/ 2164831 w 12192000"/>
              <a:gd name="connsiteY111" fmla="*/ 2010143 h 2237627"/>
              <a:gd name="connsiteX112" fmla="*/ 2085228 w 12192000"/>
              <a:gd name="connsiteY112" fmla="*/ 2046431 h 2237627"/>
              <a:gd name="connsiteX113" fmla="*/ 2058061 w 12192000"/>
              <a:gd name="connsiteY113" fmla="*/ 2047942 h 2237627"/>
              <a:gd name="connsiteX114" fmla="*/ 2042244 w 12192000"/>
              <a:gd name="connsiteY114" fmla="*/ 2055560 h 2237627"/>
              <a:gd name="connsiteX115" fmla="*/ 1877728 w 12192000"/>
              <a:gd name="connsiteY115" fmla="*/ 2101004 h 2237627"/>
              <a:gd name="connsiteX116" fmla="*/ 1759056 w 12192000"/>
              <a:gd name="connsiteY116" fmla="*/ 2125608 h 2237627"/>
              <a:gd name="connsiteX117" fmla="*/ 1637948 w 12192000"/>
              <a:gd name="connsiteY117" fmla="*/ 2172597 h 2237627"/>
              <a:gd name="connsiteX118" fmla="*/ 1434549 w 12192000"/>
              <a:gd name="connsiteY118" fmla="*/ 2234522 h 2237627"/>
              <a:gd name="connsiteX119" fmla="*/ 1398481 w 12192000"/>
              <a:gd name="connsiteY119" fmla="*/ 2237074 h 2237627"/>
              <a:gd name="connsiteX120" fmla="*/ 1370962 w 12192000"/>
              <a:gd name="connsiteY120" fmla="*/ 2237474 h 2237627"/>
              <a:gd name="connsiteX121" fmla="*/ 1356367 w 12192000"/>
              <a:gd name="connsiteY121" fmla="*/ 2235089 h 2237627"/>
              <a:gd name="connsiteX122" fmla="*/ 1279765 w 12192000"/>
              <a:gd name="connsiteY122" fmla="*/ 2229639 h 2237627"/>
              <a:gd name="connsiteX123" fmla="*/ 1195347 w 12192000"/>
              <a:gd name="connsiteY123" fmla="*/ 2212354 h 2237627"/>
              <a:gd name="connsiteX124" fmla="*/ 970251 w 12192000"/>
              <a:gd name="connsiteY124" fmla="*/ 2221029 h 2237627"/>
              <a:gd name="connsiteX125" fmla="*/ 812914 w 12192000"/>
              <a:gd name="connsiteY125" fmla="*/ 2210095 h 2237627"/>
              <a:gd name="connsiteX126" fmla="*/ 776382 w 12192000"/>
              <a:gd name="connsiteY126" fmla="*/ 2204512 h 2237627"/>
              <a:gd name="connsiteX127" fmla="*/ 597225 w 12192000"/>
              <a:gd name="connsiteY127" fmla="*/ 2180999 h 2237627"/>
              <a:gd name="connsiteX128" fmla="*/ 520671 w 12192000"/>
              <a:gd name="connsiteY128" fmla="*/ 2180980 h 2237627"/>
              <a:gd name="connsiteX129" fmla="*/ 515024 w 12192000"/>
              <a:gd name="connsiteY129" fmla="*/ 2179258 h 2237627"/>
              <a:gd name="connsiteX130" fmla="*/ 413835 w 12192000"/>
              <a:gd name="connsiteY130" fmla="*/ 2156783 h 2237627"/>
              <a:gd name="connsiteX131" fmla="*/ 376513 w 12192000"/>
              <a:gd name="connsiteY131" fmla="*/ 2154014 h 2237627"/>
              <a:gd name="connsiteX132" fmla="*/ 273386 w 12192000"/>
              <a:gd name="connsiteY132" fmla="*/ 2142551 h 2237627"/>
              <a:gd name="connsiteX133" fmla="*/ 77641 w 12192000"/>
              <a:gd name="connsiteY133" fmla="*/ 2126835 h 2237627"/>
              <a:gd name="connsiteX134" fmla="*/ 37645 w 12192000"/>
              <a:gd name="connsiteY134" fmla="*/ 2115401 h 2237627"/>
              <a:gd name="connsiteX135" fmla="*/ 4572 w 12192000"/>
              <a:gd name="connsiteY135" fmla="*/ 2111091 h 2237627"/>
              <a:gd name="connsiteX136" fmla="*/ 0 w 12192000"/>
              <a:gd name="connsiteY136" fmla="*/ 2110468 h 2237627"/>
              <a:gd name="connsiteX137" fmla="*/ 0 w 12192000"/>
              <a:gd name="connsiteY137" fmla="*/ 0 h 2237627"/>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80959 w 12192000"/>
              <a:gd name="connsiteY61" fmla="*/ 1689329 h 2240205"/>
              <a:gd name="connsiteX62" fmla="*/ 6243319 w 12192000"/>
              <a:gd name="connsiteY62" fmla="*/ 1695560 h 2240205"/>
              <a:gd name="connsiteX63" fmla="*/ 6098321 w 12192000"/>
              <a:gd name="connsiteY63" fmla="*/ 1721646 h 2240205"/>
              <a:gd name="connsiteX64" fmla="*/ 5880652 w 12192000"/>
              <a:gd name="connsiteY64" fmla="*/ 1779643 h 2240205"/>
              <a:gd name="connsiteX65" fmla="*/ 5785959 w 12192000"/>
              <a:gd name="connsiteY65" fmla="*/ 1775307 h 2240205"/>
              <a:gd name="connsiteX66" fmla="*/ 5643534 w 12192000"/>
              <a:gd name="connsiteY66" fmla="*/ 1802919 h 2240205"/>
              <a:gd name="connsiteX67" fmla="*/ 5518799 w 12192000"/>
              <a:gd name="connsiteY67" fmla="*/ 1818312 h 2240205"/>
              <a:gd name="connsiteX68" fmla="*/ 5505014 w 12192000"/>
              <a:gd name="connsiteY68" fmla="*/ 1819259 h 2240205"/>
              <a:gd name="connsiteX69" fmla="*/ 5453307 w 12192000"/>
              <a:gd name="connsiteY69" fmla="*/ 1815450 h 2240205"/>
              <a:gd name="connsiteX70" fmla="*/ 5221533 w 12192000"/>
              <a:gd name="connsiteY70" fmla="*/ 1846950 h 2240205"/>
              <a:gd name="connsiteX71" fmla="*/ 5149802 w 12192000"/>
              <a:gd name="connsiteY71" fmla="*/ 1844846 h 2240205"/>
              <a:gd name="connsiteX72" fmla="*/ 5114927 w 12192000"/>
              <a:gd name="connsiteY72" fmla="*/ 1847827 h 2240205"/>
              <a:gd name="connsiteX73" fmla="*/ 5108970 w 12192000"/>
              <a:gd name="connsiteY73" fmla="*/ 1847935 h 2240205"/>
              <a:gd name="connsiteX74" fmla="*/ 5067961 w 12192000"/>
              <a:gd name="connsiteY74" fmla="*/ 1845917 h 2240205"/>
              <a:gd name="connsiteX75" fmla="*/ 5007075 w 12192000"/>
              <a:gd name="connsiteY75" fmla="*/ 1838626 h 2240205"/>
              <a:gd name="connsiteX76" fmla="*/ 4944087 w 12192000"/>
              <a:gd name="connsiteY76" fmla="*/ 1823332 h 2240205"/>
              <a:gd name="connsiteX77" fmla="*/ 4907662 w 12192000"/>
              <a:gd name="connsiteY77" fmla="*/ 1816900 h 2240205"/>
              <a:gd name="connsiteX78" fmla="*/ 4882386 w 12192000"/>
              <a:gd name="connsiteY78" fmla="*/ 1809844 h 2240205"/>
              <a:gd name="connsiteX79" fmla="*/ 4811440 w 12192000"/>
              <a:gd name="connsiteY79" fmla="*/ 1804655 h 2240205"/>
              <a:gd name="connsiteX80" fmla="*/ 4691075 w 12192000"/>
              <a:gd name="connsiteY80" fmla="*/ 1801389 h 2240205"/>
              <a:gd name="connsiteX81" fmla="*/ 4640313 w 12192000"/>
              <a:gd name="connsiteY81" fmla="*/ 1784307 h 2240205"/>
              <a:gd name="connsiteX82" fmla="*/ 4536503 w 12192000"/>
              <a:gd name="connsiteY82" fmla="*/ 1785334 h 2240205"/>
              <a:gd name="connsiteX83" fmla="*/ 4513724 w 12192000"/>
              <a:gd name="connsiteY83" fmla="*/ 1791996 h 2240205"/>
              <a:gd name="connsiteX84" fmla="*/ 4459810 w 12192000"/>
              <a:gd name="connsiteY84" fmla="*/ 1797886 h 2240205"/>
              <a:gd name="connsiteX85" fmla="*/ 4379064 w 12192000"/>
              <a:gd name="connsiteY85" fmla="*/ 1817177 h 2240205"/>
              <a:gd name="connsiteX86" fmla="*/ 4290981 w 12192000"/>
              <a:gd name="connsiteY86" fmla="*/ 1839677 h 2240205"/>
              <a:gd name="connsiteX87" fmla="*/ 4238372 w 12192000"/>
              <a:gd name="connsiteY87" fmla="*/ 1851480 h 2240205"/>
              <a:gd name="connsiteX88" fmla="*/ 4232517 w 12192000"/>
              <a:gd name="connsiteY88" fmla="*/ 1852567 h 2240205"/>
              <a:gd name="connsiteX89" fmla="*/ 4191732 w 12192000"/>
              <a:gd name="connsiteY89" fmla="*/ 1857328 h 2240205"/>
              <a:gd name="connsiteX90" fmla="*/ 4065532 w 12192000"/>
              <a:gd name="connsiteY90" fmla="*/ 1855477 h 2240205"/>
              <a:gd name="connsiteX91" fmla="*/ 4028460 w 12192000"/>
              <a:gd name="connsiteY91" fmla="*/ 1855137 h 2240205"/>
              <a:gd name="connsiteX92" fmla="*/ 4002267 w 12192000"/>
              <a:gd name="connsiteY92" fmla="*/ 1852352 h 2240205"/>
              <a:gd name="connsiteX93" fmla="*/ 3931396 w 12192000"/>
              <a:gd name="connsiteY93" fmla="*/ 1858915 h 2240205"/>
              <a:gd name="connsiteX94" fmla="*/ 3812162 w 12192000"/>
              <a:gd name="connsiteY94" fmla="*/ 1875501 h 2240205"/>
              <a:gd name="connsiteX95" fmla="*/ 3758105 w 12192000"/>
              <a:gd name="connsiteY95" fmla="*/ 1871856 h 2240205"/>
              <a:gd name="connsiteX96" fmla="*/ 3567259 w 12192000"/>
              <a:gd name="connsiteY96" fmla="*/ 1893482 h 2240205"/>
              <a:gd name="connsiteX97" fmla="*/ 3405770 w 12192000"/>
              <a:gd name="connsiteY97" fmla="*/ 1904591 h 2240205"/>
              <a:gd name="connsiteX98" fmla="*/ 3280097 w 12192000"/>
              <a:gd name="connsiteY98" fmla="*/ 1919610 h 2240205"/>
              <a:gd name="connsiteX99" fmla="*/ 3009910 w 12192000"/>
              <a:gd name="connsiteY99" fmla="*/ 1957866 h 2240205"/>
              <a:gd name="connsiteX100" fmla="*/ 2995934 w 12192000"/>
              <a:gd name="connsiteY100" fmla="*/ 1967085 h 2240205"/>
              <a:gd name="connsiteX101" fmla="*/ 2942858 w 12192000"/>
              <a:gd name="connsiteY101" fmla="*/ 1981367 h 2240205"/>
              <a:gd name="connsiteX102" fmla="*/ 2875436 w 12192000"/>
              <a:gd name="connsiteY102" fmla="*/ 1996977 h 2240205"/>
              <a:gd name="connsiteX103" fmla="*/ 2874892 w 12192000"/>
              <a:gd name="connsiteY103" fmla="*/ 1996085 h 2240205"/>
              <a:gd name="connsiteX104" fmla="*/ 2843662 w 12192000"/>
              <a:gd name="connsiteY104" fmla="*/ 1992498 h 2240205"/>
              <a:gd name="connsiteX105" fmla="*/ 2718916 w 12192000"/>
              <a:gd name="connsiteY105" fmla="*/ 1990867 h 2240205"/>
              <a:gd name="connsiteX106" fmla="*/ 2713522 w 12192000"/>
              <a:gd name="connsiteY106" fmla="*/ 1990173 h 2240205"/>
              <a:gd name="connsiteX107" fmla="*/ 2476147 w 12192000"/>
              <a:gd name="connsiteY107" fmla="*/ 1998305 h 2240205"/>
              <a:gd name="connsiteX108" fmla="*/ 2373568 w 12192000"/>
              <a:gd name="connsiteY108" fmla="*/ 2003219 h 2240205"/>
              <a:gd name="connsiteX109" fmla="*/ 2287219 w 12192000"/>
              <a:gd name="connsiteY109" fmla="*/ 1998750 h 2240205"/>
              <a:gd name="connsiteX110" fmla="*/ 2243069 w 12192000"/>
              <a:gd name="connsiteY110" fmla="*/ 2005321 h 2240205"/>
              <a:gd name="connsiteX111" fmla="*/ 2164831 w 12192000"/>
              <a:gd name="connsiteY111" fmla="*/ 2010143 h 2240205"/>
              <a:gd name="connsiteX112" fmla="*/ 2085228 w 12192000"/>
              <a:gd name="connsiteY112" fmla="*/ 2046431 h 2240205"/>
              <a:gd name="connsiteX113" fmla="*/ 2058061 w 12192000"/>
              <a:gd name="connsiteY113" fmla="*/ 2047942 h 2240205"/>
              <a:gd name="connsiteX114" fmla="*/ 2042244 w 12192000"/>
              <a:gd name="connsiteY114" fmla="*/ 2055560 h 2240205"/>
              <a:gd name="connsiteX115" fmla="*/ 1877728 w 12192000"/>
              <a:gd name="connsiteY115" fmla="*/ 2101004 h 2240205"/>
              <a:gd name="connsiteX116" fmla="*/ 1759056 w 12192000"/>
              <a:gd name="connsiteY116" fmla="*/ 2125608 h 2240205"/>
              <a:gd name="connsiteX117" fmla="*/ 1637948 w 12192000"/>
              <a:gd name="connsiteY117" fmla="*/ 2172597 h 2240205"/>
              <a:gd name="connsiteX118" fmla="*/ 1434549 w 12192000"/>
              <a:gd name="connsiteY118" fmla="*/ 2234522 h 2240205"/>
              <a:gd name="connsiteX119" fmla="*/ 1370962 w 12192000"/>
              <a:gd name="connsiteY119" fmla="*/ 2237474 h 2240205"/>
              <a:gd name="connsiteX120" fmla="*/ 1356367 w 12192000"/>
              <a:gd name="connsiteY120" fmla="*/ 2235089 h 2240205"/>
              <a:gd name="connsiteX121" fmla="*/ 1279765 w 12192000"/>
              <a:gd name="connsiteY121" fmla="*/ 2229639 h 2240205"/>
              <a:gd name="connsiteX122" fmla="*/ 1195347 w 12192000"/>
              <a:gd name="connsiteY122" fmla="*/ 2212354 h 2240205"/>
              <a:gd name="connsiteX123" fmla="*/ 970251 w 12192000"/>
              <a:gd name="connsiteY123" fmla="*/ 2221029 h 2240205"/>
              <a:gd name="connsiteX124" fmla="*/ 812914 w 12192000"/>
              <a:gd name="connsiteY124" fmla="*/ 2210095 h 2240205"/>
              <a:gd name="connsiteX125" fmla="*/ 776382 w 12192000"/>
              <a:gd name="connsiteY125" fmla="*/ 2204512 h 2240205"/>
              <a:gd name="connsiteX126" fmla="*/ 597225 w 12192000"/>
              <a:gd name="connsiteY126" fmla="*/ 2180999 h 2240205"/>
              <a:gd name="connsiteX127" fmla="*/ 520671 w 12192000"/>
              <a:gd name="connsiteY127" fmla="*/ 2180980 h 2240205"/>
              <a:gd name="connsiteX128" fmla="*/ 515024 w 12192000"/>
              <a:gd name="connsiteY128" fmla="*/ 2179258 h 2240205"/>
              <a:gd name="connsiteX129" fmla="*/ 413835 w 12192000"/>
              <a:gd name="connsiteY129" fmla="*/ 2156783 h 2240205"/>
              <a:gd name="connsiteX130" fmla="*/ 376513 w 12192000"/>
              <a:gd name="connsiteY130" fmla="*/ 2154014 h 2240205"/>
              <a:gd name="connsiteX131" fmla="*/ 273386 w 12192000"/>
              <a:gd name="connsiteY131" fmla="*/ 2142551 h 2240205"/>
              <a:gd name="connsiteX132" fmla="*/ 77641 w 12192000"/>
              <a:gd name="connsiteY132" fmla="*/ 2126835 h 2240205"/>
              <a:gd name="connsiteX133" fmla="*/ 37645 w 12192000"/>
              <a:gd name="connsiteY133" fmla="*/ 2115401 h 2240205"/>
              <a:gd name="connsiteX134" fmla="*/ 4572 w 12192000"/>
              <a:gd name="connsiteY134" fmla="*/ 2111091 h 2240205"/>
              <a:gd name="connsiteX135" fmla="*/ 0 w 12192000"/>
              <a:gd name="connsiteY135" fmla="*/ 2110468 h 2240205"/>
              <a:gd name="connsiteX136" fmla="*/ 0 w 12192000"/>
              <a:gd name="connsiteY13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43319 w 12192000"/>
              <a:gd name="connsiteY61" fmla="*/ 1695560 h 2240205"/>
              <a:gd name="connsiteX62" fmla="*/ 6098321 w 12192000"/>
              <a:gd name="connsiteY62" fmla="*/ 1721646 h 2240205"/>
              <a:gd name="connsiteX63" fmla="*/ 5880652 w 12192000"/>
              <a:gd name="connsiteY63" fmla="*/ 1779643 h 2240205"/>
              <a:gd name="connsiteX64" fmla="*/ 5785959 w 12192000"/>
              <a:gd name="connsiteY64" fmla="*/ 1775307 h 2240205"/>
              <a:gd name="connsiteX65" fmla="*/ 5643534 w 12192000"/>
              <a:gd name="connsiteY65" fmla="*/ 1802919 h 2240205"/>
              <a:gd name="connsiteX66" fmla="*/ 5518799 w 12192000"/>
              <a:gd name="connsiteY66" fmla="*/ 1818312 h 2240205"/>
              <a:gd name="connsiteX67" fmla="*/ 5505014 w 12192000"/>
              <a:gd name="connsiteY67" fmla="*/ 1819259 h 2240205"/>
              <a:gd name="connsiteX68" fmla="*/ 5453307 w 12192000"/>
              <a:gd name="connsiteY68" fmla="*/ 1815450 h 2240205"/>
              <a:gd name="connsiteX69" fmla="*/ 5221533 w 12192000"/>
              <a:gd name="connsiteY69" fmla="*/ 1846950 h 2240205"/>
              <a:gd name="connsiteX70" fmla="*/ 5149802 w 12192000"/>
              <a:gd name="connsiteY70" fmla="*/ 1844846 h 2240205"/>
              <a:gd name="connsiteX71" fmla="*/ 5114927 w 12192000"/>
              <a:gd name="connsiteY71" fmla="*/ 1847827 h 2240205"/>
              <a:gd name="connsiteX72" fmla="*/ 5108970 w 12192000"/>
              <a:gd name="connsiteY72" fmla="*/ 1847935 h 2240205"/>
              <a:gd name="connsiteX73" fmla="*/ 5067961 w 12192000"/>
              <a:gd name="connsiteY73" fmla="*/ 1845917 h 2240205"/>
              <a:gd name="connsiteX74" fmla="*/ 5007075 w 12192000"/>
              <a:gd name="connsiteY74" fmla="*/ 1838626 h 2240205"/>
              <a:gd name="connsiteX75" fmla="*/ 4944087 w 12192000"/>
              <a:gd name="connsiteY75" fmla="*/ 1823332 h 2240205"/>
              <a:gd name="connsiteX76" fmla="*/ 4907662 w 12192000"/>
              <a:gd name="connsiteY76" fmla="*/ 1816900 h 2240205"/>
              <a:gd name="connsiteX77" fmla="*/ 4882386 w 12192000"/>
              <a:gd name="connsiteY77" fmla="*/ 1809844 h 2240205"/>
              <a:gd name="connsiteX78" fmla="*/ 4811440 w 12192000"/>
              <a:gd name="connsiteY78" fmla="*/ 1804655 h 2240205"/>
              <a:gd name="connsiteX79" fmla="*/ 4691075 w 12192000"/>
              <a:gd name="connsiteY79" fmla="*/ 1801389 h 2240205"/>
              <a:gd name="connsiteX80" fmla="*/ 4640313 w 12192000"/>
              <a:gd name="connsiteY80" fmla="*/ 1784307 h 2240205"/>
              <a:gd name="connsiteX81" fmla="*/ 4536503 w 12192000"/>
              <a:gd name="connsiteY81" fmla="*/ 1785334 h 2240205"/>
              <a:gd name="connsiteX82" fmla="*/ 4513724 w 12192000"/>
              <a:gd name="connsiteY82" fmla="*/ 1791996 h 2240205"/>
              <a:gd name="connsiteX83" fmla="*/ 4459810 w 12192000"/>
              <a:gd name="connsiteY83" fmla="*/ 1797886 h 2240205"/>
              <a:gd name="connsiteX84" fmla="*/ 4379064 w 12192000"/>
              <a:gd name="connsiteY84" fmla="*/ 1817177 h 2240205"/>
              <a:gd name="connsiteX85" fmla="*/ 4290981 w 12192000"/>
              <a:gd name="connsiteY85" fmla="*/ 1839677 h 2240205"/>
              <a:gd name="connsiteX86" fmla="*/ 4238372 w 12192000"/>
              <a:gd name="connsiteY86" fmla="*/ 1851480 h 2240205"/>
              <a:gd name="connsiteX87" fmla="*/ 4232517 w 12192000"/>
              <a:gd name="connsiteY87" fmla="*/ 1852567 h 2240205"/>
              <a:gd name="connsiteX88" fmla="*/ 4191732 w 12192000"/>
              <a:gd name="connsiteY88" fmla="*/ 1857328 h 2240205"/>
              <a:gd name="connsiteX89" fmla="*/ 4065532 w 12192000"/>
              <a:gd name="connsiteY89" fmla="*/ 1855477 h 2240205"/>
              <a:gd name="connsiteX90" fmla="*/ 4028460 w 12192000"/>
              <a:gd name="connsiteY90" fmla="*/ 1855137 h 2240205"/>
              <a:gd name="connsiteX91" fmla="*/ 4002267 w 12192000"/>
              <a:gd name="connsiteY91" fmla="*/ 1852352 h 2240205"/>
              <a:gd name="connsiteX92" fmla="*/ 3931396 w 12192000"/>
              <a:gd name="connsiteY92" fmla="*/ 1858915 h 2240205"/>
              <a:gd name="connsiteX93" fmla="*/ 3812162 w 12192000"/>
              <a:gd name="connsiteY93" fmla="*/ 1875501 h 2240205"/>
              <a:gd name="connsiteX94" fmla="*/ 3758105 w 12192000"/>
              <a:gd name="connsiteY94" fmla="*/ 1871856 h 2240205"/>
              <a:gd name="connsiteX95" fmla="*/ 3567259 w 12192000"/>
              <a:gd name="connsiteY95" fmla="*/ 1893482 h 2240205"/>
              <a:gd name="connsiteX96" fmla="*/ 3405770 w 12192000"/>
              <a:gd name="connsiteY96" fmla="*/ 1904591 h 2240205"/>
              <a:gd name="connsiteX97" fmla="*/ 3280097 w 12192000"/>
              <a:gd name="connsiteY97" fmla="*/ 1919610 h 2240205"/>
              <a:gd name="connsiteX98" fmla="*/ 3009910 w 12192000"/>
              <a:gd name="connsiteY98" fmla="*/ 1957866 h 2240205"/>
              <a:gd name="connsiteX99" fmla="*/ 2995934 w 12192000"/>
              <a:gd name="connsiteY99" fmla="*/ 1967085 h 2240205"/>
              <a:gd name="connsiteX100" fmla="*/ 2942858 w 12192000"/>
              <a:gd name="connsiteY100" fmla="*/ 1981367 h 2240205"/>
              <a:gd name="connsiteX101" fmla="*/ 2875436 w 12192000"/>
              <a:gd name="connsiteY101" fmla="*/ 1996977 h 2240205"/>
              <a:gd name="connsiteX102" fmla="*/ 2874892 w 12192000"/>
              <a:gd name="connsiteY102" fmla="*/ 1996085 h 2240205"/>
              <a:gd name="connsiteX103" fmla="*/ 2843662 w 12192000"/>
              <a:gd name="connsiteY103" fmla="*/ 1992498 h 2240205"/>
              <a:gd name="connsiteX104" fmla="*/ 2718916 w 12192000"/>
              <a:gd name="connsiteY104" fmla="*/ 1990867 h 2240205"/>
              <a:gd name="connsiteX105" fmla="*/ 2713522 w 12192000"/>
              <a:gd name="connsiteY105" fmla="*/ 1990173 h 2240205"/>
              <a:gd name="connsiteX106" fmla="*/ 2476147 w 12192000"/>
              <a:gd name="connsiteY106" fmla="*/ 1998305 h 2240205"/>
              <a:gd name="connsiteX107" fmla="*/ 2373568 w 12192000"/>
              <a:gd name="connsiteY107" fmla="*/ 2003219 h 2240205"/>
              <a:gd name="connsiteX108" fmla="*/ 2287219 w 12192000"/>
              <a:gd name="connsiteY108" fmla="*/ 1998750 h 2240205"/>
              <a:gd name="connsiteX109" fmla="*/ 2243069 w 12192000"/>
              <a:gd name="connsiteY109" fmla="*/ 2005321 h 2240205"/>
              <a:gd name="connsiteX110" fmla="*/ 2164831 w 12192000"/>
              <a:gd name="connsiteY110" fmla="*/ 2010143 h 2240205"/>
              <a:gd name="connsiteX111" fmla="*/ 2085228 w 12192000"/>
              <a:gd name="connsiteY111" fmla="*/ 2046431 h 2240205"/>
              <a:gd name="connsiteX112" fmla="*/ 2058061 w 12192000"/>
              <a:gd name="connsiteY112" fmla="*/ 2047942 h 2240205"/>
              <a:gd name="connsiteX113" fmla="*/ 2042244 w 12192000"/>
              <a:gd name="connsiteY113" fmla="*/ 2055560 h 2240205"/>
              <a:gd name="connsiteX114" fmla="*/ 1877728 w 12192000"/>
              <a:gd name="connsiteY114" fmla="*/ 2101004 h 2240205"/>
              <a:gd name="connsiteX115" fmla="*/ 1759056 w 12192000"/>
              <a:gd name="connsiteY115" fmla="*/ 2125608 h 2240205"/>
              <a:gd name="connsiteX116" fmla="*/ 1637948 w 12192000"/>
              <a:gd name="connsiteY116" fmla="*/ 2172597 h 2240205"/>
              <a:gd name="connsiteX117" fmla="*/ 1434549 w 12192000"/>
              <a:gd name="connsiteY117" fmla="*/ 2234522 h 2240205"/>
              <a:gd name="connsiteX118" fmla="*/ 1370962 w 12192000"/>
              <a:gd name="connsiteY118" fmla="*/ 2237474 h 2240205"/>
              <a:gd name="connsiteX119" fmla="*/ 1356367 w 12192000"/>
              <a:gd name="connsiteY119" fmla="*/ 2235089 h 2240205"/>
              <a:gd name="connsiteX120" fmla="*/ 1279765 w 12192000"/>
              <a:gd name="connsiteY120" fmla="*/ 2229639 h 2240205"/>
              <a:gd name="connsiteX121" fmla="*/ 1195347 w 12192000"/>
              <a:gd name="connsiteY121" fmla="*/ 2212354 h 2240205"/>
              <a:gd name="connsiteX122" fmla="*/ 970251 w 12192000"/>
              <a:gd name="connsiteY122" fmla="*/ 2221029 h 2240205"/>
              <a:gd name="connsiteX123" fmla="*/ 812914 w 12192000"/>
              <a:gd name="connsiteY123" fmla="*/ 2210095 h 2240205"/>
              <a:gd name="connsiteX124" fmla="*/ 776382 w 12192000"/>
              <a:gd name="connsiteY124" fmla="*/ 2204512 h 2240205"/>
              <a:gd name="connsiteX125" fmla="*/ 597225 w 12192000"/>
              <a:gd name="connsiteY125" fmla="*/ 2180999 h 2240205"/>
              <a:gd name="connsiteX126" fmla="*/ 520671 w 12192000"/>
              <a:gd name="connsiteY126" fmla="*/ 2180980 h 2240205"/>
              <a:gd name="connsiteX127" fmla="*/ 515024 w 12192000"/>
              <a:gd name="connsiteY127" fmla="*/ 2179258 h 2240205"/>
              <a:gd name="connsiteX128" fmla="*/ 413835 w 12192000"/>
              <a:gd name="connsiteY128" fmla="*/ 2156783 h 2240205"/>
              <a:gd name="connsiteX129" fmla="*/ 376513 w 12192000"/>
              <a:gd name="connsiteY129" fmla="*/ 2154014 h 2240205"/>
              <a:gd name="connsiteX130" fmla="*/ 273386 w 12192000"/>
              <a:gd name="connsiteY130" fmla="*/ 2142551 h 2240205"/>
              <a:gd name="connsiteX131" fmla="*/ 77641 w 12192000"/>
              <a:gd name="connsiteY131" fmla="*/ 2126835 h 2240205"/>
              <a:gd name="connsiteX132" fmla="*/ 37645 w 12192000"/>
              <a:gd name="connsiteY132" fmla="*/ 2115401 h 2240205"/>
              <a:gd name="connsiteX133" fmla="*/ 4572 w 12192000"/>
              <a:gd name="connsiteY133" fmla="*/ 2111091 h 2240205"/>
              <a:gd name="connsiteX134" fmla="*/ 0 w 12192000"/>
              <a:gd name="connsiteY134" fmla="*/ 2110468 h 2240205"/>
              <a:gd name="connsiteX135" fmla="*/ 0 w 12192000"/>
              <a:gd name="connsiteY13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44189 w 12192000"/>
              <a:gd name="connsiteY20" fmla="*/ 938966 h 2240205"/>
              <a:gd name="connsiteX21" fmla="*/ 9500499 w 12192000"/>
              <a:gd name="connsiteY21" fmla="*/ 954680 h 2240205"/>
              <a:gd name="connsiteX22" fmla="*/ 9410017 w 12192000"/>
              <a:gd name="connsiteY22" fmla="*/ 993931 h 2240205"/>
              <a:gd name="connsiteX23" fmla="*/ 9392919 w 12192000"/>
              <a:gd name="connsiteY23" fmla="*/ 994656 h 2240205"/>
              <a:gd name="connsiteX24" fmla="*/ 9268019 w 12192000"/>
              <a:gd name="connsiteY24" fmla="*/ 1007442 h 2240205"/>
              <a:gd name="connsiteX25" fmla="*/ 9188177 w 12192000"/>
              <a:gd name="connsiteY25" fmla="*/ 1035474 h 2240205"/>
              <a:gd name="connsiteX26" fmla="*/ 9155969 w 12192000"/>
              <a:gd name="connsiteY26" fmla="*/ 1046804 h 2240205"/>
              <a:gd name="connsiteX27" fmla="*/ 9133985 w 12192000"/>
              <a:gd name="connsiteY27" fmla="*/ 1046450 h 2240205"/>
              <a:gd name="connsiteX28" fmla="*/ 9003462 w 12192000"/>
              <a:gd name="connsiteY28" fmla="*/ 1042406 h 2240205"/>
              <a:gd name="connsiteX29" fmla="*/ 8968445 w 12192000"/>
              <a:gd name="connsiteY29" fmla="*/ 1052169 h 2240205"/>
              <a:gd name="connsiteX30" fmla="*/ 8886001 w 12192000"/>
              <a:gd name="connsiteY30" fmla="*/ 1067468 h 2240205"/>
              <a:gd name="connsiteX31" fmla="*/ 8838610 w 12192000"/>
              <a:gd name="connsiteY31" fmla="*/ 1075091 h 2240205"/>
              <a:gd name="connsiteX32" fmla="*/ 8665605 w 12192000"/>
              <a:gd name="connsiteY32" fmla="*/ 1110791 h 2240205"/>
              <a:gd name="connsiteX33" fmla="*/ 8584946 w 12192000"/>
              <a:gd name="connsiteY33" fmla="*/ 1135226 h 2240205"/>
              <a:gd name="connsiteX34" fmla="*/ 8419755 w 12192000"/>
              <a:gd name="connsiteY34" fmla="*/ 1216260 h 2240205"/>
              <a:gd name="connsiteX35" fmla="*/ 8411626 w 12192000"/>
              <a:gd name="connsiteY35" fmla="*/ 1214397 h 2240205"/>
              <a:gd name="connsiteX36" fmla="*/ 8363469 w 12192000"/>
              <a:gd name="connsiteY36" fmla="*/ 1246658 h 2240205"/>
              <a:gd name="connsiteX37" fmla="*/ 8275497 w 12192000"/>
              <a:gd name="connsiteY37" fmla="*/ 1264396 h 2240205"/>
              <a:gd name="connsiteX38" fmla="*/ 8074238 w 12192000"/>
              <a:gd name="connsiteY38" fmla="*/ 1301895 h 2240205"/>
              <a:gd name="connsiteX39" fmla="*/ 7902328 w 12192000"/>
              <a:gd name="connsiteY39" fmla="*/ 1345865 h 2240205"/>
              <a:gd name="connsiteX40" fmla="*/ 7840612 w 12192000"/>
              <a:gd name="connsiteY40" fmla="*/ 1369373 h 2240205"/>
              <a:gd name="connsiteX41" fmla="*/ 7786819 w 12192000"/>
              <a:gd name="connsiteY41" fmla="*/ 1378970 h 2240205"/>
              <a:gd name="connsiteX42" fmla="*/ 7548172 w 12192000"/>
              <a:gd name="connsiteY42" fmla="*/ 1417460 h 2240205"/>
              <a:gd name="connsiteX43" fmla="*/ 7483437 w 12192000"/>
              <a:gd name="connsiteY43" fmla="*/ 1478152 h 2240205"/>
              <a:gd name="connsiteX44" fmla="*/ 7377870 w 12192000"/>
              <a:gd name="connsiteY44" fmla="*/ 1523319 h 2240205"/>
              <a:gd name="connsiteX45" fmla="*/ 7230737 w 12192000"/>
              <a:gd name="connsiteY45" fmla="*/ 1562633 h 2240205"/>
              <a:gd name="connsiteX46" fmla="*/ 7224458 w 12192000"/>
              <a:gd name="connsiteY46" fmla="*/ 1573008 h 2240205"/>
              <a:gd name="connsiteX47" fmla="*/ 7183121 w 12192000"/>
              <a:gd name="connsiteY47" fmla="*/ 1595162 h 2240205"/>
              <a:gd name="connsiteX48" fmla="*/ 7164601 w 12192000"/>
              <a:gd name="connsiteY48" fmla="*/ 1606490 h 2240205"/>
              <a:gd name="connsiteX49" fmla="*/ 6900177 w 12192000"/>
              <a:gd name="connsiteY49" fmla="*/ 1636016 h 2240205"/>
              <a:gd name="connsiteX50" fmla="*/ 6795372 w 12192000"/>
              <a:gd name="connsiteY50" fmla="*/ 1644845 h 2240205"/>
              <a:gd name="connsiteX51" fmla="*/ 6692251 w 12192000"/>
              <a:gd name="connsiteY51" fmla="*/ 1656357 h 2240205"/>
              <a:gd name="connsiteX52" fmla="*/ 6655235 w 12192000"/>
              <a:gd name="connsiteY52" fmla="*/ 1661869 h 2240205"/>
              <a:gd name="connsiteX53" fmla="*/ 6554894 w 12192000"/>
              <a:gd name="connsiteY53" fmla="*/ 1664428 h 2240205"/>
              <a:gd name="connsiteX54" fmla="*/ 6516595 w 12192000"/>
              <a:gd name="connsiteY54" fmla="*/ 1667475 h 2240205"/>
              <a:gd name="connsiteX55" fmla="*/ 6508541 w 12192000"/>
              <a:gd name="connsiteY55" fmla="*/ 1668757 h 2240205"/>
              <a:gd name="connsiteX56" fmla="*/ 6471012 w 12192000"/>
              <a:gd name="connsiteY56" fmla="*/ 1678604 h 2240205"/>
              <a:gd name="connsiteX57" fmla="*/ 6364035 w 12192000"/>
              <a:gd name="connsiteY57" fmla="*/ 1667683 h 2240205"/>
              <a:gd name="connsiteX58" fmla="*/ 6243319 w 12192000"/>
              <a:gd name="connsiteY58" fmla="*/ 1695560 h 2240205"/>
              <a:gd name="connsiteX59" fmla="*/ 6098321 w 12192000"/>
              <a:gd name="connsiteY59" fmla="*/ 1721646 h 2240205"/>
              <a:gd name="connsiteX60" fmla="*/ 5880652 w 12192000"/>
              <a:gd name="connsiteY60" fmla="*/ 1779643 h 2240205"/>
              <a:gd name="connsiteX61" fmla="*/ 5785959 w 12192000"/>
              <a:gd name="connsiteY61" fmla="*/ 1775307 h 2240205"/>
              <a:gd name="connsiteX62" fmla="*/ 5643534 w 12192000"/>
              <a:gd name="connsiteY62" fmla="*/ 1802919 h 2240205"/>
              <a:gd name="connsiteX63" fmla="*/ 5518799 w 12192000"/>
              <a:gd name="connsiteY63" fmla="*/ 1818312 h 2240205"/>
              <a:gd name="connsiteX64" fmla="*/ 5505014 w 12192000"/>
              <a:gd name="connsiteY64" fmla="*/ 1819259 h 2240205"/>
              <a:gd name="connsiteX65" fmla="*/ 5453307 w 12192000"/>
              <a:gd name="connsiteY65" fmla="*/ 1815450 h 2240205"/>
              <a:gd name="connsiteX66" fmla="*/ 5221533 w 12192000"/>
              <a:gd name="connsiteY66" fmla="*/ 1846950 h 2240205"/>
              <a:gd name="connsiteX67" fmla="*/ 5149802 w 12192000"/>
              <a:gd name="connsiteY67" fmla="*/ 1844846 h 2240205"/>
              <a:gd name="connsiteX68" fmla="*/ 5114927 w 12192000"/>
              <a:gd name="connsiteY68" fmla="*/ 1847827 h 2240205"/>
              <a:gd name="connsiteX69" fmla="*/ 5108970 w 12192000"/>
              <a:gd name="connsiteY69" fmla="*/ 1847935 h 2240205"/>
              <a:gd name="connsiteX70" fmla="*/ 5067961 w 12192000"/>
              <a:gd name="connsiteY70" fmla="*/ 1845917 h 2240205"/>
              <a:gd name="connsiteX71" fmla="*/ 5007075 w 12192000"/>
              <a:gd name="connsiteY71" fmla="*/ 1838626 h 2240205"/>
              <a:gd name="connsiteX72" fmla="*/ 4944087 w 12192000"/>
              <a:gd name="connsiteY72" fmla="*/ 1823332 h 2240205"/>
              <a:gd name="connsiteX73" fmla="*/ 4907662 w 12192000"/>
              <a:gd name="connsiteY73" fmla="*/ 1816900 h 2240205"/>
              <a:gd name="connsiteX74" fmla="*/ 4882386 w 12192000"/>
              <a:gd name="connsiteY74" fmla="*/ 1809844 h 2240205"/>
              <a:gd name="connsiteX75" fmla="*/ 4811440 w 12192000"/>
              <a:gd name="connsiteY75" fmla="*/ 1804655 h 2240205"/>
              <a:gd name="connsiteX76" fmla="*/ 4691075 w 12192000"/>
              <a:gd name="connsiteY76" fmla="*/ 1801389 h 2240205"/>
              <a:gd name="connsiteX77" fmla="*/ 4640313 w 12192000"/>
              <a:gd name="connsiteY77" fmla="*/ 1784307 h 2240205"/>
              <a:gd name="connsiteX78" fmla="*/ 4536503 w 12192000"/>
              <a:gd name="connsiteY78" fmla="*/ 1785334 h 2240205"/>
              <a:gd name="connsiteX79" fmla="*/ 4513724 w 12192000"/>
              <a:gd name="connsiteY79" fmla="*/ 1791996 h 2240205"/>
              <a:gd name="connsiteX80" fmla="*/ 4459810 w 12192000"/>
              <a:gd name="connsiteY80" fmla="*/ 1797886 h 2240205"/>
              <a:gd name="connsiteX81" fmla="*/ 4379064 w 12192000"/>
              <a:gd name="connsiteY81" fmla="*/ 1817177 h 2240205"/>
              <a:gd name="connsiteX82" fmla="*/ 4290981 w 12192000"/>
              <a:gd name="connsiteY82" fmla="*/ 1839677 h 2240205"/>
              <a:gd name="connsiteX83" fmla="*/ 4238372 w 12192000"/>
              <a:gd name="connsiteY83" fmla="*/ 1851480 h 2240205"/>
              <a:gd name="connsiteX84" fmla="*/ 4232517 w 12192000"/>
              <a:gd name="connsiteY84" fmla="*/ 1852567 h 2240205"/>
              <a:gd name="connsiteX85" fmla="*/ 4191732 w 12192000"/>
              <a:gd name="connsiteY85" fmla="*/ 1857328 h 2240205"/>
              <a:gd name="connsiteX86" fmla="*/ 4065532 w 12192000"/>
              <a:gd name="connsiteY86" fmla="*/ 1855477 h 2240205"/>
              <a:gd name="connsiteX87" fmla="*/ 4028460 w 12192000"/>
              <a:gd name="connsiteY87" fmla="*/ 1855137 h 2240205"/>
              <a:gd name="connsiteX88" fmla="*/ 4002267 w 12192000"/>
              <a:gd name="connsiteY88" fmla="*/ 1852352 h 2240205"/>
              <a:gd name="connsiteX89" fmla="*/ 3931396 w 12192000"/>
              <a:gd name="connsiteY89" fmla="*/ 1858915 h 2240205"/>
              <a:gd name="connsiteX90" fmla="*/ 3812162 w 12192000"/>
              <a:gd name="connsiteY90" fmla="*/ 1875501 h 2240205"/>
              <a:gd name="connsiteX91" fmla="*/ 3758105 w 12192000"/>
              <a:gd name="connsiteY91" fmla="*/ 1871856 h 2240205"/>
              <a:gd name="connsiteX92" fmla="*/ 3567259 w 12192000"/>
              <a:gd name="connsiteY92" fmla="*/ 1893482 h 2240205"/>
              <a:gd name="connsiteX93" fmla="*/ 3405770 w 12192000"/>
              <a:gd name="connsiteY93" fmla="*/ 1904591 h 2240205"/>
              <a:gd name="connsiteX94" fmla="*/ 3280097 w 12192000"/>
              <a:gd name="connsiteY94" fmla="*/ 1919610 h 2240205"/>
              <a:gd name="connsiteX95" fmla="*/ 3009910 w 12192000"/>
              <a:gd name="connsiteY95" fmla="*/ 1957866 h 2240205"/>
              <a:gd name="connsiteX96" fmla="*/ 2995934 w 12192000"/>
              <a:gd name="connsiteY96" fmla="*/ 1967085 h 2240205"/>
              <a:gd name="connsiteX97" fmla="*/ 2942858 w 12192000"/>
              <a:gd name="connsiteY97" fmla="*/ 1981367 h 2240205"/>
              <a:gd name="connsiteX98" fmla="*/ 2875436 w 12192000"/>
              <a:gd name="connsiteY98" fmla="*/ 1996977 h 2240205"/>
              <a:gd name="connsiteX99" fmla="*/ 2874892 w 12192000"/>
              <a:gd name="connsiteY99" fmla="*/ 1996085 h 2240205"/>
              <a:gd name="connsiteX100" fmla="*/ 2843662 w 12192000"/>
              <a:gd name="connsiteY100" fmla="*/ 1992498 h 2240205"/>
              <a:gd name="connsiteX101" fmla="*/ 2718916 w 12192000"/>
              <a:gd name="connsiteY101" fmla="*/ 1990867 h 2240205"/>
              <a:gd name="connsiteX102" fmla="*/ 2713522 w 12192000"/>
              <a:gd name="connsiteY102" fmla="*/ 1990173 h 2240205"/>
              <a:gd name="connsiteX103" fmla="*/ 2476147 w 12192000"/>
              <a:gd name="connsiteY103" fmla="*/ 1998305 h 2240205"/>
              <a:gd name="connsiteX104" fmla="*/ 2373568 w 12192000"/>
              <a:gd name="connsiteY104" fmla="*/ 2003219 h 2240205"/>
              <a:gd name="connsiteX105" fmla="*/ 2287219 w 12192000"/>
              <a:gd name="connsiteY105" fmla="*/ 1998750 h 2240205"/>
              <a:gd name="connsiteX106" fmla="*/ 2243069 w 12192000"/>
              <a:gd name="connsiteY106" fmla="*/ 2005321 h 2240205"/>
              <a:gd name="connsiteX107" fmla="*/ 2164831 w 12192000"/>
              <a:gd name="connsiteY107" fmla="*/ 2010143 h 2240205"/>
              <a:gd name="connsiteX108" fmla="*/ 2085228 w 12192000"/>
              <a:gd name="connsiteY108" fmla="*/ 2046431 h 2240205"/>
              <a:gd name="connsiteX109" fmla="*/ 2058061 w 12192000"/>
              <a:gd name="connsiteY109" fmla="*/ 2047942 h 2240205"/>
              <a:gd name="connsiteX110" fmla="*/ 2042244 w 12192000"/>
              <a:gd name="connsiteY110" fmla="*/ 2055560 h 2240205"/>
              <a:gd name="connsiteX111" fmla="*/ 1877728 w 12192000"/>
              <a:gd name="connsiteY111" fmla="*/ 2101004 h 2240205"/>
              <a:gd name="connsiteX112" fmla="*/ 1759056 w 12192000"/>
              <a:gd name="connsiteY112" fmla="*/ 2125608 h 2240205"/>
              <a:gd name="connsiteX113" fmla="*/ 1637948 w 12192000"/>
              <a:gd name="connsiteY113" fmla="*/ 2172597 h 2240205"/>
              <a:gd name="connsiteX114" fmla="*/ 1434549 w 12192000"/>
              <a:gd name="connsiteY114" fmla="*/ 2234522 h 2240205"/>
              <a:gd name="connsiteX115" fmla="*/ 1370962 w 12192000"/>
              <a:gd name="connsiteY115" fmla="*/ 2237474 h 2240205"/>
              <a:gd name="connsiteX116" fmla="*/ 1356367 w 12192000"/>
              <a:gd name="connsiteY116" fmla="*/ 2235089 h 2240205"/>
              <a:gd name="connsiteX117" fmla="*/ 1279765 w 12192000"/>
              <a:gd name="connsiteY117" fmla="*/ 2229639 h 2240205"/>
              <a:gd name="connsiteX118" fmla="*/ 1195347 w 12192000"/>
              <a:gd name="connsiteY118" fmla="*/ 2212354 h 2240205"/>
              <a:gd name="connsiteX119" fmla="*/ 970251 w 12192000"/>
              <a:gd name="connsiteY119" fmla="*/ 2221029 h 2240205"/>
              <a:gd name="connsiteX120" fmla="*/ 812914 w 12192000"/>
              <a:gd name="connsiteY120" fmla="*/ 2210095 h 2240205"/>
              <a:gd name="connsiteX121" fmla="*/ 776382 w 12192000"/>
              <a:gd name="connsiteY121" fmla="*/ 2204512 h 2240205"/>
              <a:gd name="connsiteX122" fmla="*/ 597225 w 12192000"/>
              <a:gd name="connsiteY122" fmla="*/ 2180999 h 2240205"/>
              <a:gd name="connsiteX123" fmla="*/ 520671 w 12192000"/>
              <a:gd name="connsiteY123" fmla="*/ 2180980 h 2240205"/>
              <a:gd name="connsiteX124" fmla="*/ 515024 w 12192000"/>
              <a:gd name="connsiteY124" fmla="*/ 2179258 h 2240205"/>
              <a:gd name="connsiteX125" fmla="*/ 413835 w 12192000"/>
              <a:gd name="connsiteY125" fmla="*/ 2156783 h 2240205"/>
              <a:gd name="connsiteX126" fmla="*/ 376513 w 12192000"/>
              <a:gd name="connsiteY126" fmla="*/ 2154014 h 2240205"/>
              <a:gd name="connsiteX127" fmla="*/ 273386 w 12192000"/>
              <a:gd name="connsiteY127" fmla="*/ 2142551 h 2240205"/>
              <a:gd name="connsiteX128" fmla="*/ 77641 w 12192000"/>
              <a:gd name="connsiteY128" fmla="*/ 2126835 h 2240205"/>
              <a:gd name="connsiteX129" fmla="*/ 37645 w 12192000"/>
              <a:gd name="connsiteY129" fmla="*/ 2115401 h 2240205"/>
              <a:gd name="connsiteX130" fmla="*/ 4572 w 12192000"/>
              <a:gd name="connsiteY130" fmla="*/ 2111091 h 2240205"/>
              <a:gd name="connsiteX131" fmla="*/ 0 w 12192000"/>
              <a:gd name="connsiteY131" fmla="*/ 2110468 h 2240205"/>
              <a:gd name="connsiteX132" fmla="*/ 0 w 12192000"/>
              <a:gd name="connsiteY132"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46594 w 12192000"/>
              <a:gd name="connsiteY9" fmla="*/ 765069 h 2240205"/>
              <a:gd name="connsiteX10" fmla="*/ 10739478 w 12192000"/>
              <a:gd name="connsiteY10" fmla="*/ 776841 h 2240205"/>
              <a:gd name="connsiteX11" fmla="*/ 10458762 w 12192000"/>
              <a:gd name="connsiteY11" fmla="*/ 755400 h 2240205"/>
              <a:gd name="connsiteX12" fmla="*/ 10211200 w 12192000"/>
              <a:gd name="connsiteY12" fmla="*/ 767513 h 2240205"/>
              <a:gd name="connsiteX13" fmla="*/ 10167995 w 12192000"/>
              <a:gd name="connsiteY13" fmla="*/ 760843 h 2240205"/>
              <a:gd name="connsiteX14" fmla="*/ 9997044 w 12192000"/>
              <a:gd name="connsiteY14" fmla="*/ 780129 h 2240205"/>
              <a:gd name="connsiteX15" fmla="*/ 9943887 w 12192000"/>
              <a:gd name="connsiteY15" fmla="*/ 804141 h 2240205"/>
              <a:gd name="connsiteX16" fmla="*/ 9918248 w 12192000"/>
              <a:gd name="connsiteY16" fmla="*/ 816628 h 2240205"/>
              <a:gd name="connsiteX17" fmla="*/ 9767091 w 12192000"/>
              <a:gd name="connsiteY17" fmla="*/ 870550 h 2240205"/>
              <a:gd name="connsiteX18" fmla="*/ 9683005 w 12192000"/>
              <a:gd name="connsiteY18" fmla="*/ 894128 h 2240205"/>
              <a:gd name="connsiteX19" fmla="*/ 9500499 w 12192000"/>
              <a:gd name="connsiteY19" fmla="*/ 954680 h 2240205"/>
              <a:gd name="connsiteX20" fmla="*/ 9410017 w 12192000"/>
              <a:gd name="connsiteY20" fmla="*/ 993931 h 2240205"/>
              <a:gd name="connsiteX21" fmla="*/ 9392919 w 12192000"/>
              <a:gd name="connsiteY21" fmla="*/ 994656 h 2240205"/>
              <a:gd name="connsiteX22" fmla="*/ 9268019 w 12192000"/>
              <a:gd name="connsiteY22" fmla="*/ 1007442 h 2240205"/>
              <a:gd name="connsiteX23" fmla="*/ 9188177 w 12192000"/>
              <a:gd name="connsiteY23" fmla="*/ 1035474 h 2240205"/>
              <a:gd name="connsiteX24" fmla="*/ 9155969 w 12192000"/>
              <a:gd name="connsiteY24" fmla="*/ 1046804 h 2240205"/>
              <a:gd name="connsiteX25" fmla="*/ 9133985 w 12192000"/>
              <a:gd name="connsiteY25" fmla="*/ 1046450 h 2240205"/>
              <a:gd name="connsiteX26" fmla="*/ 9003462 w 12192000"/>
              <a:gd name="connsiteY26" fmla="*/ 1042406 h 2240205"/>
              <a:gd name="connsiteX27" fmla="*/ 8968445 w 12192000"/>
              <a:gd name="connsiteY27" fmla="*/ 1052169 h 2240205"/>
              <a:gd name="connsiteX28" fmla="*/ 8886001 w 12192000"/>
              <a:gd name="connsiteY28" fmla="*/ 1067468 h 2240205"/>
              <a:gd name="connsiteX29" fmla="*/ 8838610 w 12192000"/>
              <a:gd name="connsiteY29" fmla="*/ 1075091 h 2240205"/>
              <a:gd name="connsiteX30" fmla="*/ 8665605 w 12192000"/>
              <a:gd name="connsiteY30" fmla="*/ 1110791 h 2240205"/>
              <a:gd name="connsiteX31" fmla="*/ 8584946 w 12192000"/>
              <a:gd name="connsiteY31" fmla="*/ 1135226 h 2240205"/>
              <a:gd name="connsiteX32" fmla="*/ 8419755 w 12192000"/>
              <a:gd name="connsiteY32" fmla="*/ 1216260 h 2240205"/>
              <a:gd name="connsiteX33" fmla="*/ 8411626 w 12192000"/>
              <a:gd name="connsiteY33" fmla="*/ 1214397 h 2240205"/>
              <a:gd name="connsiteX34" fmla="*/ 8363469 w 12192000"/>
              <a:gd name="connsiteY34" fmla="*/ 1246658 h 2240205"/>
              <a:gd name="connsiteX35" fmla="*/ 8275497 w 12192000"/>
              <a:gd name="connsiteY35" fmla="*/ 1264396 h 2240205"/>
              <a:gd name="connsiteX36" fmla="*/ 8074238 w 12192000"/>
              <a:gd name="connsiteY36" fmla="*/ 1301895 h 2240205"/>
              <a:gd name="connsiteX37" fmla="*/ 7902328 w 12192000"/>
              <a:gd name="connsiteY37" fmla="*/ 1345865 h 2240205"/>
              <a:gd name="connsiteX38" fmla="*/ 7840612 w 12192000"/>
              <a:gd name="connsiteY38" fmla="*/ 1369373 h 2240205"/>
              <a:gd name="connsiteX39" fmla="*/ 7786819 w 12192000"/>
              <a:gd name="connsiteY39" fmla="*/ 1378970 h 2240205"/>
              <a:gd name="connsiteX40" fmla="*/ 7548172 w 12192000"/>
              <a:gd name="connsiteY40" fmla="*/ 1417460 h 2240205"/>
              <a:gd name="connsiteX41" fmla="*/ 7483437 w 12192000"/>
              <a:gd name="connsiteY41" fmla="*/ 1478152 h 2240205"/>
              <a:gd name="connsiteX42" fmla="*/ 7377870 w 12192000"/>
              <a:gd name="connsiteY42" fmla="*/ 1523319 h 2240205"/>
              <a:gd name="connsiteX43" fmla="*/ 7230737 w 12192000"/>
              <a:gd name="connsiteY43" fmla="*/ 1562633 h 2240205"/>
              <a:gd name="connsiteX44" fmla="*/ 7224458 w 12192000"/>
              <a:gd name="connsiteY44" fmla="*/ 1573008 h 2240205"/>
              <a:gd name="connsiteX45" fmla="*/ 7183121 w 12192000"/>
              <a:gd name="connsiteY45" fmla="*/ 1595162 h 2240205"/>
              <a:gd name="connsiteX46" fmla="*/ 7164601 w 12192000"/>
              <a:gd name="connsiteY46" fmla="*/ 1606490 h 2240205"/>
              <a:gd name="connsiteX47" fmla="*/ 6900177 w 12192000"/>
              <a:gd name="connsiteY47" fmla="*/ 1636016 h 2240205"/>
              <a:gd name="connsiteX48" fmla="*/ 6795372 w 12192000"/>
              <a:gd name="connsiteY48" fmla="*/ 1644845 h 2240205"/>
              <a:gd name="connsiteX49" fmla="*/ 6692251 w 12192000"/>
              <a:gd name="connsiteY49" fmla="*/ 1656357 h 2240205"/>
              <a:gd name="connsiteX50" fmla="*/ 6655235 w 12192000"/>
              <a:gd name="connsiteY50" fmla="*/ 1661869 h 2240205"/>
              <a:gd name="connsiteX51" fmla="*/ 6554894 w 12192000"/>
              <a:gd name="connsiteY51" fmla="*/ 1664428 h 2240205"/>
              <a:gd name="connsiteX52" fmla="*/ 6516595 w 12192000"/>
              <a:gd name="connsiteY52" fmla="*/ 1667475 h 2240205"/>
              <a:gd name="connsiteX53" fmla="*/ 6508541 w 12192000"/>
              <a:gd name="connsiteY53" fmla="*/ 1668757 h 2240205"/>
              <a:gd name="connsiteX54" fmla="*/ 6471012 w 12192000"/>
              <a:gd name="connsiteY54" fmla="*/ 1678604 h 2240205"/>
              <a:gd name="connsiteX55" fmla="*/ 6364035 w 12192000"/>
              <a:gd name="connsiteY55" fmla="*/ 1667683 h 2240205"/>
              <a:gd name="connsiteX56" fmla="*/ 6243319 w 12192000"/>
              <a:gd name="connsiteY56" fmla="*/ 1695560 h 2240205"/>
              <a:gd name="connsiteX57" fmla="*/ 6098321 w 12192000"/>
              <a:gd name="connsiteY57" fmla="*/ 1721646 h 2240205"/>
              <a:gd name="connsiteX58" fmla="*/ 5880652 w 12192000"/>
              <a:gd name="connsiteY58" fmla="*/ 1779643 h 2240205"/>
              <a:gd name="connsiteX59" fmla="*/ 5785959 w 12192000"/>
              <a:gd name="connsiteY59" fmla="*/ 1775307 h 2240205"/>
              <a:gd name="connsiteX60" fmla="*/ 5643534 w 12192000"/>
              <a:gd name="connsiteY60" fmla="*/ 1802919 h 2240205"/>
              <a:gd name="connsiteX61" fmla="*/ 5518799 w 12192000"/>
              <a:gd name="connsiteY61" fmla="*/ 1818312 h 2240205"/>
              <a:gd name="connsiteX62" fmla="*/ 5505014 w 12192000"/>
              <a:gd name="connsiteY62" fmla="*/ 1819259 h 2240205"/>
              <a:gd name="connsiteX63" fmla="*/ 5453307 w 12192000"/>
              <a:gd name="connsiteY63" fmla="*/ 1815450 h 2240205"/>
              <a:gd name="connsiteX64" fmla="*/ 5221533 w 12192000"/>
              <a:gd name="connsiteY64" fmla="*/ 1846950 h 2240205"/>
              <a:gd name="connsiteX65" fmla="*/ 5149802 w 12192000"/>
              <a:gd name="connsiteY65" fmla="*/ 1844846 h 2240205"/>
              <a:gd name="connsiteX66" fmla="*/ 5114927 w 12192000"/>
              <a:gd name="connsiteY66" fmla="*/ 1847827 h 2240205"/>
              <a:gd name="connsiteX67" fmla="*/ 5108970 w 12192000"/>
              <a:gd name="connsiteY67" fmla="*/ 1847935 h 2240205"/>
              <a:gd name="connsiteX68" fmla="*/ 5067961 w 12192000"/>
              <a:gd name="connsiteY68" fmla="*/ 1845917 h 2240205"/>
              <a:gd name="connsiteX69" fmla="*/ 5007075 w 12192000"/>
              <a:gd name="connsiteY69" fmla="*/ 1838626 h 2240205"/>
              <a:gd name="connsiteX70" fmla="*/ 4944087 w 12192000"/>
              <a:gd name="connsiteY70" fmla="*/ 1823332 h 2240205"/>
              <a:gd name="connsiteX71" fmla="*/ 4907662 w 12192000"/>
              <a:gd name="connsiteY71" fmla="*/ 1816900 h 2240205"/>
              <a:gd name="connsiteX72" fmla="*/ 4882386 w 12192000"/>
              <a:gd name="connsiteY72" fmla="*/ 1809844 h 2240205"/>
              <a:gd name="connsiteX73" fmla="*/ 4811440 w 12192000"/>
              <a:gd name="connsiteY73" fmla="*/ 1804655 h 2240205"/>
              <a:gd name="connsiteX74" fmla="*/ 4691075 w 12192000"/>
              <a:gd name="connsiteY74" fmla="*/ 1801389 h 2240205"/>
              <a:gd name="connsiteX75" fmla="*/ 4640313 w 12192000"/>
              <a:gd name="connsiteY75" fmla="*/ 1784307 h 2240205"/>
              <a:gd name="connsiteX76" fmla="*/ 4536503 w 12192000"/>
              <a:gd name="connsiteY76" fmla="*/ 1785334 h 2240205"/>
              <a:gd name="connsiteX77" fmla="*/ 4513724 w 12192000"/>
              <a:gd name="connsiteY77" fmla="*/ 1791996 h 2240205"/>
              <a:gd name="connsiteX78" fmla="*/ 4459810 w 12192000"/>
              <a:gd name="connsiteY78" fmla="*/ 1797886 h 2240205"/>
              <a:gd name="connsiteX79" fmla="*/ 4379064 w 12192000"/>
              <a:gd name="connsiteY79" fmla="*/ 1817177 h 2240205"/>
              <a:gd name="connsiteX80" fmla="*/ 4290981 w 12192000"/>
              <a:gd name="connsiteY80" fmla="*/ 1839677 h 2240205"/>
              <a:gd name="connsiteX81" fmla="*/ 4238372 w 12192000"/>
              <a:gd name="connsiteY81" fmla="*/ 1851480 h 2240205"/>
              <a:gd name="connsiteX82" fmla="*/ 4232517 w 12192000"/>
              <a:gd name="connsiteY82" fmla="*/ 1852567 h 2240205"/>
              <a:gd name="connsiteX83" fmla="*/ 4191732 w 12192000"/>
              <a:gd name="connsiteY83" fmla="*/ 1857328 h 2240205"/>
              <a:gd name="connsiteX84" fmla="*/ 4065532 w 12192000"/>
              <a:gd name="connsiteY84" fmla="*/ 1855477 h 2240205"/>
              <a:gd name="connsiteX85" fmla="*/ 4028460 w 12192000"/>
              <a:gd name="connsiteY85" fmla="*/ 1855137 h 2240205"/>
              <a:gd name="connsiteX86" fmla="*/ 4002267 w 12192000"/>
              <a:gd name="connsiteY86" fmla="*/ 1852352 h 2240205"/>
              <a:gd name="connsiteX87" fmla="*/ 3931396 w 12192000"/>
              <a:gd name="connsiteY87" fmla="*/ 1858915 h 2240205"/>
              <a:gd name="connsiteX88" fmla="*/ 3812162 w 12192000"/>
              <a:gd name="connsiteY88" fmla="*/ 1875501 h 2240205"/>
              <a:gd name="connsiteX89" fmla="*/ 3758105 w 12192000"/>
              <a:gd name="connsiteY89" fmla="*/ 1871856 h 2240205"/>
              <a:gd name="connsiteX90" fmla="*/ 3567259 w 12192000"/>
              <a:gd name="connsiteY90" fmla="*/ 1893482 h 2240205"/>
              <a:gd name="connsiteX91" fmla="*/ 3405770 w 12192000"/>
              <a:gd name="connsiteY91" fmla="*/ 1904591 h 2240205"/>
              <a:gd name="connsiteX92" fmla="*/ 3280097 w 12192000"/>
              <a:gd name="connsiteY92" fmla="*/ 1919610 h 2240205"/>
              <a:gd name="connsiteX93" fmla="*/ 3009910 w 12192000"/>
              <a:gd name="connsiteY93" fmla="*/ 1957866 h 2240205"/>
              <a:gd name="connsiteX94" fmla="*/ 2995934 w 12192000"/>
              <a:gd name="connsiteY94" fmla="*/ 1967085 h 2240205"/>
              <a:gd name="connsiteX95" fmla="*/ 2942858 w 12192000"/>
              <a:gd name="connsiteY95" fmla="*/ 1981367 h 2240205"/>
              <a:gd name="connsiteX96" fmla="*/ 2875436 w 12192000"/>
              <a:gd name="connsiteY96" fmla="*/ 1996977 h 2240205"/>
              <a:gd name="connsiteX97" fmla="*/ 2874892 w 12192000"/>
              <a:gd name="connsiteY97" fmla="*/ 1996085 h 2240205"/>
              <a:gd name="connsiteX98" fmla="*/ 2843662 w 12192000"/>
              <a:gd name="connsiteY98" fmla="*/ 1992498 h 2240205"/>
              <a:gd name="connsiteX99" fmla="*/ 2718916 w 12192000"/>
              <a:gd name="connsiteY99" fmla="*/ 1990867 h 2240205"/>
              <a:gd name="connsiteX100" fmla="*/ 2713522 w 12192000"/>
              <a:gd name="connsiteY100" fmla="*/ 1990173 h 2240205"/>
              <a:gd name="connsiteX101" fmla="*/ 2476147 w 12192000"/>
              <a:gd name="connsiteY101" fmla="*/ 1998305 h 2240205"/>
              <a:gd name="connsiteX102" fmla="*/ 2373568 w 12192000"/>
              <a:gd name="connsiteY102" fmla="*/ 2003219 h 2240205"/>
              <a:gd name="connsiteX103" fmla="*/ 2287219 w 12192000"/>
              <a:gd name="connsiteY103" fmla="*/ 1998750 h 2240205"/>
              <a:gd name="connsiteX104" fmla="*/ 2243069 w 12192000"/>
              <a:gd name="connsiteY104" fmla="*/ 2005321 h 2240205"/>
              <a:gd name="connsiteX105" fmla="*/ 2164831 w 12192000"/>
              <a:gd name="connsiteY105" fmla="*/ 2010143 h 2240205"/>
              <a:gd name="connsiteX106" fmla="*/ 2085228 w 12192000"/>
              <a:gd name="connsiteY106" fmla="*/ 2046431 h 2240205"/>
              <a:gd name="connsiteX107" fmla="*/ 2058061 w 12192000"/>
              <a:gd name="connsiteY107" fmla="*/ 2047942 h 2240205"/>
              <a:gd name="connsiteX108" fmla="*/ 2042244 w 12192000"/>
              <a:gd name="connsiteY108" fmla="*/ 2055560 h 2240205"/>
              <a:gd name="connsiteX109" fmla="*/ 1877728 w 12192000"/>
              <a:gd name="connsiteY109" fmla="*/ 2101004 h 2240205"/>
              <a:gd name="connsiteX110" fmla="*/ 1759056 w 12192000"/>
              <a:gd name="connsiteY110" fmla="*/ 2125608 h 2240205"/>
              <a:gd name="connsiteX111" fmla="*/ 1637948 w 12192000"/>
              <a:gd name="connsiteY111" fmla="*/ 2172597 h 2240205"/>
              <a:gd name="connsiteX112" fmla="*/ 1434549 w 12192000"/>
              <a:gd name="connsiteY112" fmla="*/ 2234522 h 2240205"/>
              <a:gd name="connsiteX113" fmla="*/ 1370962 w 12192000"/>
              <a:gd name="connsiteY113" fmla="*/ 2237474 h 2240205"/>
              <a:gd name="connsiteX114" fmla="*/ 1356367 w 12192000"/>
              <a:gd name="connsiteY114" fmla="*/ 2235089 h 2240205"/>
              <a:gd name="connsiteX115" fmla="*/ 1279765 w 12192000"/>
              <a:gd name="connsiteY115" fmla="*/ 2229639 h 2240205"/>
              <a:gd name="connsiteX116" fmla="*/ 1195347 w 12192000"/>
              <a:gd name="connsiteY116" fmla="*/ 2212354 h 2240205"/>
              <a:gd name="connsiteX117" fmla="*/ 970251 w 12192000"/>
              <a:gd name="connsiteY117" fmla="*/ 2221029 h 2240205"/>
              <a:gd name="connsiteX118" fmla="*/ 812914 w 12192000"/>
              <a:gd name="connsiteY118" fmla="*/ 2210095 h 2240205"/>
              <a:gd name="connsiteX119" fmla="*/ 776382 w 12192000"/>
              <a:gd name="connsiteY119" fmla="*/ 2204512 h 2240205"/>
              <a:gd name="connsiteX120" fmla="*/ 597225 w 12192000"/>
              <a:gd name="connsiteY120" fmla="*/ 2180999 h 2240205"/>
              <a:gd name="connsiteX121" fmla="*/ 520671 w 12192000"/>
              <a:gd name="connsiteY121" fmla="*/ 2180980 h 2240205"/>
              <a:gd name="connsiteX122" fmla="*/ 515024 w 12192000"/>
              <a:gd name="connsiteY122" fmla="*/ 2179258 h 2240205"/>
              <a:gd name="connsiteX123" fmla="*/ 413835 w 12192000"/>
              <a:gd name="connsiteY123" fmla="*/ 2156783 h 2240205"/>
              <a:gd name="connsiteX124" fmla="*/ 376513 w 12192000"/>
              <a:gd name="connsiteY124" fmla="*/ 2154014 h 2240205"/>
              <a:gd name="connsiteX125" fmla="*/ 273386 w 12192000"/>
              <a:gd name="connsiteY125" fmla="*/ 2142551 h 2240205"/>
              <a:gd name="connsiteX126" fmla="*/ 77641 w 12192000"/>
              <a:gd name="connsiteY126" fmla="*/ 2126835 h 2240205"/>
              <a:gd name="connsiteX127" fmla="*/ 37645 w 12192000"/>
              <a:gd name="connsiteY127" fmla="*/ 2115401 h 2240205"/>
              <a:gd name="connsiteX128" fmla="*/ 4572 w 12192000"/>
              <a:gd name="connsiteY128" fmla="*/ 2111091 h 2240205"/>
              <a:gd name="connsiteX129" fmla="*/ 0 w 12192000"/>
              <a:gd name="connsiteY129" fmla="*/ 2110468 h 2240205"/>
              <a:gd name="connsiteX130" fmla="*/ 0 w 12192000"/>
              <a:gd name="connsiteY130"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739478 w 12192000"/>
              <a:gd name="connsiteY9" fmla="*/ 776841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58061 w 12192000"/>
              <a:gd name="connsiteY104" fmla="*/ 2047942 h 2240205"/>
              <a:gd name="connsiteX105" fmla="*/ 2042244 w 12192000"/>
              <a:gd name="connsiteY105" fmla="*/ 2055560 h 2240205"/>
              <a:gd name="connsiteX106" fmla="*/ 1877728 w 12192000"/>
              <a:gd name="connsiteY106" fmla="*/ 2101004 h 2240205"/>
              <a:gd name="connsiteX107" fmla="*/ 1759056 w 12192000"/>
              <a:gd name="connsiteY107" fmla="*/ 2125608 h 2240205"/>
              <a:gd name="connsiteX108" fmla="*/ 1637948 w 12192000"/>
              <a:gd name="connsiteY108" fmla="*/ 2172597 h 2240205"/>
              <a:gd name="connsiteX109" fmla="*/ 1434549 w 12192000"/>
              <a:gd name="connsiteY109" fmla="*/ 2234522 h 2240205"/>
              <a:gd name="connsiteX110" fmla="*/ 1370962 w 12192000"/>
              <a:gd name="connsiteY110" fmla="*/ 2237474 h 2240205"/>
              <a:gd name="connsiteX111" fmla="*/ 1356367 w 12192000"/>
              <a:gd name="connsiteY111" fmla="*/ 2235089 h 2240205"/>
              <a:gd name="connsiteX112" fmla="*/ 1279765 w 12192000"/>
              <a:gd name="connsiteY112" fmla="*/ 2229639 h 2240205"/>
              <a:gd name="connsiteX113" fmla="*/ 1195347 w 12192000"/>
              <a:gd name="connsiteY113" fmla="*/ 2212354 h 2240205"/>
              <a:gd name="connsiteX114" fmla="*/ 970251 w 12192000"/>
              <a:gd name="connsiteY114" fmla="*/ 2221029 h 2240205"/>
              <a:gd name="connsiteX115" fmla="*/ 812914 w 12192000"/>
              <a:gd name="connsiteY115" fmla="*/ 2210095 h 2240205"/>
              <a:gd name="connsiteX116" fmla="*/ 776382 w 12192000"/>
              <a:gd name="connsiteY116" fmla="*/ 2204512 h 2240205"/>
              <a:gd name="connsiteX117" fmla="*/ 597225 w 12192000"/>
              <a:gd name="connsiteY117" fmla="*/ 2180999 h 2240205"/>
              <a:gd name="connsiteX118" fmla="*/ 520671 w 12192000"/>
              <a:gd name="connsiteY118" fmla="*/ 2180980 h 2240205"/>
              <a:gd name="connsiteX119" fmla="*/ 515024 w 12192000"/>
              <a:gd name="connsiteY119" fmla="*/ 2179258 h 2240205"/>
              <a:gd name="connsiteX120" fmla="*/ 413835 w 12192000"/>
              <a:gd name="connsiteY120" fmla="*/ 2156783 h 2240205"/>
              <a:gd name="connsiteX121" fmla="*/ 376513 w 12192000"/>
              <a:gd name="connsiteY121" fmla="*/ 2154014 h 2240205"/>
              <a:gd name="connsiteX122" fmla="*/ 273386 w 12192000"/>
              <a:gd name="connsiteY122" fmla="*/ 2142551 h 2240205"/>
              <a:gd name="connsiteX123" fmla="*/ 77641 w 12192000"/>
              <a:gd name="connsiteY123" fmla="*/ 2126835 h 2240205"/>
              <a:gd name="connsiteX124" fmla="*/ 37645 w 12192000"/>
              <a:gd name="connsiteY124" fmla="*/ 2115401 h 2240205"/>
              <a:gd name="connsiteX125" fmla="*/ 4572 w 12192000"/>
              <a:gd name="connsiteY125" fmla="*/ 2111091 h 2240205"/>
              <a:gd name="connsiteX126" fmla="*/ 0 w 12192000"/>
              <a:gd name="connsiteY126" fmla="*/ 2110468 h 2240205"/>
              <a:gd name="connsiteX127" fmla="*/ 0 w 12192000"/>
              <a:gd name="connsiteY127"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12192000" h="2240205">
                <a:moveTo>
                  <a:pt x="0" y="0"/>
                </a:moveTo>
                <a:lnTo>
                  <a:pt x="12192000" y="0"/>
                </a:lnTo>
                <a:lnTo>
                  <a:pt x="12192000" y="751299"/>
                </a:lnTo>
                <a:cubicBezTo>
                  <a:pt x="12034412" y="757358"/>
                  <a:pt x="11991124" y="738944"/>
                  <a:pt x="11890686" y="732766"/>
                </a:cubicBezTo>
                <a:cubicBezTo>
                  <a:pt x="11800345" y="732488"/>
                  <a:pt x="11704998" y="747086"/>
                  <a:pt x="11649954" y="749628"/>
                </a:cubicBezTo>
                <a:cubicBezTo>
                  <a:pt x="11613048" y="740951"/>
                  <a:pt x="11593031" y="740811"/>
                  <a:pt x="11560424" y="748017"/>
                </a:cubicBezTo>
                <a:cubicBezTo>
                  <a:pt x="11488916" y="747650"/>
                  <a:pt x="11449669" y="773362"/>
                  <a:pt x="11358455" y="747593"/>
                </a:cubicBezTo>
                <a:cubicBezTo>
                  <a:pt x="11316233" y="754756"/>
                  <a:pt x="11184875" y="735040"/>
                  <a:pt x="11165209" y="748852"/>
                </a:cubicBezTo>
                <a:cubicBezTo>
                  <a:pt x="11113345" y="753539"/>
                  <a:pt x="11140250" y="736122"/>
                  <a:pt x="11058755" y="749617"/>
                </a:cubicBezTo>
                <a:cubicBezTo>
                  <a:pt x="10973519" y="757854"/>
                  <a:pt x="10849163" y="781170"/>
                  <a:pt x="10803046" y="774328"/>
                </a:cubicBezTo>
                <a:cubicBezTo>
                  <a:pt x="10741852" y="776895"/>
                  <a:pt x="10540854" y="756546"/>
                  <a:pt x="10458762" y="755400"/>
                </a:cubicBezTo>
                <a:cubicBezTo>
                  <a:pt x="10426976" y="747433"/>
                  <a:pt x="10327242" y="773719"/>
                  <a:pt x="10211200" y="767513"/>
                </a:cubicBezTo>
                <a:cubicBezTo>
                  <a:pt x="10195912" y="761163"/>
                  <a:pt x="10172943" y="749095"/>
                  <a:pt x="10167995" y="760843"/>
                </a:cubicBezTo>
                <a:cubicBezTo>
                  <a:pt x="10131971" y="759999"/>
                  <a:pt x="10031208" y="777398"/>
                  <a:pt x="9997044" y="780129"/>
                </a:cubicBezTo>
                <a:cubicBezTo>
                  <a:pt x="9972443" y="801329"/>
                  <a:pt x="9951331" y="779975"/>
                  <a:pt x="9943887" y="804141"/>
                </a:cubicBezTo>
                <a:lnTo>
                  <a:pt x="9918248" y="816628"/>
                </a:lnTo>
                <a:cubicBezTo>
                  <a:pt x="9873419" y="812573"/>
                  <a:pt x="9807158" y="855024"/>
                  <a:pt x="9767091" y="870550"/>
                </a:cubicBezTo>
                <a:cubicBezTo>
                  <a:pt x="9728743" y="880857"/>
                  <a:pt x="9714210" y="859344"/>
                  <a:pt x="9683005" y="894128"/>
                </a:cubicBezTo>
                <a:cubicBezTo>
                  <a:pt x="9638573" y="908150"/>
                  <a:pt x="9553332" y="950611"/>
                  <a:pt x="9500499" y="954680"/>
                </a:cubicBezTo>
                <a:cubicBezTo>
                  <a:pt x="9451943" y="966288"/>
                  <a:pt x="9427947" y="987268"/>
                  <a:pt x="9410017" y="993931"/>
                </a:cubicBezTo>
                <a:cubicBezTo>
                  <a:pt x="9408360" y="990327"/>
                  <a:pt x="9395782" y="990863"/>
                  <a:pt x="9392919" y="994656"/>
                </a:cubicBezTo>
                <a:cubicBezTo>
                  <a:pt x="9369253" y="996908"/>
                  <a:pt x="9294395" y="1002709"/>
                  <a:pt x="9268019" y="1007442"/>
                </a:cubicBezTo>
                <a:lnTo>
                  <a:pt x="9188177" y="1035474"/>
                </a:lnTo>
                <a:cubicBezTo>
                  <a:pt x="9182118" y="1028476"/>
                  <a:pt x="9162516" y="1043719"/>
                  <a:pt x="9155969" y="1046804"/>
                </a:cubicBezTo>
                <a:cubicBezTo>
                  <a:pt x="9154734" y="1041866"/>
                  <a:pt x="9138567" y="1041606"/>
                  <a:pt x="9133985" y="1046450"/>
                </a:cubicBezTo>
                <a:cubicBezTo>
                  <a:pt x="9112169" y="1062778"/>
                  <a:pt x="9019227" y="1027247"/>
                  <a:pt x="9003462" y="1042406"/>
                </a:cubicBezTo>
                <a:lnTo>
                  <a:pt x="8968445" y="1052169"/>
                </a:lnTo>
                <a:lnTo>
                  <a:pt x="8886001" y="1067468"/>
                </a:lnTo>
                <a:cubicBezTo>
                  <a:pt x="8847384" y="1050046"/>
                  <a:pt x="8863283" y="1068286"/>
                  <a:pt x="8838610" y="1075091"/>
                </a:cubicBezTo>
                <a:cubicBezTo>
                  <a:pt x="8780942" y="1086991"/>
                  <a:pt x="8730608" y="1108943"/>
                  <a:pt x="8665605" y="1110791"/>
                </a:cubicBezTo>
                <a:cubicBezTo>
                  <a:pt x="8590906" y="1106676"/>
                  <a:pt x="8491424" y="1191452"/>
                  <a:pt x="8419755" y="1216260"/>
                </a:cubicBezTo>
                <a:cubicBezTo>
                  <a:pt x="8376553" y="1231214"/>
                  <a:pt x="8414124" y="1215234"/>
                  <a:pt x="8411626" y="1214397"/>
                </a:cubicBezTo>
                <a:cubicBezTo>
                  <a:pt x="8391326" y="1238641"/>
                  <a:pt x="8371389" y="1231045"/>
                  <a:pt x="8363469" y="1246658"/>
                </a:cubicBezTo>
                <a:cubicBezTo>
                  <a:pt x="8322316" y="1258746"/>
                  <a:pt x="8283162" y="1250600"/>
                  <a:pt x="8275497" y="1264396"/>
                </a:cubicBezTo>
                <a:cubicBezTo>
                  <a:pt x="8194123" y="1257316"/>
                  <a:pt x="8141324" y="1289395"/>
                  <a:pt x="8074238" y="1301895"/>
                </a:cubicBezTo>
                <a:cubicBezTo>
                  <a:pt x="8012043" y="1315473"/>
                  <a:pt x="7936376" y="1347185"/>
                  <a:pt x="7902328" y="1345865"/>
                </a:cubicBezTo>
                <a:cubicBezTo>
                  <a:pt x="7876994" y="1370833"/>
                  <a:pt x="7861184" y="1361537"/>
                  <a:pt x="7840612" y="1369373"/>
                </a:cubicBezTo>
                <a:cubicBezTo>
                  <a:pt x="7803208" y="1375918"/>
                  <a:pt x="7836041" y="1389289"/>
                  <a:pt x="7786819" y="1378970"/>
                </a:cubicBezTo>
                <a:cubicBezTo>
                  <a:pt x="7732613" y="1405648"/>
                  <a:pt x="7556449" y="1409729"/>
                  <a:pt x="7548172" y="1417460"/>
                </a:cubicBezTo>
                <a:cubicBezTo>
                  <a:pt x="7520370" y="1413173"/>
                  <a:pt x="7499280" y="1470447"/>
                  <a:pt x="7483437" y="1478152"/>
                </a:cubicBezTo>
                <a:cubicBezTo>
                  <a:pt x="7446517" y="1491067"/>
                  <a:pt x="7432754" y="1502351"/>
                  <a:pt x="7377870" y="1523319"/>
                </a:cubicBezTo>
                <a:cubicBezTo>
                  <a:pt x="7324166" y="1536168"/>
                  <a:pt x="7290459" y="1563749"/>
                  <a:pt x="7230737" y="1562633"/>
                </a:cubicBezTo>
                <a:cubicBezTo>
                  <a:pt x="7229794" y="1566487"/>
                  <a:pt x="7227568" y="1569908"/>
                  <a:pt x="7224458" y="1573008"/>
                </a:cubicBezTo>
                <a:lnTo>
                  <a:pt x="7183121" y="1595162"/>
                </a:lnTo>
                <a:lnTo>
                  <a:pt x="7164601" y="1606490"/>
                </a:lnTo>
                <a:cubicBezTo>
                  <a:pt x="7117444" y="1613299"/>
                  <a:pt x="6961715" y="1629624"/>
                  <a:pt x="6900177" y="1636016"/>
                </a:cubicBezTo>
                <a:cubicBezTo>
                  <a:pt x="6859708" y="1641136"/>
                  <a:pt x="6829973" y="1628753"/>
                  <a:pt x="6795372" y="1644845"/>
                </a:cubicBezTo>
                <a:cubicBezTo>
                  <a:pt x="6757466" y="1649571"/>
                  <a:pt x="6723150" y="1647290"/>
                  <a:pt x="6692251" y="1656357"/>
                </a:cubicBezTo>
                <a:cubicBezTo>
                  <a:pt x="6678032" y="1652894"/>
                  <a:pt x="6665282" y="1652445"/>
                  <a:pt x="6655235" y="1661869"/>
                </a:cubicBezTo>
                <a:cubicBezTo>
                  <a:pt x="6632342" y="1663214"/>
                  <a:pt x="6578001" y="1663494"/>
                  <a:pt x="6554894" y="1664428"/>
                </a:cubicBezTo>
                <a:lnTo>
                  <a:pt x="6516595" y="1667475"/>
                </a:lnTo>
                <a:lnTo>
                  <a:pt x="6508541" y="1668757"/>
                </a:lnTo>
                <a:cubicBezTo>
                  <a:pt x="6495493" y="1671715"/>
                  <a:pt x="6482908" y="1675051"/>
                  <a:pt x="6471012" y="1678604"/>
                </a:cubicBezTo>
                <a:cubicBezTo>
                  <a:pt x="6446928" y="1678425"/>
                  <a:pt x="6395710" y="1665896"/>
                  <a:pt x="6364035" y="1667683"/>
                </a:cubicBezTo>
                <a:lnTo>
                  <a:pt x="6243319" y="1695560"/>
                </a:lnTo>
                <a:cubicBezTo>
                  <a:pt x="6212879" y="1700946"/>
                  <a:pt x="6162673" y="1707632"/>
                  <a:pt x="6098321" y="1721646"/>
                </a:cubicBezTo>
                <a:cubicBezTo>
                  <a:pt x="6036511" y="1734126"/>
                  <a:pt x="5902526" y="1770074"/>
                  <a:pt x="5880652" y="1779643"/>
                </a:cubicBezTo>
                <a:cubicBezTo>
                  <a:pt x="5862008" y="1784877"/>
                  <a:pt x="5777344" y="1786304"/>
                  <a:pt x="5785959" y="1775307"/>
                </a:cubicBezTo>
                <a:cubicBezTo>
                  <a:pt x="5732223" y="1803618"/>
                  <a:pt x="5707481" y="1784706"/>
                  <a:pt x="5643534" y="1802919"/>
                </a:cubicBezTo>
                <a:lnTo>
                  <a:pt x="5518799" y="1818312"/>
                </a:lnTo>
                <a:lnTo>
                  <a:pt x="5505014" y="1819259"/>
                </a:lnTo>
                <a:lnTo>
                  <a:pt x="5453307" y="1815450"/>
                </a:lnTo>
                <a:cubicBezTo>
                  <a:pt x="5364785" y="1835567"/>
                  <a:pt x="5272117" y="1842051"/>
                  <a:pt x="5221533" y="1846950"/>
                </a:cubicBezTo>
                <a:lnTo>
                  <a:pt x="5149802" y="1844846"/>
                </a:lnTo>
                <a:cubicBezTo>
                  <a:pt x="5138262" y="1844584"/>
                  <a:pt x="5124907" y="1847312"/>
                  <a:pt x="5114927" y="1847827"/>
                </a:cubicBezTo>
                <a:lnTo>
                  <a:pt x="5108970" y="1847935"/>
                </a:lnTo>
                <a:lnTo>
                  <a:pt x="5067961" y="1845917"/>
                </a:lnTo>
                <a:lnTo>
                  <a:pt x="5007075" y="1838626"/>
                </a:lnTo>
                <a:cubicBezTo>
                  <a:pt x="4987003" y="1833546"/>
                  <a:pt x="4969259" y="1814096"/>
                  <a:pt x="4944087" y="1823332"/>
                </a:cubicBezTo>
                <a:cubicBezTo>
                  <a:pt x="4949882" y="1812650"/>
                  <a:pt x="4914396" y="1826154"/>
                  <a:pt x="4907662" y="1816900"/>
                </a:cubicBezTo>
                <a:cubicBezTo>
                  <a:pt x="4903760" y="1809237"/>
                  <a:pt x="4892087" y="1811549"/>
                  <a:pt x="4882386" y="1809844"/>
                </a:cubicBezTo>
                <a:cubicBezTo>
                  <a:pt x="4874062" y="1802609"/>
                  <a:pt x="4826962" y="1801349"/>
                  <a:pt x="4811440" y="1804655"/>
                </a:cubicBezTo>
                <a:cubicBezTo>
                  <a:pt x="4768806" y="1818748"/>
                  <a:pt x="4725356" y="1790961"/>
                  <a:pt x="4691075" y="1801389"/>
                </a:cubicBezTo>
                <a:cubicBezTo>
                  <a:pt x="4657791" y="1796774"/>
                  <a:pt x="4662147" y="1786932"/>
                  <a:pt x="4640313" y="1784307"/>
                </a:cubicBezTo>
                <a:cubicBezTo>
                  <a:pt x="4614551" y="1781631"/>
                  <a:pt x="4552839" y="1782829"/>
                  <a:pt x="4536503" y="1785334"/>
                </a:cubicBezTo>
                <a:lnTo>
                  <a:pt x="4513724" y="1791996"/>
                </a:lnTo>
                <a:lnTo>
                  <a:pt x="4459810" y="1797886"/>
                </a:lnTo>
                <a:lnTo>
                  <a:pt x="4379064" y="1817177"/>
                </a:lnTo>
                <a:cubicBezTo>
                  <a:pt x="4349703" y="1824677"/>
                  <a:pt x="4313198" y="1824834"/>
                  <a:pt x="4290981" y="1839677"/>
                </a:cubicBezTo>
                <a:cubicBezTo>
                  <a:pt x="4277508" y="1842452"/>
                  <a:pt x="4248116" y="1849332"/>
                  <a:pt x="4238372" y="1851480"/>
                </a:cubicBezTo>
                <a:lnTo>
                  <a:pt x="4232517" y="1852567"/>
                </a:lnTo>
                <a:lnTo>
                  <a:pt x="4191732" y="1857328"/>
                </a:lnTo>
                <a:lnTo>
                  <a:pt x="4065532" y="1855477"/>
                </a:lnTo>
                <a:cubicBezTo>
                  <a:pt x="4069305" y="1844009"/>
                  <a:pt x="4036780" y="1863138"/>
                  <a:pt x="4028460" y="1855137"/>
                </a:cubicBezTo>
                <a:cubicBezTo>
                  <a:pt x="4023224" y="1848238"/>
                  <a:pt x="4012138" y="1852433"/>
                  <a:pt x="4002267" y="1852352"/>
                </a:cubicBezTo>
                <a:cubicBezTo>
                  <a:pt x="3992749" y="1846600"/>
                  <a:pt x="3946095" y="1853107"/>
                  <a:pt x="3931396" y="1858915"/>
                </a:cubicBezTo>
                <a:cubicBezTo>
                  <a:pt x="3891932" y="1879798"/>
                  <a:pt x="3844059" y="1859600"/>
                  <a:pt x="3812162" y="1875501"/>
                </a:cubicBezTo>
                <a:cubicBezTo>
                  <a:pt x="3778518" y="1876434"/>
                  <a:pt x="3780102" y="1870848"/>
                  <a:pt x="3758105" y="1871856"/>
                </a:cubicBezTo>
                <a:cubicBezTo>
                  <a:pt x="3717288" y="1874853"/>
                  <a:pt x="3625982" y="1888026"/>
                  <a:pt x="3567259" y="1893482"/>
                </a:cubicBezTo>
                <a:cubicBezTo>
                  <a:pt x="3512865" y="1897927"/>
                  <a:pt x="3463644" y="1898121"/>
                  <a:pt x="3405770" y="1904591"/>
                </a:cubicBezTo>
                <a:cubicBezTo>
                  <a:pt x="3361027" y="1917619"/>
                  <a:pt x="3312439" y="1902759"/>
                  <a:pt x="3280097" y="1919610"/>
                </a:cubicBezTo>
                <a:cubicBezTo>
                  <a:pt x="3120979" y="1944600"/>
                  <a:pt x="3052347" y="1932877"/>
                  <a:pt x="3009910" y="1957866"/>
                </a:cubicBezTo>
                <a:cubicBezTo>
                  <a:pt x="3005875" y="1961558"/>
                  <a:pt x="3001138" y="1964570"/>
                  <a:pt x="2995934" y="1967085"/>
                </a:cubicBezTo>
                <a:lnTo>
                  <a:pt x="2942858" y="1981367"/>
                </a:lnTo>
                <a:lnTo>
                  <a:pt x="2875436" y="1996977"/>
                </a:lnTo>
                <a:lnTo>
                  <a:pt x="2874892" y="1996085"/>
                </a:lnTo>
                <a:cubicBezTo>
                  <a:pt x="2869596" y="1995339"/>
                  <a:pt x="2856789" y="1995778"/>
                  <a:pt x="2843662" y="1992498"/>
                </a:cubicBezTo>
                <a:lnTo>
                  <a:pt x="2718916" y="1990867"/>
                </a:lnTo>
                <a:lnTo>
                  <a:pt x="2713522" y="1990173"/>
                </a:lnTo>
                <a:lnTo>
                  <a:pt x="2476147" y="1998305"/>
                </a:lnTo>
                <a:cubicBezTo>
                  <a:pt x="2437134" y="2013637"/>
                  <a:pt x="2413847" y="1999542"/>
                  <a:pt x="2373568" y="2003219"/>
                </a:cubicBezTo>
                <a:cubicBezTo>
                  <a:pt x="2342080" y="2003293"/>
                  <a:pt x="2308969" y="1996768"/>
                  <a:pt x="2287219" y="1998750"/>
                </a:cubicBezTo>
                <a:cubicBezTo>
                  <a:pt x="2221974" y="2012601"/>
                  <a:pt x="2205627" y="2006345"/>
                  <a:pt x="2164831" y="2010143"/>
                </a:cubicBezTo>
                <a:cubicBezTo>
                  <a:pt x="2133996" y="2017246"/>
                  <a:pt x="2078492" y="2040373"/>
                  <a:pt x="2058061" y="2047942"/>
                </a:cubicBezTo>
                <a:lnTo>
                  <a:pt x="2042244" y="2055560"/>
                </a:lnTo>
                <a:cubicBezTo>
                  <a:pt x="2012576" y="2064443"/>
                  <a:pt x="1896351" y="2111357"/>
                  <a:pt x="1877728" y="2101004"/>
                </a:cubicBezTo>
                <a:cubicBezTo>
                  <a:pt x="1839146" y="2101989"/>
                  <a:pt x="1818769" y="2108983"/>
                  <a:pt x="1759056" y="2125608"/>
                </a:cubicBezTo>
                <a:cubicBezTo>
                  <a:pt x="1719091" y="2137539"/>
                  <a:pt x="1691494" y="2161097"/>
                  <a:pt x="1637948" y="2172597"/>
                </a:cubicBezTo>
                <a:cubicBezTo>
                  <a:pt x="1587306" y="2207053"/>
                  <a:pt x="1496241" y="2208973"/>
                  <a:pt x="1434549" y="2234522"/>
                </a:cubicBezTo>
                <a:cubicBezTo>
                  <a:pt x="1390051" y="2245335"/>
                  <a:pt x="1383992" y="2237380"/>
                  <a:pt x="1370962" y="2237474"/>
                </a:cubicBezTo>
                <a:lnTo>
                  <a:pt x="1356367" y="2235089"/>
                </a:lnTo>
                <a:cubicBezTo>
                  <a:pt x="1341168" y="2233783"/>
                  <a:pt x="1306602" y="2233428"/>
                  <a:pt x="1279765" y="2229639"/>
                </a:cubicBezTo>
                <a:cubicBezTo>
                  <a:pt x="1260110" y="2221111"/>
                  <a:pt x="1209850" y="2211602"/>
                  <a:pt x="1195347" y="2212354"/>
                </a:cubicBezTo>
                <a:cubicBezTo>
                  <a:pt x="1171903" y="2216875"/>
                  <a:pt x="1033292" y="2222456"/>
                  <a:pt x="970251" y="2221029"/>
                </a:cubicBezTo>
                <a:cubicBezTo>
                  <a:pt x="913858" y="2213074"/>
                  <a:pt x="857841" y="2217424"/>
                  <a:pt x="812914" y="2210095"/>
                </a:cubicBezTo>
                <a:cubicBezTo>
                  <a:pt x="762967" y="2180805"/>
                  <a:pt x="645932" y="2185851"/>
                  <a:pt x="597225" y="2180999"/>
                </a:cubicBezTo>
                <a:cubicBezTo>
                  <a:pt x="575890" y="2176791"/>
                  <a:pt x="534371" y="2181270"/>
                  <a:pt x="520671" y="2180980"/>
                </a:cubicBezTo>
                <a:cubicBezTo>
                  <a:pt x="455720" y="2175427"/>
                  <a:pt x="449447" y="2164849"/>
                  <a:pt x="413835" y="2156783"/>
                </a:cubicBezTo>
                <a:cubicBezTo>
                  <a:pt x="401959" y="2163765"/>
                  <a:pt x="389622" y="2160522"/>
                  <a:pt x="376513" y="2154014"/>
                </a:cubicBezTo>
                <a:cubicBezTo>
                  <a:pt x="344376" y="2156059"/>
                  <a:pt x="311403" y="2146283"/>
                  <a:pt x="273386" y="2142551"/>
                </a:cubicBezTo>
                <a:cubicBezTo>
                  <a:pt x="223574" y="2138021"/>
                  <a:pt x="116931" y="2131360"/>
                  <a:pt x="77641" y="2126835"/>
                </a:cubicBezTo>
                <a:lnTo>
                  <a:pt x="37645" y="2115401"/>
                </a:lnTo>
                <a:cubicBezTo>
                  <a:pt x="29688" y="2109582"/>
                  <a:pt x="16534" y="2111084"/>
                  <a:pt x="4572" y="2111091"/>
                </a:cubicBezTo>
                <a:lnTo>
                  <a:pt x="0" y="2110468"/>
                </a:lnTo>
                <a:lnTo>
                  <a:pt x="0" y="0"/>
                </a:ln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75" name="Freeform: Shape 74">
            <a:extLst>
              <a:ext uri="{FF2B5EF4-FFF2-40B4-BE49-F238E27FC236}">
                <a16:creationId xmlns:a16="http://schemas.microsoft.com/office/drawing/2014/main" id="{20405D95-2138-40A6-A919-9C9EB54B5A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4626" y="217714"/>
            <a:ext cx="7424357" cy="6640286"/>
          </a:xfrm>
          <a:custGeom>
            <a:avLst/>
            <a:gdLst>
              <a:gd name="connsiteX0" fmla="*/ 6352331 w 6968018"/>
              <a:gd name="connsiteY0" fmla="*/ 0 h 6643444"/>
              <a:gd name="connsiteX1" fmla="*/ 6968018 w 6968018"/>
              <a:gd name="connsiteY1" fmla="*/ 6643444 h 6643444"/>
              <a:gd name="connsiteX2" fmla="*/ 561128 w 6968018"/>
              <a:gd name="connsiteY2" fmla="*/ 6643444 h 6643444"/>
              <a:gd name="connsiteX3" fmla="*/ 0 w 6968018"/>
              <a:gd name="connsiteY3" fmla="*/ 588709 h 6643444"/>
            </a:gdLst>
            <a:ahLst/>
            <a:cxnLst>
              <a:cxn ang="0">
                <a:pos x="connsiteX0" y="connsiteY0"/>
              </a:cxn>
              <a:cxn ang="0">
                <a:pos x="connsiteX1" y="connsiteY1"/>
              </a:cxn>
              <a:cxn ang="0">
                <a:pos x="connsiteX2" y="connsiteY2"/>
              </a:cxn>
              <a:cxn ang="0">
                <a:pos x="connsiteX3" y="connsiteY3"/>
              </a:cxn>
            </a:cxnLst>
            <a:rect l="l" t="t" r="r" b="b"/>
            <a:pathLst>
              <a:path w="6968018" h="6643444">
                <a:moveTo>
                  <a:pt x="6352331" y="0"/>
                </a:moveTo>
                <a:lnTo>
                  <a:pt x="6968018" y="6643444"/>
                </a:lnTo>
                <a:lnTo>
                  <a:pt x="561128" y="6643444"/>
                </a:lnTo>
                <a:lnTo>
                  <a:pt x="0" y="588709"/>
                </a:lnTo>
                <a:close/>
              </a:path>
            </a:pathLst>
          </a:custGeom>
          <a:solidFill>
            <a:srgbClr val="EFEEE9"/>
          </a:solidFill>
          <a:ln w="12700" cap="flat" cmpd="sng" algn="ctr">
            <a:noFill/>
            <a:prstDash val="solid"/>
            <a:miter lim="800000"/>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a:extLst>
              <a:ext uri="{FF2B5EF4-FFF2-40B4-BE49-F238E27FC236}">
                <a16:creationId xmlns:a16="http://schemas.microsoft.com/office/drawing/2014/main" id="{58A9A8D8-BC38-A74C-8336-44826EB68F7C}"/>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6315" r="15124" b="1"/>
          <a:stretch/>
        </p:blipFill>
        <p:spPr bwMode="auto">
          <a:xfrm>
            <a:off x="356814" y="379444"/>
            <a:ext cx="7115470" cy="6490996"/>
          </a:xfrm>
          <a:custGeom>
            <a:avLst/>
            <a:gdLst/>
            <a:ahLst/>
            <a:cxnLst/>
            <a:rect l="l" t="t" r="r" b="b"/>
            <a:pathLst>
              <a:path w="6647705" h="6461436">
                <a:moveTo>
                  <a:pt x="6004504" y="217"/>
                </a:moveTo>
                <a:cubicBezTo>
                  <a:pt x="6024678" y="-1575"/>
                  <a:pt x="6042004" y="7929"/>
                  <a:pt x="6043316" y="21512"/>
                </a:cubicBezTo>
                <a:lnTo>
                  <a:pt x="6200652" y="1719217"/>
                </a:lnTo>
                <a:lnTo>
                  <a:pt x="6206825" y="1785827"/>
                </a:lnTo>
                <a:lnTo>
                  <a:pt x="6221227" y="1822016"/>
                </a:lnTo>
                <a:cubicBezTo>
                  <a:pt x="6213856" y="1837795"/>
                  <a:pt x="6231996" y="1847154"/>
                  <a:pt x="6237305" y="1858891"/>
                </a:cubicBezTo>
                <a:lnTo>
                  <a:pt x="6245339" y="2011010"/>
                </a:lnTo>
                <a:lnTo>
                  <a:pt x="6243065" y="2066060"/>
                </a:lnTo>
                <a:lnTo>
                  <a:pt x="6238739" y="2104210"/>
                </a:lnTo>
                <a:lnTo>
                  <a:pt x="6237021" y="2111648"/>
                </a:lnTo>
                <a:lnTo>
                  <a:pt x="6259718" y="2356556"/>
                </a:lnTo>
                <a:lnTo>
                  <a:pt x="6264060" y="2374375"/>
                </a:lnTo>
                <a:lnTo>
                  <a:pt x="6267041" y="2435573"/>
                </a:lnTo>
                <a:lnTo>
                  <a:pt x="6271496" y="2444087"/>
                </a:lnTo>
                <a:lnTo>
                  <a:pt x="6647705" y="6461436"/>
                </a:lnTo>
                <a:lnTo>
                  <a:pt x="545408" y="6461436"/>
                </a:lnTo>
                <a:lnTo>
                  <a:pt x="544170" y="6448085"/>
                </a:lnTo>
                <a:lnTo>
                  <a:pt x="533573" y="6434067"/>
                </a:lnTo>
                <a:lnTo>
                  <a:pt x="522439" y="6388375"/>
                </a:lnTo>
                <a:lnTo>
                  <a:pt x="518228" y="6357352"/>
                </a:lnTo>
                <a:lnTo>
                  <a:pt x="518072" y="6352810"/>
                </a:lnTo>
                <a:lnTo>
                  <a:pt x="523971" y="6314577"/>
                </a:lnTo>
                <a:cubicBezTo>
                  <a:pt x="522183" y="6313865"/>
                  <a:pt x="520483" y="6312841"/>
                  <a:pt x="518934" y="6311532"/>
                </a:cubicBezTo>
                <a:lnTo>
                  <a:pt x="513042" y="6300271"/>
                </a:lnTo>
                <a:lnTo>
                  <a:pt x="517740" y="6289716"/>
                </a:lnTo>
                <a:lnTo>
                  <a:pt x="523418" y="6241814"/>
                </a:lnTo>
                <a:lnTo>
                  <a:pt x="523922" y="6229603"/>
                </a:lnTo>
                <a:lnTo>
                  <a:pt x="67" y="577048"/>
                </a:lnTo>
                <a:cubicBezTo>
                  <a:pt x="-1138" y="563427"/>
                  <a:pt x="14205" y="550882"/>
                  <a:pt x="34408" y="548975"/>
                </a:cubicBezTo>
                <a:cubicBezTo>
                  <a:pt x="2024440" y="366055"/>
                  <a:pt x="4014473" y="183136"/>
                  <a:pt x="6004504" y="217"/>
                </a:cubicBez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0EDAAACB-DD8C-CC49-8AD9-7B284320EA58}"/>
              </a:ext>
            </a:extLst>
          </p:cNvPr>
          <p:cNvSpPr>
            <a:spLocks noGrp="1"/>
          </p:cNvSpPr>
          <p:nvPr>
            <p:ph type="title"/>
          </p:nvPr>
        </p:nvSpPr>
        <p:spPr>
          <a:xfrm>
            <a:off x="5849257" y="709450"/>
            <a:ext cx="5542642" cy="1725632"/>
          </a:xfrm>
        </p:spPr>
        <p:txBody>
          <a:bodyPr anchor="ctr">
            <a:normAutofit/>
          </a:bodyPr>
          <a:lstStyle/>
          <a:p>
            <a:r>
              <a:rPr lang="en-US" dirty="0"/>
              <a:t>Five features of the Lord Krishna</a:t>
            </a:r>
          </a:p>
        </p:txBody>
      </p:sp>
      <p:sp>
        <p:nvSpPr>
          <p:cNvPr id="3" name="Content Placeholder 2">
            <a:extLst>
              <a:ext uri="{FF2B5EF4-FFF2-40B4-BE49-F238E27FC236}">
                <a16:creationId xmlns:a16="http://schemas.microsoft.com/office/drawing/2014/main" id="{C1587D2C-5F16-794E-9BAE-5A7E4F76EA7E}"/>
              </a:ext>
            </a:extLst>
          </p:cNvPr>
          <p:cNvSpPr>
            <a:spLocks noGrp="1"/>
          </p:cNvSpPr>
          <p:nvPr>
            <p:ph idx="1"/>
          </p:nvPr>
        </p:nvSpPr>
        <p:spPr>
          <a:xfrm>
            <a:off x="7931021" y="2810013"/>
            <a:ext cx="3460880" cy="3531151"/>
          </a:xfrm>
        </p:spPr>
        <p:txBody>
          <a:bodyPr anchor="ctr">
            <a:normAutofit/>
          </a:bodyPr>
          <a:lstStyle/>
          <a:p>
            <a:pPr lvl="1"/>
            <a:r>
              <a:rPr lang="en-US" dirty="0"/>
              <a:t>Devotee – Sri </a:t>
            </a:r>
            <a:r>
              <a:rPr lang="en-US" dirty="0" err="1"/>
              <a:t>Caitanya</a:t>
            </a:r>
            <a:r>
              <a:rPr lang="en-US" dirty="0"/>
              <a:t> </a:t>
            </a:r>
            <a:r>
              <a:rPr lang="en-US" dirty="0" err="1"/>
              <a:t>Mahaprabhu</a:t>
            </a:r>
            <a:endParaRPr lang="en-US" dirty="0"/>
          </a:p>
          <a:p>
            <a:pPr lvl="1"/>
            <a:r>
              <a:rPr lang="en-US" dirty="0"/>
              <a:t>Devotional incarnation – Sri </a:t>
            </a:r>
            <a:r>
              <a:rPr lang="en-US" dirty="0" err="1"/>
              <a:t>Advaita</a:t>
            </a:r>
            <a:r>
              <a:rPr lang="en-US" dirty="0"/>
              <a:t> Acharya</a:t>
            </a:r>
          </a:p>
          <a:p>
            <a:pPr lvl="1"/>
            <a:r>
              <a:rPr lang="en-US" dirty="0"/>
              <a:t>Devotional manifestation – Sri </a:t>
            </a:r>
            <a:r>
              <a:rPr lang="en-US" dirty="0" err="1"/>
              <a:t>Nityananda</a:t>
            </a:r>
            <a:r>
              <a:rPr lang="en-US" dirty="0"/>
              <a:t> Rama</a:t>
            </a:r>
          </a:p>
          <a:p>
            <a:pPr lvl="1"/>
            <a:r>
              <a:rPr lang="en-US" dirty="0"/>
              <a:t>Pure devotee – Sri </a:t>
            </a:r>
            <a:r>
              <a:rPr lang="en-US" dirty="0" err="1"/>
              <a:t>Srivasa</a:t>
            </a:r>
            <a:r>
              <a:rPr lang="en-US" dirty="0"/>
              <a:t> Thakur</a:t>
            </a:r>
          </a:p>
          <a:p>
            <a:pPr lvl="1"/>
            <a:r>
              <a:rPr lang="en-US" dirty="0"/>
              <a:t>Devotional energy – Sri </a:t>
            </a:r>
            <a:r>
              <a:rPr lang="en-US" dirty="0" err="1"/>
              <a:t>Gadadhara</a:t>
            </a:r>
            <a:r>
              <a:rPr lang="en-US" dirty="0"/>
              <a:t> Pandita</a:t>
            </a:r>
          </a:p>
          <a:p>
            <a:pPr marL="0" indent="0">
              <a:buNone/>
            </a:pPr>
            <a:endParaRPr lang="en-US" dirty="0"/>
          </a:p>
        </p:txBody>
      </p:sp>
      <p:sp>
        <p:nvSpPr>
          <p:cNvPr id="11" name="TextBox 10">
            <a:extLst>
              <a:ext uri="{FF2B5EF4-FFF2-40B4-BE49-F238E27FC236}">
                <a16:creationId xmlns:a16="http://schemas.microsoft.com/office/drawing/2014/main" id="{EED6CF2F-F950-F444-A621-F05C26D1CAB9}"/>
              </a:ext>
            </a:extLst>
          </p:cNvPr>
          <p:cNvSpPr txBox="1"/>
          <p:nvPr/>
        </p:nvSpPr>
        <p:spPr>
          <a:xfrm>
            <a:off x="2280745" y="5894724"/>
            <a:ext cx="5044965" cy="646331"/>
          </a:xfrm>
          <a:prstGeom prst="rect">
            <a:avLst/>
          </a:prstGeom>
          <a:noFill/>
        </p:spPr>
        <p:txBody>
          <a:bodyPr wrap="square">
            <a:spAutoFit/>
          </a:bodyPr>
          <a:lstStyle/>
          <a:p>
            <a:r>
              <a:rPr lang="en-US" b="1" i="0" dirty="0">
                <a:solidFill>
                  <a:schemeClr val="tx1">
                    <a:lumMod val="95000"/>
                  </a:schemeClr>
                </a:solidFill>
                <a:effectLst/>
                <a:latin typeface="Quicksand"/>
              </a:rPr>
              <a:t>(</a:t>
            </a:r>
            <a:r>
              <a:rPr lang="en-US" b="1" i="0" dirty="0" err="1">
                <a:solidFill>
                  <a:schemeClr val="tx1">
                    <a:lumMod val="95000"/>
                  </a:schemeClr>
                </a:solidFill>
                <a:effectLst/>
                <a:latin typeface="Quicksand"/>
              </a:rPr>
              <a:t>jaya</a:t>
            </a:r>
            <a:r>
              <a:rPr lang="en-US" b="1" i="0" dirty="0">
                <a:solidFill>
                  <a:schemeClr val="tx1">
                    <a:lumMod val="95000"/>
                  </a:schemeClr>
                </a:solidFill>
                <a:effectLst/>
                <a:latin typeface="Quicksand"/>
              </a:rPr>
              <a:t>) sri-</a:t>
            </a:r>
            <a:r>
              <a:rPr lang="en-US" b="1" i="0" dirty="0" err="1">
                <a:solidFill>
                  <a:schemeClr val="tx1">
                    <a:lumMod val="95000"/>
                  </a:schemeClr>
                </a:solidFill>
                <a:effectLst/>
                <a:latin typeface="Quicksand"/>
              </a:rPr>
              <a:t>krsna</a:t>
            </a:r>
            <a:r>
              <a:rPr lang="en-US" b="1" i="0" dirty="0">
                <a:solidFill>
                  <a:schemeClr val="tx1">
                    <a:lumMod val="95000"/>
                  </a:schemeClr>
                </a:solidFill>
                <a:effectLst/>
                <a:latin typeface="Quicksand"/>
              </a:rPr>
              <a:t>-</a:t>
            </a:r>
            <a:r>
              <a:rPr lang="en-US" b="1" i="0" dirty="0" err="1">
                <a:solidFill>
                  <a:schemeClr val="tx1">
                    <a:lumMod val="95000"/>
                  </a:schemeClr>
                </a:solidFill>
                <a:effectLst/>
                <a:latin typeface="Quicksand"/>
              </a:rPr>
              <a:t>caitanya</a:t>
            </a:r>
            <a:r>
              <a:rPr lang="en-US" b="1" i="0" dirty="0">
                <a:solidFill>
                  <a:schemeClr val="tx1">
                    <a:lumMod val="95000"/>
                  </a:schemeClr>
                </a:solidFill>
                <a:effectLst/>
                <a:latin typeface="Quicksand"/>
              </a:rPr>
              <a:t> prabhu </a:t>
            </a:r>
            <a:r>
              <a:rPr lang="en-US" b="1" i="0" dirty="0" err="1">
                <a:solidFill>
                  <a:schemeClr val="tx1">
                    <a:lumMod val="95000"/>
                  </a:schemeClr>
                </a:solidFill>
                <a:effectLst/>
                <a:latin typeface="Quicksand"/>
              </a:rPr>
              <a:t>nityananda</a:t>
            </a:r>
            <a:br>
              <a:rPr lang="en-US" b="1" dirty="0">
                <a:solidFill>
                  <a:schemeClr val="tx1">
                    <a:lumMod val="95000"/>
                  </a:schemeClr>
                </a:solidFill>
              </a:rPr>
            </a:br>
            <a:r>
              <a:rPr lang="en-US" b="1" i="0" dirty="0">
                <a:solidFill>
                  <a:schemeClr val="tx1">
                    <a:lumMod val="95000"/>
                  </a:schemeClr>
                </a:solidFill>
                <a:effectLst/>
                <a:latin typeface="Quicksand"/>
              </a:rPr>
              <a:t>sri-</a:t>
            </a:r>
            <a:r>
              <a:rPr lang="en-US" b="1" i="0" dirty="0" err="1">
                <a:solidFill>
                  <a:schemeClr val="tx1">
                    <a:lumMod val="95000"/>
                  </a:schemeClr>
                </a:solidFill>
                <a:effectLst/>
                <a:latin typeface="Quicksand"/>
              </a:rPr>
              <a:t>advaita</a:t>
            </a:r>
            <a:r>
              <a:rPr lang="en-US" b="1" i="0" dirty="0">
                <a:solidFill>
                  <a:schemeClr val="tx1">
                    <a:lumMod val="95000"/>
                  </a:schemeClr>
                </a:solidFill>
                <a:effectLst/>
                <a:latin typeface="Quicksand"/>
              </a:rPr>
              <a:t> </a:t>
            </a:r>
            <a:r>
              <a:rPr lang="en-US" b="1" i="0" dirty="0" err="1">
                <a:solidFill>
                  <a:schemeClr val="tx1">
                    <a:lumMod val="95000"/>
                  </a:schemeClr>
                </a:solidFill>
                <a:effectLst/>
                <a:latin typeface="Quicksand"/>
              </a:rPr>
              <a:t>gadadhara</a:t>
            </a:r>
            <a:r>
              <a:rPr lang="en-US" b="1" i="0" dirty="0">
                <a:solidFill>
                  <a:schemeClr val="tx1">
                    <a:lumMod val="95000"/>
                  </a:schemeClr>
                </a:solidFill>
                <a:effectLst/>
                <a:latin typeface="Quicksand"/>
              </a:rPr>
              <a:t> </a:t>
            </a:r>
            <a:r>
              <a:rPr lang="en-US" b="1" i="0" dirty="0" err="1">
                <a:solidFill>
                  <a:schemeClr val="tx1">
                    <a:lumMod val="95000"/>
                  </a:schemeClr>
                </a:solidFill>
                <a:effectLst/>
                <a:latin typeface="Quicksand"/>
              </a:rPr>
              <a:t>srivasadi</a:t>
            </a:r>
            <a:r>
              <a:rPr lang="en-US" b="1" i="0" dirty="0">
                <a:solidFill>
                  <a:schemeClr val="tx1">
                    <a:lumMod val="95000"/>
                  </a:schemeClr>
                </a:solidFill>
                <a:effectLst/>
                <a:latin typeface="Quicksand"/>
              </a:rPr>
              <a:t>-</a:t>
            </a:r>
            <a:r>
              <a:rPr lang="en-US" b="1" i="0" dirty="0" err="1">
                <a:solidFill>
                  <a:schemeClr val="tx1">
                    <a:lumMod val="95000"/>
                  </a:schemeClr>
                </a:solidFill>
                <a:effectLst/>
                <a:latin typeface="Quicksand"/>
              </a:rPr>
              <a:t>gaura</a:t>
            </a:r>
            <a:r>
              <a:rPr lang="en-US" b="1" i="0" dirty="0">
                <a:solidFill>
                  <a:schemeClr val="tx1">
                    <a:lumMod val="95000"/>
                  </a:schemeClr>
                </a:solidFill>
                <a:effectLst/>
                <a:latin typeface="Quicksand"/>
              </a:rPr>
              <a:t>-bhakta-</a:t>
            </a:r>
            <a:r>
              <a:rPr lang="en-US" b="1" i="0" dirty="0" err="1">
                <a:solidFill>
                  <a:schemeClr val="tx1">
                    <a:lumMod val="95000"/>
                  </a:schemeClr>
                </a:solidFill>
                <a:effectLst/>
                <a:latin typeface="Quicksand"/>
              </a:rPr>
              <a:t>vrnda</a:t>
            </a:r>
            <a:endParaRPr lang="en-US" b="1" dirty="0">
              <a:solidFill>
                <a:schemeClr val="tx1">
                  <a:lumMod val="95000"/>
                </a:schemeClr>
              </a:solidFill>
            </a:endParaRPr>
          </a:p>
        </p:txBody>
      </p:sp>
    </p:spTree>
    <p:extLst>
      <p:ext uri="{BB962C8B-B14F-4D97-AF65-F5344CB8AC3E}">
        <p14:creationId xmlns:p14="http://schemas.microsoft.com/office/powerpoint/2010/main" val="312951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F9DBEC-B709-9347-AE1D-5413EB1503DC}"/>
              </a:ext>
            </a:extLst>
          </p:cNvPr>
          <p:cNvSpPr>
            <a:spLocks noGrp="1"/>
          </p:cNvSpPr>
          <p:nvPr>
            <p:ph type="title"/>
          </p:nvPr>
        </p:nvSpPr>
        <p:spPr/>
        <p:txBody>
          <a:bodyPr/>
          <a:lstStyle/>
          <a:p>
            <a:r>
              <a:rPr lang="en-US" dirty="0"/>
              <a:t>Importance of Hearing </a:t>
            </a:r>
          </a:p>
        </p:txBody>
      </p:sp>
      <p:sp>
        <p:nvSpPr>
          <p:cNvPr id="3" name="Content Placeholder 2">
            <a:extLst>
              <a:ext uri="{FF2B5EF4-FFF2-40B4-BE49-F238E27FC236}">
                <a16:creationId xmlns:a16="http://schemas.microsoft.com/office/drawing/2014/main" id="{FC3E3009-3B7C-ED44-9D5D-BF1711D2EE37}"/>
              </a:ext>
            </a:extLst>
          </p:cNvPr>
          <p:cNvSpPr>
            <a:spLocks noGrp="1"/>
          </p:cNvSpPr>
          <p:nvPr>
            <p:ph idx="1"/>
          </p:nvPr>
        </p:nvSpPr>
        <p:spPr/>
        <p:txBody>
          <a:bodyPr>
            <a:normAutofit fontScale="92500"/>
          </a:bodyPr>
          <a:lstStyle/>
          <a:p>
            <a:r>
              <a:rPr lang="en-US" b="1" dirty="0"/>
              <a:t>Those persons who are materially engrossed, being blind to the knowledge of ultimate truth, have many subject matters for hearing in human society, O Emperor. – </a:t>
            </a:r>
            <a:r>
              <a:rPr lang="en-US" b="1" dirty="0">
                <a:hlinkClick r:id="rId2"/>
              </a:rPr>
              <a:t>SB 2.1.2</a:t>
            </a:r>
            <a:endParaRPr lang="en-US" dirty="0"/>
          </a:p>
          <a:p>
            <a:r>
              <a:rPr lang="en-US" b="1" dirty="0"/>
              <a:t>Who, other than one who is not a human being, can exist in this world and not be interested in the ultimate goal of life? Who can refuse the nectar of narrations about the Personality of Godhead’s activities, which by itself can deliver one from all material pangs? -</a:t>
            </a:r>
            <a:r>
              <a:rPr lang="en-US" dirty="0"/>
              <a:t> </a:t>
            </a:r>
            <a:r>
              <a:rPr lang="en-US" dirty="0">
                <a:hlinkClick r:id="rId3"/>
              </a:rPr>
              <a:t>SB 3.13.50</a:t>
            </a:r>
            <a:endParaRPr lang="en-US" dirty="0"/>
          </a:p>
          <a:p>
            <a:r>
              <a:rPr lang="en-US" b="1" dirty="0"/>
              <a:t>Glorification of the Supreme Personality of Godhead is performed in the </a:t>
            </a:r>
            <a:r>
              <a:rPr lang="en-US" b="1" dirty="0" err="1"/>
              <a:t>paramparā</a:t>
            </a:r>
            <a:r>
              <a:rPr lang="en-US" b="1" dirty="0"/>
              <a:t> system, that is, it is conveyed from the spiritual master to disciple. Such glorification is relished by those no longer interested in the false, temporary glorification of this cosmic manifestation. Descriptions of the Lord are the right medicine for the conditioned soul undergoing repeated birth and death. Therefore, who will cease hearing such glorification of the Lord except a butcher or one who is killing his own self? – </a:t>
            </a:r>
            <a:r>
              <a:rPr lang="en-US" b="1" dirty="0">
                <a:hlinkClick r:id="rId4"/>
              </a:rPr>
              <a:t>SB 10.1.4</a:t>
            </a:r>
            <a:endParaRPr lang="en-US" b="1" dirty="0"/>
          </a:p>
        </p:txBody>
      </p:sp>
    </p:spTree>
    <p:extLst>
      <p:ext uri="{BB962C8B-B14F-4D97-AF65-F5344CB8AC3E}">
        <p14:creationId xmlns:p14="http://schemas.microsoft.com/office/powerpoint/2010/main" val="18416220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64B11-B843-D040-96E2-5D8C36702404}"/>
              </a:ext>
            </a:extLst>
          </p:cNvPr>
          <p:cNvSpPr>
            <a:spLocks noGrp="1"/>
          </p:cNvSpPr>
          <p:nvPr>
            <p:ph type="title"/>
          </p:nvPr>
        </p:nvSpPr>
        <p:spPr>
          <a:xfrm>
            <a:off x="6361758" y="721744"/>
            <a:ext cx="5032572" cy="1706584"/>
          </a:xfrm>
        </p:spPr>
        <p:txBody>
          <a:bodyPr anchor="ctr">
            <a:normAutofit/>
          </a:bodyPr>
          <a:lstStyle/>
          <a:p>
            <a:r>
              <a:rPr lang="en-US" dirty="0"/>
              <a:t>All Glories to </a:t>
            </a:r>
            <a:r>
              <a:rPr lang="en-US" dirty="0" err="1"/>
              <a:t>Panca</a:t>
            </a:r>
            <a:r>
              <a:rPr lang="en-US" dirty="0"/>
              <a:t> </a:t>
            </a:r>
            <a:r>
              <a:rPr lang="en-US" dirty="0" err="1"/>
              <a:t>tatva</a:t>
            </a:r>
            <a:endParaRPr lang="en-US" dirty="0"/>
          </a:p>
        </p:txBody>
      </p:sp>
      <p:sp>
        <p:nvSpPr>
          <p:cNvPr id="3" name="Content Placeholder 2">
            <a:extLst>
              <a:ext uri="{FF2B5EF4-FFF2-40B4-BE49-F238E27FC236}">
                <a16:creationId xmlns:a16="http://schemas.microsoft.com/office/drawing/2014/main" id="{52F298D1-29C1-6240-9EBC-507570E437F8}"/>
              </a:ext>
            </a:extLst>
          </p:cNvPr>
          <p:cNvSpPr>
            <a:spLocks noGrp="1"/>
          </p:cNvSpPr>
          <p:nvPr>
            <p:ph idx="1"/>
          </p:nvPr>
        </p:nvSpPr>
        <p:spPr>
          <a:xfrm>
            <a:off x="6361760" y="2821664"/>
            <a:ext cx="5032572" cy="3502936"/>
          </a:xfrm>
        </p:spPr>
        <p:txBody>
          <a:bodyPr>
            <a:normAutofit/>
          </a:bodyPr>
          <a:lstStyle/>
          <a:p>
            <a:r>
              <a:rPr lang="en-US" i="1" dirty="0" err="1"/>
              <a:t>jaya</a:t>
            </a:r>
            <a:r>
              <a:rPr lang="en-US" i="1" dirty="0"/>
              <a:t> </a:t>
            </a:r>
            <a:r>
              <a:rPr lang="en-US" i="1" dirty="0" err="1"/>
              <a:t>jaya</a:t>
            </a:r>
            <a:r>
              <a:rPr lang="en-US" i="1" dirty="0"/>
              <a:t> </a:t>
            </a:r>
            <a:r>
              <a:rPr lang="en-US" i="1" dirty="0" err="1"/>
              <a:t>śrī-caitanya</a:t>
            </a:r>
            <a:r>
              <a:rPr lang="en-US" i="1" dirty="0"/>
              <a:t> </a:t>
            </a:r>
            <a:r>
              <a:rPr lang="en-US" i="1" dirty="0" err="1"/>
              <a:t>jaya</a:t>
            </a:r>
            <a:r>
              <a:rPr lang="en-US" i="1" dirty="0"/>
              <a:t> </a:t>
            </a:r>
            <a:r>
              <a:rPr lang="en-US" i="1" dirty="0" err="1"/>
              <a:t>nityānanda</a:t>
            </a:r>
            <a:br>
              <a:rPr lang="en-US" i="1" dirty="0"/>
            </a:br>
            <a:r>
              <a:rPr lang="en-US" i="1" dirty="0" err="1"/>
              <a:t>jayādvaita-candra</a:t>
            </a:r>
            <a:r>
              <a:rPr lang="en-US" i="1" dirty="0"/>
              <a:t> </a:t>
            </a:r>
            <a:r>
              <a:rPr lang="en-US" i="1" dirty="0" err="1"/>
              <a:t>jaya</a:t>
            </a:r>
            <a:r>
              <a:rPr lang="en-US" i="1" dirty="0"/>
              <a:t> </a:t>
            </a:r>
            <a:r>
              <a:rPr lang="en-US" i="1" dirty="0" err="1"/>
              <a:t>gaura</a:t>
            </a:r>
            <a:r>
              <a:rPr lang="en-US" i="1" dirty="0"/>
              <a:t>-bhakta-</a:t>
            </a:r>
            <a:r>
              <a:rPr lang="en-US" i="1" dirty="0" err="1"/>
              <a:t>vṛnda</a:t>
            </a:r>
            <a:endParaRPr lang="en-US" i="1" dirty="0"/>
          </a:p>
          <a:p>
            <a:r>
              <a:rPr lang="en-US" b="1" dirty="0"/>
              <a:t>Glory to </a:t>
            </a:r>
            <a:r>
              <a:rPr lang="en-US" b="1" dirty="0" err="1"/>
              <a:t>Śrī</a:t>
            </a:r>
            <a:r>
              <a:rPr lang="en-US" b="1" dirty="0"/>
              <a:t> </a:t>
            </a:r>
            <a:r>
              <a:rPr lang="en-US" b="1" dirty="0" err="1"/>
              <a:t>Caitanya</a:t>
            </a:r>
            <a:r>
              <a:rPr lang="en-US" b="1" dirty="0"/>
              <a:t> and </a:t>
            </a:r>
            <a:r>
              <a:rPr lang="en-US" b="1" dirty="0" err="1"/>
              <a:t>Nityānanda</a:t>
            </a:r>
            <a:r>
              <a:rPr lang="en-US" b="1" dirty="0"/>
              <a:t>! Glory to </a:t>
            </a:r>
            <a:r>
              <a:rPr lang="en-US" b="1" dirty="0" err="1"/>
              <a:t>Advaitacandra</a:t>
            </a:r>
            <a:r>
              <a:rPr lang="en-US" b="1" dirty="0"/>
              <a:t>! And glory to all the devotees of </a:t>
            </a:r>
            <a:r>
              <a:rPr lang="en-US" b="1" dirty="0" err="1"/>
              <a:t>Śrī</a:t>
            </a:r>
            <a:r>
              <a:rPr lang="en-US" b="1" dirty="0"/>
              <a:t> </a:t>
            </a:r>
            <a:r>
              <a:rPr lang="en-US" b="1" dirty="0" err="1"/>
              <a:t>Gaura</a:t>
            </a:r>
            <a:r>
              <a:rPr lang="en-US" b="1" dirty="0"/>
              <a:t> [Lord </a:t>
            </a:r>
            <a:r>
              <a:rPr lang="en-US" b="1" dirty="0" err="1"/>
              <a:t>Caitanya</a:t>
            </a:r>
            <a:r>
              <a:rPr lang="en-US" b="1" dirty="0"/>
              <a:t>]! CC A.18</a:t>
            </a:r>
            <a:endParaRPr lang="en-US" i="1" dirty="0"/>
          </a:p>
          <a:p>
            <a:pPr marL="0" indent="0">
              <a:buNone/>
            </a:pPr>
            <a:endParaRPr lang="en-US" dirty="0"/>
          </a:p>
        </p:txBody>
      </p:sp>
      <p:pic>
        <p:nvPicPr>
          <p:cNvPr id="6146" name="Picture 2" descr="Gadadhara | Sri Caitanya-caritamrta Original 1974 Edition">
            <a:extLst>
              <a:ext uri="{FF2B5EF4-FFF2-40B4-BE49-F238E27FC236}">
                <a16:creationId xmlns:a16="http://schemas.microsoft.com/office/drawing/2014/main" id="{C3D9E005-579C-7A40-A6B3-0B5193755EE8}"/>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rot="21420419">
            <a:off x="443319" y="894895"/>
            <a:ext cx="4775403" cy="56794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29985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ancha Tattva Canvas Art: Krishna Culture">
            <a:extLst>
              <a:ext uri="{FF2B5EF4-FFF2-40B4-BE49-F238E27FC236}">
                <a16:creationId xmlns:a16="http://schemas.microsoft.com/office/drawing/2014/main" id="{2CE6E607-A239-174E-8A20-39B7422E36C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19"/>
          <a:stretch/>
        </p:blipFill>
        <p:spPr bwMode="auto">
          <a:xfrm>
            <a:off x="7697843" y="10"/>
            <a:ext cx="4494157" cy="6202075"/>
          </a:xfrm>
          <a:custGeom>
            <a:avLst/>
            <a:gdLst/>
            <a:ahLst/>
            <a:cxnLst/>
            <a:rect l="l" t="t" r="r" b="b"/>
            <a:pathLst>
              <a:path w="4494157" h="6202085">
                <a:moveTo>
                  <a:pt x="212306" y="0"/>
                </a:moveTo>
                <a:lnTo>
                  <a:pt x="4494157" y="0"/>
                </a:lnTo>
                <a:lnTo>
                  <a:pt x="4494157" y="6202085"/>
                </a:lnTo>
                <a:lnTo>
                  <a:pt x="4001818" y="6184950"/>
                </a:lnTo>
                <a:cubicBezTo>
                  <a:pt x="2350856" y="6127297"/>
                  <a:pt x="699950" y="6068088"/>
                  <a:pt x="35951" y="6041785"/>
                </a:cubicBezTo>
                <a:cubicBezTo>
                  <a:pt x="15395" y="6040950"/>
                  <a:pt x="-645" y="6023705"/>
                  <a:pt x="20" y="6003145"/>
                </a:cubicBez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B745685-5CFE-3948-A128-75D5A74129B5}"/>
              </a:ext>
            </a:extLst>
          </p:cNvPr>
          <p:cNvSpPr>
            <a:spLocks noGrp="1"/>
          </p:cNvSpPr>
          <p:nvPr>
            <p:ph type="title"/>
          </p:nvPr>
        </p:nvSpPr>
        <p:spPr>
          <a:xfrm>
            <a:off x="1219201" y="725469"/>
            <a:ext cx="7143429" cy="1706583"/>
          </a:xfrm>
        </p:spPr>
        <p:txBody>
          <a:bodyPr anchor="ctr">
            <a:normAutofit/>
          </a:bodyPr>
          <a:lstStyle/>
          <a:p>
            <a:r>
              <a:rPr lang="en-US" dirty="0" err="1"/>
              <a:t>Pancha</a:t>
            </a:r>
            <a:r>
              <a:rPr lang="en-US" dirty="0"/>
              <a:t> </a:t>
            </a:r>
            <a:r>
              <a:rPr lang="en-US" dirty="0" err="1"/>
              <a:t>Tatva</a:t>
            </a:r>
            <a:endParaRPr lang="en-US" dirty="0"/>
          </a:p>
        </p:txBody>
      </p:sp>
      <p:sp>
        <p:nvSpPr>
          <p:cNvPr id="3" name="Content Placeholder 2">
            <a:extLst>
              <a:ext uri="{FF2B5EF4-FFF2-40B4-BE49-F238E27FC236}">
                <a16:creationId xmlns:a16="http://schemas.microsoft.com/office/drawing/2014/main" id="{49E1EF59-603B-2A41-B70A-5684FF31B851}"/>
              </a:ext>
            </a:extLst>
          </p:cNvPr>
          <p:cNvSpPr>
            <a:spLocks noGrp="1"/>
          </p:cNvSpPr>
          <p:nvPr>
            <p:ph idx="1"/>
          </p:nvPr>
        </p:nvSpPr>
        <p:spPr>
          <a:xfrm>
            <a:off x="1219200" y="2810013"/>
            <a:ext cx="5666935" cy="3514587"/>
          </a:xfrm>
        </p:spPr>
        <p:txBody>
          <a:bodyPr anchor="ctr">
            <a:normAutofit/>
          </a:bodyPr>
          <a:lstStyle/>
          <a:p>
            <a:endParaRPr lang="en-US" i="1" dirty="0"/>
          </a:p>
          <a:p>
            <a:r>
              <a:rPr lang="en-US" i="1" dirty="0" err="1"/>
              <a:t>pañca-tattvātmakaṁ</a:t>
            </a:r>
            <a:r>
              <a:rPr lang="en-US" i="1" dirty="0"/>
              <a:t> </a:t>
            </a:r>
            <a:r>
              <a:rPr lang="en-US" i="1" dirty="0" err="1"/>
              <a:t>kṛṣṇaṁ</a:t>
            </a:r>
            <a:br>
              <a:rPr lang="en-US" i="1" dirty="0"/>
            </a:br>
            <a:r>
              <a:rPr lang="en-US" i="1" dirty="0"/>
              <a:t>bhakta-</a:t>
            </a:r>
            <a:r>
              <a:rPr lang="en-US" i="1" dirty="0" err="1"/>
              <a:t>rūpa</a:t>
            </a:r>
            <a:r>
              <a:rPr lang="en-US" i="1" dirty="0"/>
              <a:t>-</a:t>
            </a:r>
            <a:r>
              <a:rPr lang="en-US" i="1" dirty="0" err="1"/>
              <a:t>svarūpakam</a:t>
            </a:r>
            <a:br>
              <a:rPr lang="en-US" i="1" dirty="0"/>
            </a:br>
            <a:r>
              <a:rPr lang="en-US" i="1" dirty="0" err="1"/>
              <a:t>bhaktāvatāraṁ</a:t>
            </a:r>
            <a:r>
              <a:rPr lang="en-US" i="1" dirty="0"/>
              <a:t> </a:t>
            </a:r>
            <a:r>
              <a:rPr lang="en-US" i="1" dirty="0" err="1"/>
              <a:t>bhaktākhyaṁ</a:t>
            </a:r>
            <a:br>
              <a:rPr lang="en-US" i="1" dirty="0"/>
            </a:br>
            <a:r>
              <a:rPr lang="en-US" i="1" dirty="0" err="1"/>
              <a:t>namāmi</a:t>
            </a:r>
            <a:r>
              <a:rPr lang="en-US" i="1" dirty="0"/>
              <a:t> bhakta-</a:t>
            </a:r>
            <a:r>
              <a:rPr lang="en-US" i="1" dirty="0" err="1"/>
              <a:t>śaktikam</a:t>
            </a:r>
            <a:endParaRPr lang="en-US" i="1" dirty="0"/>
          </a:p>
          <a:p>
            <a:r>
              <a:rPr lang="en-US" b="1" dirty="0"/>
              <a:t>I offer my </a:t>
            </a:r>
            <a:r>
              <a:rPr lang="en-US" b="1" dirty="0" err="1"/>
              <a:t>obeisances</a:t>
            </a:r>
            <a:r>
              <a:rPr lang="en-US" b="1" dirty="0"/>
              <a:t> unto the Supreme Lord, </a:t>
            </a:r>
            <a:r>
              <a:rPr lang="en-US" b="1" dirty="0" err="1"/>
              <a:t>Kṛṣṇa</a:t>
            </a:r>
            <a:r>
              <a:rPr lang="en-US" b="1" dirty="0"/>
              <a:t>, who is nondifferent from His features as a devotee, devotional incarnation, devotional manifestation, pure devotee and devotional energy. CCA 1.2</a:t>
            </a:r>
          </a:p>
          <a:p>
            <a:pPr marL="0" indent="0">
              <a:buNone/>
            </a:pPr>
            <a:endParaRPr lang="en-US" dirty="0"/>
          </a:p>
        </p:txBody>
      </p:sp>
    </p:spTree>
    <p:extLst>
      <p:ext uri="{BB962C8B-B14F-4D97-AF65-F5344CB8AC3E}">
        <p14:creationId xmlns:p14="http://schemas.microsoft.com/office/powerpoint/2010/main" val="6627939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6965C-0686-4744-A7BD-68FE08EC1065}"/>
              </a:ext>
            </a:extLst>
          </p:cNvPr>
          <p:cNvSpPr>
            <a:spLocks noGrp="1"/>
          </p:cNvSpPr>
          <p:nvPr>
            <p:ph type="title"/>
          </p:nvPr>
        </p:nvSpPr>
        <p:spPr/>
        <p:txBody>
          <a:bodyPr/>
          <a:lstStyle/>
          <a:p>
            <a:r>
              <a:rPr lang="en-US" dirty="0"/>
              <a:t>Prayer unto Lord </a:t>
            </a:r>
            <a:r>
              <a:rPr lang="en-US" dirty="0" err="1"/>
              <a:t>Nityananda</a:t>
            </a:r>
            <a:endParaRPr lang="en-US" dirty="0"/>
          </a:p>
        </p:txBody>
      </p:sp>
      <p:graphicFrame>
        <p:nvGraphicFramePr>
          <p:cNvPr id="13" name="Content Placeholder 2">
            <a:extLst>
              <a:ext uri="{FF2B5EF4-FFF2-40B4-BE49-F238E27FC236}">
                <a16:creationId xmlns:a16="http://schemas.microsoft.com/office/drawing/2014/main" id="{826D107E-63AC-4E9F-9BB2-995E4607E637}"/>
              </a:ext>
            </a:extLst>
          </p:cNvPr>
          <p:cNvGraphicFramePr>
            <a:graphicFrameLocks noGrp="1"/>
          </p:cNvGraphicFramePr>
          <p:nvPr>
            <p:ph idx="1"/>
          </p:nvPr>
        </p:nvGraphicFramePr>
        <p:xfrm>
          <a:off x="1219200" y="2318032"/>
          <a:ext cx="9493250" cy="40065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54840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0AED8F-5F65-4145-AB0D-D3959000991B}"/>
              </a:ext>
            </a:extLst>
          </p:cNvPr>
          <p:cNvSpPr>
            <a:spLocks noGrp="1"/>
          </p:cNvSpPr>
          <p:nvPr>
            <p:ph type="title"/>
          </p:nvPr>
        </p:nvSpPr>
        <p:spPr/>
        <p:txBody>
          <a:bodyPr/>
          <a:lstStyle/>
          <a:p>
            <a:r>
              <a:rPr lang="en-US" dirty="0"/>
              <a:t>Prayers unto Lord </a:t>
            </a:r>
            <a:r>
              <a:rPr lang="en-US" dirty="0" err="1"/>
              <a:t>Nityananda</a:t>
            </a:r>
            <a:r>
              <a:rPr lang="en-US" dirty="0"/>
              <a:t> </a:t>
            </a:r>
          </a:p>
        </p:txBody>
      </p:sp>
      <p:sp>
        <p:nvSpPr>
          <p:cNvPr id="3" name="Content Placeholder 2">
            <a:extLst>
              <a:ext uri="{FF2B5EF4-FFF2-40B4-BE49-F238E27FC236}">
                <a16:creationId xmlns:a16="http://schemas.microsoft.com/office/drawing/2014/main" id="{EC12BAC7-B468-A14E-AE45-09BD3EF11F6F}"/>
              </a:ext>
            </a:extLst>
          </p:cNvPr>
          <p:cNvSpPr>
            <a:spLocks noGrp="1"/>
          </p:cNvSpPr>
          <p:nvPr>
            <p:ph idx="1"/>
          </p:nvPr>
        </p:nvSpPr>
        <p:spPr>
          <a:xfrm>
            <a:off x="672662" y="2039007"/>
            <a:ext cx="11288110" cy="4614041"/>
          </a:xfrm>
        </p:spPr>
        <p:txBody>
          <a:bodyPr>
            <a:normAutofit/>
          </a:bodyPr>
          <a:lstStyle/>
          <a:p>
            <a:r>
              <a:rPr lang="en-US" dirty="0"/>
              <a:t>I offer my full </a:t>
            </a:r>
            <a:r>
              <a:rPr lang="en-US" dirty="0" err="1"/>
              <a:t>obeisances</a:t>
            </a:r>
            <a:r>
              <a:rPr lang="en-US" dirty="0"/>
              <a:t> unto the feet of </a:t>
            </a:r>
            <a:r>
              <a:rPr lang="en-US" dirty="0" err="1"/>
              <a:t>Śrī</a:t>
            </a:r>
            <a:r>
              <a:rPr lang="en-US" dirty="0"/>
              <a:t> </a:t>
            </a:r>
            <a:r>
              <a:rPr lang="en-US" dirty="0" err="1"/>
              <a:t>Nityānanda</a:t>
            </a:r>
            <a:r>
              <a:rPr lang="en-US" dirty="0"/>
              <a:t> </a:t>
            </a:r>
            <a:r>
              <a:rPr lang="en-US" dirty="0" err="1"/>
              <a:t>Rāma</a:t>
            </a:r>
            <a:r>
              <a:rPr lang="en-US" dirty="0"/>
              <a:t>, whose partial representation called </a:t>
            </a:r>
            <a:r>
              <a:rPr lang="en-US" dirty="0" err="1"/>
              <a:t>Kāraṇodakaśāyī</a:t>
            </a:r>
            <a:r>
              <a:rPr lang="en-US" dirty="0"/>
              <a:t> </a:t>
            </a:r>
            <a:r>
              <a:rPr lang="en-US" dirty="0" err="1"/>
              <a:t>Viṣṇu</a:t>
            </a:r>
            <a:r>
              <a:rPr lang="en-US" dirty="0"/>
              <a:t>, lying on the </a:t>
            </a:r>
            <a:r>
              <a:rPr lang="en-US" dirty="0" err="1"/>
              <a:t>Kāraṇa</a:t>
            </a:r>
            <a:r>
              <a:rPr lang="en-US" dirty="0"/>
              <a:t> Ocean, is the original </a:t>
            </a:r>
            <a:r>
              <a:rPr lang="en-US" dirty="0" err="1"/>
              <a:t>puruṣa</a:t>
            </a:r>
            <a:r>
              <a:rPr lang="en-US" dirty="0"/>
              <a:t>, the master of the illusory energy, and the shelter of all the universes.</a:t>
            </a:r>
          </a:p>
          <a:p>
            <a:r>
              <a:rPr lang="en-US" dirty="0"/>
              <a:t>I offer my full </a:t>
            </a:r>
            <a:r>
              <a:rPr lang="en-US" dirty="0" err="1"/>
              <a:t>obeisances</a:t>
            </a:r>
            <a:r>
              <a:rPr lang="en-US" dirty="0"/>
              <a:t> unto the feet of </a:t>
            </a:r>
            <a:r>
              <a:rPr lang="en-US" dirty="0" err="1"/>
              <a:t>Śrī</a:t>
            </a:r>
            <a:r>
              <a:rPr lang="en-US" dirty="0"/>
              <a:t> </a:t>
            </a:r>
            <a:r>
              <a:rPr lang="en-US" dirty="0" err="1"/>
              <a:t>Nityānanda</a:t>
            </a:r>
            <a:r>
              <a:rPr lang="en-US" dirty="0"/>
              <a:t> </a:t>
            </a:r>
            <a:r>
              <a:rPr lang="en-US" dirty="0" err="1"/>
              <a:t>Rāma</a:t>
            </a:r>
            <a:r>
              <a:rPr lang="en-US" dirty="0"/>
              <a:t>, a partial part of whom is </a:t>
            </a:r>
            <a:r>
              <a:rPr lang="en-US" dirty="0" err="1"/>
              <a:t>Garbhodakaśāyī</a:t>
            </a:r>
            <a:r>
              <a:rPr lang="en-US" dirty="0"/>
              <a:t> </a:t>
            </a:r>
            <a:r>
              <a:rPr lang="en-US" dirty="0" err="1"/>
              <a:t>Viṣṇu</a:t>
            </a:r>
            <a:r>
              <a:rPr lang="en-US" dirty="0"/>
              <a:t>. From the navel of </a:t>
            </a:r>
            <a:r>
              <a:rPr lang="en-US" dirty="0" err="1"/>
              <a:t>Garbhodakaśāyī</a:t>
            </a:r>
            <a:r>
              <a:rPr lang="en-US" dirty="0"/>
              <a:t> </a:t>
            </a:r>
            <a:r>
              <a:rPr lang="en-US" dirty="0" err="1"/>
              <a:t>Viṣṇu</a:t>
            </a:r>
            <a:r>
              <a:rPr lang="en-US" dirty="0"/>
              <a:t> sprouts the lotus that is the birthplace of </a:t>
            </a:r>
            <a:r>
              <a:rPr lang="en-US" dirty="0" err="1"/>
              <a:t>Brahmā</a:t>
            </a:r>
            <a:r>
              <a:rPr lang="en-US" dirty="0"/>
              <a:t>, the engineer of the universe. The stem of that lotus is the resting place of the multitude of planets.</a:t>
            </a:r>
          </a:p>
          <a:p>
            <a:r>
              <a:rPr lang="en-US" dirty="0"/>
              <a:t>I offer my respectful </a:t>
            </a:r>
            <a:r>
              <a:rPr lang="en-US" dirty="0" err="1"/>
              <a:t>obeisances</a:t>
            </a:r>
            <a:r>
              <a:rPr lang="en-US" dirty="0"/>
              <a:t> unto the feet of </a:t>
            </a:r>
            <a:r>
              <a:rPr lang="en-US" dirty="0" err="1"/>
              <a:t>Śrī</a:t>
            </a:r>
            <a:r>
              <a:rPr lang="en-US" dirty="0"/>
              <a:t> </a:t>
            </a:r>
            <a:r>
              <a:rPr lang="en-US" dirty="0" err="1"/>
              <a:t>Nityānanda</a:t>
            </a:r>
            <a:r>
              <a:rPr lang="en-US" dirty="0"/>
              <a:t> </a:t>
            </a:r>
            <a:r>
              <a:rPr lang="en-US" dirty="0" err="1"/>
              <a:t>Rāma</a:t>
            </a:r>
            <a:r>
              <a:rPr lang="en-US" dirty="0"/>
              <a:t>, whose secondary part is the </a:t>
            </a:r>
            <a:r>
              <a:rPr lang="en-US" dirty="0" err="1"/>
              <a:t>Viṣṇu</a:t>
            </a:r>
            <a:r>
              <a:rPr lang="en-US" dirty="0"/>
              <a:t> lying in the ocean of milk. That </a:t>
            </a:r>
            <a:r>
              <a:rPr lang="en-US" dirty="0" err="1"/>
              <a:t>Kṣīrodakaśāyī</a:t>
            </a:r>
            <a:r>
              <a:rPr lang="en-US" dirty="0"/>
              <a:t> </a:t>
            </a:r>
            <a:r>
              <a:rPr lang="en-US" dirty="0" err="1"/>
              <a:t>Viṣṇu</a:t>
            </a:r>
            <a:r>
              <a:rPr lang="en-US" dirty="0"/>
              <a:t> is the </a:t>
            </a:r>
            <a:r>
              <a:rPr lang="en-US" dirty="0" err="1"/>
              <a:t>Supersoul</a:t>
            </a:r>
            <a:r>
              <a:rPr lang="en-US" dirty="0"/>
              <a:t> of all living entities and the maintainer of all the universes. </a:t>
            </a:r>
            <a:r>
              <a:rPr lang="en-US" dirty="0" err="1"/>
              <a:t>Śeṣa</a:t>
            </a:r>
            <a:r>
              <a:rPr lang="en-US" dirty="0"/>
              <a:t> </a:t>
            </a:r>
            <a:r>
              <a:rPr lang="en-US" dirty="0" err="1"/>
              <a:t>Nāga</a:t>
            </a:r>
            <a:r>
              <a:rPr lang="en-US" dirty="0"/>
              <a:t> is His further subpart.  </a:t>
            </a:r>
          </a:p>
        </p:txBody>
      </p:sp>
    </p:spTree>
    <p:extLst>
      <p:ext uri="{BB962C8B-B14F-4D97-AF65-F5344CB8AC3E}">
        <p14:creationId xmlns:p14="http://schemas.microsoft.com/office/powerpoint/2010/main" val="7581978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8">
            <a:extLst>
              <a:ext uri="{FF2B5EF4-FFF2-40B4-BE49-F238E27FC236}">
                <a16:creationId xmlns:a16="http://schemas.microsoft.com/office/drawing/2014/main" id="{1441B98B-6E41-475D-97DA-426952893D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0">
            <a:extLst>
              <a:ext uri="{FF2B5EF4-FFF2-40B4-BE49-F238E27FC236}">
                <a16:creationId xmlns:a16="http://schemas.microsoft.com/office/drawing/2014/main" id="{8E479B5C-2CB5-4B9A-901A-FB1FE2E35E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179475"/>
          </a:xfrm>
          <a:custGeom>
            <a:avLst/>
            <a:gdLst>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076 w 12192000"/>
              <a:gd name="connsiteY144" fmla="*/ 1813003 h 2237474"/>
              <a:gd name="connsiteX145" fmla="*/ 4459810 w 12192000"/>
              <a:gd name="connsiteY145" fmla="*/ 1797886 h 2237474"/>
              <a:gd name="connsiteX146" fmla="*/ 4379064 w 12192000"/>
              <a:gd name="connsiteY146" fmla="*/ 1817177 h 2237474"/>
              <a:gd name="connsiteX147" fmla="*/ 4319209 w 12192000"/>
              <a:gd name="connsiteY147" fmla="*/ 1834833 h 2237474"/>
              <a:gd name="connsiteX148" fmla="*/ 4306907 w 12192000"/>
              <a:gd name="connsiteY148" fmla="*/ 1841641 h 2237474"/>
              <a:gd name="connsiteX149" fmla="*/ 4290981 w 12192000"/>
              <a:gd name="connsiteY149" fmla="*/ 1839677 h 2237474"/>
              <a:gd name="connsiteX150" fmla="*/ 4285792 w 12192000"/>
              <a:gd name="connsiteY150" fmla="*/ 1836231 h 2237474"/>
              <a:gd name="connsiteX151" fmla="*/ 4238372 w 12192000"/>
              <a:gd name="connsiteY151" fmla="*/ 1851480 h 2237474"/>
              <a:gd name="connsiteX152" fmla="*/ 4232517 w 12192000"/>
              <a:gd name="connsiteY152" fmla="*/ 1852567 h 2237474"/>
              <a:gd name="connsiteX153" fmla="*/ 4191732 w 12192000"/>
              <a:gd name="connsiteY153" fmla="*/ 1857328 h 2237474"/>
              <a:gd name="connsiteX154" fmla="*/ 4065532 w 12192000"/>
              <a:gd name="connsiteY154" fmla="*/ 1855477 h 2237474"/>
              <a:gd name="connsiteX155" fmla="*/ 4028460 w 12192000"/>
              <a:gd name="connsiteY155" fmla="*/ 1855137 h 2237474"/>
              <a:gd name="connsiteX156" fmla="*/ 4002267 w 12192000"/>
              <a:gd name="connsiteY156" fmla="*/ 1852352 h 2237474"/>
              <a:gd name="connsiteX157" fmla="*/ 3931396 w 12192000"/>
              <a:gd name="connsiteY157" fmla="*/ 1858915 h 2237474"/>
              <a:gd name="connsiteX158" fmla="*/ 3812162 w 12192000"/>
              <a:gd name="connsiteY158" fmla="*/ 1875501 h 2237474"/>
              <a:gd name="connsiteX159" fmla="*/ 3767672 w 12192000"/>
              <a:gd name="connsiteY159" fmla="*/ 1874600 h 2237474"/>
              <a:gd name="connsiteX160" fmla="*/ 3764741 w 12192000"/>
              <a:gd name="connsiteY160" fmla="*/ 1869433 h 2237474"/>
              <a:gd name="connsiteX161" fmla="*/ 3751332 w 12192000"/>
              <a:gd name="connsiteY161" fmla="*/ 1869854 h 2237474"/>
              <a:gd name="connsiteX162" fmla="*/ 3748155 w 12192000"/>
              <a:gd name="connsiteY162" fmla="*/ 1868903 h 2237474"/>
              <a:gd name="connsiteX163" fmla="*/ 3729530 w 12192000"/>
              <a:gd name="connsiteY163" fmla="*/ 1864513 h 2237474"/>
              <a:gd name="connsiteX164" fmla="*/ 3680177 w 12192000"/>
              <a:gd name="connsiteY164" fmla="*/ 1881552 h 2237474"/>
              <a:gd name="connsiteX165" fmla="*/ 3567259 w 12192000"/>
              <a:gd name="connsiteY165" fmla="*/ 1893482 h 2237474"/>
              <a:gd name="connsiteX166" fmla="*/ 3405770 w 12192000"/>
              <a:gd name="connsiteY166" fmla="*/ 1904591 h 2237474"/>
              <a:gd name="connsiteX167" fmla="*/ 3280097 w 12192000"/>
              <a:gd name="connsiteY167" fmla="*/ 1919610 h 2237474"/>
              <a:gd name="connsiteX168" fmla="*/ 3123424 w 12192000"/>
              <a:gd name="connsiteY168" fmla="*/ 1952930 h 2237474"/>
              <a:gd name="connsiteX169" fmla="*/ 3009910 w 12192000"/>
              <a:gd name="connsiteY169" fmla="*/ 1957866 h 2237474"/>
              <a:gd name="connsiteX170" fmla="*/ 2995934 w 12192000"/>
              <a:gd name="connsiteY170" fmla="*/ 1967085 h 2237474"/>
              <a:gd name="connsiteX171" fmla="*/ 2980071 w 12192000"/>
              <a:gd name="connsiteY171" fmla="*/ 1972988 h 2237474"/>
              <a:gd name="connsiteX172" fmla="*/ 2978094 w 12192000"/>
              <a:gd name="connsiteY172" fmla="*/ 1972369 h 2237474"/>
              <a:gd name="connsiteX173" fmla="*/ 2942858 w 12192000"/>
              <a:gd name="connsiteY173" fmla="*/ 1981367 h 2237474"/>
              <a:gd name="connsiteX174" fmla="*/ 2875436 w 12192000"/>
              <a:gd name="connsiteY174" fmla="*/ 1996977 h 2237474"/>
              <a:gd name="connsiteX175" fmla="*/ 2874892 w 12192000"/>
              <a:gd name="connsiteY175" fmla="*/ 1996085 h 2237474"/>
              <a:gd name="connsiteX176" fmla="*/ 2864145 w 12192000"/>
              <a:gd name="connsiteY176" fmla="*/ 1994061 h 2237474"/>
              <a:gd name="connsiteX177" fmla="*/ 2843662 w 12192000"/>
              <a:gd name="connsiteY177" fmla="*/ 1992498 h 2237474"/>
              <a:gd name="connsiteX178" fmla="*/ 2796128 w 12192000"/>
              <a:gd name="connsiteY178" fmla="*/ 1976403 h 2237474"/>
              <a:gd name="connsiteX179" fmla="*/ 2756784 w 12192000"/>
              <a:gd name="connsiteY179" fmla="*/ 1985116 h 2237474"/>
              <a:gd name="connsiteX180" fmla="*/ 2748833 w 12192000"/>
              <a:gd name="connsiteY180" fmla="*/ 1986323 h 2237474"/>
              <a:gd name="connsiteX181" fmla="*/ 2748661 w 12192000"/>
              <a:gd name="connsiteY181" fmla="*/ 1986122 h 2237474"/>
              <a:gd name="connsiteX182" fmla="*/ 2740251 w 12192000"/>
              <a:gd name="connsiteY182" fmla="*/ 1986946 h 2237474"/>
              <a:gd name="connsiteX183" fmla="*/ 2718916 w 12192000"/>
              <a:gd name="connsiteY183" fmla="*/ 1990867 h 2237474"/>
              <a:gd name="connsiteX184" fmla="*/ 2713522 w 12192000"/>
              <a:gd name="connsiteY184" fmla="*/ 1990173 h 2237474"/>
              <a:gd name="connsiteX185" fmla="*/ 2680597 w 12192000"/>
              <a:gd name="connsiteY185" fmla="*/ 1984996 h 2237474"/>
              <a:gd name="connsiteX186" fmla="*/ 2578178 w 12192000"/>
              <a:gd name="connsiteY186" fmla="*/ 1990531 h 2237474"/>
              <a:gd name="connsiteX187" fmla="*/ 2476147 w 12192000"/>
              <a:gd name="connsiteY187" fmla="*/ 1998305 h 2237474"/>
              <a:gd name="connsiteX188" fmla="*/ 2373568 w 12192000"/>
              <a:gd name="connsiteY188" fmla="*/ 2003219 h 2237474"/>
              <a:gd name="connsiteX189" fmla="*/ 2321399 w 12192000"/>
              <a:gd name="connsiteY189" fmla="*/ 1989467 h 2237474"/>
              <a:gd name="connsiteX190" fmla="*/ 2315525 w 12192000"/>
              <a:gd name="connsiteY190" fmla="*/ 1989708 h 2237474"/>
              <a:gd name="connsiteX191" fmla="*/ 2300792 w 12192000"/>
              <a:gd name="connsiteY191" fmla="*/ 1994290 h 2237474"/>
              <a:gd name="connsiteX192" fmla="*/ 2295469 w 12192000"/>
              <a:gd name="connsiteY192" fmla="*/ 1996659 h 2237474"/>
              <a:gd name="connsiteX193" fmla="*/ 2287219 w 12192000"/>
              <a:gd name="connsiteY193" fmla="*/ 1998750 h 2237474"/>
              <a:gd name="connsiteX194" fmla="*/ 2286948 w 12192000"/>
              <a:gd name="connsiteY194" fmla="*/ 1998596 h 2237474"/>
              <a:gd name="connsiteX195" fmla="*/ 2243069 w 12192000"/>
              <a:gd name="connsiteY195" fmla="*/ 2015111 h 2237474"/>
              <a:gd name="connsiteX196" fmla="*/ 2186609 w 12192000"/>
              <a:gd name="connsiteY196" fmla="*/ 2008263 h 2237474"/>
              <a:gd name="connsiteX197" fmla="*/ 2164831 w 12192000"/>
              <a:gd name="connsiteY197" fmla="*/ 2010143 h 2237474"/>
              <a:gd name="connsiteX198" fmla="*/ 2152836 w 12192000"/>
              <a:gd name="connsiteY198" fmla="*/ 2010048 h 2237474"/>
              <a:gd name="connsiteX199" fmla="*/ 2117102 w 12192000"/>
              <a:gd name="connsiteY199" fmla="*/ 2023004 h 2237474"/>
              <a:gd name="connsiteX200" fmla="*/ 2111935 w 12192000"/>
              <a:gd name="connsiteY200" fmla="*/ 2023163 h 2237474"/>
              <a:gd name="connsiteX201" fmla="*/ 2089991 w 12192000"/>
              <a:gd name="connsiteY201" fmla="*/ 2034193 h 2237474"/>
              <a:gd name="connsiteX202" fmla="*/ 2058061 w 12192000"/>
              <a:gd name="connsiteY202" fmla="*/ 2047942 h 2237474"/>
              <a:gd name="connsiteX203" fmla="*/ 2055737 w 12192000"/>
              <a:gd name="connsiteY203" fmla="*/ 2047704 h 2237474"/>
              <a:gd name="connsiteX204" fmla="*/ 2042244 w 12192000"/>
              <a:gd name="connsiteY204" fmla="*/ 2055560 h 2237474"/>
              <a:gd name="connsiteX205" fmla="*/ 1976224 w 12192000"/>
              <a:gd name="connsiteY205" fmla="*/ 2074257 h 2237474"/>
              <a:gd name="connsiteX206" fmla="*/ 1877728 w 12192000"/>
              <a:gd name="connsiteY206" fmla="*/ 2101004 h 2237474"/>
              <a:gd name="connsiteX207" fmla="*/ 1759056 w 12192000"/>
              <a:gd name="connsiteY207" fmla="*/ 2125608 h 2237474"/>
              <a:gd name="connsiteX208" fmla="*/ 1637948 w 12192000"/>
              <a:gd name="connsiteY208" fmla="*/ 2172597 h 2237474"/>
              <a:gd name="connsiteX209" fmla="*/ 1434549 w 12192000"/>
              <a:gd name="connsiteY209" fmla="*/ 2234522 h 2237474"/>
              <a:gd name="connsiteX210" fmla="*/ 1398481 w 12192000"/>
              <a:gd name="connsiteY210" fmla="*/ 2237074 h 2237474"/>
              <a:gd name="connsiteX211" fmla="*/ 1398407 w 12192000"/>
              <a:gd name="connsiteY211" fmla="*/ 2237095 h 2237474"/>
              <a:gd name="connsiteX212" fmla="*/ 1370962 w 12192000"/>
              <a:gd name="connsiteY212" fmla="*/ 2237474 h 2237474"/>
              <a:gd name="connsiteX213" fmla="*/ 1356367 w 12192000"/>
              <a:gd name="connsiteY213" fmla="*/ 2235089 h 2237474"/>
              <a:gd name="connsiteX214" fmla="*/ 1324828 w 12192000"/>
              <a:gd name="connsiteY214" fmla="*/ 2231968 h 2237474"/>
              <a:gd name="connsiteX215" fmla="*/ 1297744 w 12192000"/>
              <a:gd name="connsiteY215" fmla="*/ 2235849 h 2237474"/>
              <a:gd name="connsiteX216" fmla="*/ 1286236 w 12192000"/>
              <a:gd name="connsiteY216" fmla="*/ 2233135 h 2237474"/>
              <a:gd name="connsiteX217" fmla="*/ 1283504 w 12192000"/>
              <a:gd name="connsiteY217" fmla="*/ 2233797 h 2237474"/>
              <a:gd name="connsiteX218" fmla="*/ 1279765 w 12192000"/>
              <a:gd name="connsiteY218" fmla="*/ 2229639 h 2237474"/>
              <a:gd name="connsiteX219" fmla="*/ 1195347 w 12192000"/>
              <a:gd name="connsiteY219" fmla="*/ 2212354 h 2237474"/>
              <a:gd name="connsiteX220" fmla="*/ 970251 w 12192000"/>
              <a:gd name="connsiteY220" fmla="*/ 2221029 h 2237474"/>
              <a:gd name="connsiteX221" fmla="*/ 812914 w 12192000"/>
              <a:gd name="connsiteY221" fmla="*/ 2202752 h 2237474"/>
              <a:gd name="connsiteX222" fmla="*/ 800195 w 12192000"/>
              <a:gd name="connsiteY222" fmla="*/ 2209407 h 2237474"/>
              <a:gd name="connsiteX223" fmla="*/ 784978 w 12192000"/>
              <a:gd name="connsiteY223" fmla="*/ 2212360 h 2237474"/>
              <a:gd name="connsiteX224" fmla="*/ 681987 w 12192000"/>
              <a:gd name="connsiteY224" fmla="*/ 2216757 h 2237474"/>
              <a:gd name="connsiteX225" fmla="*/ 669923 w 12192000"/>
              <a:gd name="connsiteY225" fmla="*/ 2211682 h 2237474"/>
              <a:gd name="connsiteX226" fmla="*/ 648680 w 12192000"/>
              <a:gd name="connsiteY226" fmla="*/ 2206229 h 2237474"/>
              <a:gd name="connsiteX227" fmla="*/ 597225 w 12192000"/>
              <a:gd name="connsiteY227" fmla="*/ 2180999 h 2237474"/>
              <a:gd name="connsiteX228" fmla="*/ 558449 w 12192000"/>
              <a:gd name="connsiteY228" fmla="*/ 2182346 h 2237474"/>
              <a:gd name="connsiteX229" fmla="*/ 550517 w 12192000"/>
              <a:gd name="connsiteY229" fmla="*/ 2182060 h 2237474"/>
              <a:gd name="connsiteX230" fmla="*/ 550309 w 12192000"/>
              <a:gd name="connsiteY230" fmla="*/ 2181825 h 2237474"/>
              <a:gd name="connsiteX231" fmla="*/ 541836 w 12192000"/>
              <a:gd name="connsiteY231" fmla="*/ 2181063 h 2237474"/>
              <a:gd name="connsiteX232" fmla="*/ 536057 w 12192000"/>
              <a:gd name="connsiteY232" fmla="*/ 2181537 h 2237474"/>
              <a:gd name="connsiteX233" fmla="*/ 520671 w 12192000"/>
              <a:gd name="connsiteY233" fmla="*/ 2180980 h 2237474"/>
              <a:gd name="connsiteX234" fmla="*/ 515024 w 12192000"/>
              <a:gd name="connsiteY234" fmla="*/ 2179258 h 2237474"/>
              <a:gd name="connsiteX235" fmla="*/ 512278 w 12192000"/>
              <a:gd name="connsiteY235" fmla="*/ 2176369 h 2237474"/>
              <a:gd name="connsiteX236" fmla="*/ 480419 w 12192000"/>
              <a:gd name="connsiteY236" fmla="*/ 2167807 h 2237474"/>
              <a:gd name="connsiteX237" fmla="*/ 413835 w 12192000"/>
              <a:gd name="connsiteY237" fmla="*/ 2156783 h 2237474"/>
              <a:gd name="connsiteX238" fmla="*/ 376513 w 12192000"/>
              <a:gd name="connsiteY238" fmla="*/ 2154014 h 2237474"/>
              <a:gd name="connsiteX239" fmla="*/ 273386 w 12192000"/>
              <a:gd name="connsiteY239" fmla="*/ 2142551 h 2237474"/>
              <a:gd name="connsiteX240" fmla="*/ 169207 w 12192000"/>
              <a:gd name="connsiteY240" fmla="*/ 2128100 h 2237474"/>
              <a:gd name="connsiteX241" fmla="*/ 93149 w 12192000"/>
              <a:gd name="connsiteY241" fmla="*/ 2105324 h 2237474"/>
              <a:gd name="connsiteX242" fmla="*/ 88109 w 12192000"/>
              <a:gd name="connsiteY242" fmla="*/ 2106704 h 2237474"/>
              <a:gd name="connsiteX243" fmla="*/ 80022 w 12192000"/>
              <a:gd name="connsiteY243" fmla="*/ 2107254 h 2237474"/>
              <a:gd name="connsiteX244" fmla="*/ 79717 w 12192000"/>
              <a:gd name="connsiteY244" fmla="*/ 2107046 h 2237474"/>
              <a:gd name="connsiteX245" fmla="*/ 72352 w 12192000"/>
              <a:gd name="connsiteY245" fmla="*/ 2107991 h 2237474"/>
              <a:gd name="connsiteX246" fmla="*/ 37645 w 12192000"/>
              <a:gd name="connsiteY246" fmla="*/ 2115401 h 2237474"/>
              <a:gd name="connsiteX247" fmla="*/ 4572 w 12192000"/>
              <a:gd name="connsiteY247" fmla="*/ 2111091 h 2237474"/>
              <a:gd name="connsiteX248" fmla="*/ 0 w 12192000"/>
              <a:gd name="connsiteY248" fmla="*/ 2110468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501513 w 12192000"/>
              <a:gd name="connsiteY143" fmla="*/ 1799835 h 2237474"/>
              <a:gd name="connsiteX144" fmla="*/ 4459810 w 12192000"/>
              <a:gd name="connsiteY144" fmla="*/ 1797886 h 2237474"/>
              <a:gd name="connsiteX145" fmla="*/ 4379064 w 12192000"/>
              <a:gd name="connsiteY145" fmla="*/ 1817177 h 2237474"/>
              <a:gd name="connsiteX146" fmla="*/ 4319209 w 12192000"/>
              <a:gd name="connsiteY146" fmla="*/ 1834833 h 2237474"/>
              <a:gd name="connsiteX147" fmla="*/ 4306907 w 12192000"/>
              <a:gd name="connsiteY147" fmla="*/ 1841641 h 2237474"/>
              <a:gd name="connsiteX148" fmla="*/ 4290981 w 12192000"/>
              <a:gd name="connsiteY148" fmla="*/ 1839677 h 2237474"/>
              <a:gd name="connsiteX149" fmla="*/ 4285792 w 12192000"/>
              <a:gd name="connsiteY149" fmla="*/ 1836231 h 2237474"/>
              <a:gd name="connsiteX150" fmla="*/ 4238372 w 12192000"/>
              <a:gd name="connsiteY150" fmla="*/ 1851480 h 2237474"/>
              <a:gd name="connsiteX151" fmla="*/ 4232517 w 12192000"/>
              <a:gd name="connsiteY151" fmla="*/ 1852567 h 2237474"/>
              <a:gd name="connsiteX152" fmla="*/ 4191732 w 12192000"/>
              <a:gd name="connsiteY152" fmla="*/ 1857328 h 2237474"/>
              <a:gd name="connsiteX153" fmla="*/ 4065532 w 12192000"/>
              <a:gd name="connsiteY153" fmla="*/ 1855477 h 2237474"/>
              <a:gd name="connsiteX154" fmla="*/ 4028460 w 12192000"/>
              <a:gd name="connsiteY154" fmla="*/ 1855137 h 2237474"/>
              <a:gd name="connsiteX155" fmla="*/ 4002267 w 12192000"/>
              <a:gd name="connsiteY155" fmla="*/ 1852352 h 2237474"/>
              <a:gd name="connsiteX156" fmla="*/ 3931396 w 12192000"/>
              <a:gd name="connsiteY156" fmla="*/ 1858915 h 2237474"/>
              <a:gd name="connsiteX157" fmla="*/ 3812162 w 12192000"/>
              <a:gd name="connsiteY157" fmla="*/ 1875501 h 2237474"/>
              <a:gd name="connsiteX158" fmla="*/ 3767672 w 12192000"/>
              <a:gd name="connsiteY158" fmla="*/ 1874600 h 2237474"/>
              <a:gd name="connsiteX159" fmla="*/ 3764741 w 12192000"/>
              <a:gd name="connsiteY159" fmla="*/ 1869433 h 2237474"/>
              <a:gd name="connsiteX160" fmla="*/ 3751332 w 12192000"/>
              <a:gd name="connsiteY160" fmla="*/ 1869854 h 2237474"/>
              <a:gd name="connsiteX161" fmla="*/ 3748155 w 12192000"/>
              <a:gd name="connsiteY161" fmla="*/ 1868903 h 2237474"/>
              <a:gd name="connsiteX162" fmla="*/ 3729530 w 12192000"/>
              <a:gd name="connsiteY162" fmla="*/ 1864513 h 2237474"/>
              <a:gd name="connsiteX163" fmla="*/ 3680177 w 12192000"/>
              <a:gd name="connsiteY163" fmla="*/ 1881552 h 2237474"/>
              <a:gd name="connsiteX164" fmla="*/ 3567259 w 12192000"/>
              <a:gd name="connsiteY164" fmla="*/ 1893482 h 2237474"/>
              <a:gd name="connsiteX165" fmla="*/ 3405770 w 12192000"/>
              <a:gd name="connsiteY165" fmla="*/ 1904591 h 2237474"/>
              <a:gd name="connsiteX166" fmla="*/ 3280097 w 12192000"/>
              <a:gd name="connsiteY166" fmla="*/ 1919610 h 2237474"/>
              <a:gd name="connsiteX167" fmla="*/ 3123424 w 12192000"/>
              <a:gd name="connsiteY167" fmla="*/ 1952930 h 2237474"/>
              <a:gd name="connsiteX168" fmla="*/ 3009910 w 12192000"/>
              <a:gd name="connsiteY168" fmla="*/ 1957866 h 2237474"/>
              <a:gd name="connsiteX169" fmla="*/ 2995934 w 12192000"/>
              <a:gd name="connsiteY169" fmla="*/ 1967085 h 2237474"/>
              <a:gd name="connsiteX170" fmla="*/ 2980071 w 12192000"/>
              <a:gd name="connsiteY170" fmla="*/ 1972988 h 2237474"/>
              <a:gd name="connsiteX171" fmla="*/ 2978094 w 12192000"/>
              <a:gd name="connsiteY171" fmla="*/ 1972369 h 2237474"/>
              <a:gd name="connsiteX172" fmla="*/ 2942858 w 12192000"/>
              <a:gd name="connsiteY172" fmla="*/ 1981367 h 2237474"/>
              <a:gd name="connsiteX173" fmla="*/ 2875436 w 12192000"/>
              <a:gd name="connsiteY173" fmla="*/ 1996977 h 2237474"/>
              <a:gd name="connsiteX174" fmla="*/ 2874892 w 12192000"/>
              <a:gd name="connsiteY174" fmla="*/ 1996085 h 2237474"/>
              <a:gd name="connsiteX175" fmla="*/ 2864145 w 12192000"/>
              <a:gd name="connsiteY175" fmla="*/ 1994061 h 2237474"/>
              <a:gd name="connsiteX176" fmla="*/ 2843662 w 12192000"/>
              <a:gd name="connsiteY176" fmla="*/ 1992498 h 2237474"/>
              <a:gd name="connsiteX177" fmla="*/ 2796128 w 12192000"/>
              <a:gd name="connsiteY177" fmla="*/ 1976403 h 2237474"/>
              <a:gd name="connsiteX178" fmla="*/ 2756784 w 12192000"/>
              <a:gd name="connsiteY178" fmla="*/ 1985116 h 2237474"/>
              <a:gd name="connsiteX179" fmla="*/ 2748833 w 12192000"/>
              <a:gd name="connsiteY179" fmla="*/ 1986323 h 2237474"/>
              <a:gd name="connsiteX180" fmla="*/ 2748661 w 12192000"/>
              <a:gd name="connsiteY180" fmla="*/ 1986122 h 2237474"/>
              <a:gd name="connsiteX181" fmla="*/ 2740251 w 12192000"/>
              <a:gd name="connsiteY181" fmla="*/ 1986946 h 2237474"/>
              <a:gd name="connsiteX182" fmla="*/ 2718916 w 12192000"/>
              <a:gd name="connsiteY182" fmla="*/ 1990867 h 2237474"/>
              <a:gd name="connsiteX183" fmla="*/ 2713522 w 12192000"/>
              <a:gd name="connsiteY183" fmla="*/ 1990173 h 2237474"/>
              <a:gd name="connsiteX184" fmla="*/ 2680597 w 12192000"/>
              <a:gd name="connsiteY184" fmla="*/ 1984996 h 2237474"/>
              <a:gd name="connsiteX185" fmla="*/ 2578178 w 12192000"/>
              <a:gd name="connsiteY185" fmla="*/ 1990531 h 2237474"/>
              <a:gd name="connsiteX186" fmla="*/ 2476147 w 12192000"/>
              <a:gd name="connsiteY186" fmla="*/ 1998305 h 2237474"/>
              <a:gd name="connsiteX187" fmla="*/ 2373568 w 12192000"/>
              <a:gd name="connsiteY187" fmla="*/ 2003219 h 2237474"/>
              <a:gd name="connsiteX188" fmla="*/ 2321399 w 12192000"/>
              <a:gd name="connsiteY188" fmla="*/ 1989467 h 2237474"/>
              <a:gd name="connsiteX189" fmla="*/ 2315525 w 12192000"/>
              <a:gd name="connsiteY189" fmla="*/ 1989708 h 2237474"/>
              <a:gd name="connsiteX190" fmla="*/ 2300792 w 12192000"/>
              <a:gd name="connsiteY190" fmla="*/ 1994290 h 2237474"/>
              <a:gd name="connsiteX191" fmla="*/ 2295469 w 12192000"/>
              <a:gd name="connsiteY191" fmla="*/ 1996659 h 2237474"/>
              <a:gd name="connsiteX192" fmla="*/ 2287219 w 12192000"/>
              <a:gd name="connsiteY192" fmla="*/ 1998750 h 2237474"/>
              <a:gd name="connsiteX193" fmla="*/ 2286948 w 12192000"/>
              <a:gd name="connsiteY193" fmla="*/ 1998596 h 2237474"/>
              <a:gd name="connsiteX194" fmla="*/ 2243069 w 12192000"/>
              <a:gd name="connsiteY194" fmla="*/ 2015111 h 2237474"/>
              <a:gd name="connsiteX195" fmla="*/ 2186609 w 12192000"/>
              <a:gd name="connsiteY195" fmla="*/ 2008263 h 2237474"/>
              <a:gd name="connsiteX196" fmla="*/ 2164831 w 12192000"/>
              <a:gd name="connsiteY196" fmla="*/ 2010143 h 2237474"/>
              <a:gd name="connsiteX197" fmla="*/ 2152836 w 12192000"/>
              <a:gd name="connsiteY197" fmla="*/ 2010048 h 2237474"/>
              <a:gd name="connsiteX198" fmla="*/ 2117102 w 12192000"/>
              <a:gd name="connsiteY198" fmla="*/ 2023004 h 2237474"/>
              <a:gd name="connsiteX199" fmla="*/ 2111935 w 12192000"/>
              <a:gd name="connsiteY199" fmla="*/ 2023163 h 2237474"/>
              <a:gd name="connsiteX200" fmla="*/ 2089991 w 12192000"/>
              <a:gd name="connsiteY200" fmla="*/ 2034193 h 2237474"/>
              <a:gd name="connsiteX201" fmla="*/ 2058061 w 12192000"/>
              <a:gd name="connsiteY201" fmla="*/ 2047942 h 2237474"/>
              <a:gd name="connsiteX202" fmla="*/ 2055737 w 12192000"/>
              <a:gd name="connsiteY202" fmla="*/ 2047704 h 2237474"/>
              <a:gd name="connsiteX203" fmla="*/ 2042244 w 12192000"/>
              <a:gd name="connsiteY203" fmla="*/ 2055560 h 2237474"/>
              <a:gd name="connsiteX204" fmla="*/ 1976224 w 12192000"/>
              <a:gd name="connsiteY204" fmla="*/ 2074257 h 2237474"/>
              <a:gd name="connsiteX205" fmla="*/ 1877728 w 12192000"/>
              <a:gd name="connsiteY205" fmla="*/ 2101004 h 2237474"/>
              <a:gd name="connsiteX206" fmla="*/ 1759056 w 12192000"/>
              <a:gd name="connsiteY206" fmla="*/ 2125608 h 2237474"/>
              <a:gd name="connsiteX207" fmla="*/ 1637948 w 12192000"/>
              <a:gd name="connsiteY207" fmla="*/ 2172597 h 2237474"/>
              <a:gd name="connsiteX208" fmla="*/ 1434549 w 12192000"/>
              <a:gd name="connsiteY208" fmla="*/ 2234522 h 2237474"/>
              <a:gd name="connsiteX209" fmla="*/ 1398481 w 12192000"/>
              <a:gd name="connsiteY209" fmla="*/ 2237074 h 2237474"/>
              <a:gd name="connsiteX210" fmla="*/ 1398407 w 12192000"/>
              <a:gd name="connsiteY210" fmla="*/ 2237095 h 2237474"/>
              <a:gd name="connsiteX211" fmla="*/ 1370962 w 12192000"/>
              <a:gd name="connsiteY211" fmla="*/ 2237474 h 2237474"/>
              <a:gd name="connsiteX212" fmla="*/ 1356367 w 12192000"/>
              <a:gd name="connsiteY212" fmla="*/ 2235089 h 2237474"/>
              <a:gd name="connsiteX213" fmla="*/ 1324828 w 12192000"/>
              <a:gd name="connsiteY213" fmla="*/ 2231968 h 2237474"/>
              <a:gd name="connsiteX214" fmla="*/ 1297744 w 12192000"/>
              <a:gd name="connsiteY214" fmla="*/ 2235849 h 2237474"/>
              <a:gd name="connsiteX215" fmla="*/ 1286236 w 12192000"/>
              <a:gd name="connsiteY215" fmla="*/ 2233135 h 2237474"/>
              <a:gd name="connsiteX216" fmla="*/ 1283504 w 12192000"/>
              <a:gd name="connsiteY216" fmla="*/ 2233797 h 2237474"/>
              <a:gd name="connsiteX217" fmla="*/ 1279765 w 12192000"/>
              <a:gd name="connsiteY217" fmla="*/ 2229639 h 2237474"/>
              <a:gd name="connsiteX218" fmla="*/ 1195347 w 12192000"/>
              <a:gd name="connsiteY218" fmla="*/ 2212354 h 2237474"/>
              <a:gd name="connsiteX219" fmla="*/ 970251 w 12192000"/>
              <a:gd name="connsiteY219" fmla="*/ 2221029 h 2237474"/>
              <a:gd name="connsiteX220" fmla="*/ 812914 w 12192000"/>
              <a:gd name="connsiteY220" fmla="*/ 2202752 h 2237474"/>
              <a:gd name="connsiteX221" fmla="*/ 800195 w 12192000"/>
              <a:gd name="connsiteY221" fmla="*/ 2209407 h 2237474"/>
              <a:gd name="connsiteX222" fmla="*/ 784978 w 12192000"/>
              <a:gd name="connsiteY222" fmla="*/ 2212360 h 2237474"/>
              <a:gd name="connsiteX223" fmla="*/ 681987 w 12192000"/>
              <a:gd name="connsiteY223" fmla="*/ 2216757 h 2237474"/>
              <a:gd name="connsiteX224" fmla="*/ 669923 w 12192000"/>
              <a:gd name="connsiteY224" fmla="*/ 2211682 h 2237474"/>
              <a:gd name="connsiteX225" fmla="*/ 648680 w 12192000"/>
              <a:gd name="connsiteY225" fmla="*/ 2206229 h 2237474"/>
              <a:gd name="connsiteX226" fmla="*/ 597225 w 12192000"/>
              <a:gd name="connsiteY226" fmla="*/ 2180999 h 2237474"/>
              <a:gd name="connsiteX227" fmla="*/ 558449 w 12192000"/>
              <a:gd name="connsiteY227" fmla="*/ 2182346 h 2237474"/>
              <a:gd name="connsiteX228" fmla="*/ 550517 w 12192000"/>
              <a:gd name="connsiteY228" fmla="*/ 2182060 h 2237474"/>
              <a:gd name="connsiteX229" fmla="*/ 550309 w 12192000"/>
              <a:gd name="connsiteY229" fmla="*/ 2181825 h 2237474"/>
              <a:gd name="connsiteX230" fmla="*/ 541836 w 12192000"/>
              <a:gd name="connsiteY230" fmla="*/ 2181063 h 2237474"/>
              <a:gd name="connsiteX231" fmla="*/ 536057 w 12192000"/>
              <a:gd name="connsiteY231" fmla="*/ 2181537 h 2237474"/>
              <a:gd name="connsiteX232" fmla="*/ 520671 w 12192000"/>
              <a:gd name="connsiteY232" fmla="*/ 2180980 h 2237474"/>
              <a:gd name="connsiteX233" fmla="*/ 515024 w 12192000"/>
              <a:gd name="connsiteY233" fmla="*/ 2179258 h 2237474"/>
              <a:gd name="connsiteX234" fmla="*/ 512278 w 12192000"/>
              <a:gd name="connsiteY234" fmla="*/ 2176369 h 2237474"/>
              <a:gd name="connsiteX235" fmla="*/ 480419 w 12192000"/>
              <a:gd name="connsiteY235" fmla="*/ 2167807 h 2237474"/>
              <a:gd name="connsiteX236" fmla="*/ 413835 w 12192000"/>
              <a:gd name="connsiteY236" fmla="*/ 2156783 h 2237474"/>
              <a:gd name="connsiteX237" fmla="*/ 376513 w 12192000"/>
              <a:gd name="connsiteY237" fmla="*/ 2154014 h 2237474"/>
              <a:gd name="connsiteX238" fmla="*/ 273386 w 12192000"/>
              <a:gd name="connsiteY238" fmla="*/ 2142551 h 2237474"/>
              <a:gd name="connsiteX239" fmla="*/ 169207 w 12192000"/>
              <a:gd name="connsiteY239" fmla="*/ 2128100 h 2237474"/>
              <a:gd name="connsiteX240" fmla="*/ 93149 w 12192000"/>
              <a:gd name="connsiteY240" fmla="*/ 2105324 h 2237474"/>
              <a:gd name="connsiteX241" fmla="*/ 88109 w 12192000"/>
              <a:gd name="connsiteY241" fmla="*/ 2106704 h 2237474"/>
              <a:gd name="connsiteX242" fmla="*/ 80022 w 12192000"/>
              <a:gd name="connsiteY242" fmla="*/ 2107254 h 2237474"/>
              <a:gd name="connsiteX243" fmla="*/ 79717 w 12192000"/>
              <a:gd name="connsiteY243" fmla="*/ 2107046 h 2237474"/>
              <a:gd name="connsiteX244" fmla="*/ 72352 w 12192000"/>
              <a:gd name="connsiteY244" fmla="*/ 2107991 h 2237474"/>
              <a:gd name="connsiteX245" fmla="*/ 37645 w 12192000"/>
              <a:gd name="connsiteY245" fmla="*/ 2115401 h 2237474"/>
              <a:gd name="connsiteX246" fmla="*/ 4572 w 12192000"/>
              <a:gd name="connsiteY246" fmla="*/ 2111091 h 2237474"/>
              <a:gd name="connsiteX247" fmla="*/ 0 w 12192000"/>
              <a:gd name="connsiteY247" fmla="*/ 2110468 h 2237474"/>
              <a:gd name="connsiteX248" fmla="*/ 0 w 12192000"/>
              <a:gd name="connsiteY2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99949 w 12192000"/>
              <a:gd name="connsiteY117" fmla="*/ 1814490 h 2237474"/>
              <a:gd name="connsiteX118" fmla="*/ 5453307 w 12192000"/>
              <a:gd name="connsiteY118" fmla="*/ 1815450 h 2237474"/>
              <a:gd name="connsiteX119" fmla="*/ 5364192 w 12192000"/>
              <a:gd name="connsiteY119" fmla="*/ 1826074 h 2237474"/>
              <a:gd name="connsiteX120" fmla="*/ 5350380 w 12192000"/>
              <a:gd name="connsiteY120" fmla="*/ 1830891 h 2237474"/>
              <a:gd name="connsiteX121" fmla="*/ 5259633 w 12192000"/>
              <a:gd name="connsiteY121" fmla="*/ 1837160 h 2237474"/>
              <a:gd name="connsiteX122" fmla="*/ 5197513 w 12192000"/>
              <a:gd name="connsiteY122" fmla="*/ 1844718 h 2237474"/>
              <a:gd name="connsiteX123" fmla="*/ 5184170 w 12192000"/>
              <a:gd name="connsiteY123" fmla="*/ 1849402 h 2237474"/>
              <a:gd name="connsiteX124" fmla="*/ 5168852 w 12192000"/>
              <a:gd name="connsiteY124" fmla="*/ 1844846 h 2237474"/>
              <a:gd name="connsiteX125" fmla="*/ 5164370 w 12192000"/>
              <a:gd name="connsiteY125" fmla="*/ 1840597 h 2237474"/>
              <a:gd name="connsiteX126" fmla="*/ 5114927 w 12192000"/>
              <a:gd name="connsiteY126" fmla="*/ 1847827 h 2237474"/>
              <a:gd name="connsiteX127" fmla="*/ 5108970 w 12192000"/>
              <a:gd name="connsiteY127" fmla="*/ 1847935 h 2237474"/>
              <a:gd name="connsiteX128" fmla="*/ 5067961 w 12192000"/>
              <a:gd name="connsiteY128" fmla="*/ 1845917 h 2237474"/>
              <a:gd name="connsiteX129" fmla="*/ 5007075 w 12192000"/>
              <a:gd name="connsiteY129" fmla="*/ 1838626 h 2237474"/>
              <a:gd name="connsiteX130" fmla="*/ 4944087 w 12192000"/>
              <a:gd name="connsiteY130" fmla="*/ 1823332 h 2237474"/>
              <a:gd name="connsiteX131" fmla="*/ 4907662 w 12192000"/>
              <a:gd name="connsiteY131" fmla="*/ 1816900 h 2237474"/>
              <a:gd name="connsiteX132" fmla="*/ 4882386 w 12192000"/>
              <a:gd name="connsiteY132" fmla="*/ 1809844 h 2237474"/>
              <a:gd name="connsiteX133" fmla="*/ 4811440 w 12192000"/>
              <a:gd name="connsiteY133" fmla="*/ 1804655 h 2237474"/>
              <a:gd name="connsiteX134" fmla="*/ 4691075 w 12192000"/>
              <a:gd name="connsiteY134" fmla="*/ 1801389 h 2237474"/>
              <a:gd name="connsiteX135" fmla="*/ 4647449 w 12192000"/>
              <a:gd name="connsiteY135" fmla="*/ 1793181 h 2237474"/>
              <a:gd name="connsiteX136" fmla="*/ 4645504 w 12192000"/>
              <a:gd name="connsiteY136" fmla="*/ 1787606 h 2237474"/>
              <a:gd name="connsiteX137" fmla="*/ 4632229 w 12192000"/>
              <a:gd name="connsiteY137" fmla="*/ 1785815 h 2237474"/>
              <a:gd name="connsiteX138" fmla="*/ 4629273 w 12192000"/>
              <a:gd name="connsiteY138" fmla="*/ 1784355 h 2237474"/>
              <a:gd name="connsiteX139" fmla="*/ 4611738 w 12192000"/>
              <a:gd name="connsiteY139" fmla="*/ 1776964 h 2237474"/>
              <a:gd name="connsiteX140" fmla="*/ 4560070 w 12192000"/>
              <a:gd name="connsiteY140" fmla="*/ 1785640 h 2237474"/>
              <a:gd name="connsiteX141" fmla="*/ 4536503 w 12192000"/>
              <a:gd name="connsiteY141" fmla="*/ 1785334 h 2237474"/>
              <a:gd name="connsiteX142" fmla="*/ 4513724 w 12192000"/>
              <a:gd name="connsiteY142" fmla="*/ 1791996 h 2237474"/>
              <a:gd name="connsiteX143" fmla="*/ 4459810 w 12192000"/>
              <a:gd name="connsiteY143" fmla="*/ 1797886 h 2237474"/>
              <a:gd name="connsiteX144" fmla="*/ 4379064 w 12192000"/>
              <a:gd name="connsiteY144" fmla="*/ 1817177 h 2237474"/>
              <a:gd name="connsiteX145" fmla="*/ 4319209 w 12192000"/>
              <a:gd name="connsiteY145" fmla="*/ 1834833 h 2237474"/>
              <a:gd name="connsiteX146" fmla="*/ 4306907 w 12192000"/>
              <a:gd name="connsiteY146" fmla="*/ 1841641 h 2237474"/>
              <a:gd name="connsiteX147" fmla="*/ 4290981 w 12192000"/>
              <a:gd name="connsiteY147" fmla="*/ 1839677 h 2237474"/>
              <a:gd name="connsiteX148" fmla="*/ 4285792 w 12192000"/>
              <a:gd name="connsiteY148" fmla="*/ 1836231 h 2237474"/>
              <a:gd name="connsiteX149" fmla="*/ 4238372 w 12192000"/>
              <a:gd name="connsiteY149" fmla="*/ 1851480 h 2237474"/>
              <a:gd name="connsiteX150" fmla="*/ 4232517 w 12192000"/>
              <a:gd name="connsiteY150" fmla="*/ 1852567 h 2237474"/>
              <a:gd name="connsiteX151" fmla="*/ 4191732 w 12192000"/>
              <a:gd name="connsiteY151" fmla="*/ 1857328 h 2237474"/>
              <a:gd name="connsiteX152" fmla="*/ 4065532 w 12192000"/>
              <a:gd name="connsiteY152" fmla="*/ 1855477 h 2237474"/>
              <a:gd name="connsiteX153" fmla="*/ 4028460 w 12192000"/>
              <a:gd name="connsiteY153" fmla="*/ 1855137 h 2237474"/>
              <a:gd name="connsiteX154" fmla="*/ 4002267 w 12192000"/>
              <a:gd name="connsiteY154" fmla="*/ 1852352 h 2237474"/>
              <a:gd name="connsiteX155" fmla="*/ 3931396 w 12192000"/>
              <a:gd name="connsiteY155" fmla="*/ 1858915 h 2237474"/>
              <a:gd name="connsiteX156" fmla="*/ 3812162 w 12192000"/>
              <a:gd name="connsiteY156" fmla="*/ 1875501 h 2237474"/>
              <a:gd name="connsiteX157" fmla="*/ 3767672 w 12192000"/>
              <a:gd name="connsiteY157" fmla="*/ 1874600 h 2237474"/>
              <a:gd name="connsiteX158" fmla="*/ 3764741 w 12192000"/>
              <a:gd name="connsiteY158" fmla="*/ 1869433 h 2237474"/>
              <a:gd name="connsiteX159" fmla="*/ 3751332 w 12192000"/>
              <a:gd name="connsiteY159" fmla="*/ 1869854 h 2237474"/>
              <a:gd name="connsiteX160" fmla="*/ 3748155 w 12192000"/>
              <a:gd name="connsiteY160" fmla="*/ 1868903 h 2237474"/>
              <a:gd name="connsiteX161" fmla="*/ 3729530 w 12192000"/>
              <a:gd name="connsiteY161" fmla="*/ 1864513 h 2237474"/>
              <a:gd name="connsiteX162" fmla="*/ 3680177 w 12192000"/>
              <a:gd name="connsiteY162" fmla="*/ 1881552 h 2237474"/>
              <a:gd name="connsiteX163" fmla="*/ 3567259 w 12192000"/>
              <a:gd name="connsiteY163" fmla="*/ 1893482 h 2237474"/>
              <a:gd name="connsiteX164" fmla="*/ 3405770 w 12192000"/>
              <a:gd name="connsiteY164" fmla="*/ 1904591 h 2237474"/>
              <a:gd name="connsiteX165" fmla="*/ 3280097 w 12192000"/>
              <a:gd name="connsiteY165" fmla="*/ 1919610 h 2237474"/>
              <a:gd name="connsiteX166" fmla="*/ 3123424 w 12192000"/>
              <a:gd name="connsiteY166" fmla="*/ 1952930 h 2237474"/>
              <a:gd name="connsiteX167" fmla="*/ 3009910 w 12192000"/>
              <a:gd name="connsiteY167" fmla="*/ 1957866 h 2237474"/>
              <a:gd name="connsiteX168" fmla="*/ 2995934 w 12192000"/>
              <a:gd name="connsiteY168" fmla="*/ 1967085 h 2237474"/>
              <a:gd name="connsiteX169" fmla="*/ 2980071 w 12192000"/>
              <a:gd name="connsiteY169" fmla="*/ 1972988 h 2237474"/>
              <a:gd name="connsiteX170" fmla="*/ 2978094 w 12192000"/>
              <a:gd name="connsiteY170" fmla="*/ 1972369 h 2237474"/>
              <a:gd name="connsiteX171" fmla="*/ 2942858 w 12192000"/>
              <a:gd name="connsiteY171" fmla="*/ 1981367 h 2237474"/>
              <a:gd name="connsiteX172" fmla="*/ 2875436 w 12192000"/>
              <a:gd name="connsiteY172" fmla="*/ 1996977 h 2237474"/>
              <a:gd name="connsiteX173" fmla="*/ 2874892 w 12192000"/>
              <a:gd name="connsiteY173" fmla="*/ 1996085 h 2237474"/>
              <a:gd name="connsiteX174" fmla="*/ 2864145 w 12192000"/>
              <a:gd name="connsiteY174" fmla="*/ 1994061 h 2237474"/>
              <a:gd name="connsiteX175" fmla="*/ 2843662 w 12192000"/>
              <a:gd name="connsiteY175" fmla="*/ 1992498 h 2237474"/>
              <a:gd name="connsiteX176" fmla="*/ 2796128 w 12192000"/>
              <a:gd name="connsiteY176" fmla="*/ 1976403 h 2237474"/>
              <a:gd name="connsiteX177" fmla="*/ 2756784 w 12192000"/>
              <a:gd name="connsiteY177" fmla="*/ 1985116 h 2237474"/>
              <a:gd name="connsiteX178" fmla="*/ 2748833 w 12192000"/>
              <a:gd name="connsiteY178" fmla="*/ 1986323 h 2237474"/>
              <a:gd name="connsiteX179" fmla="*/ 2748661 w 12192000"/>
              <a:gd name="connsiteY179" fmla="*/ 1986122 h 2237474"/>
              <a:gd name="connsiteX180" fmla="*/ 2740251 w 12192000"/>
              <a:gd name="connsiteY180" fmla="*/ 1986946 h 2237474"/>
              <a:gd name="connsiteX181" fmla="*/ 2718916 w 12192000"/>
              <a:gd name="connsiteY181" fmla="*/ 1990867 h 2237474"/>
              <a:gd name="connsiteX182" fmla="*/ 2713522 w 12192000"/>
              <a:gd name="connsiteY182" fmla="*/ 1990173 h 2237474"/>
              <a:gd name="connsiteX183" fmla="*/ 2680597 w 12192000"/>
              <a:gd name="connsiteY183" fmla="*/ 1984996 h 2237474"/>
              <a:gd name="connsiteX184" fmla="*/ 2578178 w 12192000"/>
              <a:gd name="connsiteY184" fmla="*/ 1990531 h 2237474"/>
              <a:gd name="connsiteX185" fmla="*/ 2476147 w 12192000"/>
              <a:gd name="connsiteY185" fmla="*/ 1998305 h 2237474"/>
              <a:gd name="connsiteX186" fmla="*/ 2373568 w 12192000"/>
              <a:gd name="connsiteY186" fmla="*/ 2003219 h 2237474"/>
              <a:gd name="connsiteX187" fmla="*/ 2321399 w 12192000"/>
              <a:gd name="connsiteY187" fmla="*/ 1989467 h 2237474"/>
              <a:gd name="connsiteX188" fmla="*/ 2315525 w 12192000"/>
              <a:gd name="connsiteY188" fmla="*/ 1989708 h 2237474"/>
              <a:gd name="connsiteX189" fmla="*/ 2300792 w 12192000"/>
              <a:gd name="connsiteY189" fmla="*/ 1994290 h 2237474"/>
              <a:gd name="connsiteX190" fmla="*/ 2295469 w 12192000"/>
              <a:gd name="connsiteY190" fmla="*/ 1996659 h 2237474"/>
              <a:gd name="connsiteX191" fmla="*/ 2287219 w 12192000"/>
              <a:gd name="connsiteY191" fmla="*/ 1998750 h 2237474"/>
              <a:gd name="connsiteX192" fmla="*/ 2286948 w 12192000"/>
              <a:gd name="connsiteY192" fmla="*/ 1998596 h 2237474"/>
              <a:gd name="connsiteX193" fmla="*/ 2243069 w 12192000"/>
              <a:gd name="connsiteY193" fmla="*/ 2015111 h 2237474"/>
              <a:gd name="connsiteX194" fmla="*/ 2186609 w 12192000"/>
              <a:gd name="connsiteY194" fmla="*/ 2008263 h 2237474"/>
              <a:gd name="connsiteX195" fmla="*/ 2164831 w 12192000"/>
              <a:gd name="connsiteY195" fmla="*/ 2010143 h 2237474"/>
              <a:gd name="connsiteX196" fmla="*/ 2152836 w 12192000"/>
              <a:gd name="connsiteY196" fmla="*/ 2010048 h 2237474"/>
              <a:gd name="connsiteX197" fmla="*/ 2117102 w 12192000"/>
              <a:gd name="connsiteY197" fmla="*/ 2023004 h 2237474"/>
              <a:gd name="connsiteX198" fmla="*/ 2111935 w 12192000"/>
              <a:gd name="connsiteY198" fmla="*/ 2023163 h 2237474"/>
              <a:gd name="connsiteX199" fmla="*/ 2089991 w 12192000"/>
              <a:gd name="connsiteY199" fmla="*/ 2034193 h 2237474"/>
              <a:gd name="connsiteX200" fmla="*/ 2058061 w 12192000"/>
              <a:gd name="connsiteY200" fmla="*/ 2047942 h 2237474"/>
              <a:gd name="connsiteX201" fmla="*/ 2055737 w 12192000"/>
              <a:gd name="connsiteY201" fmla="*/ 2047704 h 2237474"/>
              <a:gd name="connsiteX202" fmla="*/ 2042244 w 12192000"/>
              <a:gd name="connsiteY202" fmla="*/ 2055560 h 2237474"/>
              <a:gd name="connsiteX203" fmla="*/ 1976224 w 12192000"/>
              <a:gd name="connsiteY203" fmla="*/ 2074257 h 2237474"/>
              <a:gd name="connsiteX204" fmla="*/ 1877728 w 12192000"/>
              <a:gd name="connsiteY204" fmla="*/ 2101004 h 2237474"/>
              <a:gd name="connsiteX205" fmla="*/ 1759056 w 12192000"/>
              <a:gd name="connsiteY205" fmla="*/ 2125608 h 2237474"/>
              <a:gd name="connsiteX206" fmla="*/ 1637948 w 12192000"/>
              <a:gd name="connsiteY206" fmla="*/ 2172597 h 2237474"/>
              <a:gd name="connsiteX207" fmla="*/ 1434549 w 12192000"/>
              <a:gd name="connsiteY207" fmla="*/ 2234522 h 2237474"/>
              <a:gd name="connsiteX208" fmla="*/ 1398481 w 12192000"/>
              <a:gd name="connsiteY208" fmla="*/ 2237074 h 2237474"/>
              <a:gd name="connsiteX209" fmla="*/ 1398407 w 12192000"/>
              <a:gd name="connsiteY209" fmla="*/ 2237095 h 2237474"/>
              <a:gd name="connsiteX210" fmla="*/ 1370962 w 12192000"/>
              <a:gd name="connsiteY210" fmla="*/ 2237474 h 2237474"/>
              <a:gd name="connsiteX211" fmla="*/ 1356367 w 12192000"/>
              <a:gd name="connsiteY211" fmla="*/ 2235089 h 2237474"/>
              <a:gd name="connsiteX212" fmla="*/ 1324828 w 12192000"/>
              <a:gd name="connsiteY212" fmla="*/ 2231968 h 2237474"/>
              <a:gd name="connsiteX213" fmla="*/ 1297744 w 12192000"/>
              <a:gd name="connsiteY213" fmla="*/ 2235849 h 2237474"/>
              <a:gd name="connsiteX214" fmla="*/ 1286236 w 12192000"/>
              <a:gd name="connsiteY214" fmla="*/ 2233135 h 2237474"/>
              <a:gd name="connsiteX215" fmla="*/ 1283504 w 12192000"/>
              <a:gd name="connsiteY215" fmla="*/ 2233797 h 2237474"/>
              <a:gd name="connsiteX216" fmla="*/ 1279765 w 12192000"/>
              <a:gd name="connsiteY216" fmla="*/ 2229639 h 2237474"/>
              <a:gd name="connsiteX217" fmla="*/ 1195347 w 12192000"/>
              <a:gd name="connsiteY217" fmla="*/ 2212354 h 2237474"/>
              <a:gd name="connsiteX218" fmla="*/ 970251 w 12192000"/>
              <a:gd name="connsiteY218" fmla="*/ 2221029 h 2237474"/>
              <a:gd name="connsiteX219" fmla="*/ 812914 w 12192000"/>
              <a:gd name="connsiteY219" fmla="*/ 2202752 h 2237474"/>
              <a:gd name="connsiteX220" fmla="*/ 800195 w 12192000"/>
              <a:gd name="connsiteY220" fmla="*/ 2209407 h 2237474"/>
              <a:gd name="connsiteX221" fmla="*/ 784978 w 12192000"/>
              <a:gd name="connsiteY221" fmla="*/ 2212360 h 2237474"/>
              <a:gd name="connsiteX222" fmla="*/ 681987 w 12192000"/>
              <a:gd name="connsiteY222" fmla="*/ 2216757 h 2237474"/>
              <a:gd name="connsiteX223" fmla="*/ 669923 w 12192000"/>
              <a:gd name="connsiteY223" fmla="*/ 2211682 h 2237474"/>
              <a:gd name="connsiteX224" fmla="*/ 648680 w 12192000"/>
              <a:gd name="connsiteY224" fmla="*/ 2206229 h 2237474"/>
              <a:gd name="connsiteX225" fmla="*/ 597225 w 12192000"/>
              <a:gd name="connsiteY225" fmla="*/ 2180999 h 2237474"/>
              <a:gd name="connsiteX226" fmla="*/ 558449 w 12192000"/>
              <a:gd name="connsiteY226" fmla="*/ 2182346 h 2237474"/>
              <a:gd name="connsiteX227" fmla="*/ 550517 w 12192000"/>
              <a:gd name="connsiteY227" fmla="*/ 2182060 h 2237474"/>
              <a:gd name="connsiteX228" fmla="*/ 550309 w 12192000"/>
              <a:gd name="connsiteY228" fmla="*/ 2181825 h 2237474"/>
              <a:gd name="connsiteX229" fmla="*/ 541836 w 12192000"/>
              <a:gd name="connsiteY229" fmla="*/ 2181063 h 2237474"/>
              <a:gd name="connsiteX230" fmla="*/ 536057 w 12192000"/>
              <a:gd name="connsiteY230" fmla="*/ 2181537 h 2237474"/>
              <a:gd name="connsiteX231" fmla="*/ 520671 w 12192000"/>
              <a:gd name="connsiteY231" fmla="*/ 2180980 h 2237474"/>
              <a:gd name="connsiteX232" fmla="*/ 515024 w 12192000"/>
              <a:gd name="connsiteY232" fmla="*/ 2179258 h 2237474"/>
              <a:gd name="connsiteX233" fmla="*/ 512278 w 12192000"/>
              <a:gd name="connsiteY233" fmla="*/ 2176369 h 2237474"/>
              <a:gd name="connsiteX234" fmla="*/ 480419 w 12192000"/>
              <a:gd name="connsiteY234" fmla="*/ 2167807 h 2237474"/>
              <a:gd name="connsiteX235" fmla="*/ 413835 w 12192000"/>
              <a:gd name="connsiteY235" fmla="*/ 2156783 h 2237474"/>
              <a:gd name="connsiteX236" fmla="*/ 376513 w 12192000"/>
              <a:gd name="connsiteY236" fmla="*/ 2154014 h 2237474"/>
              <a:gd name="connsiteX237" fmla="*/ 273386 w 12192000"/>
              <a:gd name="connsiteY237" fmla="*/ 2142551 h 2237474"/>
              <a:gd name="connsiteX238" fmla="*/ 169207 w 12192000"/>
              <a:gd name="connsiteY238" fmla="*/ 2128100 h 2237474"/>
              <a:gd name="connsiteX239" fmla="*/ 93149 w 12192000"/>
              <a:gd name="connsiteY239" fmla="*/ 2105324 h 2237474"/>
              <a:gd name="connsiteX240" fmla="*/ 88109 w 12192000"/>
              <a:gd name="connsiteY240" fmla="*/ 2106704 h 2237474"/>
              <a:gd name="connsiteX241" fmla="*/ 80022 w 12192000"/>
              <a:gd name="connsiteY241" fmla="*/ 2107254 h 2237474"/>
              <a:gd name="connsiteX242" fmla="*/ 79717 w 12192000"/>
              <a:gd name="connsiteY242" fmla="*/ 2107046 h 2237474"/>
              <a:gd name="connsiteX243" fmla="*/ 72352 w 12192000"/>
              <a:gd name="connsiteY243" fmla="*/ 2107991 h 2237474"/>
              <a:gd name="connsiteX244" fmla="*/ 37645 w 12192000"/>
              <a:gd name="connsiteY244" fmla="*/ 2115401 h 2237474"/>
              <a:gd name="connsiteX245" fmla="*/ 4572 w 12192000"/>
              <a:gd name="connsiteY245" fmla="*/ 2111091 h 2237474"/>
              <a:gd name="connsiteX246" fmla="*/ 0 w 12192000"/>
              <a:gd name="connsiteY246" fmla="*/ 2110468 h 2237474"/>
              <a:gd name="connsiteX247" fmla="*/ 0 w 12192000"/>
              <a:gd name="connsiteY2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255823 w 12192000"/>
              <a:gd name="connsiteY110" fmla="*/ 1704850 h 2237474"/>
              <a:gd name="connsiteX111" fmla="*/ 6098321 w 12192000"/>
              <a:gd name="connsiteY111" fmla="*/ 1721646 h 2237474"/>
              <a:gd name="connsiteX112" fmla="*/ 5880652 w 12192000"/>
              <a:gd name="connsiteY112" fmla="*/ 1779643 h 2237474"/>
              <a:gd name="connsiteX113" fmla="*/ 5785959 w 12192000"/>
              <a:gd name="connsiteY113" fmla="*/ 1775307 h 2237474"/>
              <a:gd name="connsiteX114" fmla="*/ 5643534 w 12192000"/>
              <a:gd name="connsiteY114" fmla="*/ 1802919 h 2237474"/>
              <a:gd name="connsiteX115" fmla="*/ 5518799 w 12192000"/>
              <a:gd name="connsiteY115" fmla="*/ 1818312 h 2237474"/>
              <a:gd name="connsiteX116" fmla="*/ 5505014 w 12192000"/>
              <a:gd name="connsiteY116" fmla="*/ 1819259 h 2237474"/>
              <a:gd name="connsiteX117" fmla="*/ 5453307 w 12192000"/>
              <a:gd name="connsiteY117" fmla="*/ 1815450 h 2237474"/>
              <a:gd name="connsiteX118" fmla="*/ 5364192 w 12192000"/>
              <a:gd name="connsiteY118" fmla="*/ 1826074 h 2237474"/>
              <a:gd name="connsiteX119" fmla="*/ 5350380 w 12192000"/>
              <a:gd name="connsiteY119" fmla="*/ 1830891 h 2237474"/>
              <a:gd name="connsiteX120" fmla="*/ 5259633 w 12192000"/>
              <a:gd name="connsiteY120" fmla="*/ 1837160 h 2237474"/>
              <a:gd name="connsiteX121" fmla="*/ 5197513 w 12192000"/>
              <a:gd name="connsiteY121" fmla="*/ 1844718 h 2237474"/>
              <a:gd name="connsiteX122" fmla="*/ 5184170 w 12192000"/>
              <a:gd name="connsiteY122" fmla="*/ 1849402 h 2237474"/>
              <a:gd name="connsiteX123" fmla="*/ 5168852 w 12192000"/>
              <a:gd name="connsiteY123" fmla="*/ 1844846 h 2237474"/>
              <a:gd name="connsiteX124" fmla="*/ 5164370 w 12192000"/>
              <a:gd name="connsiteY124" fmla="*/ 1840597 h 2237474"/>
              <a:gd name="connsiteX125" fmla="*/ 5114927 w 12192000"/>
              <a:gd name="connsiteY125" fmla="*/ 1847827 h 2237474"/>
              <a:gd name="connsiteX126" fmla="*/ 5108970 w 12192000"/>
              <a:gd name="connsiteY126" fmla="*/ 1847935 h 2237474"/>
              <a:gd name="connsiteX127" fmla="*/ 5067961 w 12192000"/>
              <a:gd name="connsiteY127" fmla="*/ 1845917 h 2237474"/>
              <a:gd name="connsiteX128" fmla="*/ 5007075 w 12192000"/>
              <a:gd name="connsiteY128" fmla="*/ 1838626 h 2237474"/>
              <a:gd name="connsiteX129" fmla="*/ 4944087 w 12192000"/>
              <a:gd name="connsiteY129" fmla="*/ 1823332 h 2237474"/>
              <a:gd name="connsiteX130" fmla="*/ 4907662 w 12192000"/>
              <a:gd name="connsiteY130" fmla="*/ 1816900 h 2237474"/>
              <a:gd name="connsiteX131" fmla="*/ 4882386 w 12192000"/>
              <a:gd name="connsiteY131" fmla="*/ 1809844 h 2237474"/>
              <a:gd name="connsiteX132" fmla="*/ 4811440 w 12192000"/>
              <a:gd name="connsiteY132" fmla="*/ 1804655 h 2237474"/>
              <a:gd name="connsiteX133" fmla="*/ 4691075 w 12192000"/>
              <a:gd name="connsiteY133" fmla="*/ 1801389 h 2237474"/>
              <a:gd name="connsiteX134" fmla="*/ 4647449 w 12192000"/>
              <a:gd name="connsiteY134" fmla="*/ 1793181 h 2237474"/>
              <a:gd name="connsiteX135" fmla="*/ 4645504 w 12192000"/>
              <a:gd name="connsiteY135" fmla="*/ 1787606 h 2237474"/>
              <a:gd name="connsiteX136" fmla="*/ 4632229 w 12192000"/>
              <a:gd name="connsiteY136" fmla="*/ 1785815 h 2237474"/>
              <a:gd name="connsiteX137" fmla="*/ 4629273 w 12192000"/>
              <a:gd name="connsiteY137" fmla="*/ 1784355 h 2237474"/>
              <a:gd name="connsiteX138" fmla="*/ 4611738 w 12192000"/>
              <a:gd name="connsiteY138" fmla="*/ 1776964 h 2237474"/>
              <a:gd name="connsiteX139" fmla="*/ 4560070 w 12192000"/>
              <a:gd name="connsiteY139" fmla="*/ 1785640 h 2237474"/>
              <a:gd name="connsiteX140" fmla="*/ 4536503 w 12192000"/>
              <a:gd name="connsiteY140" fmla="*/ 1785334 h 2237474"/>
              <a:gd name="connsiteX141" fmla="*/ 4513724 w 12192000"/>
              <a:gd name="connsiteY141" fmla="*/ 1791996 h 2237474"/>
              <a:gd name="connsiteX142" fmla="*/ 4459810 w 12192000"/>
              <a:gd name="connsiteY142" fmla="*/ 1797886 h 2237474"/>
              <a:gd name="connsiteX143" fmla="*/ 4379064 w 12192000"/>
              <a:gd name="connsiteY143" fmla="*/ 1817177 h 2237474"/>
              <a:gd name="connsiteX144" fmla="*/ 4319209 w 12192000"/>
              <a:gd name="connsiteY144" fmla="*/ 1834833 h 2237474"/>
              <a:gd name="connsiteX145" fmla="*/ 4306907 w 12192000"/>
              <a:gd name="connsiteY145" fmla="*/ 1841641 h 2237474"/>
              <a:gd name="connsiteX146" fmla="*/ 4290981 w 12192000"/>
              <a:gd name="connsiteY146" fmla="*/ 1839677 h 2237474"/>
              <a:gd name="connsiteX147" fmla="*/ 4285792 w 12192000"/>
              <a:gd name="connsiteY147" fmla="*/ 1836231 h 2237474"/>
              <a:gd name="connsiteX148" fmla="*/ 4238372 w 12192000"/>
              <a:gd name="connsiteY148" fmla="*/ 1851480 h 2237474"/>
              <a:gd name="connsiteX149" fmla="*/ 4232517 w 12192000"/>
              <a:gd name="connsiteY149" fmla="*/ 1852567 h 2237474"/>
              <a:gd name="connsiteX150" fmla="*/ 4191732 w 12192000"/>
              <a:gd name="connsiteY150" fmla="*/ 1857328 h 2237474"/>
              <a:gd name="connsiteX151" fmla="*/ 4065532 w 12192000"/>
              <a:gd name="connsiteY151" fmla="*/ 1855477 h 2237474"/>
              <a:gd name="connsiteX152" fmla="*/ 4028460 w 12192000"/>
              <a:gd name="connsiteY152" fmla="*/ 1855137 h 2237474"/>
              <a:gd name="connsiteX153" fmla="*/ 4002267 w 12192000"/>
              <a:gd name="connsiteY153" fmla="*/ 1852352 h 2237474"/>
              <a:gd name="connsiteX154" fmla="*/ 3931396 w 12192000"/>
              <a:gd name="connsiteY154" fmla="*/ 1858915 h 2237474"/>
              <a:gd name="connsiteX155" fmla="*/ 3812162 w 12192000"/>
              <a:gd name="connsiteY155" fmla="*/ 1875501 h 2237474"/>
              <a:gd name="connsiteX156" fmla="*/ 3767672 w 12192000"/>
              <a:gd name="connsiteY156" fmla="*/ 1874600 h 2237474"/>
              <a:gd name="connsiteX157" fmla="*/ 3764741 w 12192000"/>
              <a:gd name="connsiteY157" fmla="*/ 1869433 h 2237474"/>
              <a:gd name="connsiteX158" fmla="*/ 3751332 w 12192000"/>
              <a:gd name="connsiteY158" fmla="*/ 1869854 h 2237474"/>
              <a:gd name="connsiteX159" fmla="*/ 3748155 w 12192000"/>
              <a:gd name="connsiteY159" fmla="*/ 1868903 h 2237474"/>
              <a:gd name="connsiteX160" fmla="*/ 3729530 w 12192000"/>
              <a:gd name="connsiteY160" fmla="*/ 1864513 h 2237474"/>
              <a:gd name="connsiteX161" fmla="*/ 3680177 w 12192000"/>
              <a:gd name="connsiteY161" fmla="*/ 1881552 h 2237474"/>
              <a:gd name="connsiteX162" fmla="*/ 3567259 w 12192000"/>
              <a:gd name="connsiteY162" fmla="*/ 1893482 h 2237474"/>
              <a:gd name="connsiteX163" fmla="*/ 3405770 w 12192000"/>
              <a:gd name="connsiteY163" fmla="*/ 1904591 h 2237474"/>
              <a:gd name="connsiteX164" fmla="*/ 3280097 w 12192000"/>
              <a:gd name="connsiteY164" fmla="*/ 1919610 h 2237474"/>
              <a:gd name="connsiteX165" fmla="*/ 3123424 w 12192000"/>
              <a:gd name="connsiteY165" fmla="*/ 1952930 h 2237474"/>
              <a:gd name="connsiteX166" fmla="*/ 3009910 w 12192000"/>
              <a:gd name="connsiteY166" fmla="*/ 1957866 h 2237474"/>
              <a:gd name="connsiteX167" fmla="*/ 2995934 w 12192000"/>
              <a:gd name="connsiteY167" fmla="*/ 1967085 h 2237474"/>
              <a:gd name="connsiteX168" fmla="*/ 2980071 w 12192000"/>
              <a:gd name="connsiteY168" fmla="*/ 1972988 h 2237474"/>
              <a:gd name="connsiteX169" fmla="*/ 2978094 w 12192000"/>
              <a:gd name="connsiteY169" fmla="*/ 1972369 h 2237474"/>
              <a:gd name="connsiteX170" fmla="*/ 2942858 w 12192000"/>
              <a:gd name="connsiteY170" fmla="*/ 1981367 h 2237474"/>
              <a:gd name="connsiteX171" fmla="*/ 2875436 w 12192000"/>
              <a:gd name="connsiteY171" fmla="*/ 1996977 h 2237474"/>
              <a:gd name="connsiteX172" fmla="*/ 2874892 w 12192000"/>
              <a:gd name="connsiteY172" fmla="*/ 1996085 h 2237474"/>
              <a:gd name="connsiteX173" fmla="*/ 2864145 w 12192000"/>
              <a:gd name="connsiteY173" fmla="*/ 1994061 h 2237474"/>
              <a:gd name="connsiteX174" fmla="*/ 2843662 w 12192000"/>
              <a:gd name="connsiteY174" fmla="*/ 1992498 h 2237474"/>
              <a:gd name="connsiteX175" fmla="*/ 2796128 w 12192000"/>
              <a:gd name="connsiteY175" fmla="*/ 1976403 h 2237474"/>
              <a:gd name="connsiteX176" fmla="*/ 2756784 w 12192000"/>
              <a:gd name="connsiteY176" fmla="*/ 1985116 h 2237474"/>
              <a:gd name="connsiteX177" fmla="*/ 2748833 w 12192000"/>
              <a:gd name="connsiteY177" fmla="*/ 1986323 h 2237474"/>
              <a:gd name="connsiteX178" fmla="*/ 2748661 w 12192000"/>
              <a:gd name="connsiteY178" fmla="*/ 1986122 h 2237474"/>
              <a:gd name="connsiteX179" fmla="*/ 2740251 w 12192000"/>
              <a:gd name="connsiteY179" fmla="*/ 1986946 h 2237474"/>
              <a:gd name="connsiteX180" fmla="*/ 2718916 w 12192000"/>
              <a:gd name="connsiteY180" fmla="*/ 1990867 h 2237474"/>
              <a:gd name="connsiteX181" fmla="*/ 2713522 w 12192000"/>
              <a:gd name="connsiteY181" fmla="*/ 1990173 h 2237474"/>
              <a:gd name="connsiteX182" fmla="*/ 2680597 w 12192000"/>
              <a:gd name="connsiteY182" fmla="*/ 1984996 h 2237474"/>
              <a:gd name="connsiteX183" fmla="*/ 2578178 w 12192000"/>
              <a:gd name="connsiteY183" fmla="*/ 1990531 h 2237474"/>
              <a:gd name="connsiteX184" fmla="*/ 2476147 w 12192000"/>
              <a:gd name="connsiteY184" fmla="*/ 1998305 h 2237474"/>
              <a:gd name="connsiteX185" fmla="*/ 2373568 w 12192000"/>
              <a:gd name="connsiteY185" fmla="*/ 2003219 h 2237474"/>
              <a:gd name="connsiteX186" fmla="*/ 2321399 w 12192000"/>
              <a:gd name="connsiteY186" fmla="*/ 1989467 h 2237474"/>
              <a:gd name="connsiteX187" fmla="*/ 2315525 w 12192000"/>
              <a:gd name="connsiteY187" fmla="*/ 1989708 h 2237474"/>
              <a:gd name="connsiteX188" fmla="*/ 2300792 w 12192000"/>
              <a:gd name="connsiteY188" fmla="*/ 1994290 h 2237474"/>
              <a:gd name="connsiteX189" fmla="*/ 2295469 w 12192000"/>
              <a:gd name="connsiteY189" fmla="*/ 1996659 h 2237474"/>
              <a:gd name="connsiteX190" fmla="*/ 2287219 w 12192000"/>
              <a:gd name="connsiteY190" fmla="*/ 1998750 h 2237474"/>
              <a:gd name="connsiteX191" fmla="*/ 2286948 w 12192000"/>
              <a:gd name="connsiteY191" fmla="*/ 1998596 h 2237474"/>
              <a:gd name="connsiteX192" fmla="*/ 2243069 w 12192000"/>
              <a:gd name="connsiteY192" fmla="*/ 2015111 h 2237474"/>
              <a:gd name="connsiteX193" fmla="*/ 2186609 w 12192000"/>
              <a:gd name="connsiteY193" fmla="*/ 2008263 h 2237474"/>
              <a:gd name="connsiteX194" fmla="*/ 2164831 w 12192000"/>
              <a:gd name="connsiteY194" fmla="*/ 2010143 h 2237474"/>
              <a:gd name="connsiteX195" fmla="*/ 2152836 w 12192000"/>
              <a:gd name="connsiteY195" fmla="*/ 2010048 h 2237474"/>
              <a:gd name="connsiteX196" fmla="*/ 2117102 w 12192000"/>
              <a:gd name="connsiteY196" fmla="*/ 2023004 h 2237474"/>
              <a:gd name="connsiteX197" fmla="*/ 2111935 w 12192000"/>
              <a:gd name="connsiteY197" fmla="*/ 2023163 h 2237474"/>
              <a:gd name="connsiteX198" fmla="*/ 2089991 w 12192000"/>
              <a:gd name="connsiteY198" fmla="*/ 2034193 h 2237474"/>
              <a:gd name="connsiteX199" fmla="*/ 2058061 w 12192000"/>
              <a:gd name="connsiteY199" fmla="*/ 2047942 h 2237474"/>
              <a:gd name="connsiteX200" fmla="*/ 2055737 w 12192000"/>
              <a:gd name="connsiteY200" fmla="*/ 2047704 h 2237474"/>
              <a:gd name="connsiteX201" fmla="*/ 2042244 w 12192000"/>
              <a:gd name="connsiteY201" fmla="*/ 2055560 h 2237474"/>
              <a:gd name="connsiteX202" fmla="*/ 1976224 w 12192000"/>
              <a:gd name="connsiteY202" fmla="*/ 2074257 h 2237474"/>
              <a:gd name="connsiteX203" fmla="*/ 1877728 w 12192000"/>
              <a:gd name="connsiteY203" fmla="*/ 2101004 h 2237474"/>
              <a:gd name="connsiteX204" fmla="*/ 1759056 w 12192000"/>
              <a:gd name="connsiteY204" fmla="*/ 2125608 h 2237474"/>
              <a:gd name="connsiteX205" fmla="*/ 1637948 w 12192000"/>
              <a:gd name="connsiteY205" fmla="*/ 2172597 h 2237474"/>
              <a:gd name="connsiteX206" fmla="*/ 1434549 w 12192000"/>
              <a:gd name="connsiteY206" fmla="*/ 2234522 h 2237474"/>
              <a:gd name="connsiteX207" fmla="*/ 1398481 w 12192000"/>
              <a:gd name="connsiteY207" fmla="*/ 2237074 h 2237474"/>
              <a:gd name="connsiteX208" fmla="*/ 1398407 w 12192000"/>
              <a:gd name="connsiteY208" fmla="*/ 2237095 h 2237474"/>
              <a:gd name="connsiteX209" fmla="*/ 1370962 w 12192000"/>
              <a:gd name="connsiteY209" fmla="*/ 2237474 h 2237474"/>
              <a:gd name="connsiteX210" fmla="*/ 1356367 w 12192000"/>
              <a:gd name="connsiteY210" fmla="*/ 2235089 h 2237474"/>
              <a:gd name="connsiteX211" fmla="*/ 1324828 w 12192000"/>
              <a:gd name="connsiteY211" fmla="*/ 2231968 h 2237474"/>
              <a:gd name="connsiteX212" fmla="*/ 1297744 w 12192000"/>
              <a:gd name="connsiteY212" fmla="*/ 2235849 h 2237474"/>
              <a:gd name="connsiteX213" fmla="*/ 1286236 w 12192000"/>
              <a:gd name="connsiteY213" fmla="*/ 2233135 h 2237474"/>
              <a:gd name="connsiteX214" fmla="*/ 1283504 w 12192000"/>
              <a:gd name="connsiteY214" fmla="*/ 2233797 h 2237474"/>
              <a:gd name="connsiteX215" fmla="*/ 1279765 w 12192000"/>
              <a:gd name="connsiteY215" fmla="*/ 2229639 h 2237474"/>
              <a:gd name="connsiteX216" fmla="*/ 1195347 w 12192000"/>
              <a:gd name="connsiteY216" fmla="*/ 2212354 h 2237474"/>
              <a:gd name="connsiteX217" fmla="*/ 970251 w 12192000"/>
              <a:gd name="connsiteY217" fmla="*/ 2221029 h 2237474"/>
              <a:gd name="connsiteX218" fmla="*/ 812914 w 12192000"/>
              <a:gd name="connsiteY218" fmla="*/ 2202752 h 2237474"/>
              <a:gd name="connsiteX219" fmla="*/ 800195 w 12192000"/>
              <a:gd name="connsiteY219" fmla="*/ 2209407 h 2237474"/>
              <a:gd name="connsiteX220" fmla="*/ 784978 w 12192000"/>
              <a:gd name="connsiteY220" fmla="*/ 2212360 h 2237474"/>
              <a:gd name="connsiteX221" fmla="*/ 681987 w 12192000"/>
              <a:gd name="connsiteY221" fmla="*/ 2216757 h 2237474"/>
              <a:gd name="connsiteX222" fmla="*/ 669923 w 12192000"/>
              <a:gd name="connsiteY222" fmla="*/ 2211682 h 2237474"/>
              <a:gd name="connsiteX223" fmla="*/ 648680 w 12192000"/>
              <a:gd name="connsiteY223" fmla="*/ 2206229 h 2237474"/>
              <a:gd name="connsiteX224" fmla="*/ 597225 w 12192000"/>
              <a:gd name="connsiteY224" fmla="*/ 2180999 h 2237474"/>
              <a:gd name="connsiteX225" fmla="*/ 558449 w 12192000"/>
              <a:gd name="connsiteY225" fmla="*/ 2182346 h 2237474"/>
              <a:gd name="connsiteX226" fmla="*/ 550517 w 12192000"/>
              <a:gd name="connsiteY226" fmla="*/ 2182060 h 2237474"/>
              <a:gd name="connsiteX227" fmla="*/ 550309 w 12192000"/>
              <a:gd name="connsiteY227" fmla="*/ 2181825 h 2237474"/>
              <a:gd name="connsiteX228" fmla="*/ 541836 w 12192000"/>
              <a:gd name="connsiteY228" fmla="*/ 2181063 h 2237474"/>
              <a:gd name="connsiteX229" fmla="*/ 536057 w 12192000"/>
              <a:gd name="connsiteY229" fmla="*/ 2181537 h 2237474"/>
              <a:gd name="connsiteX230" fmla="*/ 520671 w 12192000"/>
              <a:gd name="connsiteY230" fmla="*/ 2180980 h 2237474"/>
              <a:gd name="connsiteX231" fmla="*/ 515024 w 12192000"/>
              <a:gd name="connsiteY231" fmla="*/ 2179258 h 2237474"/>
              <a:gd name="connsiteX232" fmla="*/ 512278 w 12192000"/>
              <a:gd name="connsiteY232" fmla="*/ 2176369 h 2237474"/>
              <a:gd name="connsiteX233" fmla="*/ 480419 w 12192000"/>
              <a:gd name="connsiteY233" fmla="*/ 2167807 h 2237474"/>
              <a:gd name="connsiteX234" fmla="*/ 413835 w 12192000"/>
              <a:gd name="connsiteY234" fmla="*/ 2156783 h 2237474"/>
              <a:gd name="connsiteX235" fmla="*/ 376513 w 12192000"/>
              <a:gd name="connsiteY235" fmla="*/ 2154014 h 2237474"/>
              <a:gd name="connsiteX236" fmla="*/ 273386 w 12192000"/>
              <a:gd name="connsiteY236" fmla="*/ 2142551 h 2237474"/>
              <a:gd name="connsiteX237" fmla="*/ 169207 w 12192000"/>
              <a:gd name="connsiteY237" fmla="*/ 2128100 h 2237474"/>
              <a:gd name="connsiteX238" fmla="*/ 93149 w 12192000"/>
              <a:gd name="connsiteY238" fmla="*/ 2105324 h 2237474"/>
              <a:gd name="connsiteX239" fmla="*/ 88109 w 12192000"/>
              <a:gd name="connsiteY239" fmla="*/ 2106704 h 2237474"/>
              <a:gd name="connsiteX240" fmla="*/ 80022 w 12192000"/>
              <a:gd name="connsiteY240" fmla="*/ 2107254 h 2237474"/>
              <a:gd name="connsiteX241" fmla="*/ 79717 w 12192000"/>
              <a:gd name="connsiteY241" fmla="*/ 2107046 h 2237474"/>
              <a:gd name="connsiteX242" fmla="*/ 72352 w 12192000"/>
              <a:gd name="connsiteY242" fmla="*/ 2107991 h 2237474"/>
              <a:gd name="connsiteX243" fmla="*/ 37645 w 12192000"/>
              <a:gd name="connsiteY243" fmla="*/ 2115401 h 2237474"/>
              <a:gd name="connsiteX244" fmla="*/ 4572 w 12192000"/>
              <a:gd name="connsiteY244" fmla="*/ 2111091 h 2237474"/>
              <a:gd name="connsiteX245" fmla="*/ 0 w 12192000"/>
              <a:gd name="connsiteY245" fmla="*/ 2110468 h 2237474"/>
              <a:gd name="connsiteX246" fmla="*/ 0 w 12192000"/>
              <a:gd name="connsiteY2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29273 w 12192000"/>
              <a:gd name="connsiteY136" fmla="*/ 1784355 h 2237474"/>
              <a:gd name="connsiteX137" fmla="*/ 4611738 w 12192000"/>
              <a:gd name="connsiteY137" fmla="*/ 1776964 h 2237474"/>
              <a:gd name="connsiteX138" fmla="*/ 4560070 w 12192000"/>
              <a:gd name="connsiteY138" fmla="*/ 1785640 h 2237474"/>
              <a:gd name="connsiteX139" fmla="*/ 4536503 w 12192000"/>
              <a:gd name="connsiteY139" fmla="*/ 1785334 h 2237474"/>
              <a:gd name="connsiteX140" fmla="*/ 4513724 w 12192000"/>
              <a:gd name="connsiteY140" fmla="*/ 1791996 h 2237474"/>
              <a:gd name="connsiteX141" fmla="*/ 4459810 w 12192000"/>
              <a:gd name="connsiteY141" fmla="*/ 1797886 h 2237474"/>
              <a:gd name="connsiteX142" fmla="*/ 4379064 w 12192000"/>
              <a:gd name="connsiteY142" fmla="*/ 1817177 h 2237474"/>
              <a:gd name="connsiteX143" fmla="*/ 4319209 w 12192000"/>
              <a:gd name="connsiteY143" fmla="*/ 1834833 h 2237474"/>
              <a:gd name="connsiteX144" fmla="*/ 4306907 w 12192000"/>
              <a:gd name="connsiteY144" fmla="*/ 1841641 h 2237474"/>
              <a:gd name="connsiteX145" fmla="*/ 4290981 w 12192000"/>
              <a:gd name="connsiteY145" fmla="*/ 1839677 h 2237474"/>
              <a:gd name="connsiteX146" fmla="*/ 4285792 w 12192000"/>
              <a:gd name="connsiteY146" fmla="*/ 1836231 h 2237474"/>
              <a:gd name="connsiteX147" fmla="*/ 4238372 w 12192000"/>
              <a:gd name="connsiteY147" fmla="*/ 1851480 h 2237474"/>
              <a:gd name="connsiteX148" fmla="*/ 4232517 w 12192000"/>
              <a:gd name="connsiteY148" fmla="*/ 1852567 h 2237474"/>
              <a:gd name="connsiteX149" fmla="*/ 4191732 w 12192000"/>
              <a:gd name="connsiteY149" fmla="*/ 1857328 h 2237474"/>
              <a:gd name="connsiteX150" fmla="*/ 4065532 w 12192000"/>
              <a:gd name="connsiteY150" fmla="*/ 1855477 h 2237474"/>
              <a:gd name="connsiteX151" fmla="*/ 4028460 w 12192000"/>
              <a:gd name="connsiteY151" fmla="*/ 1855137 h 2237474"/>
              <a:gd name="connsiteX152" fmla="*/ 4002267 w 12192000"/>
              <a:gd name="connsiteY152" fmla="*/ 1852352 h 2237474"/>
              <a:gd name="connsiteX153" fmla="*/ 3931396 w 12192000"/>
              <a:gd name="connsiteY153" fmla="*/ 1858915 h 2237474"/>
              <a:gd name="connsiteX154" fmla="*/ 3812162 w 12192000"/>
              <a:gd name="connsiteY154" fmla="*/ 1875501 h 2237474"/>
              <a:gd name="connsiteX155" fmla="*/ 3767672 w 12192000"/>
              <a:gd name="connsiteY155" fmla="*/ 1874600 h 2237474"/>
              <a:gd name="connsiteX156" fmla="*/ 3764741 w 12192000"/>
              <a:gd name="connsiteY156" fmla="*/ 1869433 h 2237474"/>
              <a:gd name="connsiteX157" fmla="*/ 3751332 w 12192000"/>
              <a:gd name="connsiteY157" fmla="*/ 1869854 h 2237474"/>
              <a:gd name="connsiteX158" fmla="*/ 3748155 w 12192000"/>
              <a:gd name="connsiteY158" fmla="*/ 1868903 h 2237474"/>
              <a:gd name="connsiteX159" fmla="*/ 3729530 w 12192000"/>
              <a:gd name="connsiteY159" fmla="*/ 1864513 h 2237474"/>
              <a:gd name="connsiteX160" fmla="*/ 3680177 w 12192000"/>
              <a:gd name="connsiteY160" fmla="*/ 1881552 h 2237474"/>
              <a:gd name="connsiteX161" fmla="*/ 3567259 w 12192000"/>
              <a:gd name="connsiteY161" fmla="*/ 1893482 h 2237474"/>
              <a:gd name="connsiteX162" fmla="*/ 3405770 w 12192000"/>
              <a:gd name="connsiteY162" fmla="*/ 1904591 h 2237474"/>
              <a:gd name="connsiteX163" fmla="*/ 3280097 w 12192000"/>
              <a:gd name="connsiteY163" fmla="*/ 1919610 h 2237474"/>
              <a:gd name="connsiteX164" fmla="*/ 3123424 w 12192000"/>
              <a:gd name="connsiteY164" fmla="*/ 1952930 h 2237474"/>
              <a:gd name="connsiteX165" fmla="*/ 3009910 w 12192000"/>
              <a:gd name="connsiteY165" fmla="*/ 1957866 h 2237474"/>
              <a:gd name="connsiteX166" fmla="*/ 2995934 w 12192000"/>
              <a:gd name="connsiteY166" fmla="*/ 1967085 h 2237474"/>
              <a:gd name="connsiteX167" fmla="*/ 2980071 w 12192000"/>
              <a:gd name="connsiteY167" fmla="*/ 1972988 h 2237474"/>
              <a:gd name="connsiteX168" fmla="*/ 2978094 w 12192000"/>
              <a:gd name="connsiteY168" fmla="*/ 1972369 h 2237474"/>
              <a:gd name="connsiteX169" fmla="*/ 2942858 w 12192000"/>
              <a:gd name="connsiteY169" fmla="*/ 1981367 h 2237474"/>
              <a:gd name="connsiteX170" fmla="*/ 2875436 w 12192000"/>
              <a:gd name="connsiteY170" fmla="*/ 1996977 h 2237474"/>
              <a:gd name="connsiteX171" fmla="*/ 2874892 w 12192000"/>
              <a:gd name="connsiteY171" fmla="*/ 1996085 h 2237474"/>
              <a:gd name="connsiteX172" fmla="*/ 2864145 w 12192000"/>
              <a:gd name="connsiteY172" fmla="*/ 1994061 h 2237474"/>
              <a:gd name="connsiteX173" fmla="*/ 2843662 w 12192000"/>
              <a:gd name="connsiteY173" fmla="*/ 1992498 h 2237474"/>
              <a:gd name="connsiteX174" fmla="*/ 2796128 w 12192000"/>
              <a:gd name="connsiteY174" fmla="*/ 1976403 h 2237474"/>
              <a:gd name="connsiteX175" fmla="*/ 2756784 w 12192000"/>
              <a:gd name="connsiteY175" fmla="*/ 1985116 h 2237474"/>
              <a:gd name="connsiteX176" fmla="*/ 2748833 w 12192000"/>
              <a:gd name="connsiteY176" fmla="*/ 1986323 h 2237474"/>
              <a:gd name="connsiteX177" fmla="*/ 2748661 w 12192000"/>
              <a:gd name="connsiteY177" fmla="*/ 1986122 h 2237474"/>
              <a:gd name="connsiteX178" fmla="*/ 2740251 w 12192000"/>
              <a:gd name="connsiteY178" fmla="*/ 1986946 h 2237474"/>
              <a:gd name="connsiteX179" fmla="*/ 2718916 w 12192000"/>
              <a:gd name="connsiteY179" fmla="*/ 1990867 h 2237474"/>
              <a:gd name="connsiteX180" fmla="*/ 2713522 w 12192000"/>
              <a:gd name="connsiteY180" fmla="*/ 1990173 h 2237474"/>
              <a:gd name="connsiteX181" fmla="*/ 2680597 w 12192000"/>
              <a:gd name="connsiteY181" fmla="*/ 1984996 h 2237474"/>
              <a:gd name="connsiteX182" fmla="*/ 2578178 w 12192000"/>
              <a:gd name="connsiteY182" fmla="*/ 1990531 h 2237474"/>
              <a:gd name="connsiteX183" fmla="*/ 2476147 w 12192000"/>
              <a:gd name="connsiteY183" fmla="*/ 1998305 h 2237474"/>
              <a:gd name="connsiteX184" fmla="*/ 2373568 w 12192000"/>
              <a:gd name="connsiteY184" fmla="*/ 2003219 h 2237474"/>
              <a:gd name="connsiteX185" fmla="*/ 2321399 w 12192000"/>
              <a:gd name="connsiteY185" fmla="*/ 1989467 h 2237474"/>
              <a:gd name="connsiteX186" fmla="*/ 2315525 w 12192000"/>
              <a:gd name="connsiteY186" fmla="*/ 1989708 h 2237474"/>
              <a:gd name="connsiteX187" fmla="*/ 2300792 w 12192000"/>
              <a:gd name="connsiteY187" fmla="*/ 1994290 h 2237474"/>
              <a:gd name="connsiteX188" fmla="*/ 2295469 w 12192000"/>
              <a:gd name="connsiteY188" fmla="*/ 1996659 h 2237474"/>
              <a:gd name="connsiteX189" fmla="*/ 2287219 w 12192000"/>
              <a:gd name="connsiteY189" fmla="*/ 1998750 h 2237474"/>
              <a:gd name="connsiteX190" fmla="*/ 2286948 w 12192000"/>
              <a:gd name="connsiteY190" fmla="*/ 1998596 h 2237474"/>
              <a:gd name="connsiteX191" fmla="*/ 2243069 w 12192000"/>
              <a:gd name="connsiteY191" fmla="*/ 2015111 h 2237474"/>
              <a:gd name="connsiteX192" fmla="*/ 2186609 w 12192000"/>
              <a:gd name="connsiteY192" fmla="*/ 2008263 h 2237474"/>
              <a:gd name="connsiteX193" fmla="*/ 2164831 w 12192000"/>
              <a:gd name="connsiteY193" fmla="*/ 2010143 h 2237474"/>
              <a:gd name="connsiteX194" fmla="*/ 2152836 w 12192000"/>
              <a:gd name="connsiteY194" fmla="*/ 2010048 h 2237474"/>
              <a:gd name="connsiteX195" fmla="*/ 2117102 w 12192000"/>
              <a:gd name="connsiteY195" fmla="*/ 2023004 h 2237474"/>
              <a:gd name="connsiteX196" fmla="*/ 2111935 w 12192000"/>
              <a:gd name="connsiteY196" fmla="*/ 2023163 h 2237474"/>
              <a:gd name="connsiteX197" fmla="*/ 2089991 w 12192000"/>
              <a:gd name="connsiteY197" fmla="*/ 2034193 h 2237474"/>
              <a:gd name="connsiteX198" fmla="*/ 2058061 w 12192000"/>
              <a:gd name="connsiteY198" fmla="*/ 2047942 h 2237474"/>
              <a:gd name="connsiteX199" fmla="*/ 2055737 w 12192000"/>
              <a:gd name="connsiteY199" fmla="*/ 2047704 h 2237474"/>
              <a:gd name="connsiteX200" fmla="*/ 2042244 w 12192000"/>
              <a:gd name="connsiteY200" fmla="*/ 2055560 h 2237474"/>
              <a:gd name="connsiteX201" fmla="*/ 1976224 w 12192000"/>
              <a:gd name="connsiteY201" fmla="*/ 2074257 h 2237474"/>
              <a:gd name="connsiteX202" fmla="*/ 1877728 w 12192000"/>
              <a:gd name="connsiteY202" fmla="*/ 2101004 h 2237474"/>
              <a:gd name="connsiteX203" fmla="*/ 1759056 w 12192000"/>
              <a:gd name="connsiteY203" fmla="*/ 2125608 h 2237474"/>
              <a:gd name="connsiteX204" fmla="*/ 1637948 w 12192000"/>
              <a:gd name="connsiteY204" fmla="*/ 2172597 h 2237474"/>
              <a:gd name="connsiteX205" fmla="*/ 1434549 w 12192000"/>
              <a:gd name="connsiteY205" fmla="*/ 2234522 h 2237474"/>
              <a:gd name="connsiteX206" fmla="*/ 1398481 w 12192000"/>
              <a:gd name="connsiteY206" fmla="*/ 2237074 h 2237474"/>
              <a:gd name="connsiteX207" fmla="*/ 1398407 w 12192000"/>
              <a:gd name="connsiteY207" fmla="*/ 2237095 h 2237474"/>
              <a:gd name="connsiteX208" fmla="*/ 1370962 w 12192000"/>
              <a:gd name="connsiteY208" fmla="*/ 2237474 h 2237474"/>
              <a:gd name="connsiteX209" fmla="*/ 1356367 w 12192000"/>
              <a:gd name="connsiteY209" fmla="*/ 2235089 h 2237474"/>
              <a:gd name="connsiteX210" fmla="*/ 1324828 w 12192000"/>
              <a:gd name="connsiteY210" fmla="*/ 2231968 h 2237474"/>
              <a:gd name="connsiteX211" fmla="*/ 1297744 w 12192000"/>
              <a:gd name="connsiteY211" fmla="*/ 2235849 h 2237474"/>
              <a:gd name="connsiteX212" fmla="*/ 1286236 w 12192000"/>
              <a:gd name="connsiteY212" fmla="*/ 2233135 h 2237474"/>
              <a:gd name="connsiteX213" fmla="*/ 1283504 w 12192000"/>
              <a:gd name="connsiteY213" fmla="*/ 2233797 h 2237474"/>
              <a:gd name="connsiteX214" fmla="*/ 1279765 w 12192000"/>
              <a:gd name="connsiteY214" fmla="*/ 2229639 h 2237474"/>
              <a:gd name="connsiteX215" fmla="*/ 1195347 w 12192000"/>
              <a:gd name="connsiteY215" fmla="*/ 2212354 h 2237474"/>
              <a:gd name="connsiteX216" fmla="*/ 970251 w 12192000"/>
              <a:gd name="connsiteY216" fmla="*/ 2221029 h 2237474"/>
              <a:gd name="connsiteX217" fmla="*/ 812914 w 12192000"/>
              <a:gd name="connsiteY217" fmla="*/ 2202752 h 2237474"/>
              <a:gd name="connsiteX218" fmla="*/ 800195 w 12192000"/>
              <a:gd name="connsiteY218" fmla="*/ 2209407 h 2237474"/>
              <a:gd name="connsiteX219" fmla="*/ 784978 w 12192000"/>
              <a:gd name="connsiteY219" fmla="*/ 2212360 h 2237474"/>
              <a:gd name="connsiteX220" fmla="*/ 681987 w 12192000"/>
              <a:gd name="connsiteY220" fmla="*/ 2216757 h 2237474"/>
              <a:gd name="connsiteX221" fmla="*/ 669923 w 12192000"/>
              <a:gd name="connsiteY221" fmla="*/ 2211682 h 2237474"/>
              <a:gd name="connsiteX222" fmla="*/ 648680 w 12192000"/>
              <a:gd name="connsiteY222" fmla="*/ 2206229 h 2237474"/>
              <a:gd name="connsiteX223" fmla="*/ 597225 w 12192000"/>
              <a:gd name="connsiteY223" fmla="*/ 2180999 h 2237474"/>
              <a:gd name="connsiteX224" fmla="*/ 558449 w 12192000"/>
              <a:gd name="connsiteY224" fmla="*/ 2182346 h 2237474"/>
              <a:gd name="connsiteX225" fmla="*/ 550517 w 12192000"/>
              <a:gd name="connsiteY225" fmla="*/ 2182060 h 2237474"/>
              <a:gd name="connsiteX226" fmla="*/ 550309 w 12192000"/>
              <a:gd name="connsiteY226" fmla="*/ 2181825 h 2237474"/>
              <a:gd name="connsiteX227" fmla="*/ 541836 w 12192000"/>
              <a:gd name="connsiteY227" fmla="*/ 2181063 h 2237474"/>
              <a:gd name="connsiteX228" fmla="*/ 536057 w 12192000"/>
              <a:gd name="connsiteY228" fmla="*/ 2181537 h 2237474"/>
              <a:gd name="connsiteX229" fmla="*/ 520671 w 12192000"/>
              <a:gd name="connsiteY229" fmla="*/ 2180980 h 2237474"/>
              <a:gd name="connsiteX230" fmla="*/ 515024 w 12192000"/>
              <a:gd name="connsiteY230" fmla="*/ 2179258 h 2237474"/>
              <a:gd name="connsiteX231" fmla="*/ 512278 w 12192000"/>
              <a:gd name="connsiteY231" fmla="*/ 2176369 h 2237474"/>
              <a:gd name="connsiteX232" fmla="*/ 480419 w 12192000"/>
              <a:gd name="connsiteY232" fmla="*/ 2167807 h 2237474"/>
              <a:gd name="connsiteX233" fmla="*/ 413835 w 12192000"/>
              <a:gd name="connsiteY233" fmla="*/ 2156783 h 2237474"/>
              <a:gd name="connsiteX234" fmla="*/ 376513 w 12192000"/>
              <a:gd name="connsiteY234" fmla="*/ 2154014 h 2237474"/>
              <a:gd name="connsiteX235" fmla="*/ 273386 w 12192000"/>
              <a:gd name="connsiteY235" fmla="*/ 2142551 h 2237474"/>
              <a:gd name="connsiteX236" fmla="*/ 169207 w 12192000"/>
              <a:gd name="connsiteY236" fmla="*/ 2128100 h 2237474"/>
              <a:gd name="connsiteX237" fmla="*/ 93149 w 12192000"/>
              <a:gd name="connsiteY237" fmla="*/ 2105324 h 2237474"/>
              <a:gd name="connsiteX238" fmla="*/ 88109 w 12192000"/>
              <a:gd name="connsiteY238" fmla="*/ 2106704 h 2237474"/>
              <a:gd name="connsiteX239" fmla="*/ 80022 w 12192000"/>
              <a:gd name="connsiteY239" fmla="*/ 2107254 h 2237474"/>
              <a:gd name="connsiteX240" fmla="*/ 79717 w 12192000"/>
              <a:gd name="connsiteY240" fmla="*/ 2107046 h 2237474"/>
              <a:gd name="connsiteX241" fmla="*/ 72352 w 12192000"/>
              <a:gd name="connsiteY241" fmla="*/ 2107991 h 2237474"/>
              <a:gd name="connsiteX242" fmla="*/ 37645 w 12192000"/>
              <a:gd name="connsiteY242" fmla="*/ 2115401 h 2237474"/>
              <a:gd name="connsiteX243" fmla="*/ 4572 w 12192000"/>
              <a:gd name="connsiteY243" fmla="*/ 2111091 h 2237474"/>
              <a:gd name="connsiteX244" fmla="*/ 0 w 12192000"/>
              <a:gd name="connsiteY244" fmla="*/ 2110468 h 2237474"/>
              <a:gd name="connsiteX245" fmla="*/ 0 w 12192000"/>
              <a:gd name="connsiteY2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32229 w 12192000"/>
              <a:gd name="connsiteY135" fmla="*/ 1785815 h 2237474"/>
              <a:gd name="connsiteX136" fmla="*/ 4611738 w 12192000"/>
              <a:gd name="connsiteY136" fmla="*/ 1776964 h 2237474"/>
              <a:gd name="connsiteX137" fmla="*/ 4560070 w 12192000"/>
              <a:gd name="connsiteY137" fmla="*/ 1785640 h 2237474"/>
              <a:gd name="connsiteX138" fmla="*/ 4536503 w 12192000"/>
              <a:gd name="connsiteY138" fmla="*/ 1785334 h 2237474"/>
              <a:gd name="connsiteX139" fmla="*/ 4513724 w 12192000"/>
              <a:gd name="connsiteY139" fmla="*/ 1791996 h 2237474"/>
              <a:gd name="connsiteX140" fmla="*/ 4459810 w 12192000"/>
              <a:gd name="connsiteY140" fmla="*/ 1797886 h 2237474"/>
              <a:gd name="connsiteX141" fmla="*/ 4379064 w 12192000"/>
              <a:gd name="connsiteY141" fmla="*/ 1817177 h 2237474"/>
              <a:gd name="connsiteX142" fmla="*/ 4319209 w 12192000"/>
              <a:gd name="connsiteY142" fmla="*/ 1834833 h 2237474"/>
              <a:gd name="connsiteX143" fmla="*/ 4306907 w 12192000"/>
              <a:gd name="connsiteY143" fmla="*/ 1841641 h 2237474"/>
              <a:gd name="connsiteX144" fmla="*/ 4290981 w 12192000"/>
              <a:gd name="connsiteY144" fmla="*/ 1839677 h 2237474"/>
              <a:gd name="connsiteX145" fmla="*/ 4285792 w 12192000"/>
              <a:gd name="connsiteY145" fmla="*/ 1836231 h 2237474"/>
              <a:gd name="connsiteX146" fmla="*/ 4238372 w 12192000"/>
              <a:gd name="connsiteY146" fmla="*/ 1851480 h 2237474"/>
              <a:gd name="connsiteX147" fmla="*/ 4232517 w 12192000"/>
              <a:gd name="connsiteY147" fmla="*/ 1852567 h 2237474"/>
              <a:gd name="connsiteX148" fmla="*/ 4191732 w 12192000"/>
              <a:gd name="connsiteY148" fmla="*/ 1857328 h 2237474"/>
              <a:gd name="connsiteX149" fmla="*/ 4065532 w 12192000"/>
              <a:gd name="connsiteY149" fmla="*/ 1855477 h 2237474"/>
              <a:gd name="connsiteX150" fmla="*/ 4028460 w 12192000"/>
              <a:gd name="connsiteY150" fmla="*/ 1855137 h 2237474"/>
              <a:gd name="connsiteX151" fmla="*/ 4002267 w 12192000"/>
              <a:gd name="connsiteY151" fmla="*/ 1852352 h 2237474"/>
              <a:gd name="connsiteX152" fmla="*/ 3931396 w 12192000"/>
              <a:gd name="connsiteY152" fmla="*/ 1858915 h 2237474"/>
              <a:gd name="connsiteX153" fmla="*/ 3812162 w 12192000"/>
              <a:gd name="connsiteY153" fmla="*/ 1875501 h 2237474"/>
              <a:gd name="connsiteX154" fmla="*/ 3767672 w 12192000"/>
              <a:gd name="connsiteY154" fmla="*/ 1874600 h 2237474"/>
              <a:gd name="connsiteX155" fmla="*/ 3764741 w 12192000"/>
              <a:gd name="connsiteY155" fmla="*/ 1869433 h 2237474"/>
              <a:gd name="connsiteX156" fmla="*/ 3751332 w 12192000"/>
              <a:gd name="connsiteY156" fmla="*/ 1869854 h 2237474"/>
              <a:gd name="connsiteX157" fmla="*/ 3748155 w 12192000"/>
              <a:gd name="connsiteY157" fmla="*/ 1868903 h 2237474"/>
              <a:gd name="connsiteX158" fmla="*/ 3729530 w 12192000"/>
              <a:gd name="connsiteY158" fmla="*/ 1864513 h 2237474"/>
              <a:gd name="connsiteX159" fmla="*/ 3680177 w 12192000"/>
              <a:gd name="connsiteY159" fmla="*/ 1881552 h 2237474"/>
              <a:gd name="connsiteX160" fmla="*/ 3567259 w 12192000"/>
              <a:gd name="connsiteY160" fmla="*/ 1893482 h 2237474"/>
              <a:gd name="connsiteX161" fmla="*/ 3405770 w 12192000"/>
              <a:gd name="connsiteY161" fmla="*/ 1904591 h 2237474"/>
              <a:gd name="connsiteX162" fmla="*/ 3280097 w 12192000"/>
              <a:gd name="connsiteY162" fmla="*/ 1919610 h 2237474"/>
              <a:gd name="connsiteX163" fmla="*/ 3123424 w 12192000"/>
              <a:gd name="connsiteY163" fmla="*/ 1952930 h 2237474"/>
              <a:gd name="connsiteX164" fmla="*/ 3009910 w 12192000"/>
              <a:gd name="connsiteY164" fmla="*/ 1957866 h 2237474"/>
              <a:gd name="connsiteX165" fmla="*/ 2995934 w 12192000"/>
              <a:gd name="connsiteY165" fmla="*/ 1967085 h 2237474"/>
              <a:gd name="connsiteX166" fmla="*/ 2980071 w 12192000"/>
              <a:gd name="connsiteY166" fmla="*/ 1972988 h 2237474"/>
              <a:gd name="connsiteX167" fmla="*/ 2978094 w 12192000"/>
              <a:gd name="connsiteY167" fmla="*/ 1972369 h 2237474"/>
              <a:gd name="connsiteX168" fmla="*/ 2942858 w 12192000"/>
              <a:gd name="connsiteY168" fmla="*/ 1981367 h 2237474"/>
              <a:gd name="connsiteX169" fmla="*/ 2875436 w 12192000"/>
              <a:gd name="connsiteY169" fmla="*/ 1996977 h 2237474"/>
              <a:gd name="connsiteX170" fmla="*/ 2874892 w 12192000"/>
              <a:gd name="connsiteY170" fmla="*/ 1996085 h 2237474"/>
              <a:gd name="connsiteX171" fmla="*/ 2864145 w 12192000"/>
              <a:gd name="connsiteY171" fmla="*/ 1994061 h 2237474"/>
              <a:gd name="connsiteX172" fmla="*/ 2843662 w 12192000"/>
              <a:gd name="connsiteY172" fmla="*/ 1992498 h 2237474"/>
              <a:gd name="connsiteX173" fmla="*/ 2796128 w 12192000"/>
              <a:gd name="connsiteY173" fmla="*/ 1976403 h 2237474"/>
              <a:gd name="connsiteX174" fmla="*/ 2756784 w 12192000"/>
              <a:gd name="connsiteY174" fmla="*/ 1985116 h 2237474"/>
              <a:gd name="connsiteX175" fmla="*/ 2748833 w 12192000"/>
              <a:gd name="connsiteY175" fmla="*/ 1986323 h 2237474"/>
              <a:gd name="connsiteX176" fmla="*/ 2748661 w 12192000"/>
              <a:gd name="connsiteY176" fmla="*/ 1986122 h 2237474"/>
              <a:gd name="connsiteX177" fmla="*/ 2740251 w 12192000"/>
              <a:gd name="connsiteY177" fmla="*/ 1986946 h 2237474"/>
              <a:gd name="connsiteX178" fmla="*/ 2718916 w 12192000"/>
              <a:gd name="connsiteY178" fmla="*/ 1990867 h 2237474"/>
              <a:gd name="connsiteX179" fmla="*/ 2713522 w 12192000"/>
              <a:gd name="connsiteY179" fmla="*/ 1990173 h 2237474"/>
              <a:gd name="connsiteX180" fmla="*/ 2680597 w 12192000"/>
              <a:gd name="connsiteY180" fmla="*/ 1984996 h 2237474"/>
              <a:gd name="connsiteX181" fmla="*/ 2578178 w 12192000"/>
              <a:gd name="connsiteY181" fmla="*/ 1990531 h 2237474"/>
              <a:gd name="connsiteX182" fmla="*/ 2476147 w 12192000"/>
              <a:gd name="connsiteY182" fmla="*/ 1998305 h 2237474"/>
              <a:gd name="connsiteX183" fmla="*/ 2373568 w 12192000"/>
              <a:gd name="connsiteY183" fmla="*/ 2003219 h 2237474"/>
              <a:gd name="connsiteX184" fmla="*/ 2321399 w 12192000"/>
              <a:gd name="connsiteY184" fmla="*/ 1989467 h 2237474"/>
              <a:gd name="connsiteX185" fmla="*/ 2315525 w 12192000"/>
              <a:gd name="connsiteY185" fmla="*/ 1989708 h 2237474"/>
              <a:gd name="connsiteX186" fmla="*/ 2300792 w 12192000"/>
              <a:gd name="connsiteY186" fmla="*/ 1994290 h 2237474"/>
              <a:gd name="connsiteX187" fmla="*/ 2295469 w 12192000"/>
              <a:gd name="connsiteY187" fmla="*/ 1996659 h 2237474"/>
              <a:gd name="connsiteX188" fmla="*/ 2287219 w 12192000"/>
              <a:gd name="connsiteY188" fmla="*/ 1998750 h 2237474"/>
              <a:gd name="connsiteX189" fmla="*/ 2286948 w 12192000"/>
              <a:gd name="connsiteY189" fmla="*/ 1998596 h 2237474"/>
              <a:gd name="connsiteX190" fmla="*/ 2243069 w 12192000"/>
              <a:gd name="connsiteY190" fmla="*/ 2015111 h 2237474"/>
              <a:gd name="connsiteX191" fmla="*/ 2186609 w 12192000"/>
              <a:gd name="connsiteY191" fmla="*/ 2008263 h 2237474"/>
              <a:gd name="connsiteX192" fmla="*/ 2164831 w 12192000"/>
              <a:gd name="connsiteY192" fmla="*/ 2010143 h 2237474"/>
              <a:gd name="connsiteX193" fmla="*/ 2152836 w 12192000"/>
              <a:gd name="connsiteY193" fmla="*/ 2010048 h 2237474"/>
              <a:gd name="connsiteX194" fmla="*/ 2117102 w 12192000"/>
              <a:gd name="connsiteY194" fmla="*/ 2023004 h 2237474"/>
              <a:gd name="connsiteX195" fmla="*/ 2111935 w 12192000"/>
              <a:gd name="connsiteY195" fmla="*/ 2023163 h 2237474"/>
              <a:gd name="connsiteX196" fmla="*/ 2089991 w 12192000"/>
              <a:gd name="connsiteY196" fmla="*/ 2034193 h 2237474"/>
              <a:gd name="connsiteX197" fmla="*/ 2058061 w 12192000"/>
              <a:gd name="connsiteY197" fmla="*/ 2047942 h 2237474"/>
              <a:gd name="connsiteX198" fmla="*/ 2055737 w 12192000"/>
              <a:gd name="connsiteY198" fmla="*/ 2047704 h 2237474"/>
              <a:gd name="connsiteX199" fmla="*/ 2042244 w 12192000"/>
              <a:gd name="connsiteY199" fmla="*/ 2055560 h 2237474"/>
              <a:gd name="connsiteX200" fmla="*/ 1976224 w 12192000"/>
              <a:gd name="connsiteY200" fmla="*/ 2074257 h 2237474"/>
              <a:gd name="connsiteX201" fmla="*/ 1877728 w 12192000"/>
              <a:gd name="connsiteY201" fmla="*/ 2101004 h 2237474"/>
              <a:gd name="connsiteX202" fmla="*/ 1759056 w 12192000"/>
              <a:gd name="connsiteY202" fmla="*/ 2125608 h 2237474"/>
              <a:gd name="connsiteX203" fmla="*/ 1637948 w 12192000"/>
              <a:gd name="connsiteY203" fmla="*/ 2172597 h 2237474"/>
              <a:gd name="connsiteX204" fmla="*/ 1434549 w 12192000"/>
              <a:gd name="connsiteY204" fmla="*/ 2234522 h 2237474"/>
              <a:gd name="connsiteX205" fmla="*/ 1398481 w 12192000"/>
              <a:gd name="connsiteY205" fmla="*/ 2237074 h 2237474"/>
              <a:gd name="connsiteX206" fmla="*/ 1398407 w 12192000"/>
              <a:gd name="connsiteY206" fmla="*/ 2237095 h 2237474"/>
              <a:gd name="connsiteX207" fmla="*/ 1370962 w 12192000"/>
              <a:gd name="connsiteY207" fmla="*/ 2237474 h 2237474"/>
              <a:gd name="connsiteX208" fmla="*/ 1356367 w 12192000"/>
              <a:gd name="connsiteY208" fmla="*/ 2235089 h 2237474"/>
              <a:gd name="connsiteX209" fmla="*/ 1324828 w 12192000"/>
              <a:gd name="connsiteY209" fmla="*/ 2231968 h 2237474"/>
              <a:gd name="connsiteX210" fmla="*/ 1297744 w 12192000"/>
              <a:gd name="connsiteY210" fmla="*/ 2235849 h 2237474"/>
              <a:gd name="connsiteX211" fmla="*/ 1286236 w 12192000"/>
              <a:gd name="connsiteY211" fmla="*/ 2233135 h 2237474"/>
              <a:gd name="connsiteX212" fmla="*/ 1283504 w 12192000"/>
              <a:gd name="connsiteY212" fmla="*/ 2233797 h 2237474"/>
              <a:gd name="connsiteX213" fmla="*/ 1279765 w 12192000"/>
              <a:gd name="connsiteY213" fmla="*/ 2229639 h 2237474"/>
              <a:gd name="connsiteX214" fmla="*/ 1195347 w 12192000"/>
              <a:gd name="connsiteY214" fmla="*/ 2212354 h 2237474"/>
              <a:gd name="connsiteX215" fmla="*/ 970251 w 12192000"/>
              <a:gd name="connsiteY215" fmla="*/ 2221029 h 2237474"/>
              <a:gd name="connsiteX216" fmla="*/ 812914 w 12192000"/>
              <a:gd name="connsiteY216" fmla="*/ 2202752 h 2237474"/>
              <a:gd name="connsiteX217" fmla="*/ 800195 w 12192000"/>
              <a:gd name="connsiteY217" fmla="*/ 2209407 h 2237474"/>
              <a:gd name="connsiteX218" fmla="*/ 784978 w 12192000"/>
              <a:gd name="connsiteY218" fmla="*/ 2212360 h 2237474"/>
              <a:gd name="connsiteX219" fmla="*/ 681987 w 12192000"/>
              <a:gd name="connsiteY219" fmla="*/ 2216757 h 2237474"/>
              <a:gd name="connsiteX220" fmla="*/ 669923 w 12192000"/>
              <a:gd name="connsiteY220" fmla="*/ 2211682 h 2237474"/>
              <a:gd name="connsiteX221" fmla="*/ 648680 w 12192000"/>
              <a:gd name="connsiteY221" fmla="*/ 2206229 h 2237474"/>
              <a:gd name="connsiteX222" fmla="*/ 597225 w 12192000"/>
              <a:gd name="connsiteY222" fmla="*/ 2180999 h 2237474"/>
              <a:gd name="connsiteX223" fmla="*/ 558449 w 12192000"/>
              <a:gd name="connsiteY223" fmla="*/ 2182346 h 2237474"/>
              <a:gd name="connsiteX224" fmla="*/ 550517 w 12192000"/>
              <a:gd name="connsiteY224" fmla="*/ 2182060 h 2237474"/>
              <a:gd name="connsiteX225" fmla="*/ 550309 w 12192000"/>
              <a:gd name="connsiteY225" fmla="*/ 2181825 h 2237474"/>
              <a:gd name="connsiteX226" fmla="*/ 541836 w 12192000"/>
              <a:gd name="connsiteY226" fmla="*/ 2181063 h 2237474"/>
              <a:gd name="connsiteX227" fmla="*/ 536057 w 12192000"/>
              <a:gd name="connsiteY227" fmla="*/ 2181537 h 2237474"/>
              <a:gd name="connsiteX228" fmla="*/ 520671 w 12192000"/>
              <a:gd name="connsiteY228" fmla="*/ 2180980 h 2237474"/>
              <a:gd name="connsiteX229" fmla="*/ 515024 w 12192000"/>
              <a:gd name="connsiteY229" fmla="*/ 2179258 h 2237474"/>
              <a:gd name="connsiteX230" fmla="*/ 512278 w 12192000"/>
              <a:gd name="connsiteY230" fmla="*/ 2176369 h 2237474"/>
              <a:gd name="connsiteX231" fmla="*/ 480419 w 12192000"/>
              <a:gd name="connsiteY231" fmla="*/ 2167807 h 2237474"/>
              <a:gd name="connsiteX232" fmla="*/ 413835 w 12192000"/>
              <a:gd name="connsiteY232" fmla="*/ 2156783 h 2237474"/>
              <a:gd name="connsiteX233" fmla="*/ 376513 w 12192000"/>
              <a:gd name="connsiteY233" fmla="*/ 2154014 h 2237474"/>
              <a:gd name="connsiteX234" fmla="*/ 273386 w 12192000"/>
              <a:gd name="connsiteY234" fmla="*/ 2142551 h 2237474"/>
              <a:gd name="connsiteX235" fmla="*/ 169207 w 12192000"/>
              <a:gd name="connsiteY235" fmla="*/ 2128100 h 2237474"/>
              <a:gd name="connsiteX236" fmla="*/ 93149 w 12192000"/>
              <a:gd name="connsiteY236" fmla="*/ 2105324 h 2237474"/>
              <a:gd name="connsiteX237" fmla="*/ 88109 w 12192000"/>
              <a:gd name="connsiteY237" fmla="*/ 2106704 h 2237474"/>
              <a:gd name="connsiteX238" fmla="*/ 80022 w 12192000"/>
              <a:gd name="connsiteY238" fmla="*/ 2107254 h 2237474"/>
              <a:gd name="connsiteX239" fmla="*/ 79717 w 12192000"/>
              <a:gd name="connsiteY239" fmla="*/ 2107046 h 2237474"/>
              <a:gd name="connsiteX240" fmla="*/ 72352 w 12192000"/>
              <a:gd name="connsiteY240" fmla="*/ 2107991 h 2237474"/>
              <a:gd name="connsiteX241" fmla="*/ 37645 w 12192000"/>
              <a:gd name="connsiteY241" fmla="*/ 2115401 h 2237474"/>
              <a:gd name="connsiteX242" fmla="*/ 4572 w 12192000"/>
              <a:gd name="connsiteY242" fmla="*/ 2111091 h 2237474"/>
              <a:gd name="connsiteX243" fmla="*/ 0 w 12192000"/>
              <a:gd name="connsiteY243" fmla="*/ 2110468 h 2237474"/>
              <a:gd name="connsiteX244" fmla="*/ 0 w 12192000"/>
              <a:gd name="connsiteY2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45504 w 12192000"/>
              <a:gd name="connsiteY134" fmla="*/ 1787606 h 2237474"/>
              <a:gd name="connsiteX135" fmla="*/ 4611738 w 12192000"/>
              <a:gd name="connsiteY135" fmla="*/ 1776964 h 2237474"/>
              <a:gd name="connsiteX136" fmla="*/ 4560070 w 12192000"/>
              <a:gd name="connsiteY136" fmla="*/ 1785640 h 2237474"/>
              <a:gd name="connsiteX137" fmla="*/ 4536503 w 12192000"/>
              <a:gd name="connsiteY137" fmla="*/ 1785334 h 2237474"/>
              <a:gd name="connsiteX138" fmla="*/ 4513724 w 12192000"/>
              <a:gd name="connsiteY138" fmla="*/ 1791996 h 2237474"/>
              <a:gd name="connsiteX139" fmla="*/ 4459810 w 12192000"/>
              <a:gd name="connsiteY139" fmla="*/ 1797886 h 2237474"/>
              <a:gd name="connsiteX140" fmla="*/ 4379064 w 12192000"/>
              <a:gd name="connsiteY140" fmla="*/ 1817177 h 2237474"/>
              <a:gd name="connsiteX141" fmla="*/ 4319209 w 12192000"/>
              <a:gd name="connsiteY141" fmla="*/ 1834833 h 2237474"/>
              <a:gd name="connsiteX142" fmla="*/ 4306907 w 12192000"/>
              <a:gd name="connsiteY142" fmla="*/ 1841641 h 2237474"/>
              <a:gd name="connsiteX143" fmla="*/ 4290981 w 12192000"/>
              <a:gd name="connsiteY143" fmla="*/ 1839677 h 2237474"/>
              <a:gd name="connsiteX144" fmla="*/ 4285792 w 12192000"/>
              <a:gd name="connsiteY144" fmla="*/ 1836231 h 2237474"/>
              <a:gd name="connsiteX145" fmla="*/ 4238372 w 12192000"/>
              <a:gd name="connsiteY145" fmla="*/ 1851480 h 2237474"/>
              <a:gd name="connsiteX146" fmla="*/ 4232517 w 12192000"/>
              <a:gd name="connsiteY146" fmla="*/ 1852567 h 2237474"/>
              <a:gd name="connsiteX147" fmla="*/ 4191732 w 12192000"/>
              <a:gd name="connsiteY147" fmla="*/ 1857328 h 2237474"/>
              <a:gd name="connsiteX148" fmla="*/ 4065532 w 12192000"/>
              <a:gd name="connsiteY148" fmla="*/ 1855477 h 2237474"/>
              <a:gd name="connsiteX149" fmla="*/ 4028460 w 12192000"/>
              <a:gd name="connsiteY149" fmla="*/ 1855137 h 2237474"/>
              <a:gd name="connsiteX150" fmla="*/ 4002267 w 12192000"/>
              <a:gd name="connsiteY150" fmla="*/ 1852352 h 2237474"/>
              <a:gd name="connsiteX151" fmla="*/ 3931396 w 12192000"/>
              <a:gd name="connsiteY151" fmla="*/ 1858915 h 2237474"/>
              <a:gd name="connsiteX152" fmla="*/ 3812162 w 12192000"/>
              <a:gd name="connsiteY152" fmla="*/ 1875501 h 2237474"/>
              <a:gd name="connsiteX153" fmla="*/ 3767672 w 12192000"/>
              <a:gd name="connsiteY153" fmla="*/ 1874600 h 2237474"/>
              <a:gd name="connsiteX154" fmla="*/ 3764741 w 12192000"/>
              <a:gd name="connsiteY154" fmla="*/ 1869433 h 2237474"/>
              <a:gd name="connsiteX155" fmla="*/ 3751332 w 12192000"/>
              <a:gd name="connsiteY155" fmla="*/ 1869854 h 2237474"/>
              <a:gd name="connsiteX156" fmla="*/ 3748155 w 12192000"/>
              <a:gd name="connsiteY156" fmla="*/ 1868903 h 2237474"/>
              <a:gd name="connsiteX157" fmla="*/ 3729530 w 12192000"/>
              <a:gd name="connsiteY157" fmla="*/ 1864513 h 2237474"/>
              <a:gd name="connsiteX158" fmla="*/ 3680177 w 12192000"/>
              <a:gd name="connsiteY158" fmla="*/ 1881552 h 2237474"/>
              <a:gd name="connsiteX159" fmla="*/ 3567259 w 12192000"/>
              <a:gd name="connsiteY159" fmla="*/ 1893482 h 2237474"/>
              <a:gd name="connsiteX160" fmla="*/ 3405770 w 12192000"/>
              <a:gd name="connsiteY160" fmla="*/ 1904591 h 2237474"/>
              <a:gd name="connsiteX161" fmla="*/ 3280097 w 12192000"/>
              <a:gd name="connsiteY161" fmla="*/ 1919610 h 2237474"/>
              <a:gd name="connsiteX162" fmla="*/ 3123424 w 12192000"/>
              <a:gd name="connsiteY162" fmla="*/ 1952930 h 2237474"/>
              <a:gd name="connsiteX163" fmla="*/ 3009910 w 12192000"/>
              <a:gd name="connsiteY163" fmla="*/ 1957866 h 2237474"/>
              <a:gd name="connsiteX164" fmla="*/ 2995934 w 12192000"/>
              <a:gd name="connsiteY164" fmla="*/ 1967085 h 2237474"/>
              <a:gd name="connsiteX165" fmla="*/ 2980071 w 12192000"/>
              <a:gd name="connsiteY165" fmla="*/ 1972988 h 2237474"/>
              <a:gd name="connsiteX166" fmla="*/ 2978094 w 12192000"/>
              <a:gd name="connsiteY166" fmla="*/ 1972369 h 2237474"/>
              <a:gd name="connsiteX167" fmla="*/ 2942858 w 12192000"/>
              <a:gd name="connsiteY167" fmla="*/ 1981367 h 2237474"/>
              <a:gd name="connsiteX168" fmla="*/ 2875436 w 12192000"/>
              <a:gd name="connsiteY168" fmla="*/ 1996977 h 2237474"/>
              <a:gd name="connsiteX169" fmla="*/ 2874892 w 12192000"/>
              <a:gd name="connsiteY169" fmla="*/ 1996085 h 2237474"/>
              <a:gd name="connsiteX170" fmla="*/ 2864145 w 12192000"/>
              <a:gd name="connsiteY170" fmla="*/ 1994061 h 2237474"/>
              <a:gd name="connsiteX171" fmla="*/ 2843662 w 12192000"/>
              <a:gd name="connsiteY171" fmla="*/ 1992498 h 2237474"/>
              <a:gd name="connsiteX172" fmla="*/ 2796128 w 12192000"/>
              <a:gd name="connsiteY172" fmla="*/ 1976403 h 2237474"/>
              <a:gd name="connsiteX173" fmla="*/ 2756784 w 12192000"/>
              <a:gd name="connsiteY173" fmla="*/ 1985116 h 2237474"/>
              <a:gd name="connsiteX174" fmla="*/ 2748833 w 12192000"/>
              <a:gd name="connsiteY174" fmla="*/ 1986323 h 2237474"/>
              <a:gd name="connsiteX175" fmla="*/ 2748661 w 12192000"/>
              <a:gd name="connsiteY175" fmla="*/ 1986122 h 2237474"/>
              <a:gd name="connsiteX176" fmla="*/ 2740251 w 12192000"/>
              <a:gd name="connsiteY176" fmla="*/ 1986946 h 2237474"/>
              <a:gd name="connsiteX177" fmla="*/ 2718916 w 12192000"/>
              <a:gd name="connsiteY177" fmla="*/ 1990867 h 2237474"/>
              <a:gd name="connsiteX178" fmla="*/ 2713522 w 12192000"/>
              <a:gd name="connsiteY178" fmla="*/ 1990173 h 2237474"/>
              <a:gd name="connsiteX179" fmla="*/ 2680597 w 12192000"/>
              <a:gd name="connsiteY179" fmla="*/ 1984996 h 2237474"/>
              <a:gd name="connsiteX180" fmla="*/ 2578178 w 12192000"/>
              <a:gd name="connsiteY180" fmla="*/ 1990531 h 2237474"/>
              <a:gd name="connsiteX181" fmla="*/ 2476147 w 12192000"/>
              <a:gd name="connsiteY181" fmla="*/ 1998305 h 2237474"/>
              <a:gd name="connsiteX182" fmla="*/ 2373568 w 12192000"/>
              <a:gd name="connsiteY182" fmla="*/ 2003219 h 2237474"/>
              <a:gd name="connsiteX183" fmla="*/ 2321399 w 12192000"/>
              <a:gd name="connsiteY183" fmla="*/ 1989467 h 2237474"/>
              <a:gd name="connsiteX184" fmla="*/ 2315525 w 12192000"/>
              <a:gd name="connsiteY184" fmla="*/ 1989708 h 2237474"/>
              <a:gd name="connsiteX185" fmla="*/ 2300792 w 12192000"/>
              <a:gd name="connsiteY185" fmla="*/ 1994290 h 2237474"/>
              <a:gd name="connsiteX186" fmla="*/ 2295469 w 12192000"/>
              <a:gd name="connsiteY186" fmla="*/ 1996659 h 2237474"/>
              <a:gd name="connsiteX187" fmla="*/ 2287219 w 12192000"/>
              <a:gd name="connsiteY187" fmla="*/ 1998750 h 2237474"/>
              <a:gd name="connsiteX188" fmla="*/ 2286948 w 12192000"/>
              <a:gd name="connsiteY188" fmla="*/ 1998596 h 2237474"/>
              <a:gd name="connsiteX189" fmla="*/ 2243069 w 12192000"/>
              <a:gd name="connsiteY189" fmla="*/ 2015111 h 2237474"/>
              <a:gd name="connsiteX190" fmla="*/ 2186609 w 12192000"/>
              <a:gd name="connsiteY190" fmla="*/ 2008263 h 2237474"/>
              <a:gd name="connsiteX191" fmla="*/ 2164831 w 12192000"/>
              <a:gd name="connsiteY191" fmla="*/ 2010143 h 2237474"/>
              <a:gd name="connsiteX192" fmla="*/ 2152836 w 12192000"/>
              <a:gd name="connsiteY192" fmla="*/ 2010048 h 2237474"/>
              <a:gd name="connsiteX193" fmla="*/ 2117102 w 12192000"/>
              <a:gd name="connsiteY193" fmla="*/ 2023004 h 2237474"/>
              <a:gd name="connsiteX194" fmla="*/ 2111935 w 12192000"/>
              <a:gd name="connsiteY194" fmla="*/ 2023163 h 2237474"/>
              <a:gd name="connsiteX195" fmla="*/ 2089991 w 12192000"/>
              <a:gd name="connsiteY195" fmla="*/ 2034193 h 2237474"/>
              <a:gd name="connsiteX196" fmla="*/ 2058061 w 12192000"/>
              <a:gd name="connsiteY196" fmla="*/ 2047942 h 2237474"/>
              <a:gd name="connsiteX197" fmla="*/ 2055737 w 12192000"/>
              <a:gd name="connsiteY197" fmla="*/ 2047704 h 2237474"/>
              <a:gd name="connsiteX198" fmla="*/ 2042244 w 12192000"/>
              <a:gd name="connsiteY198" fmla="*/ 2055560 h 2237474"/>
              <a:gd name="connsiteX199" fmla="*/ 1976224 w 12192000"/>
              <a:gd name="connsiteY199" fmla="*/ 2074257 h 2237474"/>
              <a:gd name="connsiteX200" fmla="*/ 1877728 w 12192000"/>
              <a:gd name="connsiteY200" fmla="*/ 2101004 h 2237474"/>
              <a:gd name="connsiteX201" fmla="*/ 1759056 w 12192000"/>
              <a:gd name="connsiteY201" fmla="*/ 2125608 h 2237474"/>
              <a:gd name="connsiteX202" fmla="*/ 1637948 w 12192000"/>
              <a:gd name="connsiteY202" fmla="*/ 2172597 h 2237474"/>
              <a:gd name="connsiteX203" fmla="*/ 1434549 w 12192000"/>
              <a:gd name="connsiteY203" fmla="*/ 2234522 h 2237474"/>
              <a:gd name="connsiteX204" fmla="*/ 1398481 w 12192000"/>
              <a:gd name="connsiteY204" fmla="*/ 2237074 h 2237474"/>
              <a:gd name="connsiteX205" fmla="*/ 1398407 w 12192000"/>
              <a:gd name="connsiteY205" fmla="*/ 2237095 h 2237474"/>
              <a:gd name="connsiteX206" fmla="*/ 1370962 w 12192000"/>
              <a:gd name="connsiteY206" fmla="*/ 2237474 h 2237474"/>
              <a:gd name="connsiteX207" fmla="*/ 1356367 w 12192000"/>
              <a:gd name="connsiteY207" fmla="*/ 2235089 h 2237474"/>
              <a:gd name="connsiteX208" fmla="*/ 1324828 w 12192000"/>
              <a:gd name="connsiteY208" fmla="*/ 2231968 h 2237474"/>
              <a:gd name="connsiteX209" fmla="*/ 1297744 w 12192000"/>
              <a:gd name="connsiteY209" fmla="*/ 2235849 h 2237474"/>
              <a:gd name="connsiteX210" fmla="*/ 1286236 w 12192000"/>
              <a:gd name="connsiteY210" fmla="*/ 2233135 h 2237474"/>
              <a:gd name="connsiteX211" fmla="*/ 1283504 w 12192000"/>
              <a:gd name="connsiteY211" fmla="*/ 2233797 h 2237474"/>
              <a:gd name="connsiteX212" fmla="*/ 1279765 w 12192000"/>
              <a:gd name="connsiteY212" fmla="*/ 2229639 h 2237474"/>
              <a:gd name="connsiteX213" fmla="*/ 1195347 w 12192000"/>
              <a:gd name="connsiteY213" fmla="*/ 2212354 h 2237474"/>
              <a:gd name="connsiteX214" fmla="*/ 970251 w 12192000"/>
              <a:gd name="connsiteY214" fmla="*/ 2221029 h 2237474"/>
              <a:gd name="connsiteX215" fmla="*/ 812914 w 12192000"/>
              <a:gd name="connsiteY215" fmla="*/ 2202752 h 2237474"/>
              <a:gd name="connsiteX216" fmla="*/ 800195 w 12192000"/>
              <a:gd name="connsiteY216" fmla="*/ 2209407 h 2237474"/>
              <a:gd name="connsiteX217" fmla="*/ 784978 w 12192000"/>
              <a:gd name="connsiteY217" fmla="*/ 2212360 h 2237474"/>
              <a:gd name="connsiteX218" fmla="*/ 681987 w 12192000"/>
              <a:gd name="connsiteY218" fmla="*/ 2216757 h 2237474"/>
              <a:gd name="connsiteX219" fmla="*/ 669923 w 12192000"/>
              <a:gd name="connsiteY219" fmla="*/ 2211682 h 2237474"/>
              <a:gd name="connsiteX220" fmla="*/ 648680 w 12192000"/>
              <a:gd name="connsiteY220" fmla="*/ 2206229 h 2237474"/>
              <a:gd name="connsiteX221" fmla="*/ 597225 w 12192000"/>
              <a:gd name="connsiteY221" fmla="*/ 2180999 h 2237474"/>
              <a:gd name="connsiteX222" fmla="*/ 558449 w 12192000"/>
              <a:gd name="connsiteY222" fmla="*/ 2182346 h 2237474"/>
              <a:gd name="connsiteX223" fmla="*/ 550517 w 12192000"/>
              <a:gd name="connsiteY223" fmla="*/ 2182060 h 2237474"/>
              <a:gd name="connsiteX224" fmla="*/ 550309 w 12192000"/>
              <a:gd name="connsiteY224" fmla="*/ 2181825 h 2237474"/>
              <a:gd name="connsiteX225" fmla="*/ 541836 w 12192000"/>
              <a:gd name="connsiteY225" fmla="*/ 2181063 h 2237474"/>
              <a:gd name="connsiteX226" fmla="*/ 536057 w 12192000"/>
              <a:gd name="connsiteY226" fmla="*/ 2181537 h 2237474"/>
              <a:gd name="connsiteX227" fmla="*/ 520671 w 12192000"/>
              <a:gd name="connsiteY227" fmla="*/ 2180980 h 2237474"/>
              <a:gd name="connsiteX228" fmla="*/ 515024 w 12192000"/>
              <a:gd name="connsiteY228" fmla="*/ 2179258 h 2237474"/>
              <a:gd name="connsiteX229" fmla="*/ 512278 w 12192000"/>
              <a:gd name="connsiteY229" fmla="*/ 2176369 h 2237474"/>
              <a:gd name="connsiteX230" fmla="*/ 480419 w 12192000"/>
              <a:gd name="connsiteY230" fmla="*/ 2167807 h 2237474"/>
              <a:gd name="connsiteX231" fmla="*/ 413835 w 12192000"/>
              <a:gd name="connsiteY231" fmla="*/ 2156783 h 2237474"/>
              <a:gd name="connsiteX232" fmla="*/ 376513 w 12192000"/>
              <a:gd name="connsiteY232" fmla="*/ 2154014 h 2237474"/>
              <a:gd name="connsiteX233" fmla="*/ 273386 w 12192000"/>
              <a:gd name="connsiteY233" fmla="*/ 2142551 h 2237474"/>
              <a:gd name="connsiteX234" fmla="*/ 169207 w 12192000"/>
              <a:gd name="connsiteY234" fmla="*/ 2128100 h 2237474"/>
              <a:gd name="connsiteX235" fmla="*/ 93149 w 12192000"/>
              <a:gd name="connsiteY235" fmla="*/ 2105324 h 2237474"/>
              <a:gd name="connsiteX236" fmla="*/ 88109 w 12192000"/>
              <a:gd name="connsiteY236" fmla="*/ 2106704 h 2237474"/>
              <a:gd name="connsiteX237" fmla="*/ 80022 w 12192000"/>
              <a:gd name="connsiteY237" fmla="*/ 2107254 h 2237474"/>
              <a:gd name="connsiteX238" fmla="*/ 79717 w 12192000"/>
              <a:gd name="connsiteY238" fmla="*/ 2107046 h 2237474"/>
              <a:gd name="connsiteX239" fmla="*/ 72352 w 12192000"/>
              <a:gd name="connsiteY239" fmla="*/ 2107991 h 2237474"/>
              <a:gd name="connsiteX240" fmla="*/ 37645 w 12192000"/>
              <a:gd name="connsiteY240" fmla="*/ 2115401 h 2237474"/>
              <a:gd name="connsiteX241" fmla="*/ 4572 w 12192000"/>
              <a:gd name="connsiteY241" fmla="*/ 2111091 h 2237474"/>
              <a:gd name="connsiteX242" fmla="*/ 0 w 12192000"/>
              <a:gd name="connsiteY242" fmla="*/ 2110468 h 2237474"/>
              <a:gd name="connsiteX243" fmla="*/ 0 w 12192000"/>
              <a:gd name="connsiteY2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47449 w 12192000"/>
              <a:gd name="connsiteY133" fmla="*/ 1793181 h 2237474"/>
              <a:gd name="connsiteX134" fmla="*/ 4611738 w 12192000"/>
              <a:gd name="connsiteY134" fmla="*/ 1776964 h 2237474"/>
              <a:gd name="connsiteX135" fmla="*/ 4560070 w 12192000"/>
              <a:gd name="connsiteY135" fmla="*/ 1785640 h 2237474"/>
              <a:gd name="connsiteX136" fmla="*/ 4536503 w 12192000"/>
              <a:gd name="connsiteY136" fmla="*/ 1785334 h 2237474"/>
              <a:gd name="connsiteX137" fmla="*/ 4513724 w 12192000"/>
              <a:gd name="connsiteY137" fmla="*/ 1791996 h 2237474"/>
              <a:gd name="connsiteX138" fmla="*/ 4459810 w 12192000"/>
              <a:gd name="connsiteY138" fmla="*/ 1797886 h 2237474"/>
              <a:gd name="connsiteX139" fmla="*/ 4379064 w 12192000"/>
              <a:gd name="connsiteY139" fmla="*/ 1817177 h 2237474"/>
              <a:gd name="connsiteX140" fmla="*/ 4319209 w 12192000"/>
              <a:gd name="connsiteY140" fmla="*/ 1834833 h 2237474"/>
              <a:gd name="connsiteX141" fmla="*/ 4306907 w 12192000"/>
              <a:gd name="connsiteY141" fmla="*/ 1841641 h 2237474"/>
              <a:gd name="connsiteX142" fmla="*/ 4290981 w 12192000"/>
              <a:gd name="connsiteY142" fmla="*/ 1839677 h 2237474"/>
              <a:gd name="connsiteX143" fmla="*/ 4285792 w 12192000"/>
              <a:gd name="connsiteY143" fmla="*/ 1836231 h 2237474"/>
              <a:gd name="connsiteX144" fmla="*/ 4238372 w 12192000"/>
              <a:gd name="connsiteY144" fmla="*/ 1851480 h 2237474"/>
              <a:gd name="connsiteX145" fmla="*/ 4232517 w 12192000"/>
              <a:gd name="connsiteY145" fmla="*/ 1852567 h 2237474"/>
              <a:gd name="connsiteX146" fmla="*/ 4191732 w 12192000"/>
              <a:gd name="connsiteY146" fmla="*/ 1857328 h 2237474"/>
              <a:gd name="connsiteX147" fmla="*/ 4065532 w 12192000"/>
              <a:gd name="connsiteY147" fmla="*/ 1855477 h 2237474"/>
              <a:gd name="connsiteX148" fmla="*/ 4028460 w 12192000"/>
              <a:gd name="connsiteY148" fmla="*/ 1855137 h 2237474"/>
              <a:gd name="connsiteX149" fmla="*/ 4002267 w 12192000"/>
              <a:gd name="connsiteY149" fmla="*/ 1852352 h 2237474"/>
              <a:gd name="connsiteX150" fmla="*/ 3931396 w 12192000"/>
              <a:gd name="connsiteY150" fmla="*/ 1858915 h 2237474"/>
              <a:gd name="connsiteX151" fmla="*/ 3812162 w 12192000"/>
              <a:gd name="connsiteY151" fmla="*/ 1875501 h 2237474"/>
              <a:gd name="connsiteX152" fmla="*/ 3767672 w 12192000"/>
              <a:gd name="connsiteY152" fmla="*/ 1874600 h 2237474"/>
              <a:gd name="connsiteX153" fmla="*/ 3764741 w 12192000"/>
              <a:gd name="connsiteY153" fmla="*/ 1869433 h 2237474"/>
              <a:gd name="connsiteX154" fmla="*/ 3751332 w 12192000"/>
              <a:gd name="connsiteY154" fmla="*/ 1869854 h 2237474"/>
              <a:gd name="connsiteX155" fmla="*/ 3748155 w 12192000"/>
              <a:gd name="connsiteY155" fmla="*/ 1868903 h 2237474"/>
              <a:gd name="connsiteX156" fmla="*/ 3729530 w 12192000"/>
              <a:gd name="connsiteY156" fmla="*/ 1864513 h 2237474"/>
              <a:gd name="connsiteX157" fmla="*/ 3680177 w 12192000"/>
              <a:gd name="connsiteY157" fmla="*/ 1881552 h 2237474"/>
              <a:gd name="connsiteX158" fmla="*/ 3567259 w 12192000"/>
              <a:gd name="connsiteY158" fmla="*/ 1893482 h 2237474"/>
              <a:gd name="connsiteX159" fmla="*/ 3405770 w 12192000"/>
              <a:gd name="connsiteY159" fmla="*/ 1904591 h 2237474"/>
              <a:gd name="connsiteX160" fmla="*/ 3280097 w 12192000"/>
              <a:gd name="connsiteY160" fmla="*/ 1919610 h 2237474"/>
              <a:gd name="connsiteX161" fmla="*/ 3123424 w 12192000"/>
              <a:gd name="connsiteY161" fmla="*/ 1952930 h 2237474"/>
              <a:gd name="connsiteX162" fmla="*/ 3009910 w 12192000"/>
              <a:gd name="connsiteY162" fmla="*/ 1957866 h 2237474"/>
              <a:gd name="connsiteX163" fmla="*/ 2995934 w 12192000"/>
              <a:gd name="connsiteY163" fmla="*/ 1967085 h 2237474"/>
              <a:gd name="connsiteX164" fmla="*/ 2980071 w 12192000"/>
              <a:gd name="connsiteY164" fmla="*/ 1972988 h 2237474"/>
              <a:gd name="connsiteX165" fmla="*/ 2978094 w 12192000"/>
              <a:gd name="connsiteY165" fmla="*/ 1972369 h 2237474"/>
              <a:gd name="connsiteX166" fmla="*/ 2942858 w 12192000"/>
              <a:gd name="connsiteY166" fmla="*/ 1981367 h 2237474"/>
              <a:gd name="connsiteX167" fmla="*/ 2875436 w 12192000"/>
              <a:gd name="connsiteY167" fmla="*/ 1996977 h 2237474"/>
              <a:gd name="connsiteX168" fmla="*/ 2874892 w 12192000"/>
              <a:gd name="connsiteY168" fmla="*/ 1996085 h 2237474"/>
              <a:gd name="connsiteX169" fmla="*/ 2864145 w 12192000"/>
              <a:gd name="connsiteY169" fmla="*/ 1994061 h 2237474"/>
              <a:gd name="connsiteX170" fmla="*/ 2843662 w 12192000"/>
              <a:gd name="connsiteY170" fmla="*/ 1992498 h 2237474"/>
              <a:gd name="connsiteX171" fmla="*/ 2796128 w 12192000"/>
              <a:gd name="connsiteY171" fmla="*/ 1976403 h 2237474"/>
              <a:gd name="connsiteX172" fmla="*/ 2756784 w 12192000"/>
              <a:gd name="connsiteY172" fmla="*/ 1985116 h 2237474"/>
              <a:gd name="connsiteX173" fmla="*/ 2748833 w 12192000"/>
              <a:gd name="connsiteY173" fmla="*/ 1986323 h 2237474"/>
              <a:gd name="connsiteX174" fmla="*/ 2748661 w 12192000"/>
              <a:gd name="connsiteY174" fmla="*/ 1986122 h 2237474"/>
              <a:gd name="connsiteX175" fmla="*/ 2740251 w 12192000"/>
              <a:gd name="connsiteY175" fmla="*/ 1986946 h 2237474"/>
              <a:gd name="connsiteX176" fmla="*/ 2718916 w 12192000"/>
              <a:gd name="connsiteY176" fmla="*/ 1990867 h 2237474"/>
              <a:gd name="connsiteX177" fmla="*/ 2713522 w 12192000"/>
              <a:gd name="connsiteY177" fmla="*/ 1990173 h 2237474"/>
              <a:gd name="connsiteX178" fmla="*/ 2680597 w 12192000"/>
              <a:gd name="connsiteY178" fmla="*/ 1984996 h 2237474"/>
              <a:gd name="connsiteX179" fmla="*/ 2578178 w 12192000"/>
              <a:gd name="connsiteY179" fmla="*/ 1990531 h 2237474"/>
              <a:gd name="connsiteX180" fmla="*/ 2476147 w 12192000"/>
              <a:gd name="connsiteY180" fmla="*/ 1998305 h 2237474"/>
              <a:gd name="connsiteX181" fmla="*/ 2373568 w 12192000"/>
              <a:gd name="connsiteY181" fmla="*/ 2003219 h 2237474"/>
              <a:gd name="connsiteX182" fmla="*/ 2321399 w 12192000"/>
              <a:gd name="connsiteY182" fmla="*/ 1989467 h 2237474"/>
              <a:gd name="connsiteX183" fmla="*/ 2315525 w 12192000"/>
              <a:gd name="connsiteY183" fmla="*/ 1989708 h 2237474"/>
              <a:gd name="connsiteX184" fmla="*/ 2300792 w 12192000"/>
              <a:gd name="connsiteY184" fmla="*/ 1994290 h 2237474"/>
              <a:gd name="connsiteX185" fmla="*/ 2295469 w 12192000"/>
              <a:gd name="connsiteY185" fmla="*/ 1996659 h 2237474"/>
              <a:gd name="connsiteX186" fmla="*/ 2287219 w 12192000"/>
              <a:gd name="connsiteY186" fmla="*/ 1998750 h 2237474"/>
              <a:gd name="connsiteX187" fmla="*/ 2286948 w 12192000"/>
              <a:gd name="connsiteY187" fmla="*/ 1998596 h 2237474"/>
              <a:gd name="connsiteX188" fmla="*/ 2243069 w 12192000"/>
              <a:gd name="connsiteY188" fmla="*/ 2015111 h 2237474"/>
              <a:gd name="connsiteX189" fmla="*/ 2186609 w 12192000"/>
              <a:gd name="connsiteY189" fmla="*/ 2008263 h 2237474"/>
              <a:gd name="connsiteX190" fmla="*/ 2164831 w 12192000"/>
              <a:gd name="connsiteY190" fmla="*/ 2010143 h 2237474"/>
              <a:gd name="connsiteX191" fmla="*/ 2152836 w 12192000"/>
              <a:gd name="connsiteY191" fmla="*/ 2010048 h 2237474"/>
              <a:gd name="connsiteX192" fmla="*/ 2117102 w 12192000"/>
              <a:gd name="connsiteY192" fmla="*/ 2023004 h 2237474"/>
              <a:gd name="connsiteX193" fmla="*/ 2111935 w 12192000"/>
              <a:gd name="connsiteY193" fmla="*/ 2023163 h 2237474"/>
              <a:gd name="connsiteX194" fmla="*/ 2089991 w 12192000"/>
              <a:gd name="connsiteY194" fmla="*/ 2034193 h 2237474"/>
              <a:gd name="connsiteX195" fmla="*/ 2058061 w 12192000"/>
              <a:gd name="connsiteY195" fmla="*/ 2047942 h 2237474"/>
              <a:gd name="connsiteX196" fmla="*/ 2055737 w 12192000"/>
              <a:gd name="connsiteY196" fmla="*/ 2047704 h 2237474"/>
              <a:gd name="connsiteX197" fmla="*/ 2042244 w 12192000"/>
              <a:gd name="connsiteY197" fmla="*/ 2055560 h 2237474"/>
              <a:gd name="connsiteX198" fmla="*/ 1976224 w 12192000"/>
              <a:gd name="connsiteY198" fmla="*/ 2074257 h 2237474"/>
              <a:gd name="connsiteX199" fmla="*/ 1877728 w 12192000"/>
              <a:gd name="connsiteY199" fmla="*/ 2101004 h 2237474"/>
              <a:gd name="connsiteX200" fmla="*/ 1759056 w 12192000"/>
              <a:gd name="connsiteY200" fmla="*/ 2125608 h 2237474"/>
              <a:gd name="connsiteX201" fmla="*/ 1637948 w 12192000"/>
              <a:gd name="connsiteY201" fmla="*/ 2172597 h 2237474"/>
              <a:gd name="connsiteX202" fmla="*/ 1434549 w 12192000"/>
              <a:gd name="connsiteY202" fmla="*/ 2234522 h 2237474"/>
              <a:gd name="connsiteX203" fmla="*/ 1398481 w 12192000"/>
              <a:gd name="connsiteY203" fmla="*/ 2237074 h 2237474"/>
              <a:gd name="connsiteX204" fmla="*/ 1398407 w 12192000"/>
              <a:gd name="connsiteY204" fmla="*/ 2237095 h 2237474"/>
              <a:gd name="connsiteX205" fmla="*/ 1370962 w 12192000"/>
              <a:gd name="connsiteY205" fmla="*/ 2237474 h 2237474"/>
              <a:gd name="connsiteX206" fmla="*/ 1356367 w 12192000"/>
              <a:gd name="connsiteY206" fmla="*/ 2235089 h 2237474"/>
              <a:gd name="connsiteX207" fmla="*/ 1324828 w 12192000"/>
              <a:gd name="connsiteY207" fmla="*/ 2231968 h 2237474"/>
              <a:gd name="connsiteX208" fmla="*/ 1297744 w 12192000"/>
              <a:gd name="connsiteY208" fmla="*/ 2235849 h 2237474"/>
              <a:gd name="connsiteX209" fmla="*/ 1286236 w 12192000"/>
              <a:gd name="connsiteY209" fmla="*/ 2233135 h 2237474"/>
              <a:gd name="connsiteX210" fmla="*/ 1283504 w 12192000"/>
              <a:gd name="connsiteY210" fmla="*/ 2233797 h 2237474"/>
              <a:gd name="connsiteX211" fmla="*/ 1279765 w 12192000"/>
              <a:gd name="connsiteY211" fmla="*/ 2229639 h 2237474"/>
              <a:gd name="connsiteX212" fmla="*/ 1195347 w 12192000"/>
              <a:gd name="connsiteY212" fmla="*/ 2212354 h 2237474"/>
              <a:gd name="connsiteX213" fmla="*/ 970251 w 12192000"/>
              <a:gd name="connsiteY213" fmla="*/ 2221029 h 2237474"/>
              <a:gd name="connsiteX214" fmla="*/ 812914 w 12192000"/>
              <a:gd name="connsiteY214" fmla="*/ 2202752 h 2237474"/>
              <a:gd name="connsiteX215" fmla="*/ 800195 w 12192000"/>
              <a:gd name="connsiteY215" fmla="*/ 2209407 h 2237474"/>
              <a:gd name="connsiteX216" fmla="*/ 784978 w 12192000"/>
              <a:gd name="connsiteY216" fmla="*/ 2212360 h 2237474"/>
              <a:gd name="connsiteX217" fmla="*/ 681987 w 12192000"/>
              <a:gd name="connsiteY217" fmla="*/ 2216757 h 2237474"/>
              <a:gd name="connsiteX218" fmla="*/ 669923 w 12192000"/>
              <a:gd name="connsiteY218" fmla="*/ 2211682 h 2237474"/>
              <a:gd name="connsiteX219" fmla="*/ 648680 w 12192000"/>
              <a:gd name="connsiteY219" fmla="*/ 2206229 h 2237474"/>
              <a:gd name="connsiteX220" fmla="*/ 597225 w 12192000"/>
              <a:gd name="connsiteY220" fmla="*/ 2180999 h 2237474"/>
              <a:gd name="connsiteX221" fmla="*/ 558449 w 12192000"/>
              <a:gd name="connsiteY221" fmla="*/ 2182346 h 2237474"/>
              <a:gd name="connsiteX222" fmla="*/ 550517 w 12192000"/>
              <a:gd name="connsiteY222" fmla="*/ 2182060 h 2237474"/>
              <a:gd name="connsiteX223" fmla="*/ 550309 w 12192000"/>
              <a:gd name="connsiteY223" fmla="*/ 2181825 h 2237474"/>
              <a:gd name="connsiteX224" fmla="*/ 541836 w 12192000"/>
              <a:gd name="connsiteY224" fmla="*/ 2181063 h 2237474"/>
              <a:gd name="connsiteX225" fmla="*/ 536057 w 12192000"/>
              <a:gd name="connsiteY225" fmla="*/ 2181537 h 2237474"/>
              <a:gd name="connsiteX226" fmla="*/ 520671 w 12192000"/>
              <a:gd name="connsiteY226" fmla="*/ 2180980 h 2237474"/>
              <a:gd name="connsiteX227" fmla="*/ 515024 w 12192000"/>
              <a:gd name="connsiteY227" fmla="*/ 2179258 h 2237474"/>
              <a:gd name="connsiteX228" fmla="*/ 512278 w 12192000"/>
              <a:gd name="connsiteY228" fmla="*/ 2176369 h 2237474"/>
              <a:gd name="connsiteX229" fmla="*/ 480419 w 12192000"/>
              <a:gd name="connsiteY229" fmla="*/ 2167807 h 2237474"/>
              <a:gd name="connsiteX230" fmla="*/ 413835 w 12192000"/>
              <a:gd name="connsiteY230" fmla="*/ 2156783 h 2237474"/>
              <a:gd name="connsiteX231" fmla="*/ 376513 w 12192000"/>
              <a:gd name="connsiteY231" fmla="*/ 2154014 h 2237474"/>
              <a:gd name="connsiteX232" fmla="*/ 273386 w 12192000"/>
              <a:gd name="connsiteY232" fmla="*/ 2142551 h 2237474"/>
              <a:gd name="connsiteX233" fmla="*/ 169207 w 12192000"/>
              <a:gd name="connsiteY233" fmla="*/ 2128100 h 2237474"/>
              <a:gd name="connsiteX234" fmla="*/ 93149 w 12192000"/>
              <a:gd name="connsiteY234" fmla="*/ 2105324 h 2237474"/>
              <a:gd name="connsiteX235" fmla="*/ 88109 w 12192000"/>
              <a:gd name="connsiteY235" fmla="*/ 2106704 h 2237474"/>
              <a:gd name="connsiteX236" fmla="*/ 80022 w 12192000"/>
              <a:gd name="connsiteY236" fmla="*/ 2107254 h 2237474"/>
              <a:gd name="connsiteX237" fmla="*/ 79717 w 12192000"/>
              <a:gd name="connsiteY237" fmla="*/ 2107046 h 2237474"/>
              <a:gd name="connsiteX238" fmla="*/ 72352 w 12192000"/>
              <a:gd name="connsiteY238" fmla="*/ 2107991 h 2237474"/>
              <a:gd name="connsiteX239" fmla="*/ 37645 w 12192000"/>
              <a:gd name="connsiteY239" fmla="*/ 2115401 h 2237474"/>
              <a:gd name="connsiteX240" fmla="*/ 4572 w 12192000"/>
              <a:gd name="connsiteY240" fmla="*/ 2111091 h 2237474"/>
              <a:gd name="connsiteX241" fmla="*/ 0 w 12192000"/>
              <a:gd name="connsiteY241" fmla="*/ 2110468 h 2237474"/>
              <a:gd name="connsiteX242" fmla="*/ 0 w 12192000"/>
              <a:gd name="connsiteY2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306907 w 12192000"/>
              <a:gd name="connsiteY140" fmla="*/ 1841641 h 2237474"/>
              <a:gd name="connsiteX141" fmla="*/ 4290981 w 12192000"/>
              <a:gd name="connsiteY141" fmla="*/ 1839677 h 2237474"/>
              <a:gd name="connsiteX142" fmla="*/ 4285792 w 12192000"/>
              <a:gd name="connsiteY142" fmla="*/ 1836231 h 2237474"/>
              <a:gd name="connsiteX143" fmla="*/ 4238372 w 12192000"/>
              <a:gd name="connsiteY143" fmla="*/ 1851480 h 2237474"/>
              <a:gd name="connsiteX144" fmla="*/ 4232517 w 12192000"/>
              <a:gd name="connsiteY144" fmla="*/ 1852567 h 2237474"/>
              <a:gd name="connsiteX145" fmla="*/ 4191732 w 12192000"/>
              <a:gd name="connsiteY145" fmla="*/ 1857328 h 2237474"/>
              <a:gd name="connsiteX146" fmla="*/ 4065532 w 12192000"/>
              <a:gd name="connsiteY146" fmla="*/ 1855477 h 2237474"/>
              <a:gd name="connsiteX147" fmla="*/ 4028460 w 12192000"/>
              <a:gd name="connsiteY147" fmla="*/ 1855137 h 2237474"/>
              <a:gd name="connsiteX148" fmla="*/ 4002267 w 12192000"/>
              <a:gd name="connsiteY148" fmla="*/ 1852352 h 2237474"/>
              <a:gd name="connsiteX149" fmla="*/ 3931396 w 12192000"/>
              <a:gd name="connsiteY149" fmla="*/ 1858915 h 2237474"/>
              <a:gd name="connsiteX150" fmla="*/ 3812162 w 12192000"/>
              <a:gd name="connsiteY150" fmla="*/ 1875501 h 2237474"/>
              <a:gd name="connsiteX151" fmla="*/ 3767672 w 12192000"/>
              <a:gd name="connsiteY151" fmla="*/ 1874600 h 2237474"/>
              <a:gd name="connsiteX152" fmla="*/ 3764741 w 12192000"/>
              <a:gd name="connsiteY152" fmla="*/ 1869433 h 2237474"/>
              <a:gd name="connsiteX153" fmla="*/ 3751332 w 12192000"/>
              <a:gd name="connsiteY153" fmla="*/ 1869854 h 2237474"/>
              <a:gd name="connsiteX154" fmla="*/ 3748155 w 12192000"/>
              <a:gd name="connsiteY154" fmla="*/ 1868903 h 2237474"/>
              <a:gd name="connsiteX155" fmla="*/ 3729530 w 12192000"/>
              <a:gd name="connsiteY155" fmla="*/ 1864513 h 2237474"/>
              <a:gd name="connsiteX156" fmla="*/ 3680177 w 12192000"/>
              <a:gd name="connsiteY156" fmla="*/ 1881552 h 2237474"/>
              <a:gd name="connsiteX157" fmla="*/ 3567259 w 12192000"/>
              <a:gd name="connsiteY157" fmla="*/ 1893482 h 2237474"/>
              <a:gd name="connsiteX158" fmla="*/ 3405770 w 12192000"/>
              <a:gd name="connsiteY158" fmla="*/ 1904591 h 2237474"/>
              <a:gd name="connsiteX159" fmla="*/ 3280097 w 12192000"/>
              <a:gd name="connsiteY159" fmla="*/ 1919610 h 2237474"/>
              <a:gd name="connsiteX160" fmla="*/ 3123424 w 12192000"/>
              <a:gd name="connsiteY160" fmla="*/ 1952930 h 2237474"/>
              <a:gd name="connsiteX161" fmla="*/ 3009910 w 12192000"/>
              <a:gd name="connsiteY161" fmla="*/ 1957866 h 2237474"/>
              <a:gd name="connsiteX162" fmla="*/ 2995934 w 12192000"/>
              <a:gd name="connsiteY162" fmla="*/ 1967085 h 2237474"/>
              <a:gd name="connsiteX163" fmla="*/ 2980071 w 12192000"/>
              <a:gd name="connsiteY163" fmla="*/ 1972988 h 2237474"/>
              <a:gd name="connsiteX164" fmla="*/ 2978094 w 12192000"/>
              <a:gd name="connsiteY164" fmla="*/ 1972369 h 2237474"/>
              <a:gd name="connsiteX165" fmla="*/ 2942858 w 12192000"/>
              <a:gd name="connsiteY165" fmla="*/ 1981367 h 2237474"/>
              <a:gd name="connsiteX166" fmla="*/ 2875436 w 12192000"/>
              <a:gd name="connsiteY166" fmla="*/ 1996977 h 2237474"/>
              <a:gd name="connsiteX167" fmla="*/ 2874892 w 12192000"/>
              <a:gd name="connsiteY167" fmla="*/ 1996085 h 2237474"/>
              <a:gd name="connsiteX168" fmla="*/ 2864145 w 12192000"/>
              <a:gd name="connsiteY168" fmla="*/ 1994061 h 2237474"/>
              <a:gd name="connsiteX169" fmla="*/ 2843662 w 12192000"/>
              <a:gd name="connsiteY169" fmla="*/ 1992498 h 2237474"/>
              <a:gd name="connsiteX170" fmla="*/ 2796128 w 12192000"/>
              <a:gd name="connsiteY170" fmla="*/ 1976403 h 2237474"/>
              <a:gd name="connsiteX171" fmla="*/ 2756784 w 12192000"/>
              <a:gd name="connsiteY171" fmla="*/ 1985116 h 2237474"/>
              <a:gd name="connsiteX172" fmla="*/ 2748833 w 12192000"/>
              <a:gd name="connsiteY172" fmla="*/ 1986323 h 2237474"/>
              <a:gd name="connsiteX173" fmla="*/ 2748661 w 12192000"/>
              <a:gd name="connsiteY173" fmla="*/ 1986122 h 2237474"/>
              <a:gd name="connsiteX174" fmla="*/ 2740251 w 12192000"/>
              <a:gd name="connsiteY174" fmla="*/ 1986946 h 2237474"/>
              <a:gd name="connsiteX175" fmla="*/ 2718916 w 12192000"/>
              <a:gd name="connsiteY175" fmla="*/ 1990867 h 2237474"/>
              <a:gd name="connsiteX176" fmla="*/ 2713522 w 12192000"/>
              <a:gd name="connsiteY176" fmla="*/ 1990173 h 2237474"/>
              <a:gd name="connsiteX177" fmla="*/ 2680597 w 12192000"/>
              <a:gd name="connsiteY177" fmla="*/ 1984996 h 2237474"/>
              <a:gd name="connsiteX178" fmla="*/ 2578178 w 12192000"/>
              <a:gd name="connsiteY178" fmla="*/ 1990531 h 2237474"/>
              <a:gd name="connsiteX179" fmla="*/ 2476147 w 12192000"/>
              <a:gd name="connsiteY179" fmla="*/ 1998305 h 2237474"/>
              <a:gd name="connsiteX180" fmla="*/ 2373568 w 12192000"/>
              <a:gd name="connsiteY180" fmla="*/ 2003219 h 2237474"/>
              <a:gd name="connsiteX181" fmla="*/ 2321399 w 12192000"/>
              <a:gd name="connsiteY181" fmla="*/ 1989467 h 2237474"/>
              <a:gd name="connsiteX182" fmla="*/ 2315525 w 12192000"/>
              <a:gd name="connsiteY182" fmla="*/ 1989708 h 2237474"/>
              <a:gd name="connsiteX183" fmla="*/ 2300792 w 12192000"/>
              <a:gd name="connsiteY183" fmla="*/ 1994290 h 2237474"/>
              <a:gd name="connsiteX184" fmla="*/ 2295469 w 12192000"/>
              <a:gd name="connsiteY184" fmla="*/ 1996659 h 2237474"/>
              <a:gd name="connsiteX185" fmla="*/ 2287219 w 12192000"/>
              <a:gd name="connsiteY185" fmla="*/ 1998750 h 2237474"/>
              <a:gd name="connsiteX186" fmla="*/ 2286948 w 12192000"/>
              <a:gd name="connsiteY186" fmla="*/ 1998596 h 2237474"/>
              <a:gd name="connsiteX187" fmla="*/ 2243069 w 12192000"/>
              <a:gd name="connsiteY187" fmla="*/ 2015111 h 2237474"/>
              <a:gd name="connsiteX188" fmla="*/ 2186609 w 12192000"/>
              <a:gd name="connsiteY188" fmla="*/ 2008263 h 2237474"/>
              <a:gd name="connsiteX189" fmla="*/ 2164831 w 12192000"/>
              <a:gd name="connsiteY189" fmla="*/ 2010143 h 2237474"/>
              <a:gd name="connsiteX190" fmla="*/ 2152836 w 12192000"/>
              <a:gd name="connsiteY190" fmla="*/ 2010048 h 2237474"/>
              <a:gd name="connsiteX191" fmla="*/ 2117102 w 12192000"/>
              <a:gd name="connsiteY191" fmla="*/ 2023004 h 2237474"/>
              <a:gd name="connsiteX192" fmla="*/ 2111935 w 12192000"/>
              <a:gd name="connsiteY192" fmla="*/ 2023163 h 2237474"/>
              <a:gd name="connsiteX193" fmla="*/ 2089991 w 12192000"/>
              <a:gd name="connsiteY193" fmla="*/ 2034193 h 2237474"/>
              <a:gd name="connsiteX194" fmla="*/ 2058061 w 12192000"/>
              <a:gd name="connsiteY194" fmla="*/ 2047942 h 2237474"/>
              <a:gd name="connsiteX195" fmla="*/ 2055737 w 12192000"/>
              <a:gd name="connsiteY195" fmla="*/ 2047704 h 2237474"/>
              <a:gd name="connsiteX196" fmla="*/ 2042244 w 12192000"/>
              <a:gd name="connsiteY196" fmla="*/ 2055560 h 2237474"/>
              <a:gd name="connsiteX197" fmla="*/ 1976224 w 12192000"/>
              <a:gd name="connsiteY197" fmla="*/ 2074257 h 2237474"/>
              <a:gd name="connsiteX198" fmla="*/ 1877728 w 12192000"/>
              <a:gd name="connsiteY198" fmla="*/ 2101004 h 2237474"/>
              <a:gd name="connsiteX199" fmla="*/ 1759056 w 12192000"/>
              <a:gd name="connsiteY199" fmla="*/ 2125608 h 2237474"/>
              <a:gd name="connsiteX200" fmla="*/ 1637948 w 12192000"/>
              <a:gd name="connsiteY200" fmla="*/ 2172597 h 2237474"/>
              <a:gd name="connsiteX201" fmla="*/ 1434549 w 12192000"/>
              <a:gd name="connsiteY201" fmla="*/ 2234522 h 2237474"/>
              <a:gd name="connsiteX202" fmla="*/ 1398481 w 12192000"/>
              <a:gd name="connsiteY202" fmla="*/ 2237074 h 2237474"/>
              <a:gd name="connsiteX203" fmla="*/ 1398407 w 12192000"/>
              <a:gd name="connsiteY203" fmla="*/ 2237095 h 2237474"/>
              <a:gd name="connsiteX204" fmla="*/ 1370962 w 12192000"/>
              <a:gd name="connsiteY204" fmla="*/ 2237474 h 2237474"/>
              <a:gd name="connsiteX205" fmla="*/ 1356367 w 12192000"/>
              <a:gd name="connsiteY205" fmla="*/ 2235089 h 2237474"/>
              <a:gd name="connsiteX206" fmla="*/ 1324828 w 12192000"/>
              <a:gd name="connsiteY206" fmla="*/ 2231968 h 2237474"/>
              <a:gd name="connsiteX207" fmla="*/ 1297744 w 12192000"/>
              <a:gd name="connsiteY207" fmla="*/ 2235849 h 2237474"/>
              <a:gd name="connsiteX208" fmla="*/ 1286236 w 12192000"/>
              <a:gd name="connsiteY208" fmla="*/ 2233135 h 2237474"/>
              <a:gd name="connsiteX209" fmla="*/ 1283504 w 12192000"/>
              <a:gd name="connsiteY209" fmla="*/ 2233797 h 2237474"/>
              <a:gd name="connsiteX210" fmla="*/ 1279765 w 12192000"/>
              <a:gd name="connsiteY210" fmla="*/ 2229639 h 2237474"/>
              <a:gd name="connsiteX211" fmla="*/ 1195347 w 12192000"/>
              <a:gd name="connsiteY211" fmla="*/ 2212354 h 2237474"/>
              <a:gd name="connsiteX212" fmla="*/ 970251 w 12192000"/>
              <a:gd name="connsiteY212" fmla="*/ 2221029 h 2237474"/>
              <a:gd name="connsiteX213" fmla="*/ 812914 w 12192000"/>
              <a:gd name="connsiteY213" fmla="*/ 2202752 h 2237474"/>
              <a:gd name="connsiteX214" fmla="*/ 800195 w 12192000"/>
              <a:gd name="connsiteY214" fmla="*/ 2209407 h 2237474"/>
              <a:gd name="connsiteX215" fmla="*/ 784978 w 12192000"/>
              <a:gd name="connsiteY215" fmla="*/ 2212360 h 2237474"/>
              <a:gd name="connsiteX216" fmla="*/ 681987 w 12192000"/>
              <a:gd name="connsiteY216" fmla="*/ 2216757 h 2237474"/>
              <a:gd name="connsiteX217" fmla="*/ 669923 w 12192000"/>
              <a:gd name="connsiteY217" fmla="*/ 2211682 h 2237474"/>
              <a:gd name="connsiteX218" fmla="*/ 648680 w 12192000"/>
              <a:gd name="connsiteY218" fmla="*/ 2206229 h 2237474"/>
              <a:gd name="connsiteX219" fmla="*/ 597225 w 12192000"/>
              <a:gd name="connsiteY219" fmla="*/ 2180999 h 2237474"/>
              <a:gd name="connsiteX220" fmla="*/ 558449 w 12192000"/>
              <a:gd name="connsiteY220" fmla="*/ 2182346 h 2237474"/>
              <a:gd name="connsiteX221" fmla="*/ 550517 w 12192000"/>
              <a:gd name="connsiteY221" fmla="*/ 2182060 h 2237474"/>
              <a:gd name="connsiteX222" fmla="*/ 550309 w 12192000"/>
              <a:gd name="connsiteY222" fmla="*/ 2181825 h 2237474"/>
              <a:gd name="connsiteX223" fmla="*/ 541836 w 12192000"/>
              <a:gd name="connsiteY223" fmla="*/ 2181063 h 2237474"/>
              <a:gd name="connsiteX224" fmla="*/ 536057 w 12192000"/>
              <a:gd name="connsiteY224" fmla="*/ 2181537 h 2237474"/>
              <a:gd name="connsiteX225" fmla="*/ 520671 w 12192000"/>
              <a:gd name="connsiteY225" fmla="*/ 2180980 h 2237474"/>
              <a:gd name="connsiteX226" fmla="*/ 515024 w 12192000"/>
              <a:gd name="connsiteY226" fmla="*/ 2179258 h 2237474"/>
              <a:gd name="connsiteX227" fmla="*/ 512278 w 12192000"/>
              <a:gd name="connsiteY227" fmla="*/ 2176369 h 2237474"/>
              <a:gd name="connsiteX228" fmla="*/ 480419 w 12192000"/>
              <a:gd name="connsiteY228" fmla="*/ 2167807 h 2237474"/>
              <a:gd name="connsiteX229" fmla="*/ 413835 w 12192000"/>
              <a:gd name="connsiteY229" fmla="*/ 2156783 h 2237474"/>
              <a:gd name="connsiteX230" fmla="*/ 376513 w 12192000"/>
              <a:gd name="connsiteY230" fmla="*/ 2154014 h 2237474"/>
              <a:gd name="connsiteX231" fmla="*/ 273386 w 12192000"/>
              <a:gd name="connsiteY231" fmla="*/ 2142551 h 2237474"/>
              <a:gd name="connsiteX232" fmla="*/ 169207 w 12192000"/>
              <a:gd name="connsiteY232" fmla="*/ 2128100 h 2237474"/>
              <a:gd name="connsiteX233" fmla="*/ 93149 w 12192000"/>
              <a:gd name="connsiteY233" fmla="*/ 2105324 h 2237474"/>
              <a:gd name="connsiteX234" fmla="*/ 88109 w 12192000"/>
              <a:gd name="connsiteY234" fmla="*/ 2106704 h 2237474"/>
              <a:gd name="connsiteX235" fmla="*/ 80022 w 12192000"/>
              <a:gd name="connsiteY235" fmla="*/ 2107254 h 2237474"/>
              <a:gd name="connsiteX236" fmla="*/ 79717 w 12192000"/>
              <a:gd name="connsiteY236" fmla="*/ 2107046 h 2237474"/>
              <a:gd name="connsiteX237" fmla="*/ 72352 w 12192000"/>
              <a:gd name="connsiteY237" fmla="*/ 2107991 h 2237474"/>
              <a:gd name="connsiteX238" fmla="*/ 37645 w 12192000"/>
              <a:gd name="connsiteY238" fmla="*/ 2115401 h 2237474"/>
              <a:gd name="connsiteX239" fmla="*/ 4572 w 12192000"/>
              <a:gd name="connsiteY239" fmla="*/ 2111091 h 2237474"/>
              <a:gd name="connsiteX240" fmla="*/ 0 w 12192000"/>
              <a:gd name="connsiteY240" fmla="*/ 2110468 h 2237474"/>
              <a:gd name="connsiteX241" fmla="*/ 0 w 12192000"/>
              <a:gd name="connsiteY2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64741 w 12192000"/>
              <a:gd name="connsiteY151" fmla="*/ 1869433 h 2237474"/>
              <a:gd name="connsiteX152" fmla="*/ 3751332 w 12192000"/>
              <a:gd name="connsiteY152" fmla="*/ 1869854 h 2237474"/>
              <a:gd name="connsiteX153" fmla="*/ 3748155 w 12192000"/>
              <a:gd name="connsiteY153" fmla="*/ 1868903 h 2237474"/>
              <a:gd name="connsiteX154" fmla="*/ 3729530 w 12192000"/>
              <a:gd name="connsiteY154" fmla="*/ 1864513 h 2237474"/>
              <a:gd name="connsiteX155" fmla="*/ 3680177 w 12192000"/>
              <a:gd name="connsiteY155" fmla="*/ 1881552 h 2237474"/>
              <a:gd name="connsiteX156" fmla="*/ 3567259 w 12192000"/>
              <a:gd name="connsiteY156" fmla="*/ 1893482 h 2237474"/>
              <a:gd name="connsiteX157" fmla="*/ 3405770 w 12192000"/>
              <a:gd name="connsiteY157" fmla="*/ 1904591 h 2237474"/>
              <a:gd name="connsiteX158" fmla="*/ 3280097 w 12192000"/>
              <a:gd name="connsiteY158" fmla="*/ 1919610 h 2237474"/>
              <a:gd name="connsiteX159" fmla="*/ 3123424 w 12192000"/>
              <a:gd name="connsiteY159" fmla="*/ 1952930 h 2237474"/>
              <a:gd name="connsiteX160" fmla="*/ 3009910 w 12192000"/>
              <a:gd name="connsiteY160" fmla="*/ 1957866 h 2237474"/>
              <a:gd name="connsiteX161" fmla="*/ 2995934 w 12192000"/>
              <a:gd name="connsiteY161" fmla="*/ 1967085 h 2237474"/>
              <a:gd name="connsiteX162" fmla="*/ 2980071 w 12192000"/>
              <a:gd name="connsiteY162" fmla="*/ 1972988 h 2237474"/>
              <a:gd name="connsiteX163" fmla="*/ 2978094 w 12192000"/>
              <a:gd name="connsiteY163" fmla="*/ 1972369 h 2237474"/>
              <a:gd name="connsiteX164" fmla="*/ 2942858 w 12192000"/>
              <a:gd name="connsiteY164" fmla="*/ 1981367 h 2237474"/>
              <a:gd name="connsiteX165" fmla="*/ 2875436 w 12192000"/>
              <a:gd name="connsiteY165" fmla="*/ 1996977 h 2237474"/>
              <a:gd name="connsiteX166" fmla="*/ 2874892 w 12192000"/>
              <a:gd name="connsiteY166" fmla="*/ 1996085 h 2237474"/>
              <a:gd name="connsiteX167" fmla="*/ 2864145 w 12192000"/>
              <a:gd name="connsiteY167" fmla="*/ 1994061 h 2237474"/>
              <a:gd name="connsiteX168" fmla="*/ 2843662 w 12192000"/>
              <a:gd name="connsiteY168" fmla="*/ 1992498 h 2237474"/>
              <a:gd name="connsiteX169" fmla="*/ 2796128 w 12192000"/>
              <a:gd name="connsiteY169" fmla="*/ 1976403 h 2237474"/>
              <a:gd name="connsiteX170" fmla="*/ 2756784 w 12192000"/>
              <a:gd name="connsiteY170" fmla="*/ 1985116 h 2237474"/>
              <a:gd name="connsiteX171" fmla="*/ 2748833 w 12192000"/>
              <a:gd name="connsiteY171" fmla="*/ 1986323 h 2237474"/>
              <a:gd name="connsiteX172" fmla="*/ 2748661 w 12192000"/>
              <a:gd name="connsiteY172" fmla="*/ 1986122 h 2237474"/>
              <a:gd name="connsiteX173" fmla="*/ 2740251 w 12192000"/>
              <a:gd name="connsiteY173" fmla="*/ 1986946 h 2237474"/>
              <a:gd name="connsiteX174" fmla="*/ 2718916 w 12192000"/>
              <a:gd name="connsiteY174" fmla="*/ 1990867 h 2237474"/>
              <a:gd name="connsiteX175" fmla="*/ 2713522 w 12192000"/>
              <a:gd name="connsiteY175" fmla="*/ 1990173 h 2237474"/>
              <a:gd name="connsiteX176" fmla="*/ 2680597 w 12192000"/>
              <a:gd name="connsiteY176" fmla="*/ 1984996 h 2237474"/>
              <a:gd name="connsiteX177" fmla="*/ 2578178 w 12192000"/>
              <a:gd name="connsiteY177" fmla="*/ 1990531 h 2237474"/>
              <a:gd name="connsiteX178" fmla="*/ 2476147 w 12192000"/>
              <a:gd name="connsiteY178" fmla="*/ 1998305 h 2237474"/>
              <a:gd name="connsiteX179" fmla="*/ 2373568 w 12192000"/>
              <a:gd name="connsiteY179" fmla="*/ 2003219 h 2237474"/>
              <a:gd name="connsiteX180" fmla="*/ 2321399 w 12192000"/>
              <a:gd name="connsiteY180" fmla="*/ 1989467 h 2237474"/>
              <a:gd name="connsiteX181" fmla="*/ 2315525 w 12192000"/>
              <a:gd name="connsiteY181" fmla="*/ 1989708 h 2237474"/>
              <a:gd name="connsiteX182" fmla="*/ 2300792 w 12192000"/>
              <a:gd name="connsiteY182" fmla="*/ 1994290 h 2237474"/>
              <a:gd name="connsiteX183" fmla="*/ 2295469 w 12192000"/>
              <a:gd name="connsiteY183" fmla="*/ 1996659 h 2237474"/>
              <a:gd name="connsiteX184" fmla="*/ 2287219 w 12192000"/>
              <a:gd name="connsiteY184" fmla="*/ 1998750 h 2237474"/>
              <a:gd name="connsiteX185" fmla="*/ 2286948 w 12192000"/>
              <a:gd name="connsiteY185" fmla="*/ 1998596 h 2237474"/>
              <a:gd name="connsiteX186" fmla="*/ 2243069 w 12192000"/>
              <a:gd name="connsiteY186" fmla="*/ 2015111 h 2237474"/>
              <a:gd name="connsiteX187" fmla="*/ 2186609 w 12192000"/>
              <a:gd name="connsiteY187" fmla="*/ 2008263 h 2237474"/>
              <a:gd name="connsiteX188" fmla="*/ 2164831 w 12192000"/>
              <a:gd name="connsiteY188" fmla="*/ 2010143 h 2237474"/>
              <a:gd name="connsiteX189" fmla="*/ 2152836 w 12192000"/>
              <a:gd name="connsiteY189" fmla="*/ 2010048 h 2237474"/>
              <a:gd name="connsiteX190" fmla="*/ 2117102 w 12192000"/>
              <a:gd name="connsiteY190" fmla="*/ 2023004 h 2237474"/>
              <a:gd name="connsiteX191" fmla="*/ 2111935 w 12192000"/>
              <a:gd name="connsiteY191" fmla="*/ 2023163 h 2237474"/>
              <a:gd name="connsiteX192" fmla="*/ 2089991 w 12192000"/>
              <a:gd name="connsiteY192" fmla="*/ 2034193 h 2237474"/>
              <a:gd name="connsiteX193" fmla="*/ 2058061 w 12192000"/>
              <a:gd name="connsiteY193" fmla="*/ 2047942 h 2237474"/>
              <a:gd name="connsiteX194" fmla="*/ 2055737 w 12192000"/>
              <a:gd name="connsiteY194" fmla="*/ 2047704 h 2237474"/>
              <a:gd name="connsiteX195" fmla="*/ 2042244 w 12192000"/>
              <a:gd name="connsiteY195" fmla="*/ 2055560 h 2237474"/>
              <a:gd name="connsiteX196" fmla="*/ 1976224 w 12192000"/>
              <a:gd name="connsiteY196" fmla="*/ 2074257 h 2237474"/>
              <a:gd name="connsiteX197" fmla="*/ 1877728 w 12192000"/>
              <a:gd name="connsiteY197" fmla="*/ 2101004 h 2237474"/>
              <a:gd name="connsiteX198" fmla="*/ 1759056 w 12192000"/>
              <a:gd name="connsiteY198" fmla="*/ 2125608 h 2237474"/>
              <a:gd name="connsiteX199" fmla="*/ 1637948 w 12192000"/>
              <a:gd name="connsiteY199" fmla="*/ 2172597 h 2237474"/>
              <a:gd name="connsiteX200" fmla="*/ 1434549 w 12192000"/>
              <a:gd name="connsiteY200" fmla="*/ 2234522 h 2237474"/>
              <a:gd name="connsiteX201" fmla="*/ 1398481 w 12192000"/>
              <a:gd name="connsiteY201" fmla="*/ 2237074 h 2237474"/>
              <a:gd name="connsiteX202" fmla="*/ 1398407 w 12192000"/>
              <a:gd name="connsiteY202" fmla="*/ 2237095 h 2237474"/>
              <a:gd name="connsiteX203" fmla="*/ 1370962 w 12192000"/>
              <a:gd name="connsiteY203" fmla="*/ 2237474 h 2237474"/>
              <a:gd name="connsiteX204" fmla="*/ 1356367 w 12192000"/>
              <a:gd name="connsiteY204" fmla="*/ 2235089 h 2237474"/>
              <a:gd name="connsiteX205" fmla="*/ 1324828 w 12192000"/>
              <a:gd name="connsiteY205" fmla="*/ 2231968 h 2237474"/>
              <a:gd name="connsiteX206" fmla="*/ 1297744 w 12192000"/>
              <a:gd name="connsiteY206" fmla="*/ 2235849 h 2237474"/>
              <a:gd name="connsiteX207" fmla="*/ 1286236 w 12192000"/>
              <a:gd name="connsiteY207" fmla="*/ 2233135 h 2237474"/>
              <a:gd name="connsiteX208" fmla="*/ 1283504 w 12192000"/>
              <a:gd name="connsiteY208" fmla="*/ 2233797 h 2237474"/>
              <a:gd name="connsiteX209" fmla="*/ 1279765 w 12192000"/>
              <a:gd name="connsiteY209" fmla="*/ 2229639 h 2237474"/>
              <a:gd name="connsiteX210" fmla="*/ 1195347 w 12192000"/>
              <a:gd name="connsiteY210" fmla="*/ 2212354 h 2237474"/>
              <a:gd name="connsiteX211" fmla="*/ 970251 w 12192000"/>
              <a:gd name="connsiteY211" fmla="*/ 2221029 h 2237474"/>
              <a:gd name="connsiteX212" fmla="*/ 812914 w 12192000"/>
              <a:gd name="connsiteY212" fmla="*/ 2202752 h 2237474"/>
              <a:gd name="connsiteX213" fmla="*/ 800195 w 12192000"/>
              <a:gd name="connsiteY213" fmla="*/ 2209407 h 2237474"/>
              <a:gd name="connsiteX214" fmla="*/ 784978 w 12192000"/>
              <a:gd name="connsiteY214" fmla="*/ 2212360 h 2237474"/>
              <a:gd name="connsiteX215" fmla="*/ 681987 w 12192000"/>
              <a:gd name="connsiteY215" fmla="*/ 2216757 h 2237474"/>
              <a:gd name="connsiteX216" fmla="*/ 669923 w 12192000"/>
              <a:gd name="connsiteY216" fmla="*/ 2211682 h 2237474"/>
              <a:gd name="connsiteX217" fmla="*/ 648680 w 12192000"/>
              <a:gd name="connsiteY217" fmla="*/ 2206229 h 2237474"/>
              <a:gd name="connsiteX218" fmla="*/ 597225 w 12192000"/>
              <a:gd name="connsiteY218" fmla="*/ 2180999 h 2237474"/>
              <a:gd name="connsiteX219" fmla="*/ 558449 w 12192000"/>
              <a:gd name="connsiteY219" fmla="*/ 2182346 h 2237474"/>
              <a:gd name="connsiteX220" fmla="*/ 550517 w 12192000"/>
              <a:gd name="connsiteY220" fmla="*/ 2182060 h 2237474"/>
              <a:gd name="connsiteX221" fmla="*/ 550309 w 12192000"/>
              <a:gd name="connsiteY221" fmla="*/ 2181825 h 2237474"/>
              <a:gd name="connsiteX222" fmla="*/ 541836 w 12192000"/>
              <a:gd name="connsiteY222" fmla="*/ 2181063 h 2237474"/>
              <a:gd name="connsiteX223" fmla="*/ 536057 w 12192000"/>
              <a:gd name="connsiteY223" fmla="*/ 2181537 h 2237474"/>
              <a:gd name="connsiteX224" fmla="*/ 520671 w 12192000"/>
              <a:gd name="connsiteY224" fmla="*/ 2180980 h 2237474"/>
              <a:gd name="connsiteX225" fmla="*/ 515024 w 12192000"/>
              <a:gd name="connsiteY225" fmla="*/ 2179258 h 2237474"/>
              <a:gd name="connsiteX226" fmla="*/ 512278 w 12192000"/>
              <a:gd name="connsiteY226" fmla="*/ 2176369 h 2237474"/>
              <a:gd name="connsiteX227" fmla="*/ 480419 w 12192000"/>
              <a:gd name="connsiteY227" fmla="*/ 2167807 h 2237474"/>
              <a:gd name="connsiteX228" fmla="*/ 413835 w 12192000"/>
              <a:gd name="connsiteY228" fmla="*/ 2156783 h 2237474"/>
              <a:gd name="connsiteX229" fmla="*/ 376513 w 12192000"/>
              <a:gd name="connsiteY229" fmla="*/ 2154014 h 2237474"/>
              <a:gd name="connsiteX230" fmla="*/ 273386 w 12192000"/>
              <a:gd name="connsiteY230" fmla="*/ 2142551 h 2237474"/>
              <a:gd name="connsiteX231" fmla="*/ 169207 w 12192000"/>
              <a:gd name="connsiteY231" fmla="*/ 2128100 h 2237474"/>
              <a:gd name="connsiteX232" fmla="*/ 93149 w 12192000"/>
              <a:gd name="connsiteY232" fmla="*/ 2105324 h 2237474"/>
              <a:gd name="connsiteX233" fmla="*/ 88109 w 12192000"/>
              <a:gd name="connsiteY233" fmla="*/ 2106704 h 2237474"/>
              <a:gd name="connsiteX234" fmla="*/ 80022 w 12192000"/>
              <a:gd name="connsiteY234" fmla="*/ 2107254 h 2237474"/>
              <a:gd name="connsiteX235" fmla="*/ 79717 w 12192000"/>
              <a:gd name="connsiteY235" fmla="*/ 2107046 h 2237474"/>
              <a:gd name="connsiteX236" fmla="*/ 72352 w 12192000"/>
              <a:gd name="connsiteY236" fmla="*/ 2107991 h 2237474"/>
              <a:gd name="connsiteX237" fmla="*/ 37645 w 12192000"/>
              <a:gd name="connsiteY237" fmla="*/ 2115401 h 2237474"/>
              <a:gd name="connsiteX238" fmla="*/ 4572 w 12192000"/>
              <a:gd name="connsiteY238" fmla="*/ 2111091 h 2237474"/>
              <a:gd name="connsiteX239" fmla="*/ 0 w 12192000"/>
              <a:gd name="connsiteY239" fmla="*/ 2110468 h 2237474"/>
              <a:gd name="connsiteX240" fmla="*/ 0 w 12192000"/>
              <a:gd name="connsiteY2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48155 w 12192000"/>
              <a:gd name="connsiteY152" fmla="*/ 1868903 h 2237474"/>
              <a:gd name="connsiteX153" fmla="*/ 3729530 w 12192000"/>
              <a:gd name="connsiteY153" fmla="*/ 1864513 h 2237474"/>
              <a:gd name="connsiteX154" fmla="*/ 3680177 w 12192000"/>
              <a:gd name="connsiteY154" fmla="*/ 1881552 h 2237474"/>
              <a:gd name="connsiteX155" fmla="*/ 3567259 w 12192000"/>
              <a:gd name="connsiteY155" fmla="*/ 1893482 h 2237474"/>
              <a:gd name="connsiteX156" fmla="*/ 3405770 w 12192000"/>
              <a:gd name="connsiteY156" fmla="*/ 1904591 h 2237474"/>
              <a:gd name="connsiteX157" fmla="*/ 3280097 w 12192000"/>
              <a:gd name="connsiteY157" fmla="*/ 1919610 h 2237474"/>
              <a:gd name="connsiteX158" fmla="*/ 3123424 w 12192000"/>
              <a:gd name="connsiteY158" fmla="*/ 1952930 h 2237474"/>
              <a:gd name="connsiteX159" fmla="*/ 3009910 w 12192000"/>
              <a:gd name="connsiteY159" fmla="*/ 1957866 h 2237474"/>
              <a:gd name="connsiteX160" fmla="*/ 2995934 w 12192000"/>
              <a:gd name="connsiteY160" fmla="*/ 1967085 h 2237474"/>
              <a:gd name="connsiteX161" fmla="*/ 2980071 w 12192000"/>
              <a:gd name="connsiteY161" fmla="*/ 1972988 h 2237474"/>
              <a:gd name="connsiteX162" fmla="*/ 2978094 w 12192000"/>
              <a:gd name="connsiteY162" fmla="*/ 1972369 h 2237474"/>
              <a:gd name="connsiteX163" fmla="*/ 2942858 w 12192000"/>
              <a:gd name="connsiteY163" fmla="*/ 1981367 h 2237474"/>
              <a:gd name="connsiteX164" fmla="*/ 2875436 w 12192000"/>
              <a:gd name="connsiteY164" fmla="*/ 1996977 h 2237474"/>
              <a:gd name="connsiteX165" fmla="*/ 2874892 w 12192000"/>
              <a:gd name="connsiteY165" fmla="*/ 1996085 h 2237474"/>
              <a:gd name="connsiteX166" fmla="*/ 2864145 w 12192000"/>
              <a:gd name="connsiteY166" fmla="*/ 1994061 h 2237474"/>
              <a:gd name="connsiteX167" fmla="*/ 2843662 w 12192000"/>
              <a:gd name="connsiteY167" fmla="*/ 1992498 h 2237474"/>
              <a:gd name="connsiteX168" fmla="*/ 2796128 w 12192000"/>
              <a:gd name="connsiteY168" fmla="*/ 1976403 h 2237474"/>
              <a:gd name="connsiteX169" fmla="*/ 2756784 w 12192000"/>
              <a:gd name="connsiteY169" fmla="*/ 1985116 h 2237474"/>
              <a:gd name="connsiteX170" fmla="*/ 2748833 w 12192000"/>
              <a:gd name="connsiteY170" fmla="*/ 1986323 h 2237474"/>
              <a:gd name="connsiteX171" fmla="*/ 2748661 w 12192000"/>
              <a:gd name="connsiteY171" fmla="*/ 1986122 h 2237474"/>
              <a:gd name="connsiteX172" fmla="*/ 2740251 w 12192000"/>
              <a:gd name="connsiteY172" fmla="*/ 1986946 h 2237474"/>
              <a:gd name="connsiteX173" fmla="*/ 2718916 w 12192000"/>
              <a:gd name="connsiteY173" fmla="*/ 1990867 h 2237474"/>
              <a:gd name="connsiteX174" fmla="*/ 2713522 w 12192000"/>
              <a:gd name="connsiteY174" fmla="*/ 1990173 h 2237474"/>
              <a:gd name="connsiteX175" fmla="*/ 2680597 w 12192000"/>
              <a:gd name="connsiteY175" fmla="*/ 1984996 h 2237474"/>
              <a:gd name="connsiteX176" fmla="*/ 2578178 w 12192000"/>
              <a:gd name="connsiteY176" fmla="*/ 1990531 h 2237474"/>
              <a:gd name="connsiteX177" fmla="*/ 2476147 w 12192000"/>
              <a:gd name="connsiteY177" fmla="*/ 1998305 h 2237474"/>
              <a:gd name="connsiteX178" fmla="*/ 2373568 w 12192000"/>
              <a:gd name="connsiteY178" fmla="*/ 2003219 h 2237474"/>
              <a:gd name="connsiteX179" fmla="*/ 2321399 w 12192000"/>
              <a:gd name="connsiteY179" fmla="*/ 1989467 h 2237474"/>
              <a:gd name="connsiteX180" fmla="*/ 2315525 w 12192000"/>
              <a:gd name="connsiteY180" fmla="*/ 1989708 h 2237474"/>
              <a:gd name="connsiteX181" fmla="*/ 2300792 w 12192000"/>
              <a:gd name="connsiteY181" fmla="*/ 1994290 h 2237474"/>
              <a:gd name="connsiteX182" fmla="*/ 2295469 w 12192000"/>
              <a:gd name="connsiteY182" fmla="*/ 1996659 h 2237474"/>
              <a:gd name="connsiteX183" fmla="*/ 2287219 w 12192000"/>
              <a:gd name="connsiteY183" fmla="*/ 1998750 h 2237474"/>
              <a:gd name="connsiteX184" fmla="*/ 2286948 w 12192000"/>
              <a:gd name="connsiteY184" fmla="*/ 1998596 h 2237474"/>
              <a:gd name="connsiteX185" fmla="*/ 2243069 w 12192000"/>
              <a:gd name="connsiteY185" fmla="*/ 2015111 h 2237474"/>
              <a:gd name="connsiteX186" fmla="*/ 2186609 w 12192000"/>
              <a:gd name="connsiteY186" fmla="*/ 2008263 h 2237474"/>
              <a:gd name="connsiteX187" fmla="*/ 2164831 w 12192000"/>
              <a:gd name="connsiteY187" fmla="*/ 2010143 h 2237474"/>
              <a:gd name="connsiteX188" fmla="*/ 2152836 w 12192000"/>
              <a:gd name="connsiteY188" fmla="*/ 2010048 h 2237474"/>
              <a:gd name="connsiteX189" fmla="*/ 2117102 w 12192000"/>
              <a:gd name="connsiteY189" fmla="*/ 2023004 h 2237474"/>
              <a:gd name="connsiteX190" fmla="*/ 2111935 w 12192000"/>
              <a:gd name="connsiteY190" fmla="*/ 2023163 h 2237474"/>
              <a:gd name="connsiteX191" fmla="*/ 2089991 w 12192000"/>
              <a:gd name="connsiteY191" fmla="*/ 2034193 h 2237474"/>
              <a:gd name="connsiteX192" fmla="*/ 2058061 w 12192000"/>
              <a:gd name="connsiteY192" fmla="*/ 2047942 h 2237474"/>
              <a:gd name="connsiteX193" fmla="*/ 2055737 w 12192000"/>
              <a:gd name="connsiteY193" fmla="*/ 2047704 h 2237474"/>
              <a:gd name="connsiteX194" fmla="*/ 2042244 w 12192000"/>
              <a:gd name="connsiteY194" fmla="*/ 2055560 h 2237474"/>
              <a:gd name="connsiteX195" fmla="*/ 1976224 w 12192000"/>
              <a:gd name="connsiteY195" fmla="*/ 2074257 h 2237474"/>
              <a:gd name="connsiteX196" fmla="*/ 1877728 w 12192000"/>
              <a:gd name="connsiteY196" fmla="*/ 2101004 h 2237474"/>
              <a:gd name="connsiteX197" fmla="*/ 1759056 w 12192000"/>
              <a:gd name="connsiteY197" fmla="*/ 2125608 h 2237474"/>
              <a:gd name="connsiteX198" fmla="*/ 1637948 w 12192000"/>
              <a:gd name="connsiteY198" fmla="*/ 2172597 h 2237474"/>
              <a:gd name="connsiteX199" fmla="*/ 1434549 w 12192000"/>
              <a:gd name="connsiteY199" fmla="*/ 2234522 h 2237474"/>
              <a:gd name="connsiteX200" fmla="*/ 1398481 w 12192000"/>
              <a:gd name="connsiteY200" fmla="*/ 2237074 h 2237474"/>
              <a:gd name="connsiteX201" fmla="*/ 1398407 w 12192000"/>
              <a:gd name="connsiteY201" fmla="*/ 2237095 h 2237474"/>
              <a:gd name="connsiteX202" fmla="*/ 1370962 w 12192000"/>
              <a:gd name="connsiteY202" fmla="*/ 2237474 h 2237474"/>
              <a:gd name="connsiteX203" fmla="*/ 1356367 w 12192000"/>
              <a:gd name="connsiteY203" fmla="*/ 2235089 h 2237474"/>
              <a:gd name="connsiteX204" fmla="*/ 1324828 w 12192000"/>
              <a:gd name="connsiteY204" fmla="*/ 2231968 h 2237474"/>
              <a:gd name="connsiteX205" fmla="*/ 1297744 w 12192000"/>
              <a:gd name="connsiteY205" fmla="*/ 2235849 h 2237474"/>
              <a:gd name="connsiteX206" fmla="*/ 1286236 w 12192000"/>
              <a:gd name="connsiteY206" fmla="*/ 2233135 h 2237474"/>
              <a:gd name="connsiteX207" fmla="*/ 1283504 w 12192000"/>
              <a:gd name="connsiteY207" fmla="*/ 2233797 h 2237474"/>
              <a:gd name="connsiteX208" fmla="*/ 1279765 w 12192000"/>
              <a:gd name="connsiteY208" fmla="*/ 2229639 h 2237474"/>
              <a:gd name="connsiteX209" fmla="*/ 1195347 w 12192000"/>
              <a:gd name="connsiteY209" fmla="*/ 2212354 h 2237474"/>
              <a:gd name="connsiteX210" fmla="*/ 970251 w 12192000"/>
              <a:gd name="connsiteY210" fmla="*/ 2221029 h 2237474"/>
              <a:gd name="connsiteX211" fmla="*/ 812914 w 12192000"/>
              <a:gd name="connsiteY211" fmla="*/ 2202752 h 2237474"/>
              <a:gd name="connsiteX212" fmla="*/ 800195 w 12192000"/>
              <a:gd name="connsiteY212" fmla="*/ 2209407 h 2237474"/>
              <a:gd name="connsiteX213" fmla="*/ 784978 w 12192000"/>
              <a:gd name="connsiteY213" fmla="*/ 2212360 h 2237474"/>
              <a:gd name="connsiteX214" fmla="*/ 681987 w 12192000"/>
              <a:gd name="connsiteY214" fmla="*/ 2216757 h 2237474"/>
              <a:gd name="connsiteX215" fmla="*/ 669923 w 12192000"/>
              <a:gd name="connsiteY215" fmla="*/ 2211682 h 2237474"/>
              <a:gd name="connsiteX216" fmla="*/ 648680 w 12192000"/>
              <a:gd name="connsiteY216" fmla="*/ 2206229 h 2237474"/>
              <a:gd name="connsiteX217" fmla="*/ 597225 w 12192000"/>
              <a:gd name="connsiteY217" fmla="*/ 2180999 h 2237474"/>
              <a:gd name="connsiteX218" fmla="*/ 558449 w 12192000"/>
              <a:gd name="connsiteY218" fmla="*/ 2182346 h 2237474"/>
              <a:gd name="connsiteX219" fmla="*/ 550517 w 12192000"/>
              <a:gd name="connsiteY219" fmla="*/ 2182060 h 2237474"/>
              <a:gd name="connsiteX220" fmla="*/ 550309 w 12192000"/>
              <a:gd name="connsiteY220" fmla="*/ 2181825 h 2237474"/>
              <a:gd name="connsiteX221" fmla="*/ 541836 w 12192000"/>
              <a:gd name="connsiteY221" fmla="*/ 2181063 h 2237474"/>
              <a:gd name="connsiteX222" fmla="*/ 536057 w 12192000"/>
              <a:gd name="connsiteY222" fmla="*/ 2181537 h 2237474"/>
              <a:gd name="connsiteX223" fmla="*/ 520671 w 12192000"/>
              <a:gd name="connsiteY223" fmla="*/ 2180980 h 2237474"/>
              <a:gd name="connsiteX224" fmla="*/ 515024 w 12192000"/>
              <a:gd name="connsiteY224" fmla="*/ 2179258 h 2237474"/>
              <a:gd name="connsiteX225" fmla="*/ 512278 w 12192000"/>
              <a:gd name="connsiteY225" fmla="*/ 2176369 h 2237474"/>
              <a:gd name="connsiteX226" fmla="*/ 480419 w 12192000"/>
              <a:gd name="connsiteY226" fmla="*/ 2167807 h 2237474"/>
              <a:gd name="connsiteX227" fmla="*/ 413835 w 12192000"/>
              <a:gd name="connsiteY227" fmla="*/ 2156783 h 2237474"/>
              <a:gd name="connsiteX228" fmla="*/ 376513 w 12192000"/>
              <a:gd name="connsiteY228" fmla="*/ 2154014 h 2237474"/>
              <a:gd name="connsiteX229" fmla="*/ 273386 w 12192000"/>
              <a:gd name="connsiteY229" fmla="*/ 2142551 h 2237474"/>
              <a:gd name="connsiteX230" fmla="*/ 169207 w 12192000"/>
              <a:gd name="connsiteY230" fmla="*/ 2128100 h 2237474"/>
              <a:gd name="connsiteX231" fmla="*/ 93149 w 12192000"/>
              <a:gd name="connsiteY231" fmla="*/ 2105324 h 2237474"/>
              <a:gd name="connsiteX232" fmla="*/ 88109 w 12192000"/>
              <a:gd name="connsiteY232" fmla="*/ 2106704 h 2237474"/>
              <a:gd name="connsiteX233" fmla="*/ 80022 w 12192000"/>
              <a:gd name="connsiteY233" fmla="*/ 2107254 h 2237474"/>
              <a:gd name="connsiteX234" fmla="*/ 79717 w 12192000"/>
              <a:gd name="connsiteY234" fmla="*/ 2107046 h 2237474"/>
              <a:gd name="connsiteX235" fmla="*/ 72352 w 12192000"/>
              <a:gd name="connsiteY235" fmla="*/ 2107991 h 2237474"/>
              <a:gd name="connsiteX236" fmla="*/ 37645 w 12192000"/>
              <a:gd name="connsiteY236" fmla="*/ 2115401 h 2237474"/>
              <a:gd name="connsiteX237" fmla="*/ 4572 w 12192000"/>
              <a:gd name="connsiteY237" fmla="*/ 2111091 h 2237474"/>
              <a:gd name="connsiteX238" fmla="*/ 0 w 12192000"/>
              <a:gd name="connsiteY238" fmla="*/ 2110468 h 2237474"/>
              <a:gd name="connsiteX239" fmla="*/ 0 w 12192000"/>
              <a:gd name="connsiteY2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51332 w 12192000"/>
              <a:gd name="connsiteY151" fmla="*/ 1869854 h 2237474"/>
              <a:gd name="connsiteX152" fmla="*/ 3729530 w 12192000"/>
              <a:gd name="connsiteY152" fmla="*/ 1864513 h 2237474"/>
              <a:gd name="connsiteX153" fmla="*/ 3680177 w 12192000"/>
              <a:gd name="connsiteY153" fmla="*/ 1881552 h 2237474"/>
              <a:gd name="connsiteX154" fmla="*/ 3567259 w 12192000"/>
              <a:gd name="connsiteY154" fmla="*/ 1893482 h 2237474"/>
              <a:gd name="connsiteX155" fmla="*/ 3405770 w 12192000"/>
              <a:gd name="connsiteY155" fmla="*/ 1904591 h 2237474"/>
              <a:gd name="connsiteX156" fmla="*/ 3280097 w 12192000"/>
              <a:gd name="connsiteY156" fmla="*/ 1919610 h 2237474"/>
              <a:gd name="connsiteX157" fmla="*/ 3123424 w 12192000"/>
              <a:gd name="connsiteY157" fmla="*/ 1952930 h 2237474"/>
              <a:gd name="connsiteX158" fmla="*/ 3009910 w 12192000"/>
              <a:gd name="connsiteY158" fmla="*/ 1957866 h 2237474"/>
              <a:gd name="connsiteX159" fmla="*/ 2995934 w 12192000"/>
              <a:gd name="connsiteY159" fmla="*/ 1967085 h 2237474"/>
              <a:gd name="connsiteX160" fmla="*/ 2980071 w 12192000"/>
              <a:gd name="connsiteY160" fmla="*/ 1972988 h 2237474"/>
              <a:gd name="connsiteX161" fmla="*/ 2978094 w 12192000"/>
              <a:gd name="connsiteY161" fmla="*/ 1972369 h 2237474"/>
              <a:gd name="connsiteX162" fmla="*/ 2942858 w 12192000"/>
              <a:gd name="connsiteY162" fmla="*/ 1981367 h 2237474"/>
              <a:gd name="connsiteX163" fmla="*/ 2875436 w 12192000"/>
              <a:gd name="connsiteY163" fmla="*/ 1996977 h 2237474"/>
              <a:gd name="connsiteX164" fmla="*/ 2874892 w 12192000"/>
              <a:gd name="connsiteY164" fmla="*/ 1996085 h 2237474"/>
              <a:gd name="connsiteX165" fmla="*/ 2864145 w 12192000"/>
              <a:gd name="connsiteY165" fmla="*/ 1994061 h 2237474"/>
              <a:gd name="connsiteX166" fmla="*/ 2843662 w 12192000"/>
              <a:gd name="connsiteY166" fmla="*/ 1992498 h 2237474"/>
              <a:gd name="connsiteX167" fmla="*/ 2796128 w 12192000"/>
              <a:gd name="connsiteY167" fmla="*/ 1976403 h 2237474"/>
              <a:gd name="connsiteX168" fmla="*/ 2756784 w 12192000"/>
              <a:gd name="connsiteY168" fmla="*/ 1985116 h 2237474"/>
              <a:gd name="connsiteX169" fmla="*/ 2748833 w 12192000"/>
              <a:gd name="connsiteY169" fmla="*/ 1986323 h 2237474"/>
              <a:gd name="connsiteX170" fmla="*/ 2748661 w 12192000"/>
              <a:gd name="connsiteY170" fmla="*/ 1986122 h 2237474"/>
              <a:gd name="connsiteX171" fmla="*/ 2740251 w 12192000"/>
              <a:gd name="connsiteY171" fmla="*/ 1986946 h 2237474"/>
              <a:gd name="connsiteX172" fmla="*/ 2718916 w 12192000"/>
              <a:gd name="connsiteY172" fmla="*/ 1990867 h 2237474"/>
              <a:gd name="connsiteX173" fmla="*/ 2713522 w 12192000"/>
              <a:gd name="connsiteY173" fmla="*/ 1990173 h 2237474"/>
              <a:gd name="connsiteX174" fmla="*/ 2680597 w 12192000"/>
              <a:gd name="connsiteY174" fmla="*/ 1984996 h 2237474"/>
              <a:gd name="connsiteX175" fmla="*/ 2578178 w 12192000"/>
              <a:gd name="connsiteY175" fmla="*/ 1990531 h 2237474"/>
              <a:gd name="connsiteX176" fmla="*/ 2476147 w 12192000"/>
              <a:gd name="connsiteY176" fmla="*/ 1998305 h 2237474"/>
              <a:gd name="connsiteX177" fmla="*/ 2373568 w 12192000"/>
              <a:gd name="connsiteY177" fmla="*/ 2003219 h 2237474"/>
              <a:gd name="connsiteX178" fmla="*/ 2321399 w 12192000"/>
              <a:gd name="connsiteY178" fmla="*/ 1989467 h 2237474"/>
              <a:gd name="connsiteX179" fmla="*/ 2315525 w 12192000"/>
              <a:gd name="connsiteY179" fmla="*/ 1989708 h 2237474"/>
              <a:gd name="connsiteX180" fmla="*/ 2300792 w 12192000"/>
              <a:gd name="connsiteY180" fmla="*/ 1994290 h 2237474"/>
              <a:gd name="connsiteX181" fmla="*/ 2295469 w 12192000"/>
              <a:gd name="connsiteY181" fmla="*/ 1996659 h 2237474"/>
              <a:gd name="connsiteX182" fmla="*/ 2287219 w 12192000"/>
              <a:gd name="connsiteY182" fmla="*/ 1998750 h 2237474"/>
              <a:gd name="connsiteX183" fmla="*/ 2286948 w 12192000"/>
              <a:gd name="connsiteY183" fmla="*/ 1998596 h 2237474"/>
              <a:gd name="connsiteX184" fmla="*/ 2243069 w 12192000"/>
              <a:gd name="connsiteY184" fmla="*/ 2015111 h 2237474"/>
              <a:gd name="connsiteX185" fmla="*/ 2186609 w 12192000"/>
              <a:gd name="connsiteY185" fmla="*/ 2008263 h 2237474"/>
              <a:gd name="connsiteX186" fmla="*/ 2164831 w 12192000"/>
              <a:gd name="connsiteY186" fmla="*/ 2010143 h 2237474"/>
              <a:gd name="connsiteX187" fmla="*/ 2152836 w 12192000"/>
              <a:gd name="connsiteY187" fmla="*/ 2010048 h 2237474"/>
              <a:gd name="connsiteX188" fmla="*/ 2117102 w 12192000"/>
              <a:gd name="connsiteY188" fmla="*/ 2023004 h 2237474"/>
              <a:gd name="connsiteX189" fmla="*/ 2111935 w 12192000"/>
              <a:gd name="connsiteY189" fmla="*/ 2023163 h 2237474"/>
              <a:gd name="connsiteX190" fmla="*/ 2089991 w 12192000"/>
              <a:gd name="connsiteY190" fmla="*/ 2034193 h 2237474"/>
              <a:gd name="connsiteX191" fmla="*/ 2058061 w 12192000"/>
              <a:gd name="connsiteY191" fmla="*/ 2047942 h 2237474"/>
              <a:gd name="connsiteX192" fmla="*/ 2055737 w 12192000"/>
              <a:gd name="connsiteY192" fmla="*/ 2047704 h 2237474"/>
              <a:gd name="connsiteX193" fmla="*/ 2042244 w 12192000"/>
              <a:gd name="connsiteY193" fmla="*/ 2055560 h 2237474"/>
              <a:gd name="connsiteX194" fmla="*/ 1976224 w 12192000"/>
              <a:gd name="connsiteY194" fmla="*/ 2074257 h 2237474"/>
              <a:gd name="connsiteX195" fmla="*/ 1877728 w 12192000"/>
              <a:gd name="connsiteY195" fmla="*/ 2101004 h 2237474"/>
              <a:gd name="connsiteX196" fmla="*/ 1759056 w 12192000"/>
              <a:gd name="connsiteY196" fmla="*/ 2125608 h 2237474"/>
              <a:gd name="connsiteX197" fmla="*/ 1637948 w 12192000"/>
              <a:gd name="connsiteY197" fmla="*/ 2172597 h 2237474"/>
              <a:gd name="connsiteX198" fmla="*/ 1434549 w 12192000"/>
              <a:gd name="connsiteY198" fmla="*/ 2234522 h 2237474"/>
              <a:gd name="connsiteX199" fmla="*/ 1398481 w 12192000"/>
              <a:gd name="connsiteY199" fmla="*/ 2237074 h 2237474"/>
              <a:gd name="connsiteX200" fmla="*/ 1398407 w 12192000"/>
              <a:gd name="connsiteY200" fmla="*/ 2237095 h 2237474"/>
              <a:gd name="connsiteX201" fmla="*/ 1370962 w 12192000"/>
              <a:gd name="connsiteY201" fmla="*/ 2237474 h 2237474"/>
              <a:gd name="connsiteX202" fmla="*/ 1356367 w 12192000"/>
              <a:gd name="connsiteY202" fmla="*/ 2235089 h 2237474"/>
              <a:gd name="connsiteX203" fmla="*/ 1324828 w 12192000"/>
              <a:gd name="connsiteY203" fmla="*/ 2231968 h 2237474"/>
              <a:gd name="connsiteX204" fmla="*/ 1297744 w 12192000"/>
              <a:gd name="connsiteY204" fmla="*/ 2235849 h 2237474"/>
              <a:gd name="connsiteX205" fmla="*/ 1286236 w 12192000"/>
              <a:gd name="connsiteY205" fmla="*/ 2233135 h 2237474"/>
              <a:gd name="connsiteX206" fmla="*/ 1283504 w 12192000"/>
              <a:gd name="connsiteY206" fmla="*/ 2233797 h 2237474"/>
              <a:gd name="connsiteX207" fmla="*/ 1279765 w 12192000"/>
              <a:gd name="connsiteY207" fmla="*/ 2229639 h 2237474"/>
              <a:gd name="connsiteX208" fmla="*/ 1195347 w 12192000"/>
              <a:gd name="connsiteY208" fmla="*/ 2212354 h 2237474"/>
              <a:gd name="connsiteX209" fmla="*/ 970251 w 12192000"/>
              <a:gd name="connsiteY209" fmla="*/ 2221029 h 2237474"/>
              <a:gd name="connsiteX210" fmla="*/ 812914 w 12192000"/>
              <a:gd name="connsiteY210" fmla="*/ 2202752 h 2237474"/>
              <a:gd name="connsiteX211" fmla="*/ 800195 w 12192000"/>
              <a:gd name="connsiteY211" fmla="*/ 2209407 h 2237474"/>
              <a:gd name="connsiteX212" fmla="*/ 784978 w 12192000"/>
              <a:gd name="connsiteY212" fmla="*/ 2212360 h 2237474"/>
              <a:gd name="connsiteX213" fmla="*/ 681987 w 12192000"/>
              <a:gd name="connsiteY213" fmla="*/ 2216757 h 2237474"/>
              <a:gd name="connsiteX214" fmla="*/ 669923 w 12192000"/>
              <a:gd name="connsiteY214" fmla="*/ 2211682 h 2237474"/>
              <a:gd name="connsiteX215" fmla="*/ 648680 w 12192000"/>
              <a:gd name="connsiteY215" fmla="*/ 2206229 h 2237474"/>
              <a:gd name="connsiteX216" fmla="*/ 597225 w 12192000"/>
              <a:gd name="connsiteY216" fmla="*/ 2180999 h 2237474"/>
              <a:gd name="connsiteX217" fmla="*/ 558449 w 12192000"/>
              <a:gd name="connsiteY217" fmla="*/ 2182346 h 2237474"/>
              <a:gd name="connsiteX218" fmla="*/ 550517 w 12192000"/>
              <a:gd name="connsiteY218" fmla="*/ 2182060 h 2237474"/>
              <a:gd name="connsiteX219" fmla="*/ 550309 w 12192000"/>
              <a:gd name="connsiteY219" fmla="*/ 2181825 h 2237474"/>
              <a:gd name="connsiteX220" fmla="*/ 541836 w 12192000"/>
              <a:gd name="connsiteY220" fmla="*/ 2181063 h 2237474"/>
              <a:gd name="connsiteX221" fmla="*/ 536057 w 12192000"/>
              <a:gd name="connsiteY221" fmla="*/ 2181537 h 2237474"/>
              <a:gd name="connsiteX222" fmla="*/ 520671 w 12192000"/>
              <a:gd name="connsiteY222" fmla="*/ 2180980 h 2237474"/>
              <a:gd name="connsiteX223" fmla="*/ 515024 w 12192000"/>
              <a:gd name="connsiteY223" fmla="*/ 2179258 h 2237474"/>
              <a:gd name="connsiteX224" fmla="*/ 512278 w 12192000"/>
              <a:gd name="connsiteY224" fmla="*/ 2176369 h 2237474"/>
              <a:gd name="connsiteX225" fmla="*/ 480419 w 12192000"/>
              <a:gd name="connsiteY225" fmla="*/ 2167807 h 2237474"/>
              <a:gd name="connsiteX226" fmla="*/ 413835 w 12192000"/>
              <a:gd name="connsiteY226" fmla="*/ 2156783 h 2237474"/>
              <a:gd name="connsiteX227" fmla="*/ 376513 w 12192000"/>
              <a:gd name="connsiteY227" fmla="*/ 2154014 h 2237474"/>
              <a:gd name="connsiteX228" fmla="*/ 273386 w 12192000"/>
              <a:gd name="connsiteY228" fmla="*/ 2142551 h 2237474"/>
              <a:gd name="connsiteX229" fmla="*/ 169207 w 12192000"/>
              <a:gd name="connsiteY229" fmla="*/ 2128100 h 2237474"/>
              <a:gd name="connsiteX230" fmla="*/ 93149 w 12192000"/>
              <a:gd name="connsiteY230" fmla="*/ 2105324 h 2237474"/>
              <a:gd name="connsiteX231" fmla="*/ 88109 w 12192000"/>
              <a:gd name="connsiteY231" fmla="*/ 2106704 h 2237474"/>
              <a:gd name="connsiteX232" fmla="*/ 80022 w 12192000"/>
              <a:gd name="connsiteY232" fmla="*/ 2107254 h 2237474"/>
              <a:gd name="connsiteX233" fmla="*/ 79717 w 12192000"/>
              <a:gd name="connsiteY233" fmla="*/ 2107046 h 2237474"/>
              <a:gd name="connsiteX234" fmla="*/ 72352 w 12192000"/>
              <a:gd name="connsiteY234" fmla="*/ 2107991 h 2237474"/>
              <a:gd name="connsiteX235" fmla="*/ 37645 w 12192000"/>
              <a:gd name="connsiteY235" fmla="*/ 2115401 h 2237474"/>
              <a:gd name="connsiteX236" fmla="*/ 4572 w 12192000"/>
              <a:gd name="connsiteY236" fmla="*/ 2111091 h 2237474"/>
              <a:gd name="connsiteX237" fmla="*/ 0 w 12192000"/>
              <a:gd name="connsiteY237" fmla="*/ 2110468 h 2237474"/>
              <a:gd name="connsiteX238" fmla="*/ 0 w 12192000"/>
              <a:gd name="connsiteY23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67672 w 12192000"/>
              <a:gd name="connsiteY150" fmla="*/ 1874600 h 2237474"/>
              <a:gd name="connsiteX151" fmla="*/ 3729530 w 12192000"/>
              <a:gd name="connsiteY151" fmla="*/ 1864513 h 2237474"/>
              <a:gd name="connsiteX152" fmla="*/ 3680177 w 12192000"/>
              <a:gd name="connsiteY152" fmla="*/ 1881552 h 2237474"/>
              <a:gd name="connsiteX153" fmla="*/ 3567259 w 12192000"/>
              <a:gd name="connsiteY153" fmla="*/ 1893482 h 2237474"/>
              <a:gd name="connsiteX154" fmla="*/ 3405770 w 12192000"/>
              <a:gd name="connsiteY154" fmla="*/ 1904591 h 2237474"/>
              <a:gd name="connsiteX155" fmla="*/ 3280097 w 12192000"/>
              <a:gd name="connsiteY155" fmla="*/ 1919610 h 2237474"/>
              <a:gd name="connsiteX156" fmla="*/ 3123424 w 12192000"/>
              <a:gd name="connsiteY156" fmla="*/ 1952930 h 2237474"/>
              <a:gd name="connsiteX157" fmla="*/ 3009910 w 12192000"/>
              <a:gd name="connsiteY157" fmla="*/ 1957866 h 2237474"/>
              <a:gd name="connsiteX158" fmla="*/ 2995934 w 12192000"/>
              <a:gd name="connsiteY158" fmla="*/ 1967085 h 2237474"/>
              <a:gd name="connsiteX159" fmla="*/ 2980071 w 12192000"/>
              <a:gd name="connsiteY159" fmla="*/ 1972988 h 2237474"/>
              <a:gd name="connsiteX160" fmla="*/ 2978094 w 12192000"/>
              <a:gd name="connsiteY160" fmla="*/ 1972369 h 2237474"/>
              <a:gd name="connsiteX161" fmla="*/ 2942858 w 12192000"/>
              <a:gd name="connsiteY161" fmla="*/ 1981367 h 2237474"/>
              <a:gd name="connsiteX162" fmla="*/ 2875436 w 12192000"/>
              <a:gd name="connsiteY162" fmla="*/ 1996977 h 2237474"/>
              <a:gd name="connsiteX163" fmla="*/ 2874892 w 12192000"/>
              <a:gd name="connsiteY163" fmla="*/ 1996085 h 2237474"/>
              <a:gd name="connsiteX164" fmla="*/ 2864145 w 12192000"/>
              <a:gd name="connsiteY164" fmla="*/ 1994061 h 2237474"/>
              <a:gd name="connsiteX165" fmla="*/ 2843662 w 12192000"/>
              <a:gd name="connsiteY165" fmla="*/ 1992498 h 2237474"/>
              <a:gd name="connsiteX166" fmla="*/ 2796128 w 12192000"/>
              <a:gd name="connsiteY166" fmla="*/ 1976403 h 2237474"/>
              <a:gd name="connsiteX167" fmla="*/ 2756784 w 12192000"/>
              <a:gd name="connsiteY167" fmla="*/ 1985116 h 2237474"/>
              <a:gd name="connsiteX168" fmla="*/ 2748833 w 12192000"/>
              <a:gd name="connsiteY168" fmla="*/ 1986323 h 2237474"/>
              <a:gd name="connsiteX169" fmla="*/ 2748661 w 12192000"/>
              <a:gd name="connsiteY169" fmla="*/ 1986122 h 2237474"/>
              <a:gd name="connsiteX170" fmla="*/ 2740251 w 12192000"/>
              <a:gd name="connsiteY170" fmla="*/ 1986946 h 2237474"/>
              <a:gd name="connsiteX171" fmla="*/ 2718916 w 12192000"/>
              <a:gd name="connsiteY171" fmla="*/ 1990867 h 2237474"/>
              <a:gd name="connsiteX172" fmla="*/ 2713522 w 12192000"/>
              <a:gd name="connsiteY172" fmla="*/ 1990173 h 2237474"/>
              <a:gd name="connsiteX173" fmla="*/ 2680597 w 12192000"/>
              <a:gd name="connsiteY173" fmla="*/ 1984996 h 2237474"/>
              <a:gd name="connsiteX174" fmla="*/ 2578178 w 12192000"/>
              <a:gd name="connsiteY174" fmla="*/ 1990531 h 2237474"/>
              <a:gd name="connsiteX175" fmla="*/ 2476147 w 12192000"/>
              <a:gd name="connsiteY175" fmla="*/ 1998305 h 2237474"/>
              <a:gd name="connsiteX176" fmla="*/ 2373568 w 12192000"/>
              <a:gd name="connsiteY176" fmla="*/ 2003219 h 2237474"/>
              <a:gd name="connsiteX177" fmla="*/ 2321399 w 12192000"/>
              <a:gd name="connsiteY177" fmla="*/ 1989467 h 2237474"/>
              <a:gd name="connsiteX178" fmla="*/ 2315525 w 12192000"/>
              <a:gd name="connsiteY178" fmla="*/ 1989708 h 2237474"/>
              <a:gd name="connsiteX179" fmla="*/ 2300792 w 12192000"/>
              <a:gd name="connsiteY179" fmla="*/ 1994290 h 2237474"/>
              <a:gd name="connsiteX180" fmla="*/ 2295469 w 12192000"/>
              <a:gd name="connsiteY180" fmla="*/ 1996659 h 2237474"/>
              <a:gd name="connsiteX181" fmla="*/ 2287219 w 12192000"/>
              <a:gd name="connsiteY181" fmla="*/ 1998750 h 2237474"/>
              <a:gd name="connsiteX182" fmla="*/ 2286948 w 12192000"/>
              <a:gd name="connsiteY182" fmla="*/ 1998596 h 2237474"/>
              <a:gd name="connsiteX183" fmla="*/ 2243069 w 12192000"/>
              <a:gd name="connsiteY183" fmla="*/ 2015111 h 2237474"/>
              <a:gd name="connsiteX184" fmla="*/ 2186609 w 12192000"/>
              <a:gd name="connsiteY184" fmla="*/ 2008263 h 2237474"/>
              <a:gd name="connsiteX185" fmla="*/ 2164831 w 12192000"/>
              <a:gd name="connsiteY185" fmla="*/ 2010143 h 2237474"/>
              <a:gd name="connsiteX186" fmla="*/ 2152836 w 12192000"/>
              <a:gd name="connsiteY186" fmla="*/ 2010048 h 2237474"/>
              <a:gd name="connsiteX187" fmla="*/ 2117102 w 12192000"/>
              <a:gd name="connsiteY187" fmla="*/ 2023004 h 2237474"/>
              <a:gd name="connsiteX188" fmla="*/ 2111935 w 12192000"/>
              <a:gd name="connsiteY188" fmla="*/ 2023163 h 2237474"/>
              <a:gd name="connsiteX189" fmla="*/ 2089991 w 12192000"/>
              <a:gd name="connsiteY189" fmla="*/ 2034193 h 2237474"/>
              <a:gd name="connsiteX190" fmla="*/ 2058061 w 12192000"/>
              <a:gd name="connsiteY190" fmla="*/ 2047942 h 2237474"/>
              <a:gd name="connsiteX191" fmla="*/ 2055737 w 12192000"/>
              <a:gd name="connsiteY191" fmla="*/ 2047704 h 2237474"/>
              <a:gd name="connsiteX192" fmla="*/ 2042244 w 12192000"/>
              <a:gd name="connsiteY192" fmla="*/ 2055560 h 2237474"/>
              <a:gd name="connsiteX193" fmla="*/ 1976224 w 12192000"/>
              <a:gd name="connsiteY193" fmla="*/ 2074257 h 2237474"/>
              <a:gd name="connsiteX194" fmla="*/ 1877728 w 12192000"/>
              <a:gd name="connsiteY194" fmla="*/ 2101004 h 2237474"/>
              <a:gd name="connsiteX195" fmla="*/ 1759056 w 12192000"/>
              <a:gd name="connsiteY195" fmla="*/ 2125608 h 2237474"/>
              <a:gd name="connsiteX196" fmla="*/ 1637948 w 12192000"/>
              <a:gd name="connsiteY196" fmla="*/ 2172597 h 2237474"/>
              <a:gd name="connsiteX197" fmla="*/ 1434549 w 12192000"/>
              <a:gd name="connsiteY197" fmla="*/ 2234522 h 2237474"/>
              <a:gd name="connsiteX198" fmla="*/ 1398481 w 12192000"/>
              <a:gd name="connsiteY198" fmla="*/ 2237074 h 2237474"/>
              <a:gd name="connsiteX199" fmla="*/ 1398407 w 12192000"/>
              <a:gd name="connsiteY199" fmla="*/ 2237095 h 2237474"/>
              <a:gd name="connsiteX200" fmla="*/ 1370962 w 12192000"/>
              <a:gd name="connsiteY200" fmla="*/ 2237474 h 2237474"/>
              <a:gd name="connsiteX201" fmla="*/ 1356367 w 12192000"/>
              <a:gd name="connsiteY201" fmla="*/ 2235089 h 2237474"/>
              <a:gd name="connsiteX202" fmla="*/ 1324828 w 12192000"/>
              <a:gd name="connsiteY202" fmla="*/ 2231968 h 2237474"/>
              <a:gd name="connsiteX203" fmla="*/ 1297744 w 12192000"/>
              <a:gd name="connsiteY203" fmla="*/ 2235849 h 2237474"/>
              <a:gd name="connsiteX204" fmla="*/ 1286236 w 12192000"/>
              <a:gd name="connsiteY204" fmla="*/ 2233135 h 2237474"/>
              <a:gd name="connsiteX205" fmla="*/ 1283504 w 12192000"/>
              <a:gd name="connsiteY205" fmla="*/ 2233797 h 2237474"/>
              <a:gd name="connsiteX206" fmla="*/ 1279765 w 12192000"/>
              <a:gd name="connsiteY206" fmla="*/ 2229639 h 2237474"/>
              <a:gd name="connsiteX207" fmla="*/ 1195347 w 12192000"/>
              <a:gd name="connsiteY207" fmla="*/ 2212354 h 2237474"/>
              <a:gd name="connsiteX208" fmla="*/ 970251 w 12192000"/>
              <a:gd name="connsiteY208" fmla="*/ 2221029 h 2237474"/>
              <a:gd name="connsiteX209" fmla="*/ 812914 w 12192000"/>
              <a:gd name="connsiteY209" fmla="*/ 2202752 h 2237474"/>
              <a:gd name="connsiteX210" fmla="*/ 800195 w 12192000"/>
              <a:gd name="connsiteY210" fmla="*/ 2209407 h 2237474"/>
              <a:gd name="connsiteX211" fmla="*/ 784978 w 12192000"/>
              <a:gd name="connsiteY211" fmla="*/ 2212360 h 2237474"/>
              <a:gd name="connsiteX212" fmla="*/ 681987 w 12192000"/>
              <a:gd name="connsiteY212" fmla="*/ 2216757 h 2237474"/>
              <a:gd name="connsiteX213" fmla="*/ 669923 w 12192000"/>
              <a:gd name="connsiteY213" fmla="*/ 2211682 h 2237474"/>
              <a:gd name="connsiteX214" fmla="*/ 648680 w 12192000"/>
              <a:gd name="connsiteY214" fmla="*/ 2206229 h 2237474"/>
              <a:gd name="connsiteX215" fmla="*/ 597225 w 12192000"/>
              <a:gd name="connsiteY215" fmla="*/ 2180999 h 2237474"/>
              <a:gd name="connsiteX216" fmla="*/ 558449 w 12192000"/>
              <a:gd name="connsiteY216" fmla="*/ 2182346 h 2237474"/>
              <a:gd name="connsiteX217" fmla="*/ 550517 w 12192000"/>
              <a:gd name="connsiteY217" fmla="*/ 2182060 h 2237474"/>
              <a:gd name="connsiteX218" fmla="*/ 550309 w 12192000"/>
              <a:gd name="connsiteY218" fmla="*/ 2181825 h 2237474"/>
              <a:gd name="connsiteX219" fmla="*/ 541836 w 12192000"/>
              <a:gd name="connsiteY219" fmla="*/ 2181063 h 2237474"/>
              <a:gd name="connsiteX220" fmla="*/ 536057 w 12192000"/>
              <a:gd name="connsiteY220" fmla="*/ 2181537 h 2237474"/>
              <a:gd name="connsiteX221" fmla="*/ 520671 w 12192000"/>
              <a:gd name="connsiteY221" fmla="*/ 2180980 h 2237474"/>
              <a:gd name="connsiteX222" fmla="*/ 515024 w 12192000"/>
              <a:gd name="connsiteY222" fmla="*/ 2179258 h 2237474"/>
              <a:gd name="connsiteX223" fmla="*/ 512278 w 12192000"/>
              <a:gd name="connsiteY223" fmla="*/ 2176369 h 2237474"/>
              <a:gd name="connsiteX224" fmla="*/ 480419 w 12192000"/>
              <a:gd name="connsiteY224" fmla="*/ 2167807 h 2237474"/>
              <a:gd name="connsiteX225" fmla="*/ 413835 w 12192000"/>
              <a:gd name="connsiteY225" fmla="*/ 2156783 h 2237474"/>
              <a:gd name="connsiteX226" fmla="*/ 376513 w 12192000"/>
              <a:gd name="connsiteY226" fmla="*/ 2154014 h 2237474"/>
              <a:gd name="connsiteX227" fmla="*/ 273386 w 12192000"/>
              <a:gd name="connsiteY227" fmla="*/ 2142551 h 2237474"/>
              <a:gd name="connsiteX228" fmla="*/ 169207 w 12192000"/>
              <a:gd name="connsiteY228" fmla="*/ 2128100 h 2237474"/>
              <a:gd name="connsiteX229" fmla="*/ 93149 w 12192000"/>
              <a:gd name="connsiteY229" fmla="*/ 2105324 h 2237474"/>
              <a:gd name="connsiteX230" fmla="*/ 88109 w 12192000"/>
              <a:gd name="connsiteY230" fmla="*/ 2106704 h 2237474"/>
              <a:gd name="connsiteX231" fmla="*/ 80022 w 12192000"/>
              <a:gd name="connsiteY231" fmla="*/ 2107254 h 2237474"/>
              <a:gd name="connsiteX232" fmla="*/ 79717 w 12192000"/>
              <a:gd name="connsiteY232" fmla="*/ 2107046 h 2237474"/>
              <a:gd name="connsiteX233" fmla="*/ 72352 w 12192000"/>
              <a:gd name="connsiteY233" fmla="*/ 2107991 h 2237474"/>
              <a:gd name="connsiteX234" fmla="*/ 37645 w 12192000"/>
              <a:gd name="connsiteY234" fmla="*/ 2115401 h 2237474"/>
              <a:gd name="connsiteX235" fmla="*/ 4572 w 12192000"/>
              <a:gd name="connsiteY235" fmla="*/ 2111091 h 2237474"/>
              <a:gd name="connsiteX236" fmla="*/ 0 w 12192000"/>
              <a:gd name="connsiteY236" fmla="*/ 2110468 h 2237474"/>
              <a:gd name="connsiteX237" fmla="*/ 0 w 12192000"/>
              <a:gd name="connsiteY23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380457 w 12192000"/>
              <a:gd name="connsiteY107" fmla="*/ 1662376 h 2237474"/>
              <a:gd name="connsiteX108" fmla="*/ 6280959 w 12192000"/>
              <a:gd name="connsiteY108" fmla="*/ 1689329 h 2237474"/>
              <a:gd name="connsiteX109" fmla="*/ 6266765 w 12192000"/>
              <a:gd name="connsiteY109" fmla="*/ 1695560 h 2237474"/>
              <a:gd name="connsiteX110" fmla="*/ 6098321 w 12192000"/>
              <a:gd name="connsiteY110" fmla="*/ 1721646 h 2237474"/>
              <a:gd name="connsiteX111" fmla="*/ 5880652 w 12192000"/>
              <a:gd name="connsiteY111" fmla="*/ 1779643 h 2237474"/>
              <a:gd name="connsiteX112" fmla="*/ 5785959 w 12192000"/>
              <a:gd name="connsiteY112" fmla="*/ 1775307 h 2237474"/>
              <a:gd name="connsiteX113" fmla="*/ 5643534 w 12192000"/>
              <a:gd name="connsiteY113" fmla="*/ 1802919 h 2237474"/>
              <a:gd name="connsiteX114" fmla="*/ 5518799 w 12192000"/>
              <a:gd name="connsiteY114" fmla="*/ 1818312 h 2237474"/>
              <a:gd name="connsiteX115" fmla="*/ 5505014 w 12192000"/>
              <a:gd name="connsiteY115" fmla="*/ 1819259 h 2237474"/>
              <a:gd name="connsiteX116" fmla="*/ 5453307 w 12192000"/>
              <a:gd name="connsiteY116" fmla="*/ 1815450 h 2237474"/>
              <a:gd name="connsiteX117" fmla="*/ 5364192 w 12192000"/>
              <a:gd name="connsiteY117" fmla="*/ 1826074 h 2237474"/>
              <a:gd name="connsiteX118" fmla="*/ 5350380 w 12192000"/>
              <a:gd name="connsiteY118" fmla="*/ 1830891 h 2237474"/>
              <a:gd name="connsiteX119" fmla="*/ 5259633 w 12192000"/>
              <a:gd name="connsiteY119" fmla="*/ 1837160 h 2237474"/>
              <a:gd name="connsiteX120" fmla="*/ 5197513 w 12192000"/>
              <a:gd name="connsiteY120" fmla="*/ 1844718 h 2237474"/>
              <a:gd name="connsiteX121" fmla="*/ 5184170 w 12192000"/>
              <a:gd name="connsiteY121" fmla="*/ 1849402 h 2237474"/>
              <a:gd name="connsiteX122" fmla="*/ 5168852 w 12192000"/>
              <a:gd name="connsiteY122" fmla="*/ 1844846 h 2237474"/>
              <a:gd name="connsiteX123" fmla="*/ 5164370 w 12192000"/>
              <a:gd name="connsiteY123" fmla="*/ 1840597 h 2237474"/>
              <a:gd name="connsiteX124" fmla="*/ 5114927 w 12192000"/>
              <a:gd name="connsiteY124" fmla="*/ 1847827 h 2237474"/>
              <a:gd name="connsiteX125" fmla="*/ 5108970 w 12192000"/>
              <a:gd name="connsiteY125" fmla="*/ 1847935 h 2237474"/>
              <a:gd name="connsiteX126" fmla="*/ 5067961 w 12192000"/>
              <a:gd name="connsiteY126" fmla="*/ 1845917 h 2237474"/>
              <a:gd name="connsiteX127" fmla="*/ 5007075 w 12192000"/>
              <a:gd name="connsiteY127" fmla="*/ 1838626 h 2237474"/>
              <a:gd name="connsiteX128" fmla="*/ 4944087 w 12192000"/>
              <a:gd name="connsiteY128" fmla="*/ 1823332 h 2237474"/>
              <a:gd name="connsiteX129" fmla="*/ 4907662 w 12192000"/>
              <a:gd name="connsiteY129" fmla="*/ 1816900 h 2237474"/>
              <a:gd name="connsiteX130" fmla="*/ 4882386 w 12192000"/>
              <a:gd name="connsiteY130" fmla="*/ 1809844 h 2237474"/>
              <a:gd name="connsiteX131" fmla="*/ 4811440 w 12192000"/>
              <a:gd name="connsiteY131" fmla="*/ 1804655 h 2237474"/>
              <a:gd name="connsiteX132" fmla="*/ 4691075 w 12192000"/>
              <a:gd name="connsiteY132" fmla="*/ 1801389 h 2237474"/>
              <a:gd name="connsiteX133" fmla="*/ 4611738 w 12192000"/>
              <a:gd name="connsiteY133" fmla="*/ 1776964 h 2237474"/>
              <a:gd name="connsiteX134" fmla="*/ 4560070 w 12192000"/>
              <a:gd name="connsiteY134" fmla="*/ 1785640 h 2237474"/>
              <a:gd name="connsiteX135" fmla="*/ 4536503 w 12192000"/>
              <a:gd name="connsiteY135" fmla="*/ 1785334 h 2237474"/>
              <a:gd name="connsiteX136" fmla="*/ 4513724 w 12192000"/>
              <a:gd name="connsiteY136" fmla="*/ 1791996 h 2237474"/>
              <a:gd name="connsiteX137" fmla="*/ 4459810 w 12192000"/>
              <a:gd name="connsiteY137" fmla="*/ 1797886 h 2237474"/>
              <a:gd name="connsiteX138" fmla="*/ 4379064 w 12192000"/>
              <a:gd name="connsiteY138" fmla="*/ 1817177 h 2237474"/>
              <a:gd name="connsiteX139" fmla="*/ 4319209 w 12192000"/>
              <a:gd name="connsiteY139" fmla="*/ 1834833 h 2237474"/>
              <a:gd name="connsiteX140" fmla="*/ 4290981 w 12192000"/>
              <a:gd name="connsiteY140" fmla="*/ 1839677 h 2237474"/>
              <a:gd name="connsiteX141" fmla="*/ 4285792 w 12192000"/>
              <a:gd name="connsiteY141" fmla="*/ 1836231 h 2237474"/>
              <a:gd name="connsiteX142" fmla="*/ 4238372 w 12192000"/>
              <a:gd name="connsiteY142" fmla="*/ 1851480 h 2237474"/>
              <a:gd name="connsiteX143" fmla="*/ 4232517 w 12192000"/>
              <a:gd name="connsiteY143" fmla="*/ 1852567 h 2237474"/>
              <a:gd name="connsiteX144" fmla="*/ 4191732 w 12192000"/>
              <a:gd name="connsiteY144" fmla="*/ 1857328 h 2237474"/>
              <a:gd name="connsiteX145" fmla="*/ 4065532 w 12192000"/>
              <a:gd name="connsiteY145" fmla="*/ 1855477 h 2237474"/>
              <a:gd name="connsiteX146" fmla="*/ 4028460 w 12192000"/>
              <a:gd name="connsiteY146" fmla="*/ 1855137 h 2237474"/>
              <a:gd name="connsiteX147" fmla="*/ 4002267 w 12192000"/>
              <a:gd name="connsiteY147" fmla="*/ 1852352 h 2237474"/>
              <a:gd name="connsiteX148" fmla="*/ 3931396 w 12192000"/>
              <a:gd name="connsiteY148" fmla="*/ 1858915 h 2237474"/>
              <a:gd name="connsiteX149" fmla="*/ 3812162 w 12192000"/>
              <a:gd name="connsiteY149" fmla="*/ 1875501 h 2237474"/>
              <a:gd name="connsiteX150" fmla="*/ 3729530 w 12192000"/>
              <a:gd name="connsiteY150" fmla="*/ 1864513 h 2237474"/>
              <a:gd name="connsiteX151" fmla="*/ 3680177 w 12192000"/>
              <a:gd name="connsiteY151" fmla="*/ 1881552 h 2237474"/>
              <a:gd name="connsiteX152" fmla="*/ 3567259 w 12192000"/>
              <a:gd name="connsiteY152" fmla="*/ 1893482 h 2237474"/>
              <a:gd name="connsiteX153" fmla="*/ 3405770 w 12192000"/>
              <a:gd name="connsiteY153" fmla="*/ 1904591 h 2237474"/>
              <a:gd name="connsiteX154" fmla="*/ 3280097 w 12192000"/>
              <a:gd name="connsiteY154" fmla="*/ 1919610 h 2237474"/>
              <a:gd name="connsiteX155" fmla="*/ 3123424 w 12192000"/>
              <a:gd name="connsiteY155" fmla="*/ 1952930 h 2237474"/>
              <a:gd name="connsiteX156" fmla="*/ 3009910 w 12192000"/>
              <a:gd name="connsiteY156" fmla="*/ 1957866 h 2237474"/>
              <a:gd name="connsiteX157" fmla="*/ 2995934 w 12192000"/>
              <a:gd name="connsiteY157" fmla="*/ 1967085 h 2237474"/>
              <a:gd name="connsiteX158" fmla="*/ 2980071 w 12192000"/>
              <a:gd name="connsiteY158" fmla="*/ 1972988 h 2237474"/>
              <a:gd name="connsiteX159" fmla="*/ 2978094 w 12192000"/>
              <a:gd name="connsiteY159" fmla="*/ 1972369 h 2237474"/>
              <a:gd name="connsiteX160" fmla="*/ 2942858 w 12192000"/>
              <a:gd name="connsiteY160" fmla="*/ 1981367 h 2237474"/>
              <a:gd name="connsiteX161" fmla="*/ 2875436 w 12192000"/>
              <a:gd name="connsiteY161" fmla="*/ 1996977 h 2237474"/>
              <a:gd name="connsiteX162" fmla="*/ 2874892 w 12192000"/>
              <a:gd name="connsiteY162" fmla="*/ 1996085 h 2237474"/>
              <a:gd name="connsiteX163" fmla="*/ 2864145 w 12192000"/>
              <a:gd name="connsiteY163" fmla="*/ 1994061 h 2237474"/>
              <a:gd name="connsiteX164" fmla="*/ 2843662 w 12192000"/>
              <a:gd name="connsiteY164" fmla="*/ 1992498 h 2237474"/>
              <a:gd name="connsiteX165" fmla="*/ 2796128 w 12192000"/>
              <a:gd name="connsiteY165" fmla="*/ 1976403 h 2237474"/>
              <a:gd name="connsiteX166" fmla="*/ 2756784 w 12192000"/>
              <a:gd name="connsiteY166" fmla="*/ 1985116 h 2237474"/>
              <a:gd name="connsiteX167" fmla="*/ 2748833 w 12192000"/>
              <a:gd name="connsiteY167" fmla="*/ 1986323 h 2237474"/>
              <a:gd name="connsiteX168" fmla="*/ 2748661 w 12192000"/>
              <a:gd name="connsiteY168" fmla="*/ 1986122 h 2237474"/>
              <a:gd name="connsiteX169" fmla="*/ 2740251 w 12192000"/>
              <a:gd name="connsiteY169" fmla="*/ 1986946 h 2237474"/>
              <a:gd name="connsiteX170" fmla="*/ 2718916 w 12192000"/>
              <a:gd name="connsiteY170" fmla="*/ 1990867 h 2237474"/>
              <a:gd name="connsiteX171" fmla="*/ 2713522 w 12192000"/>
              <a:gd name="connsiteY171" fmla="*/ 1990173 h 2237474"/>
              <a:gd name="connsiteX172" fmla="*/ 2680597 w 12192000"/>
              <a:gd name="connsiteY172" fmla="*/ 1984996 h 2237474"/>
              <a:gd name="connsiteX173" fmla="*/ 2578178 w 12192000"/>
              <a:gd name="connsiteY173" fmla="*/ 1990531 h 2237474"/>
              <a:gd name="connsiteX174" fmla="*/ 2476147 w 12192000"/>
              <a:gd name="connsiteY174" fmla="*/ 1998305 h 2237474"/>
              <a:gd name="connsiteX175" fmla="*/ 2373568 w 12192000"/>
              <a:gd name="connsiteY175" fmla="*/ 2003219 h 2237474"/>
              <a:gd name="connsiteX176" fmla="*/ 2321399 w 12192000"/>
              <a:gd name="connsiteY176" fmla="*/ 1989467 h 2237474"/>
              <a:gd name="connsiteX177" fmla="*/ 2315525 w 12192000"/>
              <a:gd name="connsiteY177" fmla="*/ 1989708 h 2237474"/>
              <a:gd name="connsiteX178" fmla="*/ 2300792 w 12192000"/>
              <a:gd name="connsiteY178" fmla="*/ 1994290 h 2237474"/>
              <a:gd name="connsiteX179" fmla="*/ 2295469 w 12192000"/>
              <a:gd name="connsiteY179" fmla="*/ 1996659 h 2237474"/>
              <a:gd name="connsiteX180" fmla="*/ 2287219 w 12192000"/>
              <a:gd name="connsiteY180" fmla="*/ 1998750 h 2237474"/>
              <a:gd name="connsiteX181" fmla="*/ 2286948 w 12192000"/>
              <a:gd name="connsiteY181" fmla="*/ 1998596 h 2237474"/>
              <a:gd name="connsiteX182" fmla="*/ 2243069 w 12192000"/>
              <a:gd name="connsiteY182" fmla="*/ 2015111 h 2237474"/>
              <a:gd name="connsiteX183" fmla="*/ 2186609 w 12192000"/>
              <a:gd name="connsiteY183" fmla="*/ 2008263 h 2237474"/>
              <a:gd name="connsiteX184" fmla="*/ 2164831 w 12192000"/>
              <a:gd name="connsiteY184" fmla="*/ 2010143 h 2237474"/>
              <a:gd name="connsiteX185" fmla="*/ 2152836 w 12192000"/>
              <a:gd name="connsiteY185" fmla="*/ 2010048 h 2237474"/>
              <a:gd name="connsiteX186" fmla="*/ 2117102 w 12192000"/>
              <a:gd name="connsiteY186" fmla="*/ 2023004 h 2237474"/>
              <a:gd name="connsiteX187" fmla="*/ 2111935 w 12192000"/>
              <a:gd name="connsiteY187" fmla="*/ 2023163 h 2237474"/>
              <a:gd name="connsiteX188" fmla="*/ 2089991 w 12192000"/>
              <a:gd name="connsiteY188" fmla="*/ 2034193 h 2237474"/>
              <a:gd name="connsiteX189" fmla="*/ 2058061 w 12192000"/>
              <a:gd name="connsiteY189" fmla="*/ 2047942 h 2237474"/>
              <a:gd name="connsiteX190" fmla="*/ 2055737 w 12192000"/>
              <a:gd name="connsiteY190" fmla="*/ 2047704 h 2237474"/>
              <a:gd name="connsiteX191" fmla="*/ 2042244 w 12192000"/>
              <a:gd name="connsiteY191" fmla="*/ 2055560 h 2237474"/>
              <a:gd name="connsiteX192" fmla="*/ 1976224 w 12192000"/>
              <a:gd name="connsiteY192" fmla="*/ 2074257 h 2237474"/>
              <a:gd name="connsiteX193" fmla="*/ 1877728 w 12192000"/>
              <a:gd name="connsiteY193" fmla="*/ 2101004 h 2237474"/>
              <a:gd name="connsiteX194" fmla="*/ 1759056 w 12192000"/>
              <a:gd name="connsiteY194" fmla="*/ 2125608 h 2237474"/>
              <a:gd name="connsiteX195" fmla="*/ 1637948 w 12192000"/>
              <a:gd name="connsiteY195" fmla="*/ 2172597 h 2237474"/>
              <a:gd name="connsiteX196" fmla="*/ 1434549 w 12192000"/>
              <a:gd name="connsiteY196" fmla="*/ 2234522 h 2237474"/>
              <a:gd name="connsiteX197" fmla="*/ 1398481 w 12192000"/>
              <a:gd name="connsiteY197" fmla="*/ 2237074 h 2237474"/>
              <a:gd name="connsiteX198" fmla="*/ 1398407 w 12192000"/>
              <a:gd name="connsiteY198" fmla="*/ 2237095 h 2237474"/>
              <a:gd name="connsiteX199" fmla="*/ 1370962 w 12192000"/>
              <a:gd name="connsiteY199" fmla="*/ 2237474 h 2237474"/>
              <a:gd name="connsiteX200" fmla="*/ 1356367 w 12192000"/>
              <a:gd name="connsiteY200" fmla="*/ 2235089 h 2237474"/>
              <a:gd name="connsiteX201" fmla="*/ 1324828 w 12192000"/>
              <a:gd name="connsiteY201" fmla="*/ 2231968 h 2237474"/>
              <a:gd name="connsiteX202" fmla="*/ 1297744 w 12192000"/>
              <a:gd name="connsiteY202" fmla="*/ 2235849 h 2237474"/>
              <a:gd name="connsiteX203" fmla="*/ 1286236 w 12192000"/>
              <a:gd name="connsiteY203" fmla="*/ 2233135 h 2237474"/>
              <a:gd name="connsiteX204" fmla="*/ 1283504 w 12192000"/>
              <a:gd name="connsiteY204" fmla="*/ 2233797 h 2237474"/>
              <a:gd name="connsiteX205" fmla="*/ 1279765 w 12192000"/>
              <a:gd name="connsiteY205" fmla="*/ 2229639 h 2237474"/>
              <a:gd name="connsiteX206" fmla="*/ 1195347 w 12192000"/>
              <a:gd name="connsiteY206" fmla="*/ 2212354 h 2237474"/>
              <a:gd name="connsiteX207" fmla="*/ 970251 w 12192000"/>
              <a:gd name="connsiteY207" fmla="*/ 2221029 h 2237474"/>
              <a:gd name="connsiteX208" fmla="*/ 812914 w 12192000"/>
              <a:gd name="connsiteY208" fmla="*/ 2202752 h 2237474"/>
              <a:gd name="connsiteX209" fmla="*/ 800195 w 12192000"/>
              <a:gd name="connsiteY209" fmla="*/ 2209407 h 2237474"/>
              <a:gd name="connsiteX210" fmla="*/ 784978 w 12192000"/>
              <a:gd name="connsiteY210" fmla="*/ 2212360 h 2237474"/>
              <a:gd name="connsiteX211" fmla="*/ 681987 w 12192000"/>
              <a:gd name="connsiteY211" fmla="*/ 2216757 h 2237474"/>
              <a:gd name="connsiteX212" fmla="*/ 669923 w 12192000"/>
              <a:gd name="connsiteY212" fmla="*/ 2211682 h 2237474"/>
              <a:gd name="connsiteX213" fmla="*/ 648680 w 12192000"/>
              <a:gd name="connsiteY213" fmla="*/ 2206229 h 2237474"/>
              <a:gd name="connsiteX214" fmla="*/ 597225 w 12192000"/>
              <a:gd name="connsiteY214" fmla="*/ 2180999 h 2237474"/>
              <a:gd name="connsiteX215" fmla="*/ 558449 w 12192000"/>
              <a:gd name="connsiteY215" fmla="*/ 2182346 h 2237474"/>
              <a:gd name="connsiteX216" fmla="*/ 550517 w 12192000"/>
              <a:gd name="connsiteY216" fmla="*/ 2182060 h 2237474"/>
              <a:gd name="connsiteX217" fmla="*/ 550309 w 12192000"/>
              <a:gd name="connsiteY217" fmla="*/ 2181825 h 2237474"/>
              <a:gd name="connsiteX218" fmla="*/ 541836 w 12192000"/>
              <a:gd name="connsiteY218" fmla="*/ 2181063 h 2237474"/>
              <a:gd name="connsiteX219" fmla="*/ 536057 w 12192000"/>
              <a:gd name="connsiteY219" fmla="*/ 2181537 h 2237474"/>
              <a:gd name="connsiteX220" fmla="*/ 520671 w 12192000"/>
              <a:gd name="connsiteY220" fmla="*/ 2180980 h 2237474"/>
              <a:gd name="connsiteX221" fmla="*/ 515024 w 12192000"/>
              <a:gd name="connsiteY221" fmla="*/ 2179258 h 2237474"/>
              <a:gd name="connsiteX222" fmla="*/ 512278 w 12192000"/>
              <a:gd name="connsiteY222" fmla="*/ 2176369 h 2237474"/>
              <a:gd name="connsiteX223" fmla="*/ 480419 w 12192000"/>
              <a:gd name="connsiteY223" fmla="*/ 2167807 h 2237474"/>
              <a:gd name="connsiteX224" fmla="*/ 413835 w 12192000"/>
              <a:gd name="connsiteY224" fmla="*/ 2156783 h 2237474"/>
              <a:gd name="connsiteX225" fmla="*/ 376513 w 12192000"/>
              <a:gd name="connsiteY225" fmla="*/ 2154014 h 2237474"/>
              <a:gd name="connsiteX226" fmla="*/ 273386 w 12192000"/>
              <a:gd name="connsiteY226" fmla="*/ 2142551 h 2237474"/>
              <a:gd name="connsiteX227" fmla="*/ 169207 w 12192000"/>
              <a:gd name="connsiteY227" fmla="*/ 2128100 h 2237474"/>
              <a:gd name="connsiteX228" fmla="*/ 93149 w 12192000"/>
              <a:gd name="connsiteY228" fmla="*/ 2105324 h 2237474"/>
              <a:gd name="connsiteX229" fmla="*/ 88109 w 12192000"/>
              <a:gd name="connsiteY229" fmla="*/ 2106704 h 2237474"/>
              <a:gd name="connsiteX230" fmla="*/ 80022 w 12192000"/>
              <a:gd name="connsiteY230" fmla="*/ 2107254 h 2237474"/>
              <a:gd name="connsiteX231" fmla="*/ 79717 w 12192000"/>
              <a:gd name="connsiteY231" fmla="*/ 2107046 h 2237474"/>
              <a:gd name="connsiteX232" fmla="*/ 72352 w 12192000"/>
              <a:gd name="connsiteY232" fmla="*/ 2107991 h 2237474"/>
              <a:gd name="connsiteX233" fmla="*/ 37645 w 12192000"/>
              <a:gd name="connsiteY233" fmla="*/ 2115401 h 2237474"/>
              <a:gd name="connsiteX234" fmla="*/ 4572 w 12192000"/>
              <a:gd name="connsiteY234" fmla="*/ 2111091 h 2237474"/>
              <a:gd name="connsiteX235" fmla="*/ 0 w 12192000"/>
              <a:gd name="connsiteY235" fmla="*/ 2110468 h 2237474"/>
              <a:gd name="connsiteX236" fmla="*/ 0 w 12192000"/>
              <a:gd name="connsiteY23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93343 w 12192000"/>
              <a:gd name="connsiteY106" fmla="*/ 1664672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66765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16340 w 12192000"/>
              <a:gd name="connsiteY102" fmla="*/ 1667291 h 2237474"/>
              <a:gd name="connsiteX103" fmla="*/ 6508541 w 12192000"/>
              <a:gd name="connsiteY103" fmla="*/ 1668757 h 2237474"/>
              <a:gd name="connsiteX104" fmla="*/ 6471012 w 12192000"/>
              <a:gd name="connsiteY104" fmla="*/ 1678604 h 2237474"/>
              <a:gd name="connsiteX105" fmla="*/ 6415265 w 12192000"/>
              <a:gd name="connsiteY105" fmla="*/ 1665317 h 2237474"/>
              <a:gd name="connsiteX106" fmla="*/ 6364035 w 12192000"/>
              <a:gd name="connsiteY106" fmla="*/ 1667683 h 2237474"/>
              <a:gd name="connsiteX107" fmla="*/ 6280959 w 12192000"/>
              <a:gd name="connsiteY107" fmla="*/ 1689329 h 2237474"/>
              <a:gd name="connsiteX108" fmla="*/ 6243319 w 12192000"/>
              <a:gd name="connsiteY108" fmla="*/ 1695560 h 2237474"/>
              <a:gd name="connsiteX109" fmla="*/ 6098321 w 12192000"/>
              <a:gd name="connsiteY109" fmla="*/ 1721646 h 2237474"/>
              <a:gd name="connsiteX110" fmla="*/ 5880652 w 12192000"/>
              <a:gd name="connsiteY110" fmla="*/ 1779643 h 2237474"/>
              <a:gd name="connsiteX111" fmla="*/ 5785959 w 12192000"/>
              <a:gd name="connsiteY111" fmla="*/ 1775307 h 2237474"/>
              <a:gd name="connsiteX112" fmla="*/ 5643534 w 12192000"/>
              <a:gd name="connsiteY112" fmla="*/ 1802919 h 2237474"/>
              <a:gd name="connsiteX113" fmla="*/ 5518799 w 12192000"/>
              <a:gd name="connsiteY113" fmla="*/ 1818312 h 2237474"/>
              <a:gd name="connsiteX114" fmla="*/ 5505014 w 12192000"/>
              <a:gd name="connsiteY114" fmla="*/ 1819259 h 2237474"/>
              <a:gd name="connsiteX115" fmla="*/ 5453307 w 12192000"/>
              <a:gd name="connsiteY115" fmla="*/ 1815450 h 2237474"/>
              <a:gd name="connsiteX116" fmla="*/ 5364192 w 12192000"/>
              <a:gd name="connsiteY116" fmla="*/ 1826074 h 2237474"/>
              <a:gd name="connsiteX117" fmla="*/ 5350380 w 12192000"/>
              <a:gd name="connsiteY117" fmla="*/ 1830891 h 2237474"/>
              <a:gd name="connsiteX118" fmla="*/ 5259633 w 12192000"/>
              <a:gd name="connsiteY118" fmla="*/ 1837160 h 2237474"/>
              <a:gd name="connsiteX119" fmla="*/ 5197513 w 12192000"/>
              <a:gd name="connsiteY119" fmla="*/ 1844718 h 2237474"/>
              <a:gd name="connsiteX120" fmla="*/ 5184170 w 12192000"/>
              <a:gd name="connsiteY120" fmla="*/ 1849402 h 2237474"/>
              <a:gd name="connsiteX121" fmla="*/ 5168852 w 12192000"/>
              <a:gd name="connsiteY121" fmla="*/ 1844846 h 2237474"/>
              <a:gd name="connsiteX122" fmla="*/ 5164370 w 12192000"/>
              <a:gd name="connsiteY122" fmla="*/ 1840597 h 2237474"/>
              <a:gd name="connsiteX123" fmla="*/ 5114927 w 12192000"/>
              <a:gd name="connsiteY123" fmla="*/ 1847827 h 2237474"/>
              <a:gd name="connsiteX124" fmla="*/ 5108970 w 12192000"/>
              <a:gd name="connsiteY124" fmla="*/ 1847935 h 2237474"/>
              <a:gd name="connsiteX125" fmla="*/ 5067961 w 12192000"/>
              <a:gd name="connsiteY125" fmla="*/ 1845917 h 2237474"/>
              <a:gd name="connsiteX126" fmla="*/ 5007075 w 12192000"/>
              <a:gd name="connsiteY126" fmla="*/ 1838626 h 2237474"/>
              <a:gd name="connsiteX127" fmla="*/ 4944087 w 12192000"/>
              <a:gd name="connsiteY127" fmla="*/ 1823332 h 2237474"/>
              <a:gd name="connsiteX128" fmla="*/ 4907662 w 12192000"/>
              <a:gd name="connsiteY128" fmla="*/ 1816900 h 2237474"/>
              <a:gd name="connsiteX129" fmla="*/ 4882386 w 12192000"/>
              <a:gd name="connsiteY129" fmla="*/ 1809844 h 2237474"/>
              <a:gd name="connsiteX130" fmla="*/ 4811440 w 12192000"/>
              <a:gd name="connsiteY130" fmla="*/ 1804655 h 2237474"/>
              <a:gd name="connsiteX131" fmla="*/ 4691075 w 12192000"/>
              <a:gd name="connsiteY131" fmla="*/ 1801389 h 2237474"/>
              <a:gd name="connsiteX132" fmla="*/ 4611738 w 12192000"/>
              <a:gd name="connsiteY132" fmla="*/ 1776964 h 2237474"/>
              <a:gd name="connsiteX133" fmla="*/ 4560070 w 12192000"/>
              <a:gd name="connsiteY133" fmla="*/ 1785640 h 2237474"/>
              <a:gd name="connsiteX134" fmla="*/ 4536503 w 12192000"/>
              <a:gd name="connsiteY134" fmla="*/ 1785334 h 2237474"/>
              <a:gd name="connsiteX135" fmla="*/ 4513724 w 12192000"/>
              <a:gd name="connsiteY135" fmla="*/ 1791996 h 2237474"/>
              <a:gd name="connsiteX136" fmla="*/ 4459810 w 12192000"/>
              <a:gd name="connsiteY136" fmla="*/ 1797886 h 2237474"/>
              <a:gd name="connsiteX137" fmla="*/ 4379064 w 12192000"/>
              <a:gd name="connsiteY137" fmla="*/ 1817177 h 2237474"/>
              <a:gd name="connsiteX138" fmla="*/ 4319209 w 12192000"/>
              <a:gd name="connsiteY138" fmla="*/ 1834833 h 2237474"/>
              <a:gd name="connsiteX139" fmla="*/ 4290981 w 12192000"/>
              <a:gd name="connsiteY139" fmla="*/ 1839677 h 2237474"/>
              <a:gd name="connsiteX140" fmla="*/ 4285792 w 12192000"/>
              <a:gd name="connsiteY140" fmla="*/ 1836231 h 2237474"/>
              <a:gd name="connsiteX141" fmla="*/ 4238372 w 12192000"/>
              <a:gd name="connsiteY141" fmla="*/ 1851480 h 2237474"/>
              <a:gd name="connsiteX142" fmla="*/ 4232517 w 12192000"/>
              <a:gd name="connsiteY142" fmla="*/ 1852567 h 2237474"/>
              <a:gd name="connsiteX143" fmla="*/ 4191732 w 12192000"/>
              <a:gd name="connsiteY143" fmla="*/ 1857328 h 2237474"/>
              <a:gd name="connsiteX144" fmla="*/ 4065532 w 12192000"/>
              <a:gd name="connsiteY144" fmla="*/ 1855477 h 2237474"/>
              <a:gd name="connsiteX145" fmla="*/ 4028460 w 12192000"/>
              <a:gd name="connsiteY145" fmla="*/ 1855137 h 2237474"/>
              <a:gd name="connsiteX146" fmla="*/ 4002267 w 12192000"/>
              <a:gd name="connsiteY146" fmla="*/ 1852352 h 2237474"/>
              <a:gd name="connsiteX147" fmla="*/ 3931396 w 12192000"/>
              <a:gd name="connsiteY147" fmla="*/ 1858915 h 2237474"/>
              <a:gd name="connsiteX148" fmla="*/ 3812162 w 12192000"/>
              <a:gd name="connsiteY148" fmla="*/ 1875501 h 2237474"/>
              <a:gd name="connsiteX149" fmla="*/ 3729530 w 12192000"/>
              <a:gd name="connsiteY149" fmla="*/ 1864513 h 2237474"/>
              <a:gd name="connsiteX150" fmla="*/ 3680177 w 12192000"/>
              <a:gd name="connsiteY150" fmla="*/ 1881552 h 2237474"/>
              <a:gd name="connsiteX151" fmla="*/ 3567259 w 12192000"/>
              <a:gd name="connsiteY151" fmla="*/ 1893482 h 2237474"/>
              <a:gd name="connsiteX152" fmla="*/ 3405770 w 12192000"/>
              <a:gd name="connsiteY152" fmla="*/ 1904591 h 2237474"/>
              <a:gd name="connsiteX153" fmla="*/ 3280097 w 12192000"/>
              <a:gd name="connsiteY153" fmla="*/ 1919610 h 2237474"/>
              <a:gd name="connsiteX154" fmla="*/ 3123424 w 12192000"/>
              <a:gd name="connsiteY154" fmla="*/ 1952930 h 2237474"/>
              <a:gd name="connsiteX155" fmla="*/ 3009910 w 12192000"/>
              <a:gd name="connsiteY155" fmla="*/ 1957866 h 2237474"/>
              <a:gd name="connsiteX156" fmla="*/ 2995934 w 12192000"/>
              <a:gd name="connsiteY156" fmla="*/ 1967085 h 2237474"/>
              <a:gd name="connsiteX157" fmla="*/ 2980071 w 12192000"/>
              <a:gd name="connsiteY157" fmla="*/ 1972988 h 2237474"/>
              <a:gd name="connsiteX158" fmla="*/ 2978094 w 12192000"/>
              <a:gd name="connsiteY158" fmla="*/ 1972369 h 2237474"/>
              <a:gd name="connsiteX159" fmla="*/ 2942858 w 12192000"/>
              <a:gd name="connsiteY159" fmla="*/ 1981367 h 2237474"/>
              <a:gd name="connsiteX160" fmla="*/ 2875436 w 12192000"/>
              <a:gd name="connsiteY160" fmla="*/ 1996977 h 2237474"/>
              <a:gd name="connsiteX161" fmla="*/ 2874892 w 12192000"/>
              <a:gd name="connsiteY161" fmla="*/ 1996085 h 2237474"/>
              <a:gd name="connsiteX162" fmla="*/ 2864145 w 12192000"/>
              <a:gd name="connsiteY162" fmla="*/ 1994061 h 2237474"/>
              <a:gd name="connsiteX163" fmla="*/ 2843662 w 12192000"/>
              <a:gd name="connsiteY163" fmla="*/ 1992498 h 2237474"/>
              <a:gd name="connsiteX164" fmla="*/ 2796128 w 12192000"/>
              <a:gd name="connsiteY164" fmla="*/ 1976403 h 2237474"/>
              <a:gd name="connsiteX165" fmla="*/ 2756784 w 12192000"/>
              <a:gd name="connsiteY165" fmla="*/ 1985116 h 2237474"/>
              <a:gd name="connsiteX166" fmla="*/ 2748833 w 12192000"/>
              <a:gd name="connsiteY166" fmla="*/ 1986323 h 2237474"/>
              <a:gd name="connsiteX167" fmla="*/ 2748661 w 12192000"/>
              <a:gd name="connsiteY167" fmla="*/ 1986122 h 2237474"/>
              <a:gd name="connsiteX168" fmla="*/ 2740251 w 12192000"/>
              <a:gd name="connsiteY168" fmla="*/ 1986946 h 2237474"/>
              <a:gd name="connsiteX169" fmla="*/ 2718916 w 12192000"/>
              <a:gd name="connsiteY169" fmla="*/ 1990867 h 2237474"/>
              <a:gd name="connsiteX170" fmla="*/ 2713522 w 12192000"/>
              <a:gd name="connsiteY170" fmla="*/ 1990173 h 2237474"/>
              <a:gd name="connsiteX171" fmla="*/ 2680597 w 12192000"/>
              <a:gd name="connsiteY171" fmla="*/ 1984996 h 2237474"/>
              <a:gd name="connsiteX172" fmla="*/ 2578178 w 12192000"/>
              <a:gd name="connsiteY172" fmla="*/ 1990531 h 2237474"/>
              <a:gd name="connsiteX173" fmla="*/ 2476147 w 12192000"/>
              <a:gd name="connsiteY173" fmla="*/ 1998305 h 2237474"/>
              <a:gd name="connsiteX174" fmla="*/ 2373568 w 12192000"/>
              <a:gd name="connsiteY174" fmla="*/ 2003219 h 2237474"/>
              <a:gd name="connsiteX175" fmla="*/ 2321399 w 12192000"/>
              <a:gd name="connsiteY175" fmla="*/ 1989467 h 2237474"/>
              <a:gd name="connsiteX176" fmla="*/ 2315525 w 12192000"/>
              <a:gd name="connsiteY176" fmla="*/ 1989708 h 2237474"/>
              <a:gd name="connsiteX177" fmla="*/ 2300792 w 12192000"/>
              <a:gd name="connsiteY177" fmla="*/ 1994290 h 2237474"/>
              <a:gd name="connsiteX178" fmla="*/ 2295469 w 12192000"/>
              <a:gd name="connsiteY178" fmla="*/ 1996659 h 2237474"/>
              <a:gd name="connsiteX179" fmla="*/ 2287219 w 12192000"/>
              <a:gd name="connsiteY179" fmla="*/ 1998750 h 2237474"/>
              <a:gd name="connsiteX180" fmla="*/ 2286948 w 12192000"/>
              <a:gd name="connsiteY180" fmla="*/ 1998596 h 2237474"/>
              <a:gd name="connsiteX181" fmla="*/ 2243069 w 12192000"/>
              <a:gd name="connsiteY181" fmla="*/ 2015111 h 2237474"/>
              <a:gd name="connsiteX182" fmla="*/ 2186609 w 12192000"/>
              <a:gd name="connsiteY182" fmla="*/ 2008263 h 2237474"/>
              <a:gd name="connsiteX183" fmla="*/ 2164831 w 12192000"/>
              <a:gd name="connsiteY183" fmla="*/ 2010143 h 2237474"/>
              <a:gd name="connsiteX184" fmla="*/ 2152836 w 12192000"/>
              <a:gd name="connsiteY184" fmla="*/ 2010048 h 2237474"/>
              <a:gd name="connsiteX185" fmla="*/ 2117102 w 12192000"/>
              <a:gd name="connsiteY185" fmla="*/ 2023004 h 2237474"/>
              <a:gd name="connsiteX186" fmla="*/ 2111935 w 12192000"/>
              <a:gd name="connsiteY186" fmla="*/ 2023163 h 2237474"/>
              <a:gd name="connsiteX187" fmla="*/ 2089991 w 12192000"/>
              <a:gd name="connsiteY187" fmla="*/ 2034193 h 2237474"/>
              <a:gd name="connsiteX188" fmla="*/ 2058061 w 12192000"/>
              <a:gd name="connsiteY188" fmla="*/ 2047942 h 2237474"/>
              <a:gd name="connsiteX189" fmla="*/ 2055737 w 12192000"/>
              <a:gd name="connsiteY189" fmla="*/ 2047704 h 2237474"/>
              <a:gd name="connsiteX190" fmla="*/ 2042244 w 12192000"/>
              <a:gd name="connsiteY190" fmla="*/ 2055560 h 2237474"/>
              <a:gd name="connsiteX191" fmla="*/ 1976224 w 12192000"/>
              <a:gd name="connsiteY191" fmla="*/ 2074257 h 2237474"/>
              <a:gd name="connsiteX192" fmla="*/ 1877728 w 12192000"/>
              <a:gd name="connsiteY192" fmla="*/ 2101004 h 2237474"/>
              <a:gd name="connsiteX193" fmla="*/ 1759056 w 12192000"/>
              <a:gd name="connsiteY193" fmla="*/ 2125608 h 2237474"/>
              <a:gd name="connsiteX194" fmla="*/ 1637948 w 12192000"/>
              <a:gd name="connsiteY194" fmla="*/ 2172597 h 2237474"/>
              <a:gd name="connsiteX195" fmla="*/ 1434549 w 12192000"/>
              <a:gd name="connsiteY195" fmla="*/ 2234522 h 2237474"/>
              <a:gd name="connsiteX196" fmla="*/ 1398481 w 12192000"/>
              <a:gd name="connsiteY196" fmla="*/ 2237074 h 2237474"/>
              <a:gd name="connsiteX197" fmla="*/ 1398407 w 12192000"/>
              <a:gd name="connsiteY197" fmla="*/ 2237095 h 2237474"/>
              <a:gd name="connsiteX198" fmla="*/ 1370962 w 12192000"/>
              <a:gd name="connsiteY198" fmla="*/ 2237474 h 2237474"/>
              <a:gd name="connsiteX199" fmla="*/ 1356367 w 12192000"/>
              <a:gd name="connsiteY199" fmla="*/ 2235089 h 2237474"/>
              <a:gd name="connsiteX200" fmla="*/ 1324828 w 12192000"/>
              <a:gd name="connsiteY200" fmla="*/ 2231968 h 2237474"/>
              <a:gd name="connsiteX201" fmla="*/ 1297744 w 12192000"/>
              <a:gd name="connsiteY201" fmla="*/ 2235849 h 2237474"/>
              <a:gd name="connsiteX202" fmla="*/ 1286236 w 12192000"/>
              <a:gd name="connsiteY202" fmla="*/ 2233135 h 2237474"/>
              <a:gd name="connsiteX203" fmla="*/ 1283504 w 12192000"/>
              <a:gd name="connsiteY203" fmla="*/ 2233797 h 2237474"/>
              <a:gd name="connsiteX204" fmla="*/ 1279765 w 12192000"/>
              <a:gd name="connsiteY204" fmla="*/ 2229639 h 2237474"/>
              <a:gd name="connsiteX205" fmla="*/ 1195347 w 12192000"/>
              <a:gd name="connsiteY205" fmla="*/ 2212354 h 2237474"/>
              <a:gd name="connsiteX206" fmla="*/ 970251 w 12192000"/>
              <a:gd name="connsiteY206" fmla="*/ 2221029 h 2237474"/>
              <a:gd name="connsiteX207" fmla="*/ 812914 w 12192000"/>
              <a:gd name="connsiteY207" fmla="*/ 2202752 h 2237474"/>
              <a:gd name="connsiteX208" fmla="*/ 800195 w 12192000"/>
              <a:gd name="connsiteY208" fmla="*/ 2209407 h 2237474"/>
              <a:gd name="connsiteX209" fmla="*/ 784978 w 12192000"/>
              <a:gd name="connsiteY209" fmla="*/ 2212360 h 2237474"/>
              <a:gd name="connsiteX210" fmla="*/ 681987 w 12192000"/>
              <a:gd name="connsiteY210" fmla="*/ 2216757 h 2237474"/>
              <a:gd name="connsiteX211" fmla="*/ 669923 w 12192000"/>
              <a:gd name="connsiteY211" fmla="*/ 2211682 h 2237474"/>
              <a:gd name="connsiteX212" fmla="*/ 648680 w 12192000"/>
              <a:gd name="connsiteY212" fmla="*/ 2206229 h 2237474"/>
              <a:gd name="connsiteX213" fmla="*/ 597225 w 12192000"/>
              <a:gd name="connsiteY213" fmla="*/ 2180999 h 2237474"/>
              <a:gd name="connsiteX214" fmla="*/ 558449 w 12192000"/>
              <a:gd name="connsiteY214" fmla="*/ 2182346 h 2237474"/>
              <a:gd name="connsiteX215" fmla="*/ 550517 w 12192000"/>
              <a:gd name="connsiteY215" fmla="*/ 2182060 h 2237474"/>
              <a:gd name="connsiteX216" fmla="*/ 550309 w 12192000"/>
              <a:gd name="connsiteY216" fmla="*/ 2181825 h 2237474"/>
              <a:gd name="connsiteX217" fmla="*/ 541836 w 12192000"/>
              <a:gd name="connsiteY217" fmla="*/ 2181063 h 2237474"/>
              <a:gd name="connsiteX218" fmla="*/ 536057 w 12192000"/>
              <a:gd name="connsiteY218" fmla="*/ 2181537 h 2237474"/>
              <a:gd name="connsiteX219" fmla="*/ 520671 w 12192000"/>
              <a:gd name="connsiteY219" fmla="*/ 2180980 h 2237474"/>
              <a:gd name="connsiteX220" fmla="*/ 515024 w 12192000"/>
              <a:gd name="connsiteY220" fmla="*/ 2179258 h 2237474"/>
              <a:gd name="connsiteX221" fmla="*/ 512278 w 12192000"/>
              <a:gd name="connsiteY221" fmla="*/ 2176369 h 2237474"/>
              <a:gd name="connsiteX222" fmla="*/ 480419 w 12192000"/>
              <a:gd name="connsiteY222" fmla="*/ 2167807 h 2237474"/>
              <a:gd name="connsiteX223" fmla="*/ 413835 w 12192000"/>
              <a:gd name="connsiteY223" fmla="*/ 2156783 h 2237474"/>
              <a:gd name="connsiteX224" fmla="*/ 376513 w 12192000"/>
              <a:gd name="connsiteY224" fmla="*/ 2154014 h 2237474"/>
              <a:gd name="connsiteX225" fmla="*/ 273386 w 12192000"/>
              <a:gd name="connsiteY225" fmla="*/ 2142551 h 2237474"/>
              <a:gd name="connsiteX226" fmla="*/ 169207 w 12192000"/>
              <a:gd name="connsiteY226" fmla="*/ 2128100 h 2237474"/>
              <a:gd name="connsiteX227" fmla="*/ 93149 w 12192000"/>
              <a:gd name="connsiteY227" fmla="*/ 2105324 h 2237474"/>
              <a:gd name="connsiteX228" fmla="*/ 88109 w 12192000"/>
              <a:gd name="connsiteY228" fmla="*/ 2106704 h 2237474"/>
              <a:gd name="connsiteX229" fmla="*/ 80022 w 12192000"/>
              <a:gd name="connsiteY229" fmla="*/ 2107254 h 2237474"/>
              <a:gd name="connsiteX230" fmla="*/ 79717 w 12192000"/>
              <a:gd name="connsiteY230" fmla="*/ 2107046 h 2237474"/>
              <a:gd name="connsiteX231" fmla="*/ 72352 w 12192000"/>
              <a:gd name="connsiteY231" fmla="*/ 2107991 h 2237474"/>
              <a:gd name="connsiteX232" fmla="*/ 37645 w 12192000"/>
              <a:gd name="connsiteY232" fmla="*/ 2115401 h 2237474"/>
              <a:gd name="connsiteX233" fmla="*/ 4572 w 12192000"/>
              <a:gd name="connsiteY233" fmla="*/ 2111091 h 2237474"/>
              <a:gd name="connsiteX234" fmla="*/ 0 w 12192000"/>
              <a:gd name="connsiteY234" fmla="*/ 2110468 h 2237474"/>
              <a:gd name="connsiteX235" fmla="*/ 0 w 12192000"/>
              <a:gd name="connsiteY23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25028 w 12192000"/>
              <a:gd name="connsiteY100" fmla="*/ 1666354 h 2237474"/>
              <a:gd name="connsiteX101" fmla="*/ 6516595 w 12192000"/>
              <a:gd name="connsiteY101" fmla="*/ 1667475 h 2237474"/>
              <a:gd name="connsiteX102" fmla="*/ 6508541 w 12192000"/>
              <a:gd name="connsiteY102" fmla="*/ 1668757 h 2237474"/>
              <a:gd name="connsiteX103" fmla="*/ 6471012 w 12192000"/>
              <a:gd name="connsiteY103" fmla="*/ 1678604 h 2237474"/>
              <a:gd name="connsiteX104" fmla="*/ 6415265 w 12192000"/>
              <a:gd name="connsiteY104" fmla="*/ 1665317 h 2237474"/>
              <a:gd name="connsiteX105" fmla="*/ 6364035 w 12192000"/>
              <a:gd name="connsiteY105" fmla="*/ 1667683 h 2237474"/>
              <a:gd name="connsiteX106" fmla="*/ 6280959 w 12192000"/>
              <a:gd name="connsiteY106" fmla="*/ 1689329 h 2237474"/>
              <a:gd name="connsiteX107" fmla="*/ 6243319 w 12192000"/>
              <a:gd name="connsiteY107" fmla="*/ 1695560 h 2237474"/>
              <a:gd name="connsiteX108" fmla="*/ 6098321 w 12192000"/>
              <a:gd name="connsiteY108" fmla="*/ 1721646 h 2237474"/>
              <a:gd name="connsiteX109" fmla="*/ 5880652 w 12192000"/>
              <a:gd name="connsiteY109" fmla="*/ 1779643 h 2237474"/>
              <a:gd name="connsiteX110" fmla="*/ 5785959 w 12192000"/>
              <a:gd name="connsiteY110" fmla="*/ 1775307 h 2237474"/>
              <a:gd name="connsiteX111" fmla="*/ 5643534 w 12192000"/>
              <a:gd name="connsiteY111" fmla="*/ 1802919 h 2237474"/>
              <a:gd name="connsiteX112" fmla="*/ 5518799 w 12192000"/>
              <a:gd name="connsiteY112" fmla="*/ 1818312 h 2237474"/>
              <a:gd name="connsiteX113" fmla="*/ 5505014 w 12192000"/>
              <a:gd name="connsiteY113" fmla="*/ 1819259 h 2237474"/>
              <a:gd name="connsiteX114" fmla="*/ 5453307 w 12192000"/>
              <a:gd name="connsiteY114" fmla="*/ 1815450 h 2237474"/>
              <a:gd name="connsiteX115" fmla="*/ 5364192 w 12192000"/>
              <a:gd name="connsiteY115" fmla="*/ 1826074 h 2237474"/>
              <a:gd name="connsiteX116" fmla="*/ 5350380 w 12192000"/>
              <a:gd name="connsiteY116" fmla="*/ 1830891 h 2237474"/>
              <a:gd name="connsiteX117" fmla="*/ 5259633 w 12192000"/>
              <a:gd name="connsiteY117" fmla="*/ 1837160 h 2237474"/>
              <a:gd name="connsiteX118" fmla="*/ 5197513 w 12192000"/>
              <a:gd name="connsiteY118" fmla="*/ 1844718 h 2237474"/>
              <a:gd name="connsiteX119" fmla="*/ 5184170 w 12192000"/>
              <a:gd name="connsiteY119" fmla="*/ 1849402 h 2237474"/>
              <a:gd name="connsiteX120" fmla="*/ 5168852 w 12192000"/>
              <a:gd name="connsiteY120" fmla="*/ 1844846 h 2237474"/>
              <a:gd name="connsiteX121" fmla="*/ 5164370 w 12192000"/>
              <a:gd name="connsiteY121" fmla="*/ 1840597 h 2237474"/>
              <a:gd name="connsiteX122" fmla="*/ 5114927 w 12192000"/>
              <a:gd name="connsiteY122" fmla="*/ 1847827 h 2237474"/>
              <a:gd name="connsiteX123" fmla="*/ 5108970 w 12192000"/>
              <a:gd name="connsiteY123" fmla="*/ 1847935 h 2237474"/>
              <a:gd name="connsiteX124" fmla="*/ 5067961 w 12192000"/>
              <a:gd name="connsiteY124" fmla="*/ 1845917 h 2237474"/>
              <a:gd name="connsiteX125" fmla="*/ 5007075 w 12192000"/>
              <a:gd name="connsiteY125" fmla="*/ 1838626 h 2237474"/>
              <a:gd name="connsiteX126" fmla="*/ 4944087 w 12192000"/>
              <a:gd name="connsiteY126" fmla="*/ 1823332 h 2237474"/>
              <a:gd name="connsiteX127" fmla="*/ 4907662 w 12192000"/>
              <a:gd name="connsiteY127" fmla="*/ 1816900 h 2237474"/>
              <a:gd name="connsiteX128" fmla="*/ 4882386 w 12192000"/>
              <a:gd name="connsiteY128" fmla="*/ 1809844 h 2237474"/>
              <a:gd name="connsiteX129" fmla="*/ 4811440 w 12192000"/>
              <a:gd name="connsiteY129" fmla="*/ 1804655 h 2237474"/>
              <a:gd name="connsiteX130" fmla="*/ 4691075 w 12192000"/>
              <a:gd name="connsiteY130" fmla="*/ 1801389 h 2237474"/>
              <a:gd name="connsiteX131" fmla="*/ 4611738 w 12192000"/>
              <a:gd name="connsiteY131" fmla="*/ 1776964 h 2237474"/>
              <a:gd name="connsiteX132" fmla="*/ 4560070 w 12192000"/>
              <a:gd name="connsiteY132" fmla="*/ 1785640 h 2237474"/>
              <a:gd name="connsiteX133" fmla="*/ 4536503 w 12192000"/>
              <a:gd name="connsiteY133" fmla="*/ 1785334 h 2237474"/>
              <a:gd name="connsiteX134" fmla="*/ 4513724 w 12192000"/>
              <a:gd name="connsiteY134" fmla="*/ 1791996 h 2237474"/>
              <a:gd name="connsiteX135" fmla="*/ 4459810 w 12192000"/>
              <a:gd name="connsiteY135" fmla="*/ 1797886 h 2237474"/>
              <a:gd name="connsiteX136" fmla="*/ 4379064 w 12192000"/>
              <a:gd name="connsiteY136" fmla="*/ 1817177 h 2237474"/>
              <a:gd name="connsiteX137" fmla="*/ 4319209 w 12192000"/>
              <a:gd name="connsiteY137" fmla="*/ 1834833 h 2237474"/>
              <a:gd name="connsiteX138" fmla="*/ 4290981 w 12192000"/>
              <a:gd name="connsiteY138" fmla="*/ 1839677 h 2237474"/>
              <a:gd name="connsiteX139" fmla="*/ 4285792 w 12192000"/>
              <a:gd name="connsiteY139" fmla="*/ 1836231 h 2237474"/>
              <a:gd name="connsiteX140" fmla="*/ 4238372 w 12192000"/>
              <a:gd name="connsiteY140" fmla="*/ 1851480 h 2237474"/>
              <a:gd name="connsiteX141" fmla="*/ 4232517 w 12192000"/>
              <a:gd name="connsiteY141" fmla="*/ 1852567 h 2237474"/>
              <a:gd name="connsiteX142" fmla="*/ 4191732 w 12192000"/>
              <a:gd name="connsiteY142" fmla="*/ 1857328 h 2237474"/>
              <a:gd name="connsiteX143" fmla="*/ 4065532 w 12192000"/>
              <a:gd name="connsiteY143" fmla="*/ 1855477 h 2237474"/>
              <a:gd name="connsiteX144" fmla="*/ 4028460 w 12192000"/>
              <a:gd name="connsiteY144" fmla="*/ 1855137 h 2237474"/>
              <a:gd name="connsiteX145" fmla="*/ 4002267 w 12192000"/>
              <a:gd name="connsiteY145" fmla="*/ 1852352 h 2237474"/>
              <a:gd name="connsiteX146" fmla="*/ 3931396 w 12192000"/>
              <a:gd name="connsiteY146" fmla="*/ 1858915 h 2237474"/>
              <a:gd name="connsiteX147" fmla="*/ 3812162 w 12192000"/>
              <a:gd name="connsiteY147" fmla="*/ 1875501 h 2237474"/>
              <a:gd name="connsiteX148" fmla="*/ 3729530 w 12192000"/>
              <a:gd name="connsiteY148" fmla="*/ 1864513 h 2237474"/>
              <a:gd name="connsiteX149" fmla="*/ 3680177 w 12192000"/>
              <a:gd name="connsiteY149" fmla="*/ 1881552 h 2237474"/>
              <a:gd name="connsiteX150" fmla="*/ 3567259 w 12192000"/>
              <a:gd name="connsiteY150" fmla="*/ 1893482 h 2237474"/>
              <a:gd name="connsiteX151" fmla="*/ 3405770 w 12192000"/>
              <a:gd name="connsiteY151" fmla="*/ 1904591 h 2237474"/>
              <a:gd name="connsiteX152" fmla="*/ 3280097 w 12192000"/>
              <a:gd name="connsiteY152" fmla="*/ 1919610 h 2237474"/>
              <a:gd name="connsiteX153" fmla="*/ 3123424 w 12192000"/>
              <a:gd name="connsiteY153" fmla="*/ 1952930 h 2237474"/>
              <a:gd name="connsiteX154" fmla="*/ 3009910 w 12192000"/>
              <a:gd name="connsiteY154" fmla="*/ 1957866 h 2237474"/>
              <a:gd name="connsiteX155" fmla="*/ 2995934 w 12192000"/>
              <a:gd name="connsiteY155" fmla="*/ 1967085 h 2237474"/>
              <a:gd name="connsiteX156" fmla="*/ 2980071 w 12192000"/>
              <a:gd name="connsiteY156" fmla="*/ 1972988 h 2237474"/>
              <a:gd name="connsiteX157" fmla="*/ 2978094 w 12192000"/>
              <a:gd name="connsiteY157" fmla="*/ 1972369 h 2237474"/>
              <a:gd name="connsiteX158" fmla="*/ 2942858 w 12192000"/>
              <a:gd name="connsiteY158" fmla="*/ 1981367 h 2237474"/>
              <a:gd name="connsiteX159" fmla="*/ 2875436 w 12192000"/>
              <a:gd name="connsiteY159" fmla="*/ 1996977 h 2237474"/>
              <a:gd name="connsiteX160" fmla="*/ 2874892 w 12192000"/>
              <a:gd name="connsiteY160" fmla="*/ 1996085 h 2237474"/>
              <a:gd name="connsiteX161" fmla="*/ 2864145 w 12192000"/>
              <a:gd name="connsiteY161" fmla="*/ 1994061 h 2237474"/>
              <a:gd name="connsiteX162" fmla="*/ 2843662 w 12192000"/>
              <a:gd name="connsiteY162" fmla="*/ 1992498 h 2237474"/>
              <a:gd name="connsiteX163" fmla="*/ 2796128 w 12192000"/>
              <a:gd name="connsiteY163" fmla="*/ 1976403 h 2237474"/>
              <a:gd name="connsiteX164" fmla="*/ 2756784 w 12192000"/>
              <a:gd name="connsiteY164" fmla="*/ 1985116 h 2237474"/>
              <a:gd name="connsiteX165" fmla="*/ 2748833 w 12192000"/>
              <a:gd name="connsiteY165" fmla="*/ 1986323 h 2237474"/>
              <a:gd name="connsiteX166" fmla="*/ 2748661 w 12192000"/>
              <a:gd name="connsiteY166" fmla="*/ 1986122 h 2237474"/>
              <a:gd name="connsiteX167" fmla="*/ 2740251 w 12192000"/>
              <a:gd name="connsiteY167" fmla="*/ 1986946 h 2237474"/>
              <a:gd name="connsiteX168" fmla="*/ 2718916 w 12192000"/>
              <a:gd name="connsiteY168" fmla="*/ 1990867 h 2237474"/>
              <a:gd name="connsiteX169" fmla="*/ 2713522 w 12192000"/>
              <a:gd name="connsiteY169" fmla="*/ 1990173 h 2237474"/>
              <a:gd name="connsiteX170" fmla="*/ 2680597 w 12192000"/>
              <a:gd name="connsiteY170" fmla="*/ 1984996 h 2237474"/>
              <a:gd name="connsiteX171" fmla="*/ 2578178 w 12192000"/>
              <a:gd name="connsiteY171" fmla="*/ 1990531 h 2237474"/>
              <a:gd name="connsiteX172" fmla="*/ 2476147 w 12192000"/>
              <a:gd name="connsiteY172" fmla="*/ 1998305 h 2237474"/>
              <a:gd name="connsiteX173" fmla="*/ 2373568 w 12192000"/>
              <a:gd name="connsiteY173" fmla="*/ 2003219 h 2237474"/>
              <a:gd name="connsiteX174" fmla="*/ 2321399 w 12192000"/>
              <a:gd name="connsiteY174" fmla="*/ 1989467 h 2237474"/>
              <a:gd name="connsiteX175" fmla="*/ 2315525 w 12192000"/>
              <a:gd name="connsiteY175" fmla="*/ 1989708 h 2237474"/>
              <a:gd name="connsiteX176" fmla="*/ 2300792 w 12192000"/>
              <a:gd name="connsiteY176" fmla="*/ 1994290 h 2237474"/>
              <a:gd name="connsiteX177" fmla="*/ 2295469 w 12192000"/>
              <a:gd name="connsiteY177" fmla="*/ 1996659 h 2237474"/>
              <a:gd name="connsiteX178" fmla="*/ 2287219 w 12192000"/>
              <a:gd name="connsiteY178" fmla="*/ 1998750 h 2237474"/>
              <a:gd name="connsiteX179" fmla="*/ 2286948 w 12192000"/>
              <a:gd name="connsiteY179" fmla="*/ 1998596 h 2237474"/>
              <a:gd name="connsiteX180" fmla="*/ 2243069 w 12192000"/>
              <a:gd name="connsiteY180" fmla="*/ 2015111 h 2237474"/>
              <a:gd name="connsiteX181" fmla="*/ 2186609 w 12192000"/>
              <a:gd name="connsiteY181" fmla="*/ 2008263 h 2237474"/>
              <a:gd name="connsiteX182" fmla="*/ 2164831 w 12192000"/>
              <a:gd name="connsiteY182" fmla="*/ 2010143 h 2237474"/>
              <a:gd name="connsiteX183" fmla="*/ 2152836 w 12192000"/>
              <a:gd name="connsiteY183" fmla="*/ 2010048 h 2237474"/>
              <a:gd name="connsiteX184" fmla="*/ 2117102 w 12192000"/>
              <a:gd name="connsiteY184" fmla="*/ 2023004 h 2237474"/>
              <a:gd name="connsiteX185" fmla="*/ 2111935 w 12192000"/>
              <a:gd name="connsiteY185" fmla="*/ 2023163 h 2237474"/>
              <a:gd name="connsiteX186" fmla="*/ 2089991 w 12192000"/>
              <a:gd name="connsiteY186" fmla="*/ 2034193 h 2237474"/>
              <a:gd name="connsiteX187" fmla="*/ 2058061 w 12192000"/>
              <a:gd name="connsiteY187" fmla="*/ 2047942 h 2237474"/>
              <a:gd name="connsiteX188" fmla="*/ 2055737 w 12192000"/>
              <a:gd name="connsiteY188" fmla="*/ 2047704 h 2237474"/>
              <a:gd name="connsiteX189" fmla="*/ 2042244 w 12192000"/>
              <a:gd name="connsiteY189" fmla="*/ 2055560 h 2237474"/>
              <a:gd name="connsiteX190" fmla="*/ 1976224 w 12192000"/>
              <a:gd name="connsiteY190" fmla="*/ 2074257 h 2237474"/>
              <a:gd name="connsiteX191" fmla="*/ 1877728 w 12192000"/>
              <a:gd name="connsiteY191" fmla="*/ 2101004 h 2237474"/>
              <a:gd name="connsiteX192" fmla="*/ 1759056 w 12192000"/>
              <a:gd name="connsiteY192" fmla="*/ 2125608 h 2237474"/>
              <a:gd name="connsiteX193" fmla="*/ 1637948 w 12192000"/>
              <a:gd name="connsiteY193" fmla="*/ 2172597 h 2237474"/>
              <a:gd name="connsiteX194" fmla="*/ 1434549 w 12192000"/>
              <a:gd name="connsiteY194" fmla="*/ 2234522 h 2237474"/>
              <a:gd name="connsiteX195" fmla="*/ 1398481 w 12192000"/>
              <a:gd name="connsiteY195" fmla="*/ 2237074 h 2237474"/>
              <a:gd name="connsiteX196" fmla="*/ 1398407 w 12192000"/>
              <a:gd name="connsiteY196" fmla="*/ 2237095 h 2237474"/>
              <a:gd name="connsiteX197" fmla="*/ 1370962 w 12192000"/>
              <a:gd name="connsiteY197" fmla="*/ 2237474 h 2237474"/>
              <a:gd name="connsiteX198" fmla="*/ 1356367 w 12192000"/>
              <a:gd name="connsiteY198" fmla="*/ 2235089 h 2237474"/>
              <a:gd name="connsiteX199" fmla="*/ 1324828 w 12192000"/>
              <a:gd name="connsiteY199" fmla="*/ 2231968 h 2237474"/>
              <a:gd name="connsiteX200" fmla="*/ 1297744 w 12192000"/>
              <a:gd name="connsiteY200" fmla="*/ 2235849 h 2237474"/>
              <a:gd name="connsiteX201" fmla="*/ 1286236 w 12192000"/>
              <a:gd name="connsiteY201" fmla="*/ 2233135 h 2237474"/>
              <a:gd name="connsiteX202" fmla="*/ 1283504 w 12192000"/>
              <a:gd name="connsiteY202" fmla="*/ 2233797 h 2237474"/>
              <a:gd name="connsiteX203" fmla="*/ 1279765 w 12192000"/>
              <a:gd name="connsiteY203" fmla="*/ 2229639 h 2237474"/>
              <a:gd name="connsiteX204" fmla="*/ 1195347 w 12192000"/>
              <a:gd name="connsiteY204" fmla="*/ 2212354 h 2237474"/>
              <a:gd name="connsiteX205" fmla="*/ 970251 w 12192000"/>
              <a:gd name="connsiteY205" fmla="*/ 2221029 h 2237474"/>
              <a:gd name="connsiteX206" fmla="*/ 812914 w 12192000"/>
              <a:gd name="connsiteY206" fmla="*/ 2202752 h 2237474"/>
              <a:gd name="connsiteX207" fmla="*/ 800195 w 12192000"/>
              <a:gd name="connsiteY207" fmla="*/ 2209407 h 2237474"/>
              <a:gd name="connsiteX208" fmla="*/ 784978 w 12192000"/>
              <a:gd name="connsiteY208" fmla="*/ 2212360 h 2237474"/>
              <a:gd name="connsiteX209" fmla="*/ 681987 w 12192000"/>
              <a:gd name="connsiteY209" fmla="*/ 2216757 h 2237474"/>
              <a:gd name="connsiteX210" fmla="*/ 669923 w 12192000"/>
              <a:gd name="connsiteY210" fmla="*/ 2211682 h 2237474"/>
              <a:gd name="connsiteX211" fmla="*/ 648680 w 12192000"/>
              <a:gd name="connsiteY211" fmla="*/ 2206229 h 2237474"/>
              <a:gd name="connsiteX212" fmla="*/ 597225 w 12192000"/>
              <a:gd name="connsiteY212" fmla="*/ 2180999 h 2237474"/>
              <a:gd name="connsiteX213" fmla="*/ 558449 w 12192000"/>
              <a:gd name="connsiteY213" fmla="*/ 2182346 h 2237474"/>
              <a:gd name="connsiteX214" fmla="*/ 550517 w 12192000"/>
              <a:gd name="connsiteY214" fmla="*/ 2182060 h 2237474"/>
              <a:gd name="connsiteX215" fmla="*/ 550309 w 12192000"/>
              <a:gd name="connsiteY215" fmla="*/ 2181825 h 2237474"/>
              <a:gd name="connsiteX216" fmla="*/ 541836 w 12192000"/>
              <a:gd name="connsiteY216" fmla="*/ 2181063 h 2237474"/>
              <a:gd name="connsiteX217" fmla="*/ 536057 w 12192000"/>
              <a:gd name="connsiteY217" fmla="*/ 2181537 h 2237474"/>
              <a:gd name="connsiteX218" fmla="*/ 520671 w 12192000"/>
              <a:gd name="connsiteY218" fmla="*/ 2180980 h 2237474"/>
              <a:gd name="connsiteX219" fmla="*/ 515024 w 12192000"/>
              <a:gd name="connsiteY219" fmla="*/ 2179258 h 2237474"/>
              <a:gd name="connsiteX220" fmla="*/ 512278 w 12192000"/>
              <a:gd name="connsiteY220" fmla="*/ 2176369 h 2237474"/>
              <a:gd name="connsiteX221" fmla="*/ 480419 w 12192000"/>
              <a:gd name="connsiteY221" fmla="*/ 2167807 h 2237474"/>
              <a:gd name="connsiteX222" fmla="*/ 413835 w 12192000"/>
              <a:gd name="connsiteY222" fmla="*/ 2156783 h 2237474"/>
              <a:gd name="connsiteX223" fmla="*/ 376513 w 12192000"/>
              <a:gd name="connsiteY223" fmla="*/ 2154014 h 2237474"/>
              <a:gd name="connsiteX224" fmla="*/ 273386 w 12192000"/>
              <a:gd name="connsiteY224" fmla="*/ 2142551 h 2237474"/>
              <a:gd name="connsiteX225" fmla="*/ 169207 w 12192000"/>
              <a:gd name="connsiteY225" fmla="*/ 2128100 h 2237474"/>
              <a:gd name="connsiteX226" fmla="*/ 93149 w 12192000"/>
              <a:gd name="connsiteY226" fmla="*/ 2105324 h 2237474"/>
              <a:gd name="connsiteX227" fmla="*/ 88109 w 12192000"/>
              <a:gd name="connsiteY227" fmla="*/ 2106704 h 2237474"/>
              <a:gd name="connsiteX228" fmla="*/ 80022 w 12192000"/>
              <a:gd name="connsiteY228" fmla="*/ 2107254 h 2237474"/>
              <a:gd name="connsiteX229" fmla="*/ 79717 w 12192000"/>
              <a:gd name="connsiteY229" fmla="*/ 2107046 h 2237474"/>
              <a:gd name="connsiteX230" fmla="*/ 72352 w 12192000"/>
              <a:gd name="connsiteY230" fmla="*/ 2107991 h 2237474"/>
              <a:gd name="connsiteX231" fmla="*/ 37645 w 12192000"/>
              <a:gd name="connsiteY231" fmla="*/ 2115401 h 2237474"/>
              <a:gd name="connsiteX232" fmla="*/ 4572 w 12192000"/>
              <a:gd name="connsiteY232" fmla="*/ 2111091 h 2237474"/>
              <a:gd name="connsiteX233" fmla="*/ 0 w 12192000"/>
              <a:gd name="connsiteY233" fmla="*/ 2110468 h 2237474"/>
              <a:gd name="connsiteX234" fmla="*/ 0 w 12192000"/>
              <a:gd name="connsiteY23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30561 w 12192000"/>
              <a:gd name="connsiteY99" fmla="*/ 1664619 h 2237474"/>
              <a:gd name="connsiteX100" fmla="*/ 6516595 w 12192000"/>
              <a:gd name="connsiteY100" fmla="*/ 1667475 h 2237474"/>
              <a:gd name="connsiteX101" fmla="*/ 6508541 w 12192000"/>
              <a:gd name="connsiteY101" fmla="*/ 1668757 h 2237474"/>
              <a:gd name="connsiteX102" fmla="*/ 6471012 w 12192000"/>
              <a:gd name="connsiteY102" fmla="*/ 1678604 h 2237474"/>
              <a:gd name="connsiteX103" fmla="*/ 6415265 w 12192000"/>
              <a:gd name="connsiteY103" fmla="*/ 1665317 h 2237474"/>
              <a:gd name="connsiteX104" fmla="*/ 6364035 w 12192000"/>
              <a:gd name="connsiteY104" fmla="*/ 1667683 h 2237474"/>
              <a:gd name="connsiteX105" fmla="*/ 6280959 w 12192000"/>
              <a:gd name="connsiteY105" fmla="*/ 1689329 h 2237474"/>
              <a:gd name="connsiteX106" fmla="*/ 6243319 w 12192000"/>
              <a:gd name="connsiteY106" fmla="*/ 1695560 h 2237474"/>
              <a:gd name="connsiteX107" fmla="*/ 6098321 w 12192000"/>
              <a:gd name="connsiteY107" fmla="*/ 1721646 h 2237474"/>
              <a:gd name="connsiteX108" fmla="*/ 5880652 w 12192000"/>
              <a:gd name="connsiteY108" fmla="*/ 1779643 h 2237474"/>
              <a:gd name="connsiteX109" fmla="*/ 5785959 w 12192000"/>
              <a:gd name="connsiteY109" fmla="*/ 1775307 h 2237474"/>
              <a:gd name="connsiteX110" fmla="*/ 5643534 w 12192000"/>
              <a:gd name="connsiteY110" fmla="*/ 1802919 h 2237474"/>
              <a:gd name="connsiteX111" fmla="*/ 5518799 w 12192000"/>
              <a:gd name="connsiteY111" fmla="*/ 1818312 h 2237474"/>
              <a:gd name="connsiteX112" fmla="*/ 5505014 w 12192000"/>
              <a:gd name="connsiteY112" fmla="*/ 1819259 h 2237474"/>
              <a:gd name="connsiteX113" fmla="*/ 5453307 w 12192000"/>
              <a:gd name="connsiteY113" fmla="*/ 1815450 h 2237474"/>
              <a:gd name="connsiteX114" fmla="*/ 5364192 w 12192000"/>
              <a:gd name="connsiteY114" fmla="*/ 1826074 h 2237474"/>
              <a:gd name="connsiteX115" fmla="*/ 5350380 w 12192000"/>
              <a:gd name="connsiteY115" fmla="*/ 1830891 h 2237474"/>
              <a:gd name="connsiteX116" fmla="*/ 5259633 w 12192000"/>
              <a:gd name="connsiteY116" fmla="*/ 1837160 h 2237474"/>
              <a:gd name="connsiteX117" fmla="*/ 5197513 w 12192000"/>
              <a:gd name="connsiteY117" fmla="*/ 1844718 h 2237474"/>
              <a:gd name="connsiteX118" fmla="*/ 5184170 w 12192000"/>
              <a:gd name="connsiteY118" fmla="*/ 1849402 h 2237474"/>
              <a:gd name="connsiteX119" fmla="*/ 5168852 w 12192000"/>
              <a:gd name="connsiteY119" fmla="*/ 1844846 h 2237474"/>
              <a:gd name="connsiteX120" fmla="*/ 5164370 w 12192000"/>
              <a:gd name="connsiteY120" fmla="*/ 1840597 h 2237474"/>
              <a:gd name="connsiteX121" fmla="*/ 5114927 w 12192000"/>
              <a:gd name="connsiteY121" fmla="*/ 1847827 h 2237474"/>
              <a:gd name="connsiteX122" fmla="*/ 5108970 w 12192000"/>
              <a:gd name="connsiteY122" fmla="*/ 1847935 h 2237474"/>
              <a:gd name="connsiteX123" fmla="*/ 5067961 w 12192000"/>
              <a:gd name="connsiteY123" fmla="*/ 1845917 h 2237474"/>
              <a:gd name="connsiteX124" fmla="*/ 5007075 w 12192000"/>
              <a:gd name="connsiteY124" fmla="*/ 1838626 h 2237474"/>
              <a:gd name="connsiteX125" fmla="*/ 4944087 w 12192000"/>
              <a:gd name="connsiteY125" fmla="*/ 1823332 h 2237474"/>
              <a:gd name="connsiteX126" fmla="*/ 4907662 w 12192000"/>
              <a:gd name="connsiteY126" fmla="*/ 1816900 h 2237474"/>
              <a:gd name="connsiteX127" fmla="*/ 4882386 w 12192000"/>
              <a:gd name="connsiteY127" fmla="*/ 1809844 h 2237474"/>
              <a:gd name="connsiteX128" fmla="*/ 4811440 w 12192000"/>
              <a:gd name="connsiteY128" fmla="*/ 1804655 h 2237474"/>
              <a:gd name="connsiteX129" fmla="*/ 4691075 w 12192000"/>
              <a:gd name="connsiteY129" fmla="*/ 1801389 h 2237474"/>
              <a:gd name="connsiteX130" fmla="*/ 4611738 w 12192000"/>
              <a:gd name="connsiteY130" fmla="*/ 1776964 h 2237474"/>
              <a:gd name="connsiteX131" fmla="*/ 4560070 w 12192000"/>
              <a:gd name="connsiteY131" fmla="*/ 1785640 h 2237474"/>
              <a:gd name="connsiteX132" fmla="*/ 4536503 w 12192000"/>
              <a:gd name="connsiteY132" fmla="*/ 1785334 h 2237474"/>
              <a:gd name="connsiteX133" fmla="*/ 4513724 w 12192000"/>
              <a:gd name="connsiteY133" fmla="*/ 1791996 h 2237474"/>
              <a:gd name="connsiteX134" fmla="*/ 4459810 w 12192000"/>
              <a:gd name="connsiteY134" fmla="*/ 1797886 h 2237474"/>
              <a:gd name="connsiteX135" fmla="*/ 4379064 w 12192000"/>
              <a:gd name="connsiteY135" fmla="*/ 1817177 h 2237474"/>
              <a:gd name="connsiteX136" fmla="*/ 4319209 w 12192000"/>
              <a:gd name="connsiteY136" fmla="*/ 1834833 h 2237474"/>
              <a:gd name="connsiteX137" fmla="*/ 4290981 w 12192000"/>
              <a:gd name="connsiteY137" fmla="*/ 1839677 h 2237474"/>
              <a:gd name="connsiteX138" fmla="*/ 4285792 w 12192000"/>
              <a:gd name="connsiteY138" fmla="*/ 1836231 h 2237474"/>
              <a:gd name="connsiteX139" fmla="*/ 4238372 w 12192000"/>
              <a:gd name="connsiteY139" fmla="*/ 1851480 h 2237474"/>
              <a:gd name="connsiteX140" fmla="*/ 4232517 w 12192000"/>
              <a:gd name="connsiteY140" fmla="*/ 1852567 h 2237474"/>
              <a:gd name="connsiteX141" fmla="*/ 4191732 w 12192000"/>
              <a:gd name="connsiteY141" fmla="*/ 1857328 h 2237474"/>
              <a:gd name="connsiteX142" fmla="*/ 4065532 w 12192000"/>
              <a:gd name="connsiteY142" fmla="*/ 1855477 h 2237474"/>
              <a:gd name="connsiteX143" fmla="*/ 4028460 w 12192000"/>
              <a:gd name="connsiteY143" fmla="*/ 1855137 h 2237474"/>
              <a:gd name="connsiteX144" fmla="*/ 4002267 w 12192000"/>
              <a:gd name="connsiteY144" fmla="*/ 1852352 h 2237474"/>
              <a:gd name="connsiteX145" fmla="*/ 3931396 w 12192000"/>
              <a:gd name="connsiteY145" fmla="*/ 1858915 h 2237474"/>
              <a:gd name="connsiteX146" fmla="*/ 3812162 w 12192000"/>
              <a:gd name="connsiteY146" fmla="*/ 1875501 h 2237474"/>
              <a:gd name="connsiteX147" fmla="*/ 3729530 w 12192000"/>
              <a:gd name="connsiteY147" fmla="*/ 1864513 h 2237474"/>
              <a:gd name="connsiteX148" fmla="*/ 3680177 w 12192000"/>
              <a:gd name="connsiteY148" fmla="*/ 1881552 h 2237474"/>
              <a:gd name="connsiteX149" fmla="*/ 3567259 w 12192000"/>
              <a:gd name="connsiteY149" fmla="*/ 1893482 h 2237474"/>
              <a:gd name="connsiteX150" fmla="*/ 3405770 w 12192000"/>
              <a:gd name="connsiteY150" fmla="*/ 1904591 h 2237474"/>
              <a:gd name="connsiteX151" fmla="*/ 3280097 w 12192000"/>
              <a:gd name="connsiteY151" fmla="*/ 1919610 h 2237474"/>
              <a:gd name="connsiteX152" fmla="*/ 3123424 w 12192000"/>
              <a:gd name="connsiteY152" fmla="*/ 1952930 h 2237474"/>
              <a:gd name="connsiteX153" fmla="*/ 3009910 w 12192000"/>
              <a:gd name="connsiteY153" fmla="*/ 1957866 h 2237474"/>
              <a:gd name="connsiteX154" fmla="*/ 2995934 w 12192000"/>
              <a:gd name="connsiteY154" fmla="*/ 1967085 h 2237474"/>
              <a:gd name="connsiteX155" fmla="*/ 2980071 w 12192000"/>
              <a:gd name="connsiteY155" fmla="*/ 1972988 h 2237474"/>
              <a:gd name="connsiteX156" fmla="*/ 2978094 w 12192000"/>
              <a:gd name="connsiteY156" fmla="*/ 1972369 h 2237474"/>
              <a:gd name="connsiteX157" fmla="*/ 2942858 w 12192000"/>
              <a:gd name="connsiteY157" fmla="*/ 1981367 h 2237474"/>
              <a:gd name="connsiteX158" fmla="*/ 2875436 w 12192000"/>
              <a:gd name="connsiteY158" fmla="*/ 1996977 h 2237474"/>
              <a:gd name="connsiteX159" fmla="*/ 2874892 w 12192000"/>
              <a:gd name="connsiteY159" fmla="*/ 1996085 h 2237474"/>
              <a:gd name="connsiteX160" fmla="*/ 2864145 w 12192000"/>
              <a:gd name="connsiteY160" fmla="*/ 1994061 h 2237474"/>
              <a:gd name="connsiteX161" fmla="*/ 2843662 w 12192000"/>
              <a:gd name="connsiteY161" fmla="*/ 1992498 h 2237474"/>
              <a:gd name="connsiteX162" fmla="*/ 2796128 w 12192000"/>
              <a:gd name="connsiteY162" fmla="*/ 1976403 h 2237474"/>
              <a:gd name="connsiteX163" fmla="*/ 2756784 w 12192000"/>
              <a:gd name="connsiteY163" fmla="*/ 1985116 h 2237474"/>
              <a:gd name="connsiteX164" fmla="*/ 2748833 w 12192000"/>
              <a:gd name="connsiteY164" fmla="*/ 1986323 h 2237474"/>
              <a:gd name="connsiteX165" fmla="*/ 2748661 w 12192000"/>
              <a:gd name="connsiteY165" fmla="*/ 1986122 h 2237474"/>
              <a:gd name="connsiteX166" fmla="*/ 2740251 w 12192000"/>
              <a:gd name="connsiteY166" fmla="*/ 1986946 h 2237474"/>
              <a:gd name="connsiteX167" fmla="*/ 2718916 w 12192000"/>
              <a:gd name="connsiteY167" fmla="*/ 1990867 h 2237474"/>
              <a:gd name="connsiteX168" fmla="*/ 2713522 w 12192000"/>
              <a:gd name="connsiteY168" fmla="*/ 1990173 h 2237474"/>
              <a:gd name="connsiteX169" fmla="*/ 2680597 w 12192000"/>
              <a:gd name="connsiteY169" fmla="*/ 1984996 h 2237474"/>
              <a:gd name="connsiteX170" fmla="*/ 2578178 w 12192000"/>
              <a:gd name="connsiteY170" fmla="*/ 1990531 h 2237474"/>
              <a:gd name="connsiteX171" fmla="*/ 2476147 w 12192000"/>
              <a:gd name="connsiteY171" fmla="*/ 1998305 h 2237474"/>
              <a:gd name="connsiteX172" fmla="*/ 2373568 w 12192000"/>
              <a:gd name="connsiteY172" fmla="*/ 2003219 h 2237474"/>
              <a:gd name="connsiteX173" fmla="*/ 2321399 w 12192000"/>
              <a:gd name="connsiteY173" fmla="*/ 1989467 h 2237474"/>
              <a:gd name="connsiteX174" fmla="*/ 2315525 w 12192000"/>
              <a:gd name="connsiteY174" fmla="*/ 1989708 h 2237474"/>
              <a:gd name="connsiteX175" fmla="*/ 2300792 w 12192000"/>
              <a:gd name="connsiteY175" fmla="*/ 1994290 h 2237474"/>
              <a:gd name="connsiteX176" fmla="*/ 2295469 w 12192000"/>
              <a:gd name="connsiteY176" fmla="*/ 1996659 h 2237474"/>
              <a:gd name="connsiteX177" fmla="*/ 2287219 w 12192000"/>
              <a:gd name="connsiteY177" fmla="*/ 1998750 h 2237474"/>
              <a:gd name="connsiteX178" fmla="*/ 2286948 w 12192000"/>
              <a:gd name="connsiteY178" fmla="*/ 1998596 h 2237474"/>
              <a:gd name="connsiteX179" fmla="*/ 2243069 w 12192000"/>
              <a:gd name="connsiteY179" fmla="*/ 2015111 h 2237474"/>
              <a:gd name="connsiteX180" fmla="*/ 2186609 w 12192000"/>
              <a:gd name="connsiteY180" fmla="*/ 2008263 h 2237474"/>
              <a:gd name="connsiteX181" fmla="*/ 2164831 w 12192000"/>
              <a:gd name="connsiteY181" fmla="*/ 2010143 h 2237474"/>
              <a:gd name="connsiteX182" fmla="*/ 2152836 w 12192000"/>
              <a:gd name="connsiteY182" fmla="*/ 2010048 h 2237474"/>
              <a:gd name="connsiteX183" fmla="*/ 2117102 w 12192000"/>
              <a:gd name="connsiteY183" fmla="*/ 2023004 h 2237474"/>
              <a:gd name="connsiteX184" fmla="*/ 2111935 w 12192000"/>
              <a:gd name="connsiteY184" fmla="*/ 2023163 h 2237474"/>
              <a:gd name="connsiteX185" fmla="*/ 2089991 w 12192000"/>
              <a:gd name="connsiteY185" fmla="*/ 2034193 h 2237474"/>
              <a:gd name="connsiteX186" fmla="*/ 2058061 w 12192000"/>
              <a:gd name="connsiteY186" fmla="*/ 2047942 h 2237474"/>
              <a:gd name="connsiteX187" fmla="*/ 2055737 w 12192000"/>
              <a:gd name="connsiteY187" fmla="*/ 2047704 h 2237474"/>
              <a:gd name="connsiteX188" fmla="*/ 2042244 w 12192000"/>
              <a:gd name="connsiteY188" fmla="*/ 2055560 h 2237474"/>
              <a:gd name="connsiteX189" fmla="*/ 1976224 w 12192000"/>
              <a:gd name="connsiteY189" fmla="*/ 2074257 h 2237474"/>
              <a:gd name="connsiteX190" fmla="*/ 1877728 w 12192000"/>
              <a:gd name="connsiteY190" fmla="*/ 2101004 h 2237474"/>
              <a:gd name="connsiteX191" fmla="*/ 1759056 w 12192000"/>
              <a:gd name="connsiteY191" fmla="*/ 2125608 h 2237474"/>
              <a:gd name="connsiteX192" fmla="*/ 1637948 w 12192000"/>
              <a:gd name="connsiteY192" fmla="*/ 2172597 h 2237474"/>
              <a:gd name="connsiteX193" fmla="*/ 1434549 w 12192000"/>
              <a:gd name="connsiteY193" fmla="*/ 2234522 h 2237474"/>
              <a:gd name="connsiteX194" fmla="*/ 1398481 w 12192000"/>
              <a:gd name="connsiteY194" fmla="*/ 2237074 h 2237474"/>
              <a:gd name="connsiteX195" fmla="*/ 1398407 w 12192000"/>
              <a:gd name="connsiteY195" fmla="*/ 2237095 h 2237474"/>
              <a:gd name="connsiteX196" fmla="*/ 1370962 w 12192000"/>
              <a:gd name="connsiteY196" fmla="*/ 2237474 h 2237474"/>
              <a:gd name="connsiteX197" fmla="*/ 1356367 w 12192000"/>
              <a:gd name="connsiteY197" fmla="*/ 2235089 h 2237474"/>
              <a:gd name="connsiteX198" fmla="*/ 1324828 w 12192000"/>
              <a:gd name="connsiteY198" fmla="*/ 2231968 h 2237474"/>
              <a:gd name="connsiteX199" fmla="*/ 1297744 w 12192000"/>
              <a:gd name="connsiteY199" fmla="*/ 2235849 h 2237474"/>
              <a:gd name="connsiteX200" fmla="*/ 1286236 w 12192000"/>
              <a:gd name="connsiteY200" fmla="*/ 2233135 h 2237474"/>
              <a:gd name="connsiteX201" fmla="*/ 1283504 w 12192000"/>
              <a:gd name="connsiteY201" fmla="*/ 2233797 h 2237474"/>
              <a:gd name="connsiteX202" fmla="*/ 1279765 w 12192000"/>
              <a:gd name="connsiteY202" fmla="*/ 2229639 h 2237474"/>
              <a:gd name="connsiteX203" fmla="*/ 1195347 w 12192000"/>
              <a:gd name="connsiteY203" fmla="*/ 2212354 h 2237474"/>
              <a:gd name="connsiteX204" fmla="*/ 970251 w 12192000"/>
              <a:gd name="connsiteY204" fmla="*/ 2221029 h 2237474"/>
              <a:gd name="connsiteX205" fmla="*/ 812914 w 12192000"/>
              <a:gd name="connsiteY205" fmla="*/ 2202752 h 2237474"/>
              <a:gd name="connsiteX206" fmla="*/ 800195 w 12192000"/>
              <a:gd name="connsiteY206" fmla="*/ 2209407 h 2237474"/>
              <a:gd name="connsiteX207" fmla="*/ 784978 w 12192000"/>
              <a:gd name="connsiteY207" fmla="*/ 2212360 h 2237474"/>
              <a:gd name="connsiteX208" fmla="*/ 681987 w 12192000"/>
              <a:gd name="connsiteY208" fmla="*/ 2216757 h 2237474"/>
              <a:gd name="connsiteX209" fmla="*/ 669923 w 12192000"/>
              <a:gd name="connsiteY209" fmla="*/ 2211682 h 2237474"/>
              <a:gd name="connsiteX210" fmla="*/ 648680 w 12192000"/>
              <a:gd name="connsiteY210" fmla="*/ 2206229 h 2237474"/>
              <a:gd name="connsiteX211" fmla="*/ 597225 w 12192000"/>
              <a:gd name="connsiteY211" fmla="*/ 2180999 h 2237474"/>
              <a:gd name="connsiteX212" fmla="*/ 558449 w 12192000"/>
              <a:gd name="connsiteY212" fmla="*/ 2182346 h 2237474"/>
              <a:gd name="connsiteX213" fmla="*/ 550517 w 12192000"/>
              <a:gd name="connsiteY213" fmla="*/ 2182060 h 2237474"/>
              <a:gd name="connsiteX214" fmla="*/ 550309 w 12192000"/>
              <a:gd name="connsiteY214" fmla="*/ 2181825 h 2237474"/>
              <a:gd name="connsiteX215" fmla="*/ 541836 w 12192000"/>
              <a:gd name="connsiteY215" fmla="*/ 2181063 h 2237474"/>
              <a:gd name="connsiteX216" fmla="*/ 536057 w 12192000"/>
              <a:gd name="connsiteY216" fmla="*/ 2181537 h 2237474"/>
              <a:gd name="connsiteX217" fmla="*/ 520671 w 12192000"/>
              <a:gd name="connsiteY217" fmla="*/ 2180980 h 2237474"/>
              <a:gd name="connsiteX218" fmla="*/ 515024 w 12192000"/>
              <a:gd name="connsiteY218" fmla="*/ 2179258 h 2237474"/>
              <a:gd name="connsiteX219" fmla="*/ 512278 w 12192000"/>
              <a:gd name="connsiteY219" fmla="*/ 2176369 h 2237474"/>
              <a:gd name="connsiteX220" fmla="*/ 480419 w 12192000"/>
              <a:gd name="connsiteY220" fmla="*/ 2167807 h 2237474"/>
              <a:gd name="connsiteX221" fmla="*/ 413835 w 12192000"/>
              <a:gd name="connsiteY221" fmla="*/ 2156783 h 2237474"/>
              <a:gd name="connsiteX222" fmla="*/ 376513 w 12192000"/>
              <a:gd name="connsiteY222" fmla="*/ 2154014 h 2237474"/>
              <a:gd name="connsiteX223" fmla="*/ 273386 w 12192000"/>
              <a:gd name="connsiteY223" fmla="*/ 2142551 h 2237474"/>
              <a:gd name="connsiteX224" fmla="*/ 169207 w 12192000"/>
              <a:gd name="connsiteY224" fmla="*/ 2128100 h 2237474"/>
              <a:gd name="connsiteX225" fmla="*/ 93149 w 12192000"/>
              <a:gd name="connsiteY225" fmla="*/ 2105324 h 2237474"/>
              <a:gd name="connsiteX226" fmla="*/ 88109 w 12192000"/>
              <a:gd name="connsiteY226" fmla="*/ 2106704 h 2237474"/>
              <a:gd name="connsiteX227" fmla="*/ 80022 w 12192000"/>
              <a:gd name="connsiteY227" fmla="*/ 2107254 h 2237474"/>
              <a:gd name="connsiteX228" fmla="*/ 79717 w 12192000"/>
              <a:gd name="connsiteY228" fmla="*/ 2107046 h 2237474"/>
              <a:gd name="connsiteX229" fmla="*/ 72352 w 12192000"/>
              <a:gd name="connsiteY229" fmla="*/ 2107991 h 2237474"/>
              <a:gd name="connsiteX230" fmla="*/ 37645 w 12192000"/>
              <a:gd name="connsiteY230" fmla="*/ 2115401 h 2237474"/>
              <a:gd name="connsiteX231" fmla="*/ 4572 w 12192000"/>
              <a:gd name="connsiteY231" fmla="*/ 2111091 h 2237474"/>
              <a:gd name="connsiteX232" fmla="*/ 0 w 12192000"/>
              <a:gd name="connsiteY232" fmla="*/ 2110468 h 2237474"/>
              <a:gd name="connsiteX233" fmla="*/ 0 w 12192000"/>
              <a:gd name="connsiteY23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45693 w 12192000"/>
              <a:gd name="connsiteY98" fmla="*/ 1661776 h 2237474"/>
              <a:gd name="connsiteX99" fmla="*/ 6516595 w 12192000"/>
              <a:gd name="connsiteY99" fmla="*/ 1667475 h 2237474"/>
              <a:gd name="connsiteX100" fmla="*/ 6508541 w 12192000"/>
              <a:gd name="connsiteY100" fmla="*/ 1668757 h 2237474"/>
              <a:gd name="connsiteX101" fmla="*/ 6471012 w 12192000"/>
              <a:gd name="connsiteY101" fmla="*/ 1678604 h 2237474"/>
              <a:gd name="connsiteX102" fmla="*/ 6415265 w 12192000"/>
              <a:gd name="connsiteY102" fmla="*/ 1665317 h 2237474"/>
              <a:gd name="connsiteX103" fmla="*/ 6364035 w 12192000"/>
              <a:gd name="connsiteY103" fmla="*/ 1667683 h 2237474"/>
              <a:gd name="connsiteX104" fmla="*/ 6280959 w 12192000"/>
              <a:gd name="connsiteY104" fmla="*/ 1689329 h 2237474"/>
              <a:gd name="connsiteX105" fmla="*/ 6243319 w 12192000"/>
              <a:gd name="connsiteY105" fmla="*/ 1695560 h 2237474"/>
              <a:gd name="connsiteX106" fmla="*/ 6098321 w 12192000"/>
              <a:gd name="connsiteY106" fmla="*/ 1721646 h 2237474"/>
              <a:gd name="connsiteX107" fmla="*/ 5880652 w 12192000"/>
              <a:gd name="connsiteY107" fmla="*/ 1779643 h 2237474"/>
              <a:gd name="connsiteX108" fmla="*/ 5785959 w 12192000"/>
              <a:gd name="connsiteY108" fmla="*/ 1775307 h 2237474"/>
              <a:gd name="connsiteX109" fmla="*/ 5643534 w 12192000"/>
              <a:gd name="connsiteY109" fmla="*/ 1802919 h 2237474"/>
              <a:gd name="connsiteX110" fmla="*/ 5518799 w 12192000"/>
              <a:gd name="connsiteY110" fmla="*/ 1818312 h 2237474"/>
              <a:gd name="connsiteX111" fmla="*/ 5505014 w 12192000"/>
              <a:gd name="connsiteY111" fmla="*/ 1819259 h 2237474"/>
              <a:gd name="connsiteX112" fmla="*/ 5453307 w 12192000"/>
              <a:gd name="connsiteY112" fmla="*/ 1815450 h 2237474"/>
              <a:gd name="connsiteX113" fmla="*/ 5364192 w 12192000"/>
              <a:gd name="connsiteY113" fmla="*/ 1826074 h 2237474"/>
              <a:gd name="connsiteX114" fmla="*/ 5350380 w 12192000"/>
              <a:gd name="connsiteY114" fmla="*/ 1830891 h 2237474"/>
              <a:gd name="connsiteX115" fmla="*/ 5259633 w 12192000"/>
              <a:gd name="connsiteY115" fmla="*/ 1837160 h 2237474"/>
              <a:gd name="connsiteX116" fmla="*/ 5197513 w 12192000"/>
              <a:gd name="connsiteY116" fmla="*/ 1844718 h 2237474"/>
              <a:gd name="connsiteX117" fmla="*/ 5184170 w 12192000"/>
              <a:gd name="connsiteY117" fmla="*/ 1849402 h 2237474"/>
              <a:gd name="connsiteX118" fmla="*/ 5168852 w 12192000"/>
              <a:gd name="connsiteY118" fmla="*/ 1844846 h 2237474"/>
              <a:gd name="connsiteX119" fmla="*/ 5164370 w 12192000"/>
              <a:gd name="connsiteY119" fmla="*/ 1840597 h 2237474"/>
              <a:gd name="connsiteX120" fmla="*/ 5114927 w 12192000"/>
              <a:gd name="connsiteY120" fmla="*/ 1847827 h 2237474"/>
              <a:gd name="connsiteX121" fmla="*/ 5108970 w 12192000"/>
              <a:gd name="connsiteY121" fmla="*/ 1847935 h 2237474"/>
              <a:gd name="connsiteX122" fmla="*/ 5067961 w 12192000"/>
              <a:gd name="connsiteY122" fmla="*/ 1845917 h 2237474"/>
              <a:gd name="connsiteX123" fmla="*/ 5007075 w 12192000"/>
              <a:gd name="connsiteY123" fmla="*/ 1838626 h 2237474"/>
              <a:gd name="connsiteX124" fmla="*/ 4944087 w 12192000"/>
              <a:gd name="connsiteY124" fmla="*/ 1823332 h 2237474"/>
              <a:gd name="connsiteX125" fmla="*/ 4907662 w 12192000"/>
              <a:gd name="connsiteY125" fmla="*/ 1816900 h 2237474"/>
              <a:gd name="connsiteX126" fmla="*/ 4882386 w 12192000"/>
              <a:gd name="connsiteY126" fmla="*/ 1809844 h 2237474"/>
              <a:gd name="connsiteX127" fmla="*/ 4811440 w 12192000"/>
              <a:gd name="connsiteY127" fmla="*/ 1804655 h 2237474"/>
              <a:gd name="connsiteX128" fmla="*/ 4691075 w 12192000"/>
              <a:gd name="connsiteY128" fmla="*/ 1801389 h 2237474"/>
              <a:gd name="connsiteX129" fmla="*/ 4611738 w 12192000"/>
              <a:gd name="connsiteY129" fmla="*/ 1776964 h 2237474"/>
              <a:gd name="connsiteX130" fmla="*/ 4560070 w 12192000"/>
              <a:gd name="connsiteY130" fmla="*/ 1785640 h 2237474"/>
              <a:gd name="connsiteX131" fmla="*/ 4536503 w 12192000"/>
              <a:gd name="connsiteY131" fmla="*/ 1785334 h 2237474"/>
              <a:gd name="connsiteX132" fmla="*/ 4513724 w 12192000"/>
              <a:gd name="connsiteY132" fmla="*/ 1791996 h 2237474"/>
              <a:gd name="connsiteX133" fmla="*/ 4459810 w 12192000"/>
              <a:gd name="connsiteY133" fmla="*/ 1797886 h 2237474"/>
              <a:gd name="connsiteX134" fmla="*/ 4379064 w 12192000"/>
              <a:gd name="connsiteY134" fmla="*/ 1817177 h 2237474"/>
              <a:gd name="connsiteX135" fmla="*/ 4319209 w 12192000"/>
              <a:gd name="connsiteY135" fmla="*/ 1834833 h 2237474"/>
              <a:gd name="connsiteX136" fmla="*/ 4290981 w 12192000"/>
              <a:gd name="connsiteY136" fmla="*/ 1839677 h 2237474"/>
              <a:gd name="connsiteX137" fmla="*/ 4285792 w 12192000"/>
              <a:gd name="connsiteY137" fmla="*/ 1836231 h 2237474"/>
              <a:gd name="connsiteX138" fmla="*/ 4238372 w 12192000"/>
              <a:gd name="connsiteY138" fmla="*/ 1851480 h 2237474"/>
              <a:gd name="connsiteX139" fmla="*/ 4232517 w 12192000"/>
              <a:gd name="connsiteY139" fmla="*/ 1852567 h 2237474"/>
              <a:gd name="connsiteX140" fmla="*/ 4191732 w 12192000"/>
              <a:gd name="connsiteY140" fmla="*/ 1857328 h 2237474"/>
              <a:gd name="connsiteX141" fmla="*/ 4065532 w 12192000"/>
              <a:gd name="connsiteY141" fmla="*/ 1855477 h 2237474"/>
              <a:gd name="connsiteX142" fmla="*/ 4028460 w 12192000"/>
              <a:gd name="connsiteY142" fmla="*/ 1855137 h 2237474"/>
              <a:gd name="connsiteX143" fmla="*/ 4002267 w 12192000"/>
              <a:gd name="connsiteY143" fmla="*/ 1852352 h 2237474"/>
              <a:gd name="connsiteX144" fmla="*/ 3931396 w 12192000"/>
              <a:gd name="connsiteY144" fmla="*/ 1858915 h 2237474"/>
              <a:gd name="connsiteX145" fmla="*/ 3812162 w 12192000"/>
              <a:gd name="connsiteY145" fmla="*/ 1875501 h 2237474"/>
              <a:gd name="connsiteX146" fmla="*/ 3729530 w 12192000"/>
              <a:gd name="connsiteY146" fmla="*/ 1864513 h 2237474"/>
              <a:gd name="connsiteX147" fmla="*/ 3680177 w 12192000"/>
              <a:gd name="connsiteY147" fmla="*/ 1881552 h 2237474"/>
              <a:gd name="connsiteX148" fmla="*/ 3567259 w 12192000"/>
              <a:gd name="connsiteY148" fmla="*/ 1893482 h 2237474"/>
              <a:gd name="connsiteX149" fmla="*/ 3405770 w 12192000"/>
              <a:gd name="connsiteY149" fmla="*/ 1904591 h 2237474"/>
              <a:gd name="connsiteX150" fmla="*/ 3280097 w 12192000"/>
              <a:gd name="connsiteY150" fmla="*/ 1919610 h 2237474"/>
              <a:gd name="connsiteX151" fmla="*/ 3123424 w 12192000"/>
              <a:gd name="connsiteY151" fmla="*/ 1952930 h 2237474"/>
              <a:gd name="connsiteX152" fmla="*/ 3009910 w 12192000"/>
              <a:gd name="connsiteY152" fmla="*/ 1957866 h 2237474"/>
              <a:gd name="connsiteX153" fmla="*/ 2995934 w 12192000"/>
              <a:gd name="connsiteY153" fmla="*/ 1967085 h 2237474"/>
              <a:gd name="connsiteX154" fmla="*/ 2980071 w 12192000"/>
              <a:gd name="connsiteY154" fmla="*/ 1972988 h 2237474"/>
              <a:gd name="connsiteX155" fmla="*/ 2978094 w 12192000"/>
              <a:gd name="connsiteY155" fmla="*/ 1972369 h 2237474"/>
              <a:gd name="connsiteX156" fmla="*/ 2942858 w 12192000"/>
              <a:gd name="connsiteY156" fmla="*/ 1981367 h 2237474"/>
              <a:gd name="connsiteX157" fmla="*/ 2875436 w 12192000"/>
              <a:gd name="connsiteY157" fmla="*/ 1996977 h 2237474"/>
              <a:gd name="connsiteX158" fmla="*/ 2874892 w 12192000"/>
              <a:gd name="connsiteY158" fmla="*/ 1996085 h 2237474"/>
              <a:gd name="connsiteX159" fmla="*/ 2864145 w 12192000"/>
              <a:gd name="connsiteY159" fmla="*/ 1994061 h 2237474"/>
              <a:gd name="connsiteX160" fmla="*/ 2843662 w 12192000"/>
              <a:gd name="connsiteY160" fmla="*/ 1992498 h 2237474"/>
              <a:gd name="connsiteX161" fmla="*/ 2796128 w 12192000"/>
              <a:gd name="connsiteY161" fmla="*/ 1976403 h 2237474"/>
              <a:gd name="connsiteX162" fmla="*/ 2756784 w 12192000"/>
              <a:gd name="connsiteY162" fmla="*/ 1985116 h 2237474"/>
              <a:gd name="connsiteX163" fmla="*/ 2748833 w 12192000"/>
              <a:gd name="connsiteY163" fmla="*/ 1986323 h 2237474"/>
              <a:gd name="connsiteX164" fmla="*/ 2748661 w 12192000"/>
              <a:gd name="connsiteY164" fmla="*/ 1986122 h 2237474"/>
              <a:gd name="connsiteX165" fmla="*/ 2740251 w 12192000"/>
              <a:gd name="connsiteY165" fmla="*/ 1986946 h 2237474"/>
              <a:gd name="connsiteX166" fmla="*/ 2718916 w 12192000"/>
              <a:gd name="connsiteY166" fmla="*/ 1990867 h 2237474"/>
              <a:gd name="connsiteX167" fmla="*/ 2713522 w 12192000"/>
              <a:gd name="connsiteY167" fmla="*/ 1990173 h 2237474"/>
              <a:gd name="connsiteX168" fmla="*/ 2680597 w 12192000"/>
              <a:gd name="connsiteY168" fmla="*/ 1984996 h 2237474"/>
              <a:gd name="connsiteX169" fmla="*/ 2578178 w 12192000"/>
              <a:gd name="connsiteY169" fmla="*/ 1990531 h 2237474"/>
              <a:gd name="connsiteX170" fmla="*/ 2476147 w 12192000"/>
              <a:gd name="connsiteY170" fmla="*/ 1998305 h 2237474"/>
              <a:gd name="connsiteX171" fmla="*/ 2373568 w 12192000"/>
              <a:gd name="connsiteY171" fmla="*/ 2003219 h 2237474"/>
              <a:gd name="connsiteX172" fmla="*/ 2321399 w 12192000"/>
              <a:gd name="connsiteY172" fmla="*/ 1989467 h 2237474"/>
              <a:gd name="connsiteX173" fmla="*/ 2315525 w 12192000"/>
              <a:gd name="connsiteY173" fmla="*/ 1989708 h 2237474"/>
              <a:gd name="connsiteX174" fmla="*/ 2300792 w 12192000"/>
              <a:gd name="connsiteY174" fmla="*/ 1994290 h 2237474"/>
              <a:gd name="connsiteX175" fmla="*/ 2295469 w 12192000"/>
              <a:gd name="connsiteY175" fmla="*/ 1996659 h 2237474"/>
              <a:gd name="connsiteX176" fmla="*/ 2287219 w 12192000"/>
              <a:gd name="connsiteY176" fmla="*/ 1998750 h 2237474"/>
              <a:gd name="connsiteX177" fmla="*/ 2286948 w 12192000"/>
              <a:gd name="connsiteY177" fmla="*/ 1998596 h 2237474"/>
              <a:gd name="connsiteX178" fmla="*/ 2243069 w 12192000"/>
              <a:gd name="connsiteY178" fmla="*/ 2015111 h 2237474"/>
              <a:gd name="connsiteX179" fmla="*/ 2186609 w 12192000"/>
              <a:gd name="connsiteY179" fmla="*/ 2008263 h 2237474"/>
              <a:gd name="connsiteX180" fmla="*/ 2164831 w 12192000"/>
              <a:gd name="connsiteY180" fmla="*/ 2010143 h 2237474"/>
              <a:gd name="connsiteX181" fmla="*/ 2152836 w 12192000"/>
              <a:gd name="connsiteY181" fmla="*/ 2010048 h 2237474"/>
              <a:gd name="connsiteX182" fmla="*/ 2117102 w 12192000"/>
              <a:gd name="connsiteY182" fmla="*/ 2023004 h 2237474"/>
              <a:gd name="connsiteX183" fmla="*/ 2111935 w 12192000"/>
              <a:gd name="connsiteY183" fmla="*/ 2023163 h 2237474"/>
              <a:gd name="connsiteX184" fmla="*/ 2089991 w 12192000"/>
              <a:gd name="connsiteY184" fmla="*/ 2034193 h 2237474"/>
              <a:gd name="connsiteX185" fmla="*/ 2058061 w 12192000"/>
              <a:gd name="connsiteY185" fmla="*/ 2047942 h 2237474"/>
              <a:gd name="connsiteX186" fmla="*/ 2055737 w 12192000"/>
              <a:gd name="connsiteY186" fmla="*/ 2047704 h 2237474"/>
              <a:gd name="connsiteX187" fmla="*/ 2042244 w 12192000"/>
              <a:gd name="connsiteY187" fmla="*/ 2055560 h 2237474"/>
              <a:gd name="connsiteX188" fmla="*/ 1976224 w 12192000"/>
              <a:gd name="connsiteY188" fmla="*/ 2074257 h 2237474"/>
              <a:gd name="connsiteX189" fmla="*/ 1877728 w 12192000"/>
              <a:gd name="connsiteY189" fmla="*/ 2101004 h 2237474"/>
              <a:gd name="connsiteX190" fmla="*/ 1759056 w 12192000"/>
              <a:gd name="connsiteY190" fmla="*/ 2125608 h 2237474"/>
              <a:gd name="connsiteX191" fmla="*/ 1637948 w 12192000"/>
              <a:gd name="connsiteY191" fmla="*/ 2172597 h 2237474"/>
              <a:gd name="connsiteX192" fmla="*/ 1434549 w 12192000"/>
              <a:gd name="connsiteY192" fmla="*/ 2234522 h 2237474"/>
              <a:gd name="connsiteX193" fmla="*/ 1398481 w 12192000"/>
              <a:gd name="connsiteY193" fmla="*/ 2237074 h 2237474"/>
              <a:gd name="connsiteX194" fmla="*/ 1398407 w 12192000"/>
              <a:gd name="connsiteY194" fmla="*/ 2237095 h 2237474"/>
              <a:gd name="connsiteX195" fmla="*/ 1370962 w 12192000"/>
              <a:gd name="connsiteY195" fmla="*/ 2237474 h 2237474"/>
              <a:gd name="connsiteX196" fmla="*/ 1356367 w 12192000"/>
              <a:gd name="connsiteY196" fmla="*/ 2235089 h 2237474"/>
              <a:gd name="connsiteX197" fmla="*/ 1324828 w 12192000"/>
              <a:gd name="connsiteY197" fmla="*/ 2231968 h 2237474"/>
              <a:gd name="connsiteX198" fmla="*/ 1297744 w 12192000"/>
              <a:gd name="connsiteY198" fmla="*/ 2235849 h 2237474"/>
              <a:gd name="connsiteX199" fmla="*/ 1286236 w 12192000"/>
              <a:gd name="connsiteY199" fmla="*/ 2233135 h 2237474"/>
              <a:gd name="connsiteX200" fmla="*/ 1283504 w 12192000"/>
              <a:gd name="connsiteY200" fmla="*/ 2233797 h 2237474"/>
              <a:gd name="connsiteX201" fmla="*/ 1279765 w 12192000"/>
              <a:gd name="connsiteY201" fmla="*/ 2229639 h 2237474"/>
              <a:gd name="connsiteX202" fmla="*/ 1195347 w 12192000"/>
              <a:gd name="connsiteY202" fmla="*/ 2212354 h 2237474"/>
              <a:gd name="connsiteX203" fmla="*/ 970251 w 12192000"/>
              <a:gd name="connsiteY203" fmla="*/ 2221029 h 2237474"/>
              <a:gd name="connsiteX204" fmla="*/ 812914 w 12192000"/>
              <a:gd name="connsiteY204" fmla="*/ 2202752 h 2237474"/>
              <a:gd name="connsiteX205" fmla="*/ 800195 w 12192000"/>
              <a:gd name="connsiteY205" fmla="*/ 2209407 h 2237474"/>
              <a:gd name="connsiteX206" fmla="*/ 784978 w 12192000"/>
              <a:gd name="connsiteY206" fmla="*/ 2212360 h 2237474"/>
              <a:gd name="connsiteX207" fmla="*/ 681987 w 12192000"/>
              <a:gd name="connsiteY207" fmla="*/ 2216757 h 2237474"/>
              <a:gd name="connsiteX208" fmla="*/ 669923 w 12192000"/>
              <a:gd name="connsiteY208" fmla="*/ 2211682 h 2237474"/>
              <a:gd name="connsiteX209" fmla="*/ 648680 w 12192000"/>
              <a:gd name="connsiteY209" fmla="*/ 2206229 h 2237474"/>
              <a:gd name="connsiteX210" fmla="*/ 597225 w 12192000"/>
              <a:gd name="connsiteY210" fmla="*/ 2180999 h 2237474"/>
              <a:gd name="connsiteX211" fmla="*/ 558449 w 12192000"/>
              <a:gd name="connsiteY211" fmla="*/ 2182346 h 2237474"/>
              <a:gd name="connsiteX212" fmla="*/ 550517 w 12192000"/>
              <a:gd name="connsiteY212" fmla="*/ 2182060 h 2237474"/>
              <a:gd name="connsiteX213" fmla="*/ 550309 w 12192000"/>
              <a:gd name="connsiteY213" fmla="*/ 2181825 h 2237474"/>
              <a:gd name="connsiteX214" fmla="*/ 541836 w 12192000"/>
              <a:gd name="connsiteY214" fmla="*/ 2181063 h 2237474"/>
              <a:gd name="connsiteX215" fmla="*/ 536057 w 12192000"/>
              <a:gd name="connsiteY215" fmla="*/ 2181537 h 2237474"/>
              <a:gd name="connsiteX216" fmla="*/ 520671 w 12192000"/>
              <a:gd name="connsiteY216" fmla="*/ 2180980 h 2237474"/>
              <a:gd name="connsiteX217" fmla="*/ 515024 w 12192000"/>
              <a:gd name="connsiteY217" fmla="*/ 2179258 h 2237474"/>
              <a:gd name="connsiteX218" fmla="*/ 512278 w 12192000"/>
              <a:gd name="connsiteY218" fmla="*/ 2176369 h 2237474"/>
              <a:gd name="connsiteX219" fmla="*/ 480419 w 12192000"/>
              <a:gd name="connsiteY219" fmla="*/ 2167807 h 2237474"/>
              <a:gd name="connsiteX220" fmla="*/ 413835 w 12192000"/>
              <a:gd name="connsiteY220" fmla="*/ 2156783 h 2237474"/>
              <a:gd name="connsiteX221" fmla="*/ 376513 w 12192000"/>
              <a:gd name="connsiteY221" fmla="*/ 2154014 h 2237474"/>
              <a:gd name="connsiteX222" fmla="*/ 273386 w 12192000"/>
              <a:gd name="connsiteY222" fmla="*/ 2142551 h 2237474"/>
              <a:gd name="connsiteX223" fmla="*/ 169207 w 12192000"/>
              <a:gd name="connsiteY223" fmla="*/ 2128100 h 2237474"/>
              <a:gd name="connsiteX224" fmla="*/ 93149 w 12192000"/>
              <a:gd name="connsiteY224" fmla="*/ 2105324 h 2237474"/>
              <a:gd name="connsiteX225" fmla="*/ 88109 w 12192000"/>
              <a:gd name="connsiteY225" fmla="*/ 2106704 h 2237474"/>
              <a:gd name="connsiteX226" fmla="*/ 80022 w 12192000"/>
              <a:gd name="connsiteY226" fmla="*/ 2107254 h 2237474"/>
              <a:gd name="connsiteX227" fmla="*/ 79717 w 12192000"/>
              <a:gd name="connsiteY227" fmla="*/ 2107046 h 2237474"/>
              <a:gd name="connsiteX228" fmla="*/ 72352 w 12192000"/>
              <a:gd name="connsiteY228" fmla="*/ 2107991 h 2237474"/>
              <a:gd name="connsiteX229" fmla="*/ 37645 w 12192000"/>
              <a:gd name="connsiteY229" fmla="*/ 2115401 h 2237474"/>
              <a:gd name="connsiteX230" fmla="*/ 4572 w 12192000"/>
              <a:gd name="connsiteY230" fmla="*/ 2111091 h 2237474"/>
              <a:gd name="connsiteX231" fmla="*/ 0 w 12192000"/>
              <a:gd name="connsiteY231" fmla="*/ 2110468 h 2237474"/>
              <a:gd name="connsiteX232" fmla="*/ 0 w 12192000"/>
              <a:gd name="connsiteY23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51579 w 12192000"/>
              <a:gd name="connsiteY97" fmla="*/ 1662213 h 2237474"/>
              <a:gd name="connsiteX98" fmla="*/ 6516595 w 12192000"/>
              <a:gd name="connsiteY98" fmla="*/ 1667475 h 2237474"/>
              <a:gd name="connsiteX99" fmla="*/ 6508541 w 12192000"/>
              <a:gd name="connsiteY99" fmla="*/ 1668757 h 2237474"/>
              <a:gd name="connsiteX100" fmla="*/ 6471012 w 12192000"/>
              <a:gd name="connsiteY100" fmla="*/ 1678604 h 2237474"/>
              <a:gd name="connsiteX101" fmla="*/ 6415265 w 12192000"/>
              <a:gd name="connsiteY101" fmla="*/ 1665317 h 2237474"/>
              <a:gd name="connsiteX102" fmla="*/ 6364035 w 12192000"/>
              <a:gd name="connsiteY102" fmla="*/ 1667683 h 2237474"/>
              <a:gd name="connsiteX103" fmla="*/ 6280959 w 12192000"/>
              <a:gd name="connsiteY103" fmla="*/ 1689329 h 2237474"/>
              <a:gd name="connsiteX104" fmla="*/ 6243319 w 12192000"/>
              <a:gd name="connsiteY104" fmla="*/ 1695560 h 2237474"/>
              <a:gd name="connsiteX105" fmla="*/ 6098321 w 12192000"/>
              <a:gd name="connsiteY105" fmla="*/ 1721646 h 2237474"/>
              <a:gd name="connsiteX106" fmla="*/ 5880652 w 12192000"/>
              <a:gd name="connsiteY106" fmla="*/ 1779643 h 2237474"/>
              <a:gd name="connsiteX107" fmla="*/ 5785959 w 12192000"/>
              <a:gd name="connsiteY107" fmla="*/ 1775307 h 2237474"/>
              <a:gd name="connsiteX108" fmla="*/ 5643534 w 12192000"/>
              <a:gd name="connsiteY108" fmla="*/ 1802919 h 2237474"/>
              <a:gd name="connsiteX109" fmla="*/ 5518799 w 12192000"/>
              <a:gd name="connsiteY109" fmla="*/ 1818312 h 2237474"/>
              <a:gd name="connsiteX110" fmla="*/ 5505014 w 12192000"/>
              <a:gd name="connsiteY110" fmla="*/ 1819259 h 2237474"/>
              <a:gd name="connsiteX111" fmla="*/ 5453307 w 12192000"/>
              <a:gd name="connsiteY111" fmla="*/ 1815450 h 2237474"/>
              <a:gd name="connsiteX112" fmla="*/ 5364192 w 12192000"/>
              <a:gd name="connsiteY112" fmla="*/ 1826074 h 2237474"/>
              <a:gd name="connsiteX113" fmla="*/ 5350380 w 12192000"/>
              <a:gd name="connsiteY113" fmla="*/ 1830891 h 2237474"/>
              <a:gd name="connsiteX114" fmla="*/ 5259633 w 12192000"/>
              <a:gd name="connsiteY114" fmla="*/ 1837160 h 2237474"/>
              <a:gd name="connsiteX115" fmla="*/ 5197513 w 12192000"/>
              <a:gd name="connsiteY115" fmla="*/ 1844718 h 2237474"/>
              <a:gd name="connsiteX116" fmla="*/ 5184170 w 12192000"/>
              <a:gd name="connsiteY116" fmla="*/ 1849402 h 2237474"/>
              <a:gd name="connsiteX117" fmla="*/ 5168852 w 12192000"/>
              <a:gd name="connsiteY117" fmla="*/ 1844846 h 2237474"/>
              <a:gd name="connsiteX118" fmla="*/ 5164370 w 12192000"/>
              <a:gd name="connsiteY118" fmla="*/ 1840597 h 2237474"/>
              <a:gd name="connsiteX119" fmla="*/ 5114927 w 12192000"/>
              <a:gd name="connsiteY119" fmla="*/ 1847827 h 2237474"/>
              <a:gd name="connsiteX120" fmla="*/ 5108970 w 12192000"/>
              <a:gd name="connsiteY120" fmla="*/ 1847935 h 2237474"/>
              <a:gd name="connsiteX121" fmla="*/ 5067961 w 12192000"/>
              <a:gd name="connsiteY121" fmla="*/ 1845917 h 2237474"/>
              <a:gd name="connsiteX122" fmla="*/ 5007075 w 12192000"/>
              <a:gd name="connsiteY122" fmla="*/ 1838626 h 2237474"/>
              <a:gd name="connsiteX123" fmla="*/ 4944087 w 12192000"/>
              <a:gd name="connsiteY123" fmla="*/ 1823332 h 2237474"/>
              <a:gd name="connsiteX124" fmla="*/ 4907662 w 12192000"/>
              <a:gd name="connsiteY124" fmla="*/ 1816900 h 2237474"/>
              <a:gd name="connsiteX125" fmla="*/ 4882386 w 12192000"/>
              <a:gd name="connsiteY125" fmla="*/ 1809844 h 2237474"/>
              <a:gd name="connsiteX126" fmla="*/ 4811440 w 12192000"/>
              <a:gd name="connsiteY126" fmla="*/ 1804655 h 2237474"/>
              <a:gd name="connsiteX127" fmla="*/ 4691075 w 12192000"/>
              <a:gd name="connsiteY127" fmla="*/ 1801389 h 2237474"/>
              <a:gd name="connsiteX128" fmla="*/ 4611738 w 12192000"/>
              <a:gd name="connsiteY128" fmla="*/ 1776964 h 2237474"/>
              <a:gd name="connsiteX129" fmla="*/ 4560070 w 12192000"/>
              <a:gd name="connsiteY129" fmla="*/ 1785640 h 2237474"/>
              <a:gd name="connsiteX130" fmla="*/ 4536503 w 12192000"/>
              <a:gd name="connsiteY130" fmla="*/ 1785334 h 2237474"/>
              <a:gd name="connsiteX131" fmla="*/ 4513724 w 12192000"/>
              <a:gd name="connsiteY131" fmla="*/ 1791996 h 2237474"/>
              <a:gd name="connsiteX132" fmla="*/ 4459810 w 12192000"/>
              <a:gd name="connsiteY132" fmla="*/ 1797886 h 2237474"/>
              <a:gd name="connsiteX133" fmla="*/ 4379064 w 12192000"/>
              <a:gd name="connsiteY133" fmla="*/ 1817177 h 2237474"/>
              <a:gd name="connsiteX134" fmla="*/ 4319209 w 12192000"/>
              <a:gd name="connsiteY134" fmla="*/ 1834833 h 2237474"/>
              <a:gd name="connsiteX135" fmla="*/ 4290981 w 12192000"/>
              <a:gd name="connsiteY135" fmla="*/ 1839677 h 2237474"/>
              <a:gd name="connsiteX136" fmla="*/ 4285792 w 12192000"/>
              <a:gd name="connsiteY136" fmla="*/ 1836231 h 2237474"/>
              <a:gd name="connsiteX137" fmla="*/ 4238372 w 12192000"/>
              <a:gd name="connsiteY137" fmla="*/ 1851480 h 2237474"/>
              <a:gd name="connsiteX138" fmla="*/ 4232517 w 12192000"/>
              <a:gd name="connsiteY138" fmla="*/ 1852567 h 2237474"/>
              <a:gd name="connsiteX139" fmla="*/ 4191732 w 12192000"/>
              <a:gd name="connsiteY139" fmla="*/ 1857328 h 2237474"/>
              <a:gd name="connsiteX140" fmla="*/ 4065532 w 12192000"/>
              <a:gd name="connsiteY140" fmla="*/ 1855477 h 2237474"/>
              <a:gd name="connsiteX141" fmla="*/ 4028460 w 12192000"/>
              <a:gd name="connsiteY141" fmla="*/ 1855137 h 2237474"/>
              <a:gd name="connsiteX142" fmla="*/ 4002267 w 12192000"/>
              <a:gd name="connsiteY142" fmla="*/ 1852352 h 2237474"/>
              <a:gd name="connsiteX143" fmla="*/ 3931396 w 12192000"/>
              <a:gd name="connsiteY143" fmla="*/ 1858915 h 2237474"/>
              <a:gd name="connsiteX144" fmla="*/ 3812162 w 12192000"/>
              <a:gd name="connsiteY144" fmla="*/ 1875501 h 2237474"/>
              <a:gd name="connsiteX145" fmla="*/ 3729530 w 12192000"/>
              <a:gd name="connsiteY145" fmla="*/ 1864513 h 2237474"/>
              <a:gd name="connsiteX146" fmla="*/ 3680177 w 12192000"/>
              <a:gd name="connsiteY146" fmla="*/ 1881552 h 2237474"/>
              <a:gd name="connsiteX147" fmla="*/ 3567259 w 12192000"/>
              <a:gd name="connsiteY147" fmla="*/ 1893482 h 2237474"/>
              <a:gd name="connsiteX148" fmla="*/ 3405770 w 12192000"/>
              <a:gd name="connsiteY148" fmla="*/ 1904591 h 2237474"/>
              <a:gd name="connsiteX149" fmla="*/ 3280097 w 12192000"/>
              <a:gd name="connsiteY149" fmla="*/ 1919610 h 2237474"/>
              <a:gd name="connsiteX150" fmla="*/ 3123424 w 12192000"/>
              <a:gd name="connsiteY150" fmla="*/ 1952930 h 2237474"/>
              <a:gd name="connsiteX151" fmla="*/ 3009910 w 12192000"/>
              <a:gd name="connsiteY151" fmla="*/ 1957866 h 2237474"/>
              <a:gd name="connsiteX152" fmla="*/ 2995934 w 12192000"/>
              <a:gd name="connsiteY152" fmla="*/ 1967085 h 2237474"/>
              <a:gd name="connsiteX153" fmla="*/ 2980071 w 12192000"/>
              <a:gd name="connsiteY153" fmla="*/ 1972988 h 2237474"/>
              <a:gd name="connsiteX154" fmla="*/ 2978094 w 12192000"/>
              <a:gd name="connsiteY154" fmla="*/ 1972369 h 2237474"/>
              <a:gd name="connsiteX155" fmla="*/ 2942858 w 12192000"/>
              <a:gd name="connsiteY155" fmla="*/ 1981367 h 2237474"/>
              <a:gd name="connsiteX156" fmla="*/ 2875436 w 12192000"/>
              <a:gd name="connsiteY156" fmla="*/ 1996977 h 2237474"/>
              <a:gd name="connsiteX157" fmla="*/ 2874892 w 12192000"/>
              <a:gd name="connsiteY157" fmla="*/ 1996085 h 2237474"/>
              <a:gd name="connsiteX158" fmla="*/ 2864145 w 12192000"/>
              <a:gd name="connsiteY158" fmla="*/ 1994061 h 2237474"/>
              <a:gd name="connsiteX159" fmla="*/ 2843662 w 12192000"/>
              <a:gd name="connsiteY159" fmla="*/ 1992498 h 2237474"/>
              <a:gd name="connsiteX160" fmla="*/ 2796128 w 12192000"/>
              <a:gd name="connsiteY160" fmla="*/ 1976403 h 2237474"/>
              <a:gd name="connsiteX161" fmla="*/ 2756784 w 12192000"/>
              <a:gd name="connsiteY161" fmla="*/ 1985116 h 2237474"/>
              <a:gd name="connsiteX162" fmla="*/ 2748833 w 12192000"/>
              <a:gd name="connsiteY162" fmla="*/ 1986323 h 2237474"/>
              <a:gd name="connsiteX163" fmla="*/ 2748661 w 12192000"/>
              <a:gd name="connsiteY163" fmla="*/ 1986122 h 2237474"/>
              <a:gd name="connsiteX164" fmla="*/ 2740251 w 12192000"/>
              <a:gd name="connsiteY164" fmla="*/ 1986946 h 2237474"/>
              <a:gd name="connsiteX165" fmla="*/ 2718916 w 12192000"/>
              <a:gd name="connsiteY165" fmla="*/ 1990867 h 2237474"/>
              <a:gd name="connsiteX166" fmla="*/ 2713522 w 12192000"/>
              <a:gd name="connsiteY166" fmla="*/ 1990173 h 2237474"/>
              <a:gd name="connsiteX167" fmla="*/ 2680597 w 12192000"/>
              <a:gd name="connsiteY167" fmla="*/ 1984996 h 2237474"/>
              <a:gd name="connsiteX168" fmla="*/ 2578178 w 12192000"/>
              <a:gd name="connsiteY168" fmla="*/ 1990531 h 2237474"/>
              <a:gd name="connsiteX169" fmla="*/ 2476147 w 12192000"/>
              <a:gd name="connsiteY169" fmla="*/ 1998305 h 2237474"/>
              <a:gd name="connsiteX170" fmla="*/ 2373568 w 12192000"/>
              <a:gd name="connsiteY170" fmla="*/ 2003219 h 2237474"/>
              <a:gd name="connsiteX171" fmla="*/ 2321399 w 12192000"/>
              <a:gd name="connsiteY171" fmla="*/ 1989467 h 2237474"/>
              <a:gd name="connsiteX172" fmla="*/ 2315525 w 12192000"/>
              <a:gd name="connsiteY172" fmla="*/ 1989708 h 2237474"/>
              <a:gd name="connsiteX173" fmla="*/ 2300792 w 12192000"/>
              <a:gd name="connsiteY173" fmla="*/ 1994290 h 2237474"/>
              <a:gd name="connsiteX174" fmla="*/ 2295469 w 12192000"/>
              <a:gd name="connsiteY174" fmla="*/ 1996659 h 2237474"/>
              <a:gd name="connsiteX175" fmla="*/ 2287219 w 12192000"/>
              <a:gd name="connsiteY175" fmla="*/ 1998750 h 2237474"/>
              <a:gd name="connsiteX176" fmla="*/ 2286948 w 12192000"/>
              <a:gd name="connsiteY176" fmla="*/ 1998596 h 2237474"/>
              <a:gd name="connsiteX177" fmla="*/ 2243069 w 12192000"/>
              <a:gd name="connsiteY177" fmla="*/ 2015111 h 2237474"/>
              <a:gd name="connsiteX178" fmla="*/ 2186609 w 12192000"/>
              <a:gd name="connsiteY178" fmla="*/ 2008263 h 2237474"/>
              <a:gd name="connsiteX179" fmla="*/ 2164831 w 12192000"/>
              <a:gd name="connsiteY179" fmla="*/ 2010143 h 2237474"/>
              <a:gd name="connsiteX180" fmla="*/ 2152836 w 12192000"/>
              <a:gd name="connsiteY180" fmla="*/ 2010048 h 2237474"/>
              <a:gd name="connsiteX181" fmla="*/ 2117102 w 12192000"/>
              <a:gd name="connsiteY181" fmla="*/ 2023004 h 2237474"/>
              <a:gd name="connsiteX182" fmla="*/ 2111935 w 12192000"/>
              <a:gd name="connsiteY182" fmla="*/ 2023163 h 2237474"/>
              <a:gd name="connsiteX183" fmla="*/ 2089991 w 12192000"/>
              <a:gd name="connsiteY183" fmla="*/ 2034193 h 2237474"/>
              <a:gd name="connsiteX184" fmla="*/ 2058061 w 12192000"/>
              <a:gd name="connsiteY184" fmla="*/ 2047942 h 2237474"/>
              <a:gd name="connsiteX185" fmla="*/ 2055737 w 12192000"/>
              <a:gd name="connsiteY185" fmla="*/ 2047704 h 2237474"/>
              <a:gd name="connsiteX186" fmla="*/ 2042244 w 12192000"/>
              <a:gd name="connsiteY186" fmla="*/ 2055560 h 2237474"/>
              <a:gd name="connsiteX187" fmla="*/ 1976224 w 12192000"/>
              <a:gd name="connsiteY187" fmla="*/ 2074257 h 2237474"/>
              <a:gd name="connsiteX188" fmla="*/ 1877728 w 12192000"/>
              <a:gd name="connsiteY188" fmla="*/ 2101004 h 2237474"/>
              <a:gd name="connsiteX189" fmla="*/ 1759056 w 12192000"/>
              <a:gd name="connsiteY189" fmla="*/ 2125608 h 2237474"/>
              <a:gd name="connsiteX190" fmla="*/ 1637948 w 12192000"/>
              <a:gd name="connsiteY190" fmla="*/ 2172597 h 2237474"/>
              <a:gd name="connsiteX191" fmla="*/ 1434549 w 12192000"/>
              <a:gd name="connsiteY191" fmla="*/ 2234522 h 2237474"/>
              <a:gd name="connsiteX192" fmla="*/ 1398481 w 12192000"/>
              <a:gd name="connsiteY192" fmla="*/ 2237074 h 2237474"/>
              <a:gd name="connsiteX193" fmla="*/ 1398407 w 12192000"/>
              <a:gd name="connsiteY193" fmla="*/ 2237095 h 2237474"/>
              <a:gd name="connsiteX194" fmla="*/ 1370962 w 12192000"/>
              <a:gd name="connsiteY194" fmla="*/ 2237474 h 2237474"/>
              <a:gd name="connsiteX195" fmla="*/ 1356367 w 12192000"/>
              <a:gd name="connsiteY195" fmla="*/ 2235089 h 2237474"/>
              <a:gd name="connsiteX196" fmla="*/ 1324828 w 12192000"/>
              <a:gd name="connsiteY196" fmla="*/ 2231968 h 2237474"/>
              <a:gd name="connsiteX197" fmla="*/ 1297744 w 12192000"/>
              <a:gd name="connsiteY197" fmla="*/ 2235849 h 2237474"/>
              <a:gd name="connsiteX198" fmla="*/ 1286236 w 12192000"/>
              <a:gd name="connsiteY198" fmla="*/ 2233135 h 2237474"/>
              <a:gd name="connsiteX199" fmla="*/ 1283504 w 12192000"/>
              <a:gd name="connsiteY199" fmla="*/ 2233797 h 2237474"/>
              <a:gd name="connsiteX200" fmla="*/ 1279765 w 12192000"/>
              <a:gd name="connsiteY200" fmla="*/ 2229639 h 2237474"/>
              <a:gd name="connsiteX201" fmla="*/ 1195347 w 12192000"/>
              <a:gd name="connsiteY201" fmla="*/ 2212354 h 2237474"/>
              <a:gd name="connsiteX202" fmla="*/ 970251 w 12192000"/>
              <a:gd name="connsiteY202" fmla="*/ 2221029 h 2237474"/>
              <a:gd name="connsiteX203" fmla="*/ 812914 w 12192000"/>
              <a:gd name="connsiteY203" fmla="*/ 2202752 h 2237474"/>
              <a:gd name="connsiteX204" fmla="*/ 800195 w 12192000"/>
              <a:gd name="connsiteY204" fmla="*/ 2209407 h 2237474"/>
              <a:gd name="connsiteX205" fmla="*/ 784978 w 12192000"/>
              <a:gd name="connsiteY205" fmla="*/ 2212360 h 2237474"/>
              <a:gd name="connsiteX206" fmla="*/ 681987 w 12192000"/>
              <a:gd name="connsiteY206" fmla="*/ 2216757 h 2237474"/>
              <a:gd name="connsiteX207" fmla="*/ 669923 w 12192000"/>
              <a:gd name="connsiteY207" fmla="*/ 2211682 h 2237474"/>
              <a:gd name="connsiteX208" fmla="*/ 648680 w 12192000"/>
              <a:gd name="connsiteY208" fmla="*/ 2206229 h 2237474"/>
              <a:gd name="connsiteX209" fmla="*/ 597225 w 12192000"/>
              <a:gd name="connsiteY209" fmla="*/ 2180999 h 2237474"/>
              <a:gd name="connsiteX210" fmla="*/ 558449 w 12192000"/>
              <a:gd name="connsiteY210" fmla="*/ 2182346 h 2237474"/>
              <a:gd name="connsiteX211" fmla="*/ 550517 w 12192000"/>
              <a:gd name="connsiteY211" fmla="*/ 2182060 h 2237474"/>
              <a:gd name="connsiteX212" fmla="*/ 550309 w 12192000"/>
              <a:gd name="connsiteY212" fmla="*/ 2181825 h 2237474"/>
              <a:gd name="connsiteX213" fmla="*/ 541836 w 12192000"/>
              <a:gd name="connsiteY213" fmla="*/ 2181063 h 2237474"/>
              <a:gd name="connsiteX214" fmla="*/ 536057 w 12192000"/>
              <a:gd name="connsiteY214" fmla="*/ 2181537 h 2237474"/>
              <a:gd name="connsiteX215" fmla="*/ 520671 w 12192000"/>
              <a:gd name="connsiteY215" fmla="*/ 2180980 h 2237474"/>
              <a:gd name="connsiteX216" fmla="*/ 515024 w 12192000"/>
              <a:gd name="connsiteY216" fmla="*/ 2179258 h 2237474"/>
              <a:gd name="connsiteX217" fmla="*/ 512278 w 12192000"/>
              <a:gd name="connsiteY217" fmla="*/ 2176369 h 2237474"/>
              <a:gd name="connsiteX218" fmla="*/ 480419 w 12192000"/>
              <a:gd name="connsiteY218" fmla="*/ 2167807 h 2237474"/>
              <a:gd name="connsiteX219" fmla="*/ 413835 w 12192000"/>
              <a:gd name="connsiteY219" fmla="*/ 2156783 h 2237474"/>
              <a:gd name="connsiteX220" fmla="*/ 376513 w 12192000"/>
              <a:gd name="connsiteY220" fmla="*/ 2154014 h 2237474"/>
              <a:gd name="connsiteX221" fmla="*/ 273386 w 12192000"/>
              <a:gd name="connsiteY221" fmla="*/ 2142551 h 2237474"/>
              <a:gd name="connsiteX222" fmla="*/ 169207 w 12192000"/>
              <a:gd name="connsiteY222" fmla="*/ 2128100 h 2237474"/>
              <a:gd name="connsiteX223" fmla="*/ 93149 w 12192000"/>
              <a:gd name="connsiteY223" fmla="*/ 2105324 h 2237474"/>
              <a:gd name="connsiteX224" fmla="*/ 88109 w 12192000"/>
              <a:gd name="connsiteY224" fmla="*/ 2106704 h 2237474"/>
              <a:gd name="connsiteX225" fmla="*/ 80022 w 12192000"/>
              <a:gd name="connsiteY225" fmla="*/ 2107254 h 2237474"/>
              <a:gd name="connsiteX226" fmla="*/ 79717 w 12192000"/>
              <a:gd name="connsiteY226" fmla="*/ 2107046 h 2237474"/>
              <a:gd name="connsiteX227" fmla="*/ 72352 w 12192000"/>
              <a:gd name="connsiteY227" fmla="*/ 2107991 h 2237474"/>
              <a:gd name="connsiteX228" fmla="*/ 37645 w 12192000"/>
              <a:gd name="connsiteY228" fmla="*/ 2115401 h 2237474"/>
              <a:gd name="connsiteX229" fmla="*/ 4572 w 12192000"/>
              <a:gd name="connsiteY229" fmla="*/ 2111091 h 2237474"/>
              <a:gd name="connsiteX230" fmla="*/ 0 w 12192000"/>
              <a:gd name="connsiteY230" fmla="*/ 2110468 h 2237474"/>
              <a:gd name="connsiteX231" fmla="*/ 0 w 12192000"/>
              <a:gd name="connsiteY23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15461 w 12192000"/>
              <a:gd name="connsiteY67" fmla="*/ 1342919 h 2237474"/>
              <a:gd name="connsiteX68" fmla="*/ 7902328 w 12192000"/>
              <a:gd name="connsiteY68" fmla="*/ 1345865 h 2237474"/>
              <a:gd name="connsiteX69" fmla="*/ 7898322 w 12192000"/>
              <a:gd name="connsiteY69" fmla="*/ 1345689 h 2237474"/>
              <a:gd name="connsiteX70" fmla="*/ 7875879 w 12192000"/>
              <a:gd name="connsiteY70" fmla="*/ 1345646 h 2237474"/>
              <a:gd name="connsiteX71" fmla="*/ 7840612 w 12192000"/>
              <a:gd name="connsiteY71" fmla="*/ 1369373 h 2237474"/>
              <a:gd name="connsiteX72" fmla="*/ 7786819 w 12192000"/>
              <a:gd name="connsiteY72" fmla="*/ 1378970 h 2237474"/>
              <a:gd name="connsiteX73" fmla="*/ 7548172 w 12192000"/>
              <a:gd name="connsiteY73" fmla="*/ 1417460 h 2237474"/>
              <a:gd name="connsiteX74" fmla="*/ 7483437 w 12192000"/>
              <a:gd name="connsiteY74" fmla="*/ 1478152 h 2237474"/>
              <a:gd name="connsiteX75" fmla="*/ 7377870 w 12192000"/>
              <a:gd name="connsiteY75" fmla="*/ 1523319 h 2237474"/>
              <a:gd name="connsiteX76" fmla="*/ 7230737 w 12192000"/>
              <a:gd name="connsiteY76" fmla="*/ 1562633 h 2237474"/>
              <a:gd name="connsiteX77" fmla="*/ 7224458 w 12192000"/>
              <a:gd name="connsiteY77" fmla="*/ 1573008 h 2237474"/>
              <a:gd name="connsiteX78" fmla="*/ 7213486 w 12192000"/>
              <a:gd name="connsiteY78" fmla="*/ 1580987 h 2237474"/>
              <a:gd name="connsiteX79" fmla="*/ 7210972 w 12192000"/>
              <a:gd name="connsiteY79" fmla="*/ 1580856 h 2237474"/>
              <a:gd name="connsiteX80" fmla="*/ 7183121 w 12192000"/>
              <a:gd name="connsiteY80" fmla="*/ 1595162 h 2237474"/>
              <a:gd name="connsiteX81" fmla="*/ 7164601 w 12192000"/>
              <a:gd name="connsiteY81" fmla="*/ 1606490 h 2237474"/>
              <a:gd name="connsiteX82" fmla="*/ 7159286 w 12192000"/>
              <a:gd name="connsiteY82" fmla="*/ 1606850 h 2237474"/>
              <a:gd name="connsiteX83" fmla="*/ 7114651 w 12192000"/>
              <a:gd name="connsiteY83" fmla="*/ 1620959 h 2237474"/>
              <a:gd name="connsiteX84" fmla="*/ 7092727 w 12192000"/>
              <a:gd name="connsiteY84" fmla="*/ 1623628 h 2237474"/>
              <a:gd name="connsiteX85" fmla="*/ 7031309 w 12192000"/>
              <a:gd name="connsiteY85" fmla="*/ 1619451 h 2237474"/>
              <a:gd name="connsiteX86" fmla="*/ 6999084 w 12192000"/>
              <a:gd name="connsiteY86" fmla="*/ 1634317 h 2237474"/>
              <a:gd name="connsiteX87" fmla="*/ 6992107 w 12192000"/>
              <a:gd name="connsiteY87" fmla="*/ 1636860 h 2237474"/>
              <a:gd name="connsiteX88" fmla="*/ 6991765 w 12192000"/>
              <a:gd name="connsiteY88" fmla="*/ 1636725 h 2237474"/>
              <a:gd name="connsiteX89" fmla="*/ 6983996 w 12192000"/>
              <a:gd name="connsiteY89" fmla="*/ 1639040 h 2237474"/>
              <a:gd name="connsiteX90" fmla="*/ 6979383 w 12192000"/>
              <a:gd name="connsiteY90" fmla="*/ 1641496 h 2237474"/>
              <a:gd name="connsiteX91" fmla="*/ 6900177 w 12192000"/>
              <a:gd name="connsiteY91" fmla="*/ 1636016 h 2237474"/>
              <a:gd name="connsiteX92" fmla="*/ 6795372 w 12192000"/>
              <a:gd name="connsiteY92" fmla="*/ 1644845 h 2237474"/>
              <a:gd name="connsiteX93" fmla="*/ 6692251 w 12192000"/>
              <a:gd name="connsiteY93" fmla="*/ 1656357 h 2237474"/>
              <a:gd name="connsiteX94" fmla="*/ 6655235 w 12192000"/>
              <a:gd name="connsiteY94" fmla="*/ 1661869 h 2237474"/>
              <a:gd name="connsiteX95" fmla="*/ 6587857 w 12192000"/>
              <a:gd name="connsiteY95" fmla="*/ 1665769 h 2237474"/>
              <a:gd name="connsiteX96" fmla="*/ 6554894 w 12192000"/>
              <a:gd name="connsiteY96" fmla="*/ 1664428 h 2237474"/>
              <a:gd name="connsiteX97" fmla="*/ 6516595 w 12192000"/>
              <a:gd name="connsiteY97" fmla="*/ 1667475 h 2237474"/>
              <a:gd name="connsiteX98" fmla="*/ 6508541 w 12192000"/>
              <a:gd name="connsiteY98" fmla="*/ 1668757 h 2237474"/>
              <a:gd name="connsiteX99" fmla="*/ 6471012 w 12192000"/>
              <a:gd name="connsiteY99" fmla="*/ 1678604 h 2237474"/>
              <a:gd name="connsiteX100" fmla="*/ 6415265 w 12192000"/>
              <a:gd name="connsiteY100" fmla="*/ 1665317 h 2237474"/>
              <a:gd name="connsiteX101" fmla="*/ 6364035 w 12192000"/>
              <a:gd name="connsiteY101" fmla="*/ 1667683 h 2237474"/>
              <a:gd name="connsiteX102" fmla="*/ 6280959 w 12192000"/>
              <a:gd name="connsiteY102" fmla="*/ 1689329 h 2237474"/>
              <a:gd name="connsiteX103" fmla="*/ 6243319 w 12192000"/>
              <a:gd name="connsiteY103" fmla="*/ 1695560 h 2237474"/>
              <a:gd name="connsiteX104" fmla="*/ 6098321 w 12192000"/>
              <a:gd name="connsiteY104" fmla="*/ 1721646 h 2237474"/>
              <a:gd name="connsiteX105" fmla="*/ 5880652 w 12192000"/>
              <a:gd name="connsiteY105" fmla="*/ 1779643 h 2237474"/>
              <a:gd name="connsiteX106" fmla="*/ 5785959 w 12192000"/>
              <a:gd name="connsiteY106" fmla="*/ 1775307 h 2237474"/>
              <a:gd name="connsiteX107" fmla="*/ 5643534 w 12192000"/>
              <a:gd name="connsiteY107" fmla="*/ 1802919 h 2237474"/>
              <a:gd name="connsiteX108" fmla="*/ 5518799 w 12192000"/>
              <a:gd name="connsiteY108" fmla="*/ 1818312 h 2237474"/>
              <a:gd name="connsiteX109" fmla="*/ 5505014 w 12192000"/>
              <a:gd name="connsiteY109" fmla="*/ 1819259 h 2237474"/>
              <a:gd name="connsiteX110" fmla="*/ 5453307 w 12192000"/>
              <a:gd name="connsiteY110" fmla="*/ 1815450 h 2237474"/>
              <a:gd name="connsiteX111" fmla="*/ 5364192 w 12192000"/>
              <a:gd name="connsiteY111" fmla="*/ 1826074 h 2237474"/>
              <a:gd name="connsiteX112" fmla="*/ 5350380 w 12192000"/>
              <a:gd name="connsiteY112" fmla="*/ 1830891 h 2237474"/>
              <a:gd name="connsiteX113" fmla="*/ 5259633 w 12192000"/>
              <a:gd name="connsiteY113" fmla="*/ 1837160 h 2237474"/>
              <a:gd name="connsiteX114" fmla="*/ 5197513 w 12192000"/>
              <a:gd name="connsiteY114" fmla="*/ 1844718 h 2237474"/>
              <a:gd name="connsiteX115" fmla="*/ 5184170 w 12192000"/>
              <a:gd name="connsiteY115" fmla="*/ 1849402 h 2237474"/>
              <a:gd name="connsiteX116" fmla="*/ 5168852 w 12192000"/>
              <a:gd name="connsiteY116" fmla="*/ 1844846 h 2237474"/>
              <a:gd name="connsiteX117" fmla="*/ 5164370 w 12192000"/>
              <a:gd name="connsiteY117" fmla="*/ 1840597 h 2237474"/>
              <a:gd name="connsiteX118" fmla="*/ 5114927 w 12192000"/>
              <a:gd name="connsiteY118" fmla="*/ 1847827 h 2237474"/>
              <a:gd name="connsiteX119" fmla="*/ 5108970 w 12192000"/>
              <a:gd name="connsiteY119" fmla="*/ 1847935 h 2237474"/>
              <a:gd name="connsiteX120" fmla="*/ 5067961 w 12192000"/>
              <a:gd name="connsiteY120" fmla="*/ 1845917 h 2237474"/>
              <a:gd name="connsiteX121" fmla="*/ 5007075 w 12192000"/>
              <a:gd name="connsiteY121" fmla="*/ 1838626 h 2237474"/>
              <a:gd name="connsiteX122" fmla="*/ 4944087 w 12192000"/>
              <a:gd name="connsiteY122" fmla="*/ 1823332 h 2237474"/>
              <a:gd name="connsiteX123" fmla="*/ 4907662 w 12192000"/>
              <a:gd name="connsiteY123" fmla="*/ 1816900 h 2237474"/>
              <a:gd name="connsiteX124" fmla="*/ 4882386 w 12192000"/>
              <a:gd name="connsiteY124" fmla="*/ 1809844 h 2237474"/>
              <a:gd name="connsiteX125" fmla="*/ 4811440 w 12192000"/>
              <a:gd name="connsiteY125" fmla="*/ 1804655 h 2237474"/>
              <a:gd name="connsiteX126" fmla="*/ 4691075 w 12192000"/>
              <a:gd name="connsiteY126" fmla="*/ 1801389 h 2237474"/>
              <a:gd name="connsiteX127" fmla="*/ 4611738 w 12192000"/>
              <a:gd name="connsiteY127" fmla="*/ 1776964 h 2237474"/>
              <a:gd name="connsiteX128" fmla="*/ 4560070 w 12192000"/>
              <a:gd name="connsiteY128" fmla="*/ 1785640 h 2237474"/>
              <a:gd name="connsiteX129" fmla="*/ 4536503 w 12192000"/>
              <a:gd name="connsiteY129" fmla="*/ 1785334 h 2237474"/>
              <a:gd name="connsiteX130" fmla="*/ 4513724 w 12192000"/>
              <a:gd name="connsiteY130" fmla="*/ 1791996 h 2237474"/>
              <a:gd name="connsiteX131" fmla="*/ 4459810 w 12192000"/>
              <a:gd name="connsiteY131" fmla="*/ 1797886 h 2237474"/>
              <a:gd name="connsiteX132" fmla="*/ 4379064 w 12192000"/>
              <a:gd name="connsiteY132" fmla="*/ 1817177 h 2237474"/>
              <a:gd name="connsiteX133" fmla="*/ 4319209 w 12192000"/>
              <a:gd name="connsiteY133" fmla="*/ 1834833 h 2237474"/>
              <a:gd name="connsiteX134" fmla="*/ 4290981 w 12192000"/>
              <a:gd name="connsiteY134" fmla="*/ 1839677 h 2237474"/>
              <a:gd name="connsiteX135" fmla="*/ 4285792 w 12192000"/>
              <a:gd name="connsiteY135" fmla="*/ 1836231 h 2237474"/>
              <a:gd name="connsiteX136" fmla="*/ 4238372 w 12192000"/>
              <a:gd name="connsiteY136" fmla="*/ 1851480 h 2237474"/>
              <a:gd name="connsiteX137" fmla="*/ 4232517 w 12192000"/>
              <a:gd name="connsiteY137" fmla="*/ 1852567 h 2237474"/>
              <a:gd name="connsiteX138" fmla="*/ 4191732 w 12192000"/>
              <a:gd name="connsiteY138" fmla="*/ 1857328 h 2237474"/>
              <a:gd name="connsiteX139" fmla="*/ 4065532 w 12192000"/>
              <a:gd name="connsiteY139" fmla="*/ 1855477 h 2237474"/>
              <a:gd name="connsiteX140" fmla="*/ 4028460 w 12192000"/>
              <a:gd name="connsiteY140" fmla="*/ 1855137 h 2237474"/>
              <a:gd name="connsiteX141" fmla="*/ 4002267 w 12192000"/>
              <a:gd name="connsiteY141" fmla="*/ 1852352 h 2237474"/>
              <a:gd name="connsiteX142" fmla="*/ 3931396 w 12192000"/>
              <a:gd name="connsiteY142" fmla="*/ 1858915 h 2237474"/>
              <a:gd name="connsiteX143" fmla="*/ 3812162 w 12192000"/>
              <a:gd name="connsiteY143" fmla="*/ 1875501 h 2237474"/>
              <a:gd name="connsiteX144" fmla="*/ 3729530 w 12192000"/>
              <a:gd name="connsiteY144" fmla="*/ 1864513 h 2237474"/>
              <a:gd name="connsiteX145" fmla="*/ 3680177 w 12192000"/>
              <a:gd name="connsiteY145" fmla="*/ 1881552 h 2237474"/>
              <a:gd name="connsiteX146" fmla="*/ 3567259 w 12192000"/>
              <a:gd name="connsiteY146" fmla="*/ 1893482 h 2237474"/>
              <a:gd name="connsiteX147" fmla="*/ 3405770 w 12192000"/>
              <a:gd name="connsiteY147" fmla="*/ 1904591 h 2237474"/>
              <a:gd name="connsiteX148" fmla="*/ 3280097 w 12192000"/>
              <a:gd name="connsiteY148" fmla="*/ 1919610 h 2237474"/>
              <a:gd name="connsiteX149" fmla="*/ 3123424 w 12192000"/>
              <a:gd name="connsiteY149" fmla="*/ 1952930 h 2237474"/>
              <a:gd name="connsiteX150" fmla="*/ 3009910 w 12192000"/>
              <a:gd name="connsiteY150" fmla="*/ 1957866 h 2237474"/>
              <a:gd name="connsiteX151" fmla="*/ 2995934 w 12192000"/>
              <a:gd name="connsiteY151" fmla="*/ 1967085 h 2237474"/>
              <a:gd name="connsiteX152" fmla="*/ 2980071 w 12192000"/>
              <a:gd name="connsiteY152" fmla="*/ 1972988 h 2237474"/>
              <a:gd name="connsiteX153" fmla="*/ 2978094 w 12192000"/>
              <a:gd name="connsiteY153" fmla="*/ 1972369 h 2237474"/>
              <a:gd name="connsiteX154" fmla="*/ 2942858 w 12192000"/>
              <a:gd name="connsiteY154" fmla="*/ 1981367 h 2237474"/>
              <a:gd name="connsiteX155" fmla="*/ 2875436 w 12192000"/>
              <a:gd name="connsiteY155" fmla="*/ 1996977 h 2237474"/>
              <a:gd name="connsiteX156" fmla="*/ 2874892 w 12192000"/>
              <a:gd name="connsiteY156" fmla="*/ 1996085 h 2237474"/>
              <a:gd name="connsiteX157" fmla="*/ 2864145 w 12192000"/>
              <a:gd name="connsiteY157" fmla="*/ 1994061 h 2237474"/>
              <a:gd name="connsiteX158" fmla="*/ 2843662 w 12192000"/>
              <a:gd name="connsiteY158" fmla="*/ 1992498 h 2237474"/>
              <a:gd name="connsiteX159" fmla="*/ 2796128 w 12192000"/>
              <a:gd name="connsiteY159" fmla="*/ 1976403 h 2237474"/>
              <a:gd name="connsiteX160" fmla="*/ 2756784 w 12192000"/>
              <a:gd name="connsiteY160" fmla="*/ 1985116 h 2237474"/>
              <a:gd name="connsiteX161" fmla="*/ 2748833 w 12192000"/>
              <a:gd name="connsiteY161" fmla="*/ 1986323 h 2237474"/>
              <a:gd name="connsiteX162" fmla="*/ 2748661 w 12192000"/>
              <a:gd name="connsiteY162" fmla="*/ 1986122 h 2237474"/>
              <a:gd name="connsiteX163" fmla="*/ 2740251 w 12192000"/>
              <a:gd name="connsiteY163" fmla="*/ 1986946 h 2237474"/>
              <a:gd name="connsiteX164" fmla="*/ 2718916 w 12192000"/>
              <a:gd name="connsiteY164" fmla="*/ 1990867 h 2237474"/>
              <a:gd name="connsiteX165" fmla="*/ 2713522 w 12192000"/>
              <a:gd name="connsiteY165" fmla="*/ 1990173 h 2237474"/>
              <a:gd name="connsiteX166" fmla="*/ 2680597 w 12192000"/>
              <a:gd name="connsiteY166" fmla="*/ 1984996 h 2237474"/>
              <a:gd name="connsiteX167" fmla="*/ 2578178 w 12192000"/>
              <a:gd name="connsiteY167" fmla="*/ 1990531 h 2237474"/>
              <a:gd name="connsiteX168" fmla="*/ 2476147 w 12192000"/>
              <a:gd name="connsiteY168" fmla="*/ 1998305 h 2237474"/>
              <a:gd name="connsiteX169" fmla="*/ 2373568 w 12192000"/>
              <a:gd name="connsiteY169" fmla="*/ 2003219 h 2237474"/>
              <a:gd name="connsiteX170" fmla="*/ 2321399 w 12192000"/>
              <a:gd name="connsiteY170" fmla="*/ 1989467 h 2237474"/>
              <a:gd name="connsiteX171" fmla="*/ 2315525 w 12192000"/>
              <a:gd name="connsiteY171" fmla="*/ 1989708 h 2237474"/>
              <a:gd name="connsiteX172" fmla="*/ 2300792 w 12192000"/>
              <a:gd name="connsiteY172" fmla="*/ 1994290 h 2237474"/>
              <a:gd name="connsiteX173" fmla="*/ 2295469 w 12192000"/>
              <a:gd name="connsiteY173" fmla="*/ 1996659 h 2237474"/>
              <a:gd name="connsiteX174" fmla="*/ 2287219 w 12192000"/>
              <a:gd name="connsiteY174" fmla="*/ 1998750 h 2237474"/>
              <a:gd name="connsiteX175" fmla="*/ 2286948 w 12192000"/>
              <a:gd name="connsiteY175" fmla="*/ 1998596 h 2237474"/>
              <a:gd name="connsiteX176" fmla="*/ 2243069 w 12192000"/>
              <a:gd name="connsiteY176" fmla="*/ 2015111 h 2237474"/>
              <a:gd name="connsiteX177" fmla="*/ 2186609 w 12192000"/>
              <a:gd name="connsiteY177" fmla="*/ 2008263 h 2237474"/>
              <a:gd name="connsiteX178" fmla="*/ 2164831 w 12192000"/>
              <a:gd name="connsiteY178" fmla="*/ 2010143 h 2237474"/>
              <a:gd name="connsiteX179" fmla="*/ 2152836 w 12192000"/>
              <a:gd name="connsiteY179" fmla="*/ 2010048 h 2237474"/>
              <a:gd name="connsiteX180" fmla="*/ 2117102 w 12192000"/>
              <a:gd name="connsiteY180" fmla="*/ 2023004 h 2237474"/>
              <a:gd name="connsiteX181" fmla="*/ 2111935 w 12192000"/>
              <a:gd name="connsiteY181" fmla="*/ 2023163 h 2237474"/>
              <a:gd name="connsiteX182" fmla="*/ 2089991 w 12192000"/>
              <a:gd name="connsiteY182" fmla="*/ 2034193 h 2237474"/>
              <a:gd name="connsiteX183" fmla="*/ 2058061 w 12192000"/>
              <a:gd name="connsiteY183" fmla="*/ 2047942 h 2237474"/>
              <a:gd name="connsiteX184" fmla="*/ 2055737 w 12192000"/>
              <a:gd name="connsiteY184" fmla="*/ 2047704 h 2237474"/>
              <a:gd name="connsiteX185" fmla="*/ 2042244 w 12192000"/>
              <a:gd name="connsiteY185" fmla="*/ 2055560 h 2237474"/>
              <a:gd name="connsiteX186" fmla="*/ 1976224 w 12192000"/>
              <a:gd name="connsiteY186" fmla="*/ 2074257 h 2237474"/>
              <a:gd name="connsiteX187" fmla="*/ 1877728 w 12192000"/>
              <a:gd name="connsiteY187" fmla="*/ 2101004 h 2237474"/>
              <a:gd name="connsiteX188" fmla="*/ 1759056 w 12192000"/>
              <a:gd name="connsiteY188" fmla="*/ 2125608 h 2237474"/>
              <a:gd name="connsiteX189" fmla="*/ 1637948 w 12192000"/>
              <a:gd name="connsiteY189" fmla="*/ 2172597 h 2237474"/>
              <a:gd name="connsiteX190" fmla="*/ 1434549 w 12192000"/>
              <a:gd name="connsiteY190" fmla="*/ 2234522 h 2237474"/>
              <a:gd name="connsiteX191" fmla="*/ 1398481 w 12192000"/>
              <a:gd name="connsiteY191" fmla="*/ 2237074 h 2237474"/>
              <a:gd name="connsiteX192" fmla="*/ 1398407 w 12192000"/>
              <a:gd name="connsiteY192" fmla="*/ 2237095 h 2237474"/>
              <a:gd name="connsiteX193" fmla="*/ 1370962 w 12192000"/>
              <a:gd name="connsiteY193" fmla="*/ 2237474 h 2237474"/>
              <a:gd name="connsiteX194" fmla="*/ 1356367 w 12192000"/>
              <a:gd name="connsiteY194" fmla="*/ 2235089 h 2237474"/>
              <a:gd name="connsiteX195" fmla="*/ 1324828 w 12192000"/>
              <a:gd name="connsiteY195" fmla="*/ 2231968 h 2237474"/>
              <a:gd name="connsiteX196" fmla="*/ 1297744 w 12192000"/>
              <a:gd name="connsiteY196" fmla="*/ 2235849 h 2237474"/>
              <a:gd name="connsiteX197" fmla="*/ 1286236 w 12192000"/>
              <a:gd name="connsiteY197" fmla="*/ 2233135 h 2237474"/>
              <a:gd name="connsiteX198" fmla="*/ 1283504 w 12192000"/>
              <a:gd name="connsiteY198" fmla="*/ 2233797 h 2237474"/>
              <a:gd name="connsiteX199" fmla="*/ 1279765 w 12192000"/>
              <a:gd name="connsiteY199" fmla="*/ 2229639 h 2237474"/>
              <a:gd name="connsiteX200" fmla="*/ 1195347 w 12192000"/>
              <a:gd name="connsiteY200" fmla="*/ 2212354 h 2237474"/>
              <a:gd name="connsiteX201" fmla="*/ 970251 w 12192000"/>
              <a:gd name="connsiteY201" fmla="*/ 2221029 h 2237474"/>
              <a:gd name="connsiteX202" fmla="*/ 812914 w 12192000"/>
              <a:gd name="connsiteY202" fmla="*/ 2202752 h 2237474"/>
              <a:gd name="connsiteX203" fmla="*/ 800195 w 12192000"/>
              <a:gd name="connsiteY203" fmla="*/ 2209407 h 2237474"/>
              <a:gd name="connsiteX204" fmla="*/ 784978 w 12192000"/>
              <a:gd name="connsiteY204" fmla="*/ 2212360 h 2237474"/>
              <a:gd name="connsiteX205" fmla="*/ 681987 w 12192000"/>
              <a:gd name="connsiteY205" fmla="*/ 2216757 h 2237474"/>
              <a:gd name="connsiteX206" fmla="*/ 669923 w 12192000"/>
              <a:gd name="connsiteY206" fmla="*/ 2211682 h 2237474"/>
              <a:gd name="connsiteX207" fmla="*/ 648680 w 12192000"/>
              <a:gd name="connsiteY207" fmla="*/ 2206229 h 2237474"/>
              <a:gd name="connsiteX208" fmla="*/ 597225 w 12192000"/>
              <a:gd name="connsiteY208" fmla="*/ 2180999 h 2237474"/>
              <a:gd name="connsiteX209" fmla="*/ 558449 w 12192000"/>
              <a:gd name="connsiteY209" fmla="*/ 2182346 h 2237474"/>
              <a:gd name="connsiteX210" fmla="*/ 550517 w 12192000"/>
              <a:gd name="connsiteY210" fmla="*/ 2182060 h 2237474"/>
              <a:gd name="connsiteX211" fmla="*/ 550309 w 12192000"/>
              <a:gd name="connsiteY211" fmla="*/ 2181825 h 2237474"/>
              <a:gd name="connsiteX212" fmla="*/ 541836 w 12192000"/>
              <a:gd name="connsiteY212" fmla="*/ 2181063 h 2237474"/>
              <a:gd name="connsiteX213" fmla="*/ 536057 w 12192000"/>
              <a:gd name="connsiteY213" fmla="*/ 2181537 h 2237474"/>
              <a:gd name="connsiteX214" fmla="*/ 520671 w 12192000"/>
              <a:gd name="connsiteY214" fmla="*/ 2180980 h 2237474"/>
              <a:gd name="connsiteX215" fmla="*/ 515024 w 12192000"/>
              <a:gd name="connsiteY215" fmla="*/ 2179258 h 2237474"/>
              <a:gd name="connsiteX216" fmla="*/ 512278 w 12192000"/>
              <a:gd name="connsiteY216" fmla="*/ 2176369 h 2237474"/>
              <a:gd name="connsiteX217" fmla="*/ 480419 w 12192000"/>
              <a:gd name="connsiteY217" fmla="*/ 2167807 h 2237474"/>
              <a:gd name="connsiteX218" fmla="*/ 413835 w 12192000"/>
              <a:gd name="connsiteY218" fmla="*/ 2156783 h 2237474"/>
              <a:gd name="connsiteX219" fmla="*/ 376513 w 12192000"/>
              <a:gd name="connsiteY219" fmla="*/ 2154014 h 2237474"/>
              <a:gd name="connsiteX220" fmla="*/ 273386 w 12192000"/>
              <a:gd name="connsiteY220" fmla="*/ 2142551 h 2237474"/>
              <a:gd name="connsiteX221" fmla="*/ 169207 w 12192000"/>
              <a:gd name="connsiteY221" fmla="*/ 2128100 h 2237474"/>
              <a:gd name="connsiteX222" fmla="*/ 93149 w 12192000"/>
              <a:gd name="connsiteY222" fmla="*/ 2105324 h 2237474"/>
              <a:gd name="connsiteX223" fmla="*/ 88109 w 12192000"/>
              <a:gd name="connsiteY223" fmla="*/ 2106704 h 2237474"/>
              <a:gd name="connsiteX224" fmla="*/ 80022 w 12192000"/>
              <a:gd name="connsiteY224" fmla="*/ 2107254 h 2237474"/>
              <a:gd name="connsiteX225" fmla="*/ 79717 w 12192000"/>
              <a:gd name="connsiteY225" fmla="*/ 2107046 h 2237474"/>
              <a:gd name="connsiteX226" fmla="*/ 72352 w 12192000"/>
              <a:gd name="connsiteY226" fmla="*/ 2107991 h 2237474"/>
              <a:gd name="connsiteX227" fmla="*/ 37645 w 12192000"/>
              <a:gd name="connsiteY227" fmla="*/ 2115401 h 2237474"/>
              <a:gd name="connsiteX228" fmla="*/ 4572 w 12192000"/>
              <a:gd name="connsiteY228" fmla="*/ 2111091 h 2237474"/>
              <a:gd name="connsiteX229" fmla="*/ 0 w 12192000"/>
              <a:gd name="connsiteY229" fmla="*/ 2110468 h 2237474"/>
              <a:gd name="connsiteX230" fmla="*/ 0 w 12192000"/>
              <a:gd name="connsiteY23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22771 w 12192000"/>
              <a:gd name="connsiteY66" fmla="*/ 1346645 h 2237474"/>
              <a:gd name="connsiteX67" fmla="*/ 7902328 w 12192000"/>
              <a:gd name="connsiteY67" fmla="*/ 1345865 h 2237474"/>
              <a:gd name="connsiteX68" fmla="*/ 7898322 w 12192000"/>
              <a:gd name="connsiteY68" fmla="*/ 1345689 h 2237474"/>
              <a:gd name="connsiteX69" fmla="*/ 7875879 w 12192000"/>
              <a:gd name="connsiteY69" fmla="*/ 1345646 h 2237474"/>
              <a:gd name="connsiteX70" fmla="*/ 7840612 w 12192000"/>
              <a:gd name="connsiteY70" fmla="*/ 1369373 h 2237474"/>
              <a:gd name="connsiteX71" fmla="*/ 7786819 w 12192000"/>
              <a:gd name="connsiteY71" fmla="*/ 1378970 h 2237474"/>
              <a:gd name="connsiteX72" fmla="*/ 7548172 w 12192000"/>
              <a:gd name="connsiteY72" fmla="*/ 1417460 h 2237474"/>
              <a:gd name="connsiteX73" fmla="*/ 7483437 w 12192000"/>
              <a:gd name="connsiteY73" fmla="*/ 1478152 h 2237474"/>
              <a:gd name="connsiteX74" fmla="*/ 7377870 w 12192000"/>
              <a:gd name="connsiteY74" fmla="*/ 1523319 h 2237474"/>
              <a:gd name="connsiteX75" fmla="*/ 7230737 w 12192000"/>
              <a:gd name="connsiteY75" fmla="*/ 1562633 h 2237474"/>
              <a:gd name="connsiteX76" fmla="*/ 7224458 w 12192000"/>
              <a:gd name="connsiteY76" fmla="*/ 1573008 h 2237474"/>
              <a:gd name="connsiteX77" fmla="*/ 7213486 w 12192000"/>
              <a:gd name="connsiteY77" fmla="*/ 1580987 h 2237474"/>
              <a:gd name="connsiteX78" fmla="*/ 7210972 w 12192000"/>
              <a:gd name="connsiteY78" fmla="*/ 1580856 h 2237474"/>
              <a:gd name="connsiteX79" fmla="*/ 7183121 w 12192000"/>
              <a:gd name="connsiteY79" fmla="*/ 1595162 h 2237474"/>
              <a:gd name="connsiteX80" fmla="*/ 7164601 w 12192000"/>
              <a:gd name="connsiteY80" fmla="*/ 1606490 h 2237474"/>
              <a:gd name="connsiteX81" fmla="*/ 7159286 w 12192000"/>
              <a:gd name="connsiteY81" fmla="*/ 1606850 h 2237474"/>
              <a:gd name="connsiteX82" fmla="*/ 7114651 w 12192000"/>
              <a:gd name="connsiteY82" fmla="*/ 1620959 h 2237474"/>
              <a:gd name="connsiteX83" fmla="*/ 7092727 w 12192000"/>
              <a:gd name="connsiteY83" fmla="*/ 1623628 h 2237474"/>
              <a:gd name="connsiteX84" fmla="*/ 7031309 w 12192000"/>
              <a:gd name="connsiteY84" fmla="*/ 1619451 h 2237474"/>
              <a:gd name="connsiteX85" fmla="*/ 6999084 w 12192000"/>
              <a:gd name="connsiteY85" fmla="*/ 1634317 h 2237474"/>
              <a:gd name="connsiteX86" fmla="*/ 6992107 w 12192000"/>
              <a:gd name="connsiteY86" fmla="*/ 1636860 h 2237474"/>
              <a:gd name="connsiteX87" fmla="*/ 6991765 w 12192000"/>
              <a:gd name="connsiteY87" fmla="*/ 1636725 h 2237474"/>
              <a:gd name="connsiteX88" fmla="*/ 6983996 w 12192000"/>
              <a:gd name="connsiteY88" fmla="*/ 1639040 h 2237474"/>
              <a:gd name="connsiteX89" fmla="*/ 6979383 w 12192000"/>
              <a:gd name="connsiteY89" fmla="*/ 1641496 h 2237474"/>
              <a:gd name="connsiteX90" fmla="*/ 6900177 w 12192000"/>
              <a:gd name="connsiteY90" fmla="*/ 1636016 h 2237474"/>
              <a:gd name="connsiteX91" fmla="*/ 6795372 w 12192000"/>
              <a:gd name="connsiteY91" fmla="*/ 1644845 h 2237474"/>
              <a:gd name="connsiteX92" fmla="*/ 6692251 w 12192000"/>
              <a:gd name="connsiteY92" fmla="*/ 1656357 h 2237474"/>
              <a:gd name="connsiteX93" fmla="*/ 6655235 w 12192000"/>
              <a:gd name="connsiteY93" fmla="*/ 1661869 h 2237474"/>
              <a:gd name="connsiteX94" fmla="*/ 6587857 w 12192000"/>
              <a:gd name="connsiteY94" fmla="*/ 1665769 h 2237474"/>
              <a:gd name="connsiteX95" fmla="*/ 6554894 w 12192000"/>
              <a:gd name="connsiteY95" fmla="*/ 1664428 h 2237474"/>
              <a:gd name="connsiteX96" fmla="*/ 6516595 w 12192000"/>
              <a:gd name="connsiteY96" fmla="*/ 1667475 h 2237474"/>
              <a:gd name="connsiteX97" fmla="*/ 6508541 w 12192000"/>
              <a:gd name="connsiteY97" fmla="*/ 1668757 h 2237474"/>
              <a:gd name="connsiteX98" fmla="*/ 6471012 w 12192000"/>
              <a:gd name="connsiteY98" fmla="*/ 1678604 h 2237474"/>
              <a:gd name="connsiteX99" fmla="*/ 6415265 w 12192000"/>
              <a:gd name="connsiteY99" fmla="*/ 1665317 h 2237474"/>
              <a:gd name="connsiteX100" fmla="*/ 6364035 w 12192000"/>
              <a:gd name="connsiteY100" fmla="*/ 1667683 h 2237474"/>
              <a:gd name="connsiteX101" fmla="*/ 6280959 w 12192000"/>
              <a:gd name="connsiteY101" fmla="*/ 1689329 h 2237474"/>
              <a:gd name="connsiteX102" fmla="*/ 6243319 w 12192000"/>
              <a:gd name="connsiteY102" fmla="*/ 1695560 h 2237474"/>
              <a:gd name="connsiteX103" fmla="*/ 6098321 w 12192000"/>
              <a:gd name="connsiteY103" fmla="*/ 1721646 h 2237474"/>
              <a:gd name="connsiteX104" fmla="*/ 5880652 w 12192000"/>
              <a:gd name="connsiteY104" fmla="*/ 1779643 h 2237474"/>
              <a:gd name="connsiteX105" fmla="*/ 5785959 w 12192000"/>
              <a:gd name="connsiteY105" fmla="*/ 1775307 h 2237474"/>
              <a:gd name="connsiteX106" fmla="*/ 5643534 w 12192000"/>
              <a:gd name="connsiteY106" fmla="*/ 1802919 h 2237474"/>
              <a:gd name="connsiteX107" fmla="*/ 5518799 w 12192000"/>
              <a:gd name="connsiteY107" fmla="*/ 1818312 h 2237474"/>
              <a:gd name="connsiteX108" fmla="*/ 5505014 w 12192000"/>
              <a:gd name="connsiteY108" fmla="*/ 1819259 h 2237474"/>
              <a:gd name="connsiteX109" fmla="*/ 5453307 w 12192000"/>
              <a:gd name="connsiteY109" fmla="*/ 1815450 h 2237474"/>
              <a:gd name="connsiteX110" fmla="*/ 5364192 w 12192000"/>
              <a:gd name="connsiteY110" fmla="*/ 1826074 h 2237474"/>
              <a:gd name="connsiteX111" fmla="*/ 5350380 w 12192000"/>
              <a:gd name="connsiteY111" fmla="*/ 1830891 h 2237474"/>
              <a:gd name="connsiteX112" fmla="*/ 5259633 w 12192000"/>
              <a:gd name="connsiteY112" fmla="*/ 1837160 h 2237474"/>
              <a:gd name="connsiteX113" fmla="*/ 5197513 w 12192000"/>
              <a:gd name="connsiteY113" fmla="*/ 1844718 h 2237474"/>
              <a:gd name="connsiteX114" fmla="*/ 5184170 w 12192000"/>
              <a:gd name="connsiteY114" fmla="*/ 1849402 h 2237474"/>
              <a:gd name="connsiteX115" fmla="*/ 5168852 w 12192000"/>
              <a:gd name="connsiteY115" fmla="*/ 1844846 h 2237474"/>
              <a:gd name="connsiteX116" fmla="*/ 5164370 w 12192000"/>
              <a:gd name="connsiteY116" fmla="*/ 1840597 h 2237474"/>
              <a:gd name="connsiteX117" fmla="*/ 5114927 w 12192000"/>
              <a:gd name="connsiteY117" fmla="*/ 1847827 h 2237474"/>
              <a:gd name="connsiteX118" fmla="*/ 5108970 w 12192000"/>
              <a:gd name="connsiteY118" fmla="*/ 1847935 h 2237474"/>
              <a:gd name="connsiteX119" fmla="*/ 5067961 w 12192000"/>
              <a:gd name="connsiteY119" fmla="*/ 1845917 h 2237474"/>
              <a:gd name="connsiteX120" fmla="*/ 5007075 w 12192000"/>
              <a:gd name="connsiteY120" fmla="*/ 1838626 h 2237474"/>
              <a:gd name="connsiteX121" fmla="*/ 4944087 w 12192000"/>
              <a:gd name="connsiteY121" fmla="*/ 1823332 h 2237474"/>
              <a:gd name="connsiteX122" fmla="*/ 4907662 w 12192000"/>
              <a:gd name="connsiteY122" fmla="*/ 1816900 h 2237474"/>
              <a:gd name="connsiteX123" fmla="*/ 4882386 w 12192000"/>
              <a:gd name="connsiteY123" fmla="*/ 1809844 h 2237474"/>
              <a:gd name="connsiteX124" fmla="*/ 4811440 w 12192000"/>
              <a:gd name="connsiteY124" fmla="*/ 1804655 h 2237474"/>
              <a:gd name="connsiteX125" fmla="*/ 4691075 w 12192000"/>
              <a:gd name="connsiteY125" fmla="*/ 1801389 h 2237474"/>
              <a:gd name="connsiteX126" fmla="*/ 4611738 w 12192000"/>
              <a:gd name="connsiteY126" fmla="*/ 1776964 h 2237474"/>
              <a:gd name="connsiteX127" fmla="*/ 4560070 w 12192000"/>
              <a:gd name="connsiteY127" fmla="*/ 1785640 h 2237474"/>
              <a:gd name="connsiteX128" fmla="*/ 4536503 w 12192000"/>
              <a:gd name="connsiteY128" fmla="*/ 1785334 h 2237474"/>
              <a:gd name="connsiteX129" fmla="*/ 4513724 w 12192000"/>
              <a:gd name="connsiteY129" fmla="*/ 1791996 h 2237474"/>
              <a:gd name="connsiteX130" fmla="*/ 4459810 w 12192000"/>
              <a:gd name="connsiteY130" fmla="*/ 1797886 h 2237474"/>
              <a:gd name="connsiteX131" fmla="*/ 4379064 w 12192000"/>
              <a:gd name="connsiteY131" fmla="*/ 1817177 h 2237474"/>
              <a:gd name="connsiteX132" fmla="*/ 4319209 w 12192000"/>
              <a:gd name="connsiteY132" fmla="*/ 1834833 h 2237474"/>
              <a:gd name="connsiteX133" fmla="*/ 4290981 w 12192000"/>
              <a:gd name="connsiteY133" fmla="*/ 1839677 h 2237474"/>
              <a:gd name="connsiteX134" fmla="*/ 4285792 w 12192000"/>
              <a:gd name="connsiteY134" fmla="*/ 1836231 h 2237474"/>
              <a:gd name="connsiteX135" fmla="*/ 4238372 w 12192000"/>
              <a:gd name="connsiteY135" fmla="*/ 1851480 h 2237474"/>
              <a:gd name="connsiteX136" fmla="*/ 4232517 w 12192000"/>
              <a:gd name="connsiteY136" fmla="*/ 1852567 h 2237474"/>
              <a:gd name="connsiteX137" fmla="*/ 4191732 w 12192000"/>
              <a:gd name="connsiteY137" fmla="*/ 1857328 h 2237474"/>
              <a:gd name="connsiteX138" fmla="*/ 4065532 w 12192000"/>
              <a:gd name="connsiteY138" fmla="*/ 1855477 h 2237474"/>
              <a:gd name="connsiteX139" fmla="*/ 4028460 w 12192000"/>
              <a:gd name="connsiteY139" fmla="*/ 1855137 h 2237474"/>
              <a:gd name="connsiteX140" fmla="*/ 4002267 w 12192000"/>
              <a:gd name="connsiteY140" fmla="*/ 1852352 h 2237474"/>
              <a:gd name="connsiteX141" fmla="*/ 3931396 w 12192000"/>
              <a:gd name="connsiteY141" fmla="*/ 1858915 h 2237474"/>
              <a:gd name="connsiteX142" fmla="*/ 3812162 w 12192000"/>
              <a:gd name="connsiteY142" fmla="*/ 1875501 h 2237474"/>
              <a:gd name="connsiteX143" fmla="*/ 3729530 w 12192000"/>
              <a:gd name="connsiteY143" fmla="*/ 1864513 h 2237474"/>
              <a:gd name="connsiteX144" fmla="*/ 3680177 w 12192000"/>
              <a:gd name="connsiteY144" fmla="*/ 1881552 h 2237474"/>
              <a:gd name="connsiteX145" fmla="*/ 3567259 w 12192000"/>
              <a:gd name="connsiteY145" fmla="*/ 1893482 h 2237474"/>
              <a:gd name="connsiteX146" fmla="*/ 3405770 w 12192000"/>
              <a:gd name="connsiteY146" fmla="*/ 1904591 h 2237474"/>
              <a:gd name="connsiteX147" fmla="*/ 3280097 w 12192000"/>
              <a:gd name="connsiteY147" fmla="*/ 1919610 h 2237474"/>
              <a:gd name="connsiteX148" fmla="*/ 3123424 w 12192000"/>
              <a:gd name="connsiteY148" fmla="*/ 1952930 h 2237474"/>
              <a:gd name="connsiteX149" fmla="*/ 3009910 w 12192000"/>
              <a:gd name="connsiteY149" fmla="*/ 1957866 h 2237474"/>
              <a:gd name="connsiteX150" fmla="*/ 2995934 w 12192000"/>
              <a:gd name="connsiteY150" fmla="*/ 1967085 h 2237474"/>
              <a:gd name="connsiteX151" fmla="*/ 2980071 w 12192000"/>
              <a:gd name="connsiteY151" fmla="*/ 1972988 h 2237474"/>
              <a:gd name="connsiteX152" fmla="*/ 2978094 w 12192000"/>
              <a:gd name="connsiteY152" fmla="*/ 1972369 h 2237474"/>
              <a:gd name="connsiteX153" fmla="*/ 2942858 w 12192000"/>
              <a:gd name="connsiteY153" fmla="*/ 1981367 h 2237474"/>
              <a:gd name="connsiteX154" fmla="*/ 2875436 w 12192000"/>
              <a:gd name="connsiteY154" fmla="*/ 1996977 h 2237474"/>
              <a:gd name="connsiteX155" fmla="*/ 2874892 w 12192000"/>
              <a:gd name="connsiteY155" fmla="*/ 1996085 h 2237474"/>
              <a:gd name="connsiteX156" fmla="*/ 2864145 w 12192000"/>
              <a:gd name="connsiteY156" fmla="*/ 1994061 h 2237474"/>
              <a:gd name="connsiteX157" fmla="*/ 2843662 w 12192000"/>
              <a:gd name="connsiteY157" fmla="*/ 1992498 h 2237474"/>
              <a:gd name="connsiteX158" fmla="*/ 2796128 w 12192000"/>
              <a:gd name="connsiteY158" fmla="*/ 1976403 h 2237474"/>
              <a:gd name="connsiteX159" fmla="*/ 2756784 w 12192000"/>
              <a:gd name="connsiteY159" fmla="*/ 1985116 h 2237474"/>
              <a:gd name="connsiteX160" fmla="*/ 2748833 w 12192000"/>
              <a:gd name="connsiteY160" fmla="*/ 1986323 h 2237474"/>
              <a:gd name="connsiteX161" fmla="*/ 2748661 w 12192000"/>
              <a:gd name="connsiteY161" fmla="*/ 1986122 h 2237474"/>
              <a:gd name="connsiteX162" fmla="*/ 2740251 w 12192000"/>
              <a:gd name="connsiteY162" fmla="*/ 1986946 h 2237474"/>
              <a:gd name="connsiteX163" fmla="*/ 2718916 w 12192000"/>
              <a:gd name="connsiteY163" fmla="*/ 1990867 h 2237474"/>
              <a:gd name="connsiteX164" fmla="*/ 2713522 w 12192000"/>
              <a:gd name="connsiteY164" fmla="*/ 1990173 h 2237474"/>
              <a:gd name="connsiteX165" fmla="*/ 2680597 w 12192000"/>
              <a:gd name="connsiteY165" fmla="*/ 1984996 h 2237474"/>
              <a:gd name="connsiteX166" fmla="*/ 2578178 w 12192000"/>
              <a:gd name="connsiteY166" fmla="*/ 1990531 h 2237474"/>
              <a:gd name="connsiteX167" fmla="*/ 2476147 w 12192000"/>
              <a:gd name="connsiteY167" fmla="*/ 1998305 h 2237474"/>
              <a:gd name="connsiteX168" fmla="*/ 2373568 w 12192000"/>
              <a:gd name="connsiteY168" fmla="*/ 2003219 h 2237474"/>
              <a:gd name="connsiteX169" fmla="*/ 2321399 w 12192000"/>
              <a:gd name="connsiteY169" fmla="*/ 1989467 h 2237474"/>
              <a:gd name="connsiteX170" fmla="*/ 2315525 w 12192000"/>
              <a:gd name="connsiteY170" fmla="*/ 1989708 h 2237474"/>
              <a:gd name="connsiteX171" fmla="*/ 2300792 w 12192000"/>
              <a:gd name="connsiteY171" fmla="*/ 1994290 h 2237474"/>
              <a:gd name="connsiteX172" fmla="*/ 2295469 w 12192000"/>
              <a:gd name="connsiteY172" fmla="*/ 1996659 h 2237474"/>
              <a:gd name="connsiteX173" fmla="*/ 2287219 w 12192000"/>
              <a:gd name="connsiteY173" fmla="*/ 1998750 h 2237474"/>
              <a:gd name="connsiteX174" fmla="*/ 2286948 w 12192000"/>
              <a:gd name="connsiteY174" fmla="*/ 1998596 h 2237474"/>
              <a:gd name="connsiteX175" fmla="*/ 2243069 w 12192000"/>
              <a:gd name="connsiteY175" fmla="*/ 2015111 h 2237474"/>
              <a:gd name="connsiteX176" fmla="*/ 2186609 w 12192000"/>
              <a:gd name="connsiteY176" fmla="*/ 2008263 h 2237474"/>
              <a:gd name="connsiteX177" fmla="*/ 2164831 w 12192000"/>
              <a:gd name="connsiteY177" fmla="*/ 2010143 h 2237474"/>
              <a:gd name="connsiteX178" fmla="*/ 2152836 w 12192000"/>
              <a:gd name="connsiteY178" fmla="*/ 2010048 h 2237474"/>
              <a:gd name="connsiteX179" fmla="*/ 2117102 w 12192000"/>
              <a:gd name="connsiteY179" fmla="*/ 2023004 h 2237474"/>
              <a:gd name="connsiteX180" fmla="*/ 2111935 w 12192000"/>
              <a:gd name="connsiteY180" fmla="*/ 2023163 h 2237474"/>
              <a:gd name="connsiteX181" fmla="*/ 2089991 w 12192000"/>
              <a:gd name="connsiteY181" fmla="*/ 2034193 h 2237474"/>
              <a:gd name="connsiteX182" fmla="*/ 2058061 w 12192000"/>
              <a:gd name="connsiteY182" fmla="*/ 2047942 h 2237474"/>
              <a:gd name="connsiteX183" fmla="*/ 2055737 w 12192000"/>
              <a:gd name="connsiteY183" fmla="*/ 2047704 h 2237474"/>
              <a:gd name="connsiteX184" fmla="*/ 2042244 w 12192000"/>
              <a:gd name="connsiteY184" fmla="*/ 2055560 h 2237474"/>
              <a:gd name="connsiteX185" fmla="*/ 1976224 w 12192000"/>
              <a:gd name="connsiteY185" fmla="*/ 2074257 h 2237474"/>
              <a:gd name="connsiteX186" fmla="*/ 1877728 w 12192000"/>
              <a:gd name="connsiteY186" fmla="*/ 2101004 h 2237474"/>
              <a:gd name="connsiteX187" fmla="*/ 1759056 w 12192000"/>
              <a:gd name="connsiteY187" fmla="*/ 2125608 h 2237474"/>
              <a:gd name="connsiteX188" fmla="*/ 1637948 w 12192000"/>
              <a:gd name="connsiteY188" fmla="*/ 2172597 h 2237474"/>
              <a:gd name="connsiteX189" fmla="*/ 1434549 w 12192000"/>
              <a:gd name="connsiteY189" fmla="*/ 2234522 h 2237474"/>
              <a:gd name="connsiteX190" fmla="*/ 1398481 w 12192000"/>
              <a:gd name="connsiteY190" fmla="*/ 2237074 h 2237474"/>
              <a:gd name="connsiteX191" fmla="*/ 1398407 w 12192000"/>
              <a:gd name="connsiteY191" fmla="*/ 2237095 h 2237474"/>
              <a:gd name="connsiteX192" fmla="*/ 1370962 w 12192000"/>
              <a:gd name="connsiteY192" fmla="*/ 2237474 h 2237474"/>
              <a:gd name="connsiteX193" fmla="*/ 1356367 w 12192000"/>
              <a:gd name="connsiteY193" fmla="*/ 2235089 h 2237474"/>
              <a:gd name="connsiteX194" fmla="*/ 1324828 w 12192000"/>
              <a:gd name="connsiteY194" fmla="*/ 2231968 h 2237474"/>
              <a:gd name="connsiteX195" fmla="*/ 1297744 w 12192000"/>
              <a:gd name="connsiteY195" fmla="*/ 2235849 h 2237474"/>
              <a:gd name="connsiteX196" fmla="*/ 1286236 w 12192000"/>
              <a:gd name="connsiteY196" fmla="*/ 2233135 h 2237474"/>
              <a:gd name="connsiteX197" fmla="*/ 1283504 w 12192000"/>
              <a:gd name="connsiteY197" fmla="*/ 2233797 h 2237474"/>
              <a:gd name="connsiteX198" fmla="*/ 1279765 w 12192000"/>
              <a:gd name="connsiteY198" fmla="*/ 2229639 h 2237474"/>
              <a:gd name="connsiteX199" fmla="*/ 1195347 w 12192000"/>
              <a:gd name="connsiteY199" fmla="*/ 2212354 h 2237474"/>
              <a:gd name="connsiteX200" fmla="*/ 970251 w 12192000"/>
              <a:gd name="connsiteY200" fmla="*/ 2221029 h 2237474"/>
              <a:gd name="connsiteX201" fmla="*/ 812914 w 12192000"/>
              <a:gd name="connsiteY201" fmla="*/ 2202752 h 2237474"/>
              <a:gd name="connsiteX202" fmla="*/ 800195 w 12192000"/>
              <a:gd name="connsiteY202" fmla="*/ 2209407 h 2237474"/>
              <a:gd name="connsiteX203" fmla="*/ 784978 w 12192000"/>
              <a:gd name="connsiteY203" fmla="*/ 2212360 h 2237474"/>
              <a:gd name="connsiteX204" fmla="*/ 681987 w 12192000"/>
              <a:gd name="connsiteY204" fmla="*/ 2216757 h 2237474"/>
              <a:gd name="connsiteX205" fmla="*/ 669923 w 12192000"/>
              <a:gd name="connsiteY205" fmla="*/ 2211682 h 2237474"/>
              <a:gd name="connsiteX206" fmla="*/ 648680 w 12192000"/>
              <a:gd name="connsiteY206" fmla="*/ 2206229 h 2237474"/>
              <a:gd name="connsiteX207" fmla="*/ 597225 w 12192000"/>
              <a:gd name="connsiteY207" fmla="*/ 2180999 h 2237474"/>
              <a:gd name="connsiteX208" fmla="*/ 558449 w 12192000"/>
              <a:gd name="connsiteY208" fmla="*/ 2182346 h 2237474"/>
              <a:gd name="connsiteX209" fmla="*/ 550517 w 12192000"/>
              <a:gd name="connsiteY209" fmla="*/ 2182060 h 2237474"/>
              <a:gd name="connsiteX210" fmla="*/ 550309 w 12192000"/>
              <a:gd name="connsiteY210" fmla="*/ 2181825 h 2237474"/>
              <a:gd name="connsiteX211" fmla="*/ 541836 w 12192000"/>
              <a:gd name="connsiteY211" fmla="*/ 2181063 h 2237474"/>
              <a:gd name="connsiteX212" fmla="*/ 536057 w 12192000"/>
              <a:gd name="connsiteY212" fmla="*/ 2181537 h 2237474"/>
              <a:gd name="connsiteX213" fmla="*/ 520671 w 12192000"/>
              <a:gd name="connsiteY213" fmla="*/ 2180980 h 2237474"/>
              <a:gd name="connsiteX214" fmla="*/ 515024 w 12192000"/>
              <a:gd name="connsiteY214" fmla="*/ 2179258 h 2237474"/>
              <a:gd name="connsiteX215" fmla="*/ 512278 w 12192000"/>
              <a:gd name="connsiteY215" fmla="*/ 2176369 h 2237474"/>
              <a:gd name="connsiteX216" fmla="*/ 480419 w 12192000"/>
              <a:gd name="connsiteY216" fmla="*/ 2167807 h 2237474"/>
              <a:gd name="connsiteX217" fmla="*/ 413835 w 12192000"/>
              <a:gd name="connsiteY217" fmla="*/ 2156783 h 2237474"/>
              <a:gd name="connsiteX218" fmla="*/ 376513 w 12192000"/>
              <a:gd name="connsiteY218" fmla="*/ 2154014 h 2237474"/>
              <a:gd name="connsiteX219" fmla="*/ 273386 w 12192000"/>
              <a:gd name="connsiteY219" fmla="*/ 2142551 h 2237474"/>
              <a:gd name="connsiteX220" fmla="*/ 169207 w 12192000"/>
              <a:gd name="connsiteY220" fmla="*/ 2128100 h 2237474"/>
              <a:gd name="connsiteX221" fmla="*/ 93149 w 12192000"/>
              <a:gd name="connsiteY221" fmla="*/ 2105324 h 2237474"/>
              <a:gd name="connsiteX222" fmla="*/ 88109 w 12192000"/>
              <a:gd name="connsiteY222" fmla="*/ 2106704 h 2237474"/>
              <a:gd name="connsiteX223" fmla="*/ 80022 w 12192000"/>
              <a:gd name="connsiteY223" fmla="*/ 2107254 h 2237474"/>
              <a:gd name="connsiteX224" fmla="*/ 79717 w 12192000"/>
              <a:gd name="connsiteY224" fmla="*/ 2107046 h 2237474"/>
              <a:gd name="connsiteX225" fmla="*/ 72352 w 12192000"/>
              <a:gd name="connsiteY225" fmla="*/ 2107991 h 2237474"/>
              <a:gd name="connsiteX226" fmla="*/ 37645 w 12192000"/>
              <a:gd name="connsiteY226" fmla="*/ 2115401 h 2237474"/>
              <a:gd name="connsiteX227" fmla="*/ 4572 w 12192000"/>
              <a:gd name="connsiteY227" fmla="*/ 2111091 h 2237474"/>
              <a:gd name="connsiteX228" fmla="*/ 0 w 12192000"/>
              <a:gd name="connsiteY228" fmla="*/ 2110468 h 2237474"/>
              <a:gd name="connsiteX229" fmla="*/ 0 w 12192000"/>
              <a:gd name="connsiteY22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79383 w 12192000"/>
              <a:gd name="connsiteY88" fmla="*/ 1641496 h 2237474"/>
              <a:gd name="connsiteX89" fmla="*/ 6900177 w 12192000"/>
              <a:gd name="connsiteY89" fmla="*/ 1636016 h 2237474"/>
              <a:gd name="connsiteX90" fmla="*/ 6795372 w 12192000"/>
              <a:gd name="connsiteY90" fmla="*/ 1644845 h 2237474"/>
              <a:gd name="connsiteX91" fmla="*/ 6692251 w 12192000"/>
              <a:gd name="connsiteY91" fmla="*/ 1656357 h 2237474"/>
              <a:gd name="connsiteX92" fmla="*/ 6655235 w 12192000"/>
              <a:gd name="connsiteY92" fmla="*/ 1661869 h 2237474"/>
              <a:gd name="connsiteX93" fmla="*/ 6587857 w 12192000"/>
              <a:gd name="connsiteY93" fmla="*/ 1665769 h 2237474"/>
              <a:gd name="connsiteX94" fmla="*/ 6554894 w 12192000"/>
              <a:gd name="connsiteY94" fmla="*/ 1664428 h 2237474"/>
              <a:gd name="connsiteX95" fmla="*/ 6516595 w 12192000"/>
              <a:gd name="connsiteY95" fmla="*/ 1667475 h 2237474"/>
              <a:gd name="connsiteX96" fmla="*/ 6508541 w 12192000"/>
              <a:gd name="connsiteY96" fmla="*/ 1668757 h 2237474"/>
              <a:gd name="connsiteX97" fmla="*/ 6471012 w 12192000"/>
              <a:gd name="connsiteY97" fmla="*/ 1678604 h 2237474"/>
              <a:gd name="connsiteX98" fmla="*/ 6415265 w 12192000"/>
              <a:gd name="connsiteY98" fmla="*/ 1665317 h 2237474"/>
              <a:gd name="connsiteX99" fmla="*/ 6364035 w 12192000"/>
              <a:gd name="connsiteY99" fmla="*/ 1667683 h 2237474"/>
              <a:gd name="connsiteX100" fmla="*/ 6280959 w 12192000"/>
              <a:gd name="connsiteY100" fmla="*/ 1689329 h 2237474"/>
              <a:gd name="connsiteX101" fmla="*/ 6243319 w 12192000"/>
              <a:gd name="connsiteY101" fmla="*/ 1695560 h 2237474"/>
              <a:gd name="connsiteX102" fmla="*/ 6098321 w 12192000"/>
              <a:gd name="connsiteY102" fmla="*/ 1721646 h 2237474"/>
              <a:gd name="connsiteX103" fmla="*/ 5880652 w 12192000"/>
              <a:gd name="connsiteY103" fmla="*/ 1779643 h 2237474"/>
              <a:gd name="connsiteX104" fmla="*/ 5785959 w 12192000"/>
              <a:gd name="connsiteY104" fmla="*/ 1775307 h 2237474"/>
              <a:gd name="connsiteX105" fmla="*/ 5643534 w 12192000"/>
              <a:gd name="connsiteY105" fmla="*/ 1802919 h 2237474"/>
              <a:gd name="connsiteX106" fmla="*/ 5518799 w 12192000"/>
              <a:gd name="connsiteY106" fmla="*/ 1818312 h 2237474"/>
              <a:gd name="connsiteX107" fmla="*/ 5505014 w 12192000"/>
              <a:gd name="connsiteY107" fmla="*/ 1819259 h 2237474"/>
              <a:gd name="connsiteX108" fmla="*/ 5453307 w 12192000"/>
              <a:gd name="connsiteY108" fmla="*/ 1815450 h 2237474"/>
              <a:gd name="connsiteX109" fmla="*/ 5364192 w 12192000"/>
              <a:gd name="connsiteY109" fmla="*/ 1826074 h 2237474"/>
              <a:gd name="connsiteX110" fmla="*/ 5350380 w 12192000"/>
              <a:gd name="connsiteY110" fmla="*/ 1830891 h 2237474"/>
              <a:gd name="connsiteX111" fmla="*/ 5259633 w 12192000"/>
              <a:gd name="connsiteY111" fmla="*/ 1837160 h 2237474"/>
              <a:gd name="connsiteX112" fmla="*/ 5197513 w 12192000"/>
              <a:gd name="connsiteY112" fmla="*/ 1844718 h 2237474"/>
              <a:gd name="connsiteX113" fmla="*/ 5184170 w 12192000"/>
              <a:gd name="connsiteY113" fmla="*/ 1849402 h 2237474"/>
              <a:gd name="connsiteX114" fmla="*/ 5168852 w 12192000"/>
              <a:gd name="connsiteY114" fmla="*/ 1844846 h 2237474"/>
              <a:gd name="connsiteX115" fmla="*/ 5164370 w 12192000"/>
              <a:gd name="connsiteY115" fmla="*/ 1840597 h 2237474"/>
              <a:gd name="connsiteX116" fmla="*/ 5114927 w 12192000"/>
              <a:gd name="connsiteY116" fmla="*/ 1847827 h 2237474"/>
              <a:gd name="connsiteX117" fmla="*/ 5108970 w 12192000"/>
              <a:gd name="connsiteY117" fmla="*/ 1847935 h 2237474"/>
              <a:gd name="connsiteX118" fmla="*/ 5067961 w 12192000"/>
              <a:gd name="connsiteY118" fmla="*/ 1845917 h 2237474"/>
              <a:gd name="connsiteX119" fmla="*/ 5007075 w 12192000"/>
              <a:gd name="connsiteY119" fmla="*/ 1838626 h 2237474"/>
              <a:gd name="connsiteX120" fmla="*/ 4944087 w 12192000"/>
              <a:gd name="connsiteY120" fmla="*/ 1823332 h 2237474"/>
              <a:gd name="connsiteX121" fmla="*/ 4907662 w 12192000"/>
              <a:gd name="connsiteY121" fmla="*/ 1816900 h 2237474"/>
              <a:gd name="connsiteX122" fmla="*/ 4882386 w 12192000"/>
              <a:gd name="connsiteY122" fmla="*/ 1809844 h 2237474"/>
              <a:gd name="connsiteX123" fmla="*/ 4811440 w 12192000"/>
              <a:gd name="connsiteY123" fmla="*/ 1804655 h 2237474"/>
              <a:gd name="connsiteX124" fmla="*/ 4691075 w 12192000"/>
              <a:gd name="connsiteY124" fmla="*/ 1801389 h 2237474"/>
              <a:gd name="connsiteX125" fmla="*/ 4611738 w 12192000"/>
              <a:gd name="connsiteY125" fmla="*/ 1776964 h 2237474"/>
              <a:gd name="connsiteX126" fmla="*/ 4560070 w 12192000"/>
              <a:gd name="connsiteY126" fmla="*/ 1785640 h 2237474"/>
              <a:gd name="connsiteX127" fmla="*/ 4536503 w 12192000"/>
              <a:gd name="connsiteY127" fmla="*/ 1785334 h 2237474"/>
              <a:gd name="connsiteX128" fmla="*/ 4513724 w 12192000"/>
              <a:gd name="connsiteY128" fmla="*/ 1791996 h 2237474"/>
              <a:gd name="connsiteX129" fmla="*/ 4459810 w 12192000"/>
              <a:gd name="connsiteY129" fmla="*/ 1797886 h 2237474"/>
              <a:gd name="connsiteX130" fmla="*/ 4379064 w 12192000"/>
              <a:gd name="connsiteY130" fmla="*/ 1817177 h 2237474"/>
              <a:gd name="connsiteX131" fmla="*/ 4319209 w 12192000"/>
              <a:gd name="connsiteY131" fmla="*/ 1834833 h 2237474"/>
              <a:gd name="connsiteX132" fmla="*/ 4290981 w 12192000"/>
              <a:gd name="connsiteY132" fmla="*/ 1839677 h 2237474"/>
              <a:gd name="connsiteX133" fmla="*/ 4285792 w 12192000"/>
              <a:gd name="connsiteY133" fmla="*/ 1836231 h 2237474"/>
              <a:gd name="connsiteX134" fmla="*/ 4238372 w 12192000"/>
              <a:gd name="connsiteY134" fmla="*/ 1851480 h 2237474"/>
              <a:gd name="connsiteX135" fmla="*/ 4232517 w 12192000"/>
              <a:gd name="connsiteY135" fmla="*/ 1852567 h 2237474"/>
              <a:gd name="connsiteX136" fmla="*/ 4191732 w 12192000"/>
              <a:gd name="connsiteY136" fmla="*/ 1857328 h 2237474"/>
              <a:gd name="connsiteX137" fmla="*/ 4065532 w 12192000"/>
              <a:gd name="connsiteY137" fmla="*/ 1855477 h 2237474"/>
              <a:gd name="connsiteX138" fmla="*/ 4028460 w 12192000"/>
              <a:gd name="connsiteY138" fmla="*/ 1855137 h 2237474"/>
              <a:gd name="connsiteX139" fmla="*/ 4002267 w 12192000"/>
              <a:gd name="connsiteY139" fmla="*/ 1852352 h 2237474"/>
              <a:gd name="connsiteX140" fmla="*/ 3931396 w 12192000"/>
              <a:gd name="connsiteY140" fmla="*/ 1858915 h 2237474"/>
              <a:gd name="connsiteX141" fmla="*/ 3812162 w 12192000"/>
              <a:gd name="connsiteY141" fmla="*/ 1875501 h 2237474"/>
              <a:gd name="connsiteX142" fmla="*/ 3729530 w 12192000"/>
              <a:gd name="connsiteY142" fmla="*/ 1864513 h 2237474"/>
              <a:gd name="connsiteX143" fmla="*/ 3680177 w 12192000"/>
              <a:gd name="connsiteY143" fmla="*/ 1881552 h 2237474"/>
              <a:gd name="connsiteX144" fmla="*/ 3567259 w 12192000"/>
              <a:gd name="connsiteY144" fmla="*/ 1893482 h 2237474"/>
              <a:gd name="connsiteX145" fmla="*/ 3405770 w 12192000"/>
              <a:gd name="connsiteY145" fmla="*/ 1904591 h 2237474"/>
              <a:gd name="connsiteX146" fmla="*/ 3280097 w 12192000"/>
              <a:gd name="connsiteY146" fmla="*/ 1919610 h 2237474"/>
              <a:gd name="connsiteX147" fmla="*/ 3123424 w 12192000"/>
              <a:gd name="connsiteY147" fmla="*/ 1952930 h 2237474"/>
              <a:gd name="connsiteX148" fmla="*/ 3009910 w 12192000"/>
              <a:gd name="connsiteY148" fmla="*/ 1957866 h 2237474"/>
              <a:gd name="connsiteX149" fmla="*/ 2995934 w 12192000"/>
              <a:gd name="connsiteY149" fmla="*/ 1967085 h 2237474"/>
              <a:gd name="connsiteX150" fmla="*/ 2980071 w 12192000"/>
              <a:gd name="connsiteY150" fmla="*/ 1972988 h 2237474"/>
              <a:gd name="connsiteX151" fmla="*/ 2978094 w 12192000"/>
              <a:gd name="connsiteY151" fmla="*/ 1972369 h 2237474"/>
              <a:gd name="connsiteX152" fmla="*/ 2942858 w 12192000"/>
              <a:gd name="connsiteY152" fmla="*/ 1981367 h 2237474"/>
              <a:gd name="connsiteX153" fmla="*/ 2875436 w 12192000"/>
              <a:gd name="connsiteY153" fmla="*/ 1996977 h 2237474"/>
              <a:gd name="connsiteX154" fmla="*/ 2874892 w 12192000"/>
              <a:gd name="connsiteY154" fmla="*/ 1996085 h 2237474"/>
              <a:gd name="connsiteX155" fmla="*/ 2864145 w 12192000"/>
              <a:gd name="connsiteY155" fmla="*/ 1994061 h 2237474"/>
              <a:gd name="connsiteX156" fmla="*/ 2843662 w 12192000"/>
              <a:gd name="connsiteY156" fmla="*/ 1992498 h 2237474"/>
              <a:gd name="connsiteX157" fmla="*/ 2796128 w 12192000"/>
              <a:gd name="connsiteY157" fmla="*/ 1976403 h 2237474"/>
              <a:gd name="connsiteX158" fmla="*/ 2756784 w 12192000"/>
              <a:gd name="connsiteY158" fmla="*/ 1985116 h 2237474"/>
              <a:gd name="connsiteX159" fmla="*/ 2748833 w 12192000"/>
              <a:gd name="connsiteY159" fmla="*/ 1986323 h 2237474"/>
              <a:gd name="connsiteX160" fmla="*/ 2748661 w 12192000"/>
              <a:gd name="connsiteY160" fmla="*/ 1986122 h 2237474"/>
              <a:gd name="connsiteX161" fmla="*/ 2740251 w 12192000"/>
              <a:gd name="connsiteY161" fmla="*/ 1986946 h 2237474"/>
              <a:gd name="connsiteX162" fmla="*/ 2718916 w 12192000"/>
              <a:gd name="connsiteY162" fmla="*/ 1990867 h 2237474"/>
              <a:gd name="connsiteX163" fmla="*/ 2713522 w 12192000"/>
              <a:gd name="connsiteY163" fmla="*/ 1990173 h 2237474"/>
              <a:gd name="connsiteX164" fmla="*/ 2680597 w 12192000"/>
              <a:gd name="connsiteY164" fmla="*/ 1984996 h 2237474"/>
              <a:gd name="connsiteX165" fmla="*/ 2578178 w 12192000"/>
              <a:gd name="connsiteY165" fmla="*/ 1990531 h 2237474"/>
              <a:gd name="connsiteX166" fmla="*/ 2476147 w 12192000"/>
              <a:gd name="connsiteY166" fmla="*/ 1998305 h 2237474"/>
              <a:gd name="connsiteX167" fmla="*/ 2373568 w 12192000"/>
              <a:gd name="connsiteY167" fmla="*/ 2003219 h 2237474"/>
              <a:gd name="connsiteX168" fmla="*/ 2321399 w 12192000"/>
              <a:gd name="connsiteY168" fmla="*/ 1989467 h 2237474"/>
              <a:gd name="connsiteX169" fmla="*/ 2315525 w 12192000"/>
              <a:gd name="connsiteY169" fmla="*/ 1989708 h 2237474"/>
              <a:gd name="connsiteX170" fmla="*/ 2300792 w 12192000"/>
              <a:gd name="connsiteY170" fmla="*/ 1994290 h 2237474"/>
              <a:gd name="connsiteX171" fmla="*/ 2295469 w 12192000"/>
              <a:gd name="connsiteY171" fmla="*/ 1996659 h 2237474"/>
              <a:gd name="connsiteX172" fmla="*/ 2287219 w 12192000"/>
              <a:gd name="connsiteY172" fmla="*/ 1998750 h 2237474"/>
              <a:gd name="connsiteX173" fmla="*/ 2286948 w 12192000"/>
              <a:gd name="connsiteY173" fmla="*/ 1998596 h 2237474"/>
              <a:gd name="connsiteX174" fmla="*/ 2243069 w 12192000"/>
              <a:gd name="connsiteY174" fmla="*/ 2015111 h 2237474"/>
              <a:gd name="connsiteX175" fmla="*/ 2186609 w 12192000"/>
              <a:gd name="connsiteY175" fmla="*/ 2008263 h 2237474"/>
              <a:gd name="connsiteX176" fmla="*/ 2164831 w 12192000"/>
              <a:gd name="connsiteY176" fmla="*/ 2010143 h 2237474"/>
              <a:gd name="connsiteX177" fmla="*/ 2152836 w 12192000"/>
              <a:gd name="connsiteY177" fmla="*/ 2010048 h 2237474"/>
              <a:gd name="connsiteX178" fmla="*/ 2117102 w 12192000"/>
              <a:gd name="connsiteY178" fmla="*/ 2023004 h 2237474"/>
              <a:gd name="connsiteX179" fmla="*/ 2111935 w 12192000"/>
              <a:gd name="connsiteY179" fmla="*/ 2023163 h 2237474"/>
              <a:gd name="connsiteX180" fmla="*/ 2089991 w 12192000"/>
              <a:gd name="connsiteY180" fmla="*/ 2034193 h 2237474"/>
              <a:gd name="connsiteX181" fmla="*/ 2058061 w 12192000"/>
              <a:gd name="connsiteY181" fmla="*/ 2047942 h 2237474"/>
              <a:gd name="connsiteX182" fmla="*/ 2055737 w 12192000"/>
              <a:gd name="connsiteY182" fmla="*/ 2047704 h 2237474"/>
              <a:gd name="connsiteX183" fmla="*/ 2042244 w 12192000"/>
              <a:gd name="connsiteY183" fmla="*/ 2055560 h 2237474"/>
              <a:gd name="connsiteX184" fmla="*/ 1976224 w 12192000"/>
              <a:gd name="connsiteY184" fmla="*/ 2074257 h 2237474"/>
              <a:gd name="connsiteX185" fmla="*/ 1877728 w 12192000"/>
              <a:gd name="connsiteY185" fmla="*/ 2101004 h 2237474"/>
              <a:gd name="connsiteX186" fmla="*/ 1759056 w 12192000"/>
              <a:gd name="connsiteY186" fmla="*/ 2125608 h 2237474"/>
              <a:gd name="connsiteX187" fmla="*/ 1637948 w 12192000"/>
              <a:gd name="connsiteY187" fmla="*/ 2172597 h 2237474"/>
              <a:gd name="connsiteX188" fmla="*/ 1434549 w 12192000"/>
              <a:gd name="connsiteY188" fmla="*/ 2234522 h 2237474"/>
              <a:gd name="connsiteX189" fmla="*/ 1398481 w 12192000"/>
              <a:gd name="connsiteY189" fmla="*/ 2237074 h 2237474"/>
              <a:gd name="connsiteX190" fmla="*/ 1398407 w 12192000"/>
              <a:gd name="connsiteY190" fmla="*/ 2237095 h 2237474"/>
              <a:gd name="connsiteX191" fmla="*/ 1370962 w 12192000"/>
              <a:gd name="connsiteY191" fmla="*/ 2237474 h 2237474"/>
              <a:gd name="connsiteX192" fmla="*/ 1356367 w 12192000"/>
              <a:gd name="connsiteY192" fmla="*/ 2235089 h 2237474"/>
              <a:gd name="connsiteX193" fmla="*/ 1324828 w 12192000"/>
              <a:gd name="connsiteY193" fmla="*/ 2231968 h 2237474"/>
              <a:gd name="connsiteX194" fmla="*/ 1297744 w 12192000"/>
              <a:gd name="connsiteY194" fmla="*/ 2235849 h 2237474"/>
              <a:gd name="connsiteX195" fmla="*/ 1286236 w 12192000"/>
              <a:gd name="connsiteY195" fmla="*/ 2233135 h 2237474"/>
              <a:gd name="connsiteX196" fmla="*/ 1283504 w 12192000"/>
              <a:gd name="connsiteY196" fmla="*/ 2233797 h 2237474"/>
              <a:gd name="connsiteX197" fmla="*/ 1279765 w 12192000"/>
              <a:gd name="connsiteY197" fmla="*/ 2229639 h 2237474"/>
              <a:gd name="connsiteX198" fmla="*/ 1195347 w 12192000"/>
              <a:gd name="connsiteY198" fmla="*/ 2212354 h 2237474"/>
              <a:gd name="connsiteX199" fmla="*/ 970251 w 12192000"/>
              <a:gd name="connsiteY199" fmla="*/ 2221029 h 2237474"/>
              <a:gd name="connsiteX200" fmla="*/ 812914 w 12192000"/>
              <a:gd name="connsiteY200" fmla="*/ 2202752 h 2237474"/>
              <a:gd name="connsiteX201" fmla="*/ 800195 w 12192000"/>
              <a:gd name="connsiteY201" fmla="*/ 2209407 h 2237474"/>
              <a:gd name="connsiteX202" fmla="*/ 784978 w 12192000"/>
              <a:gd name="connsiteY202" fmla="*/ 2212360 h 2237474"/>
              <a:gd name="connsiteX203" fmla="*/ 681987 w 12192000"/>
              <a:gd name="connsiteY203" fmla="*/ 2216757 h 2237474"/>
              <a:gd name="connsiteX204" fmla="*/ 669923 w 12192000"/>
              <a:gd name="connsiteY204" fmla="*/ 2211682 h 2237474"/>
              <a:gd name="connsiteX205" fmla="*/ 648680 w 12192000"/>
              <a:gd name="connsiteY205" fmla="*/ 2206229 h 2237474"/>
              <a:gd name="connsiteX206" fmla="*/ 597225 w 12192000"/>
              <a:gd name="connsiteY206" fmla="*/ 2180999 h 2237474"/>
              <a:gd name="connsiteX207" fmla="*/ 558449 w 12192000"/>
              <a:gd name="connsiteY207" fmla="*/ 2182346 h 2237474"/>
              <a:gd name="connsiteX208" fmla="*/ 550517 w 12192000"/>
              <a:gd name="connsiteY208" fmla="*/ 2182060 h 2237474"/>
              <a:gd name="connsiteX209" fmla="*/ 550309 w 12192000"/>
              <a:gd name="connsiteY209" fmla="*/ 2181825 h 2237474"/>
              <a:gd name="connsiteX210" fmla="*/ 541836 w 12192000"/>
              <a:gd name="connsiteY210" fmla="*/ 2181063 h 2237474"/>
              <a:gd name="connsiteX211" fmla="*/ 536057 w 12192000"/>
              <a:gd name="connsiteY211" fmla="*/ 2181537 h 2237474"/>
              <a:gd name="connsiteX212" fmla="*/ 520671 w 12192000"/>
              <a:gd name="connsiteY212" fmla="*/ 2180980 h 2237474"/>
              <a:gd name="connsiteX213" fmla="*/ 515024 w 12192000"/>
              <a:gd name="connsiteY213" fmla="*/ 2179258 h 2237474"/>
              <a:gd name="connsiteX214" fmla="*/ 512278 w 12192000"/>
              <a:gd name="connsiteY214" fmla="*/ 2176369 h 2237474"/>
              <a:gd name="connsiteX215" fmla="*/ 480419 w 12192000"/>
              <a:gd name="connsiteY215" fmla="*/ 2167807 h 2237474"/>
              <a:gd name="connsiteX216" fmla="*/ 413835 w 12192000"/>
              <a:gd name="connsiteY216" fmla="*/ 2156783 h 2237474"/>
              <a:gd name="connsiteX217" fmla="*/ 376513 w 12192000"/>
              <a:gd name="connsiteY217" fmla="*/ 2154014 h 2237474"/>
              <a:gd name="connsiteX218" fmla="*/ 273386 w 12192000"/>
              <a:gd name="connsiteY218" fmla="*/ 2142551 h 2237474"/>
              <a:gd name="connsiteX219" fmla="*/ 169207 w 12192000"/>
              <a:gd name="connsiteY219" fmla="*/ 2128100 h 2237474"/>
              <a:gd name="connsiteX220" fmla="*/ 93149 w 12192000"/>
              <a:gd name="connsiteY220" fmla="*/ 2105324 h 2237474"/>
              <a:gd name="connsiteX221" fmla="*/ 88109 w 12192000"/>
              <a:gd name="connsiteY221" fmla="*/ 2106704 h 2237474"/>
              <a:gd name="connsiteX222" fmla="*/ 80022 w 12192000"/>
              <a:gd name="connsiteY222" fmla="*/ 2107254 h 2237474"/>
              <a:gd name="connsiteX223" fmla="*/ 79717 w 12192000"/>
              <a:gd name="connsiteY223" fmla="*/ 2107046 h 2237474"/>
              <a:gd name="connsiteX224" fmla="*/ 72352 w 12192000"/>
              <a:gd name="connsiteY224" fmla="*/ 2107991 h 2237474"/>
              <a:gd name="connsiteX225" fmla="*/ 37645 w 12192000"/>
              <a:gd name="connsiteY225" fmla="*/ 2115401 h 2237474"/>
              <a:gd name="connsiteX226" fmla="*/ 4572 w 12192000"/>
              <a:gd name="connsiteY226" fmla="*/ 2111091 h 2237474"/>
              <a:gd name="connsiteX227" fmla="*/ 0 w 12192000"/>
              <a:gd name="connsiteY227" fmla="*/ 2110468 h 2237474"/>
              <a:gd name="connsiteX228" fmla="*/ 0 w 12192000"/>
              <a:gd name="connsiteY22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83996 w 12192000"/>
              <a:gd name="connsiteY87" fmla="*/ 1639040 h 2237474"/>
              <a:gd name="connsiteX88" fmla="*/ 6900177 w 12192000"/>
              <a:gd name="connsiteY88" fmla="*/ 1636016 h 2237474"/>
              <a:gd name="connsiteX89" fmla="*/ 6795372 w 12192000"/>
              <a:gd name="connsiteY89" fmla="*/ 1644845 h 2237474"/>
              <a:gd name="connsiteX90" fmla="*/ 6692251 w 12192000"/>
              <a:gd name="connsiteY90" fmla="*/ 1656357 h 2237474"/>
              <a:gd name="connsiteX91" fmla="*/ 6655235 w 12192000"/>
              <a:gd name="connsiteY91" fmla="*/ 1661869 h 2237474"/>
              <a:gd name="connsiteX92" fmla="*/ 6587857 w 12192000"/>
              <a:gd name="connsiteY92" fmla="*/ 1665769 h 2237474"/>
              <a:gd name="connsiteX93" fmla="*/ 6554894 w 12192000"/>
              <a:gd name="connsiteY93" fmla="*/ 1664428 h 2237474"/>
              <a:gd name="connsiteX94" fmla="*/ 6516595 w 12192000"/>
              <a:gd name="connsiteY94" fmla="*/ 1667475 h 2237474"/>
              <a:gd name="connsiteX95" fmla="*/ 6508541 w 12192000"/>
              <a:gd name="connsiteY95" fmla="*/ 1668757 h 2237474"/>
              <a:gd name="connsiteX96" fmla="*/ 6471012 w 12192000"/>
              <a:gd name="connsiteY96" fmla="*/ 1678604 h 2237474"/>
              <a:gd name="connsiteX97" fmla="*/ 6415265 w 12192000"/>
              <a:gd name="connsiteY97" fmla="*/ 1665317 h 2237474"/>
              <a:gd name="connsiteX98" fmla="*/ 6364035 w 12192000"/>
              <a:gd name="connsiteY98" fmla="*/ 1667683 h 2237474"/>
              <a:gd name="connsiteX99" fmla="*/ 6280959 w 12192000"/>
              <a:gd name="connsiteY99" fmla="*/ 1689329 h 2237474"/>
              <a:gd name="connsiteX100" fmla="*/ 6243319 w 12192000"/>
              <a:gd name="connsiteY100" fmla="*/ 1695560 h 2237474"/>
              <a:gd name="connsiteX101" fmla="*/ 6098321 w 12192000"/>
              <a:gd name="connsiteY101" fmla="*/ 1721646 h 2237474"/>
              <a:gd name="connsiteX102" fmla="*/ 5880652 w 12192000"/>
              <a:gd name="connsiteY102" fmla="*/ 1779643 h 2237474"/>
              <a:gd name="connsiteX103" fmla="*/ 5785959 w 12192000"/>
              <a:gd name="connsiteY103" fmla="*/ 1775307 h 2237474"/>
              <a:gd name="connsiteX104" fmla="*/ 5643534 w 12192000"/>
              <a:gd name="connsiteY104" fmla="*/ 1802919 h 2237474"/>
              <a:gd name="connsiteX105" fmla="*/ 5518799 w 12192000"/>
              <a:gd name="connsiteY105" fmla="*/ 1818312 h 2237474"/>
              <a:gd name="connsiteX106" fmla="*/ 5505014 w 12192000"/>
              <a:gd name="connsiteY106" fmla="*/ 1819259 h 2237474"/>
              <a:gd name="connsiteX107" fmla="*/ 5453307 w 12192000"/>
              <a:gd name="connsiteY107" fmla="*/ 1815450 h 2237474"/>
              <a:gd name="connsiteX108" fmla="*/ 5364192 w 12192000"/>
              <a:gd name="connsiteY108" fmla="*/ 1826074 h 2237474"/>
              <a:gd name="connsiteX109" fmla="*/ 5350380 w 12192000"/>
              <a:gd name="connsiteY109" fmla="*/ 1830891 h 2237474"/>
              <a:gd name="connsiteX110" fmla="*/ 5259633 w 12192000"/>
              <a:gd name="connsiteY110" fmla="*/ 1837160 h 2237474"/>
              <a:gd name="connsiteX111" fmla="*/ 5197513 w 12192000"/>
              <a:gd name="connsiteY111" fmla="*/ 1844718 h 2237474"/>
              <a:gd name="connsiteX112" fmla="*/ 5184170 w 12192000"/>
              <a:gd name="connsiteY112" fmla="*/ 1849402 h 2237474"/>
              <a:gd name="connsiteX113" fmla="*/ 5168852 w 12192000"/>
              <a:gd name="connsiteY113" fmla="*/ 1844846 h 2237474"/>
              <a:gd name="connsiteX114" fmla="*/ 5164370 w 12192000"/>
              <a:gd name="connsiteY114" fmla="*/ 1840597 h 2237474"/>
              <a:gd name="connsiteX115" fmla="*/ 5114927 w 12192000"/>
              <a:gd name="connsiteY115" fmla="*/ 1847827 h 2237474"/>
              <a:gd name="connsiteX116" fmla="*/ 5108970 w 12192000"/>
              <a:gd name="connsiteY116" fmla="*/ 1847935 h 2237474"/>
              <a:gd name="connsiteX117" fmla="*/ 5067961 w 12192000"/>
              <a:gd name="connsiteY117" fmla="*/ 1845917 h 2237474"/>
              <a:gd name="connsiteX118" fmla="*/ 5007075 w 12192000"/>
              <a:gd name="connsiteY118" fmla="*/ 1838626 h 2237474"/>
              <a:gd name="connsiteX119" fmla="*/ 4944087 w 12192000"/>
              <a:gd name="connsiteY119" fmla="*/ 1823332 h 2237474"/>
              <a:gd name="connsiteX120" fmla="*/ 4907662 w 12192000"/>
              <a:gd name="connsiteY120" fmla="*/ 1816900 h 2237474"/>
              <a:gd name="connsiteX121" fmla="*/ 4882386 w 12192000"/>
              <a:gd name="connsiteY121" fmla="*/ 1809844 h 2237474"/>
              <a:gd name="connsiteX122" fmla="*/ 4811440 w 12192000"/>
              <a:gd name="connsiteY122" fmla="*/ 1804655 h 2237474"/>
              <a:gd name="connsiteX123" fmla="*/ 4691075 w 12192000"/>
              <a:gd name="connsiteY123" fmla="*/ 1801389 h 2237474"/>
              <a:gd name="connsiteX124" fmla="*/ 4611738 w 12192000"/>
              <a:gd name="connsiteY124" fmla="*/ 1776964 h 2237474"/>
              <a:gd name="connsiteX125" fmla="*/ 4560070 w 12192000"/>
              <a:gd name="connsiteY125" fmla="*/ 1785640 h 2237474"/>
              <a:gd name="connsiteX126" fmla="*/ 4536503 w 12192000"/>
              <a:gd name="connsiteY126" fmla="*/ 1785334 h 2237474"/>
              <a:gd name="connsiteX127" fmla="*/ 4513724 w 12192000"/>
              <a:gd name="connsiteY127" fmla="*/ 1791996 h 2237474"/>
              <a:gd name="connsiteX128" fmla="*/ 4459810 w 12192000"/>
              <a:gd name="connsiteY128" fmla="*/ 1797886 h 2237474"/>
              <a:gd name="connsiteX129" fmla="*/ 4379064 w 12192000"/>
              <a:gd name="connsiteY129" fmla="*/ 1817177 h 2237474"/>
              <a:gd name="connsiteX130" fmla="*/ 4319209 w 12192000"/>
              <a:gd name="connsiteY130" fmla="*/ 1834833 h 2237474"/>
              <a:gd name="connsiteX131" fmla="*/ 4290981 w 12192000"/>
              <a:gd name="connsiteY131" fmla="*/ 1839677 h 2237474"/>
              <a:gd name="connsiteX132" fmla="*/ 4285792 w 12192000"/>
              <a:gd name="connsiteY132" fmla="*/ 1836231 h 2237474"/>
              <a:gd name="connsiteX133" fmla="*/ 4238372 w 12192000"/>
              <a:gd name="connsiteY133" fmla="*/ 1851480 h 2237474"/>
              <a:gd name="connsiteX134" fmla="*/ 4232517 w 12192000"/>
              <a:gd name="connsiteY134" fmla="*/ 1852567 h 2237474"/>
              <a:gd name="connsiteX135" fmla="*/ 4191732 w 12192000"/>
              <a:gd name="connsiteY135" fmla="*/ 1857328 h 2237474"/>
              <a:gd name="connsiteX136" fmla="*/ 4065532 w 12192000"/>
              <a:gd name="connsiteY136" fmla="*/ 1855477 h 2237474"/>
              <a:gd name="connsiteX137" fmla="*/ 4028460 w 12192000"/>
              <a:gd name="connsiteY137" fmla="*/ 1855137 h 2237474"/>
              <a:gd name="connsiteX138" fmla="*/ 4002267 w 12192000"/>
              <a:gd name="connsiteY138" fmla="*/ 1852352 h 2237474"/>
              <a:gd name="connsiteX139" fmla="*/ 3931396 w 12192000"/>
              <a:gd name="connsiteY139" fmla="*/ 1858915 h 2237474"/>
              <a:gd name="connsiteX140" fmla="*/ 3812162 w 12192000"/>
              <a:gd name="connsiteY140" fmla="*/ 1875501 h 2237474"/>
              <a:gd name="connsiteX141" fmla="*/ 3729530 w 12192000"/>
              <a:gd name="connsiteY141" fmla="*/ 1864513 h 2237474"/>
              <a:gd name="connsiteX142" fmla="*/ 3680177 w 12192000"/>
              <a:gd name="connsiteY142" fmla="*/ 1881552 h 2237474"/>
              <a:gd name="connsiteX143" fmla="*/ 3567259 w 12192000"/>
              <a:gd name="connsiteY143" fmla="*/ 1893482 h 2237474"/>
              <a:gd name="connsiteX144" fmla="*/ 3405770 w 12192000"/>
              <a:gd name="connsiteY144" fmla="*/ 1904591 h 2237474"/>
              <a:gd name="connsiteX145" fmla="*/ 3280097 w 12192000"/>
              <a:gd name="connsiteY145" fmla="*/ 1919610 h 2237474"/>
              <a:gd name="connsiteX146" fmla="*/ 3123424 w 12192000"/>
              <a:gd name="connsiteY146" fmla="*/ 1952930 h 2237474"/>
              <a:gd name="connsiteX147" fmla="*/ 3009910 w 12192000"/>
              <a:gd name="connsiteY147" fmla="*/ 1957866 h 2237474"/>
              <a:gd name="connsiteX148" fmla="*/ 2995934 w 12192000"/>
              <a:gd name="connsiteY148" fmla="*/ 1967085 h 2237474"/>
              <a:gd name="connsiteX149" fmla="*/ 2980071 w 12192000"/>
              <a:gd name="connsiteY149" fmla="*/ 1972988 h 2237474"/>
              <a:gd name="connsiteX150" fmla="*/ 2978094 w 12192000"/>
              <a:gd name="connsiteY150" fmla="*/ 1972369 h 2237474"/>
              <a:gd name="connsiteX151" fmla="*/ 2942858 w 12192000"/>
              <a:gd name="connsiteY151" fmla="*/ 1981367 h 2237474"/>
              <a:gd name="connsiteX152" fmla="*/ 2875436 w 12192000"/>
              <a:gd name="connsiteY152" fmla="*/ 1996977 h 2237474"/>
              <a:gd name="connsiteX153" fmla="*/ 2874892 w 12192000"/>
              <a:gd name="connsiteY153" fmla="*/ 1996085 h 2237474"/>
              <a:gd name="connsiteX154" fmla="*/ 2864145 w 12192000"/>
              <a:gd name="connsiteY154" fmla="*/ 1994061 h 2237474"/>
              <a:gd name="connsiteX155" fmla="*/ 2843662 w 12192000"/>
              <a:gd name="connsiteY155" fmla="*/ 1992498 h 2237474"/>
              <a:gd name="connsiteX156" fmla="*/ 2796128 w 12192000"/>
              <a:gd name="connsiteY156" fmla="*/ 1976403 h 2237474"/>
              <a:gd name="connsiteX157" fmla="*/ 2756784 w 12192000"/>
              <a:gd name="connsiteY157" fmla="*/ 1985116 h 2237474"/>
              <a:gd name="connsiteX158" fmla="*/ 2748833 w 12192000"/>
              <a:gd name="connsiteY158" fmla="*/ 1986323 h 2237474"/>
              <a:gd name="connsiteX159" fmla="*/ 2748661 w 12192000"/>
              <a:gd name="connsiteY159" fmla="*/ 1986122 h 2237474"/>
              <a:gd name="connsiteX160" fmla="*/ 2740251 w 12192000"/>
              <a:gd name="connsiteY160" fmla="*/ 1986946 h 2237474"/>
              <a:gd name="connsiteX161" fmla="*/ 2718916 w 12192000"/>
              <a:gd name="connsiteY161" fmla="*/ 1990867 h 2237474"/>
              <a:gd name="connsiteX162" fmla="*/ 2713522 w 12192000"/>
              <a:gd name="connsiteY162" fmla="*/ 1990173 h 2237474"/>
              <a:gd name="connsiteX163" fmla="*/ 2680597 w 12192000"/>
              <a:gd name="connsiteY163" fmla="*/ 1984996 h 2237474"/>
              <a:gd name="connsiteX164" fmla="*/ 2578178 w 12192000"/>
              <a:gd name="connsiteY164" fmla="*/ 1990531 h 2237474"/>
              <a:gd name="connsiteX165" fmla="*/ 2476147 w 12192000"/>
              <a:gd name="connsiteY165" fmla="*/ 1998305 h 2237474"/>
              <a:gd name="connsiteX166" fmla="*/ 2373568 w 12192000"/>
              <a:gd name="connsiteY166" fmla="*/ 2003219 h 2237474"/>
              <a:gd name="connsiteX167" fmla="*/ 2321399 w 12192000"/>
              <a:gd name="connsiteY167" fmla="*/ 1989467 h 2237474"/>
              <a:gd name="connsiteX168" fmla="*/ 2315525 w 12192000"/>
              <a:gd name="connsiteY168" fmla="*/ 1989708 h 2237474"/>
              <a:gd name="connsiteX169" fmla="*/ 2300792 w 12192000"/>
              <a:gd name="connsiteY169" fmla="*/ 1994290 h 2237474"/>
              <a:gd name="connsiteX170" fmla="*/ 2295469 w 12192000"/>
              <a:gd name="connsiteY170" fmla="*/ 1996659 h 2237474"/>
              <a:gd name="connsiteX171" fmla="*/ 2287219 w 12192000"/>
              <a:gd name="connsiteY171" fmla="*/ 1998750 h 2237474"/>
              <a:gd name="connsiteX172" fmla="*/ 2286948 w 12192000"/>
              <a:gd name="connsiteY172" fmla="*/ 1998596 h 2237474"/>
              <a:gd name="connsiteX173" fmla="*/ 2243069 w 12192000"/>
              <a:gd name="connsiteY173" fmla="*/ 2015111 h 2237474"/>
              <a:gd name="connsiteX174" fmla="*/ 2186609 w 12192000"/>
              <a:gd name="connsiteY174" fmla="*/ 2008263 h 2237474"/>
              <a:gd name="connsiteX175" fmla="*/ 2164831 w 12192000"/>
              <a:gd name="connsiteY175" fmla="*/ 2010143 h 2237474"/>
              <a:gd name="connsiteX176" fmla="*/ 2152836 w 12192000"/>
              <a:gd name="connsiteY176" fmla="*/ 2010048 h 2237474"/>
              <a:gd name="connsiteX177" fmla="*/ 2117102 w 12192000"/>
              <a:gd name="connsiteY177" fmla="*/ 2023004 h 2237474"/>
              <a:gd name="connsiteX178" fmla="*/ 2111935 w 12192000"/>
              <a:gd name="connsiteY178" fmla="*/ 2023163 h 2237474"/>
              <a:gd name="connsiteX179" fmla="*/ 2089991 w 12192000"/>
              <a:gd name="connsiteY179" fmla="*/ 2034193 h 2237474"/>
              <a:gd name="connsiteX180" fmla="*/ 2058061 w 12192000"/>
              <a:gd name="connsiteY180" fmla="*/ 2047942 h 2237474"/>
              <a:gd name="connsiteX181" fmla="*/ 2055737 w 12192000"/>
              <a:gd name="connsiteY181" fmla="*/ 2047704 h 2237474"/>
              <a:gd name="connsiteX182" fmla="*/ 2042244 w 12192000"/>
              <a:gd name="connsiteY182" fmla="*/ 2055560 h 2237474"/>
              <a:gd name="connsiteX183" fmla="*/ 1976224 w 12192000"/>
              <a:gd name="connsiteY183" fmla="*/ 2074257 h 2237474"/>
              <a:gd name="connsiteX184" fmla="*/ 1877728 w 12192000"/>
              <a:gd name="connsiteY184" fmla="*/ 2101004 h 2237474"/>
              <a:gd name="connsiteX185" fmla="*/ 1759056 w 12192000"/>
              <a:gd name="connsiteY185" fmla="*/ 2125608 h 2237474"/>
              <a:gd name="connsiteX186" fmla="*/ 1637948 w 12192000"/>
              <a:gd name="connsiteY186" fmla="*/ 2172597 h 2237474"/>
              <a:gd name="connsiteX187" fmla="*/ 1434549 w 12192000"/>
              <a:gd name="connsiteY187" fmla="*/ 2234522 h 2237474"/>
              <a:gd name="connsiteX188" fmla="*/ 1398481 w 12192000"/>
              <a:gd name="connsiteY188" fmla="*/ 2237074 h 2237474"/>
              <a:gd name="connsiteX189" fmla="*/ 1398407 w 12192000"/>
              <a:gd name="connsiteY189" fmla="*/ 2237095 h 2237474"/>
              <a:gd name="connsiteX190" fmla="*/ 1370962 w 12192000"/>
              <a:gd name="connsiteY190" fmla="*/ 2237474 h 2237474"/>
              <a:gd name="connsiteX191" fmla="*/ 1356367 w 12192000"/>
              <a:gd name="connsiteY191" fmla="*/ 2235089 h 2237474"/>
              <a:gd name="connsiteX192" fmla="*/ 1324828 w 12192000"/>
              <a:gd name="connsiteY192" fmla="*/ 2231968 h 2237474"/>
              <a:gd name="connsiteX193" fmla="*/ 1297744 w 12192000"/>
              <a:gd name="connsiteY193" fmla="*/ 2235849 h 2237474"/>
              <a:gd name="connsiteX194" fmla="*/ 1286236 w 12192000"/>
              <a:gd name="connsiteY194" fmla="*/ 2233135 h 2237474"/>
              <a:gd name="connsiteX195" fmla="*/ 1283504 w 12192000"/>
              <a:gd name="connsiteY195" fmla="*/ 2233797 h 2237474"/>
              <a:gd name="connsiteX196" fmla="*/ 1279765 w 12192000"/>
              <a:gd name="connsiteY196" fmla="*/ 2229639 h 2237474"/>
              <a:gd name="connsiteX197" fmla="*/ 1195347 w 12192000"/>
              <a:gd name="connsiteY197" fmla="*/ 2212354 h 2237474"/>
              <a:gd name="connsiteX198" fmla="*/ 970251 w 12192000"/>
              <a:gd name="connsiteY198" fmla="*/ 2221029 h 2237474"/>
              <a:gd name="connsiteX199" fmla="*/ 812914 w 12192000"/>
              <a:gd name="connsiteY199" fmla="*/ 2202752 h 2237474"/>
              <a:gd name="connsiteX200" fmla="*/ 800195 w 12192000"/>
              <a:gd name="connsiteY200" fmla="*/ 2209407 h 2237474"/>
              <a:gd name="connsiteX201" fmla="*/ 784978 w 12192000"/>
              <a:gd name="connsiteY201" fmla="*/ 2212360 h 2237474"/>
              <a:gd name="connsiteX202" fmla="*/ 681987 w 12192000"/>
              <a:gd name="connsiteY202" fmla="*/ 2216757 h 2237474"/>
              <a:gd name="connsiteX203" fmla="*/ 669923 w 12192000"/>
              <a:gd name="connsiteY203" fmla="*/ 2211682 h 2237474"/>
              <a:gd name="connsiteX204" fmla="*/ 648680 w 12192000"/>
              <a:gd name="connsiteY204" fmla="*/ 2206229 h 2237474"/>
              <a:gd name="connsiteX205" fmla="*/ 597225 w 12192000"/>
              <a:gd name="connsiteY205" fmla="*/ 2180999 h 2237474"/>
              <a:gd name="connsiteX206" fmla="*/ 558449 w 12192000"/>
              <a:gd name="connsiteY206" fmla="*/ 2182346 h 2237474"/>
              <a:gd name="connsiteX207" fmla="*/ 550517 w 12192000"/>
              <a:gd name="connsiteY207" fmla="*/ 2182060 h 2237474"/>
              <a:gd name="connsiteX208" fmla="*/ 550309 w 12192000"/>
              <a:gd name="connsiteY208" fmla="*/ 2181825 h 2237474"/>
              <a:gd name="connsiteX209" fmla="*/ 541836 w 12192000"/>
              <a:gd name="connsiteY209" fmla="*/ 2181063 h 2237474"/>
              <a:gd name="connsiteX210" fmla="*/ 536057 w 12192000"/>
              <a:gd name="connsiteY210" fmla="*/ 2181537 h 2237474"/>
              <a:gd name="connsiteX211" fmla="*/ 520671 w 12192000"/>
              <a:gd name="connsiteY211" fmla="*/ 2180980 h 2237474"/>
              <a:gd name="connsiteX212" fmla="*/ 515024 w 12192000"/>
              <a:gd name="connsiteY212" fmla="*/ 2179258 h 2237474"/>
              <a:gd name="connsiteX213" fmla="*/ 512278 w 12192000"/>
              <a:gd name="connsiteY213" fmla="*/ 2176369 h 2237474"/>
              <a:gd name="connsiteX214" fmla="*/ 480419 w 12192000"/>
              <a:gd name="connsiteY214" fmla="*/ 2167807 h 2237474"/>
              <a:gd name="connsiteX215" fmla="*/ 413835 w 12192000"/>
              <a:gd name="connsiteY215" fmla="*/ 2156783 h 2237474"/>
              <a:gd name="connsiteX216" fmla="*/ 376513 w 12192000"/>
              <a:gd name="connsiteY216" fmla="*/ 2154014 h 2237474"/>
              <a:gd name="connsiteX217" fmla="*/ 273386 w 12192000"/>
              <a:gd name="connsiteY217" fmla="*/ 2142551 h 2237474"/>
              <a:gd name="connsiteX218" fmla="*/ 169207 w 12192000"/>
              <a:gd name="connsiteY218" fmla="*/ 2128100 h 2237474"/>
              <a:gd name="connsiteX219" fmla="*/ 93149 w 12192000"/>
              <a:gd name="connsiteY219" fmla="*/ 2105324 h 2237474"/>
              <a:gd name="connsiteX220" fmla="*/ 88109 w 12192000"/>
              <a:gd name="connsiteY220" fmla="*/ 2106704 h 2237474"/>
              <a:gd name="connsiteX221" fmla="*/ 80022 w 12192000"/>
              <a:gd name="connsiteY221" fmla="*/ 2107254 h 2237474"/>
              <a:gd name="connsiteX222" fmla="*/ 79717 w 12192000"/>
              <a:gd name="connsiteY222" fmla="*/ 2107046 h 2237474"/>
              <a:gd name="connsiteX223" fmla="*/ 72352 w 12192000"/>
              <a:gd name="connsiteY223" fmla="*/ 2107991 h 2237474"/>
              <a:gd name="connsiteX224" fmla="*/ 37645 w 12192000"/>
              <a:gd name="connsiteY224" fmla="*/ 2115401 h 2237474"/>
              <a:gd name="connsiteX225" fmla="*/ 4572 w 12192000"/>
              <a:gd name="connsiteY225" fmla="*/ 2111091 h 2237474"/>
              <a:gd name="connsiteX226" fmla="*/ 0 w 12192000"/>
              <a:gd name="connsiteY226" fmla="*/ 2110468 h 2237474"/>
              <a:gd name="connsiteX227" fmla="*/ 0 w 12192000"/>
              <a:gd name="connsiteY22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59286 w 12192000"/>
              <a:gd name="connsiteY80" fmla="*/ 1606850 h 2237474"/>
              <a:gd name="connsiteX81" fmla="*/ 7114651 w 12192000"/>
              <a:gd name="connsiteY81" fmla="*/ 1620959 h 2237474"/>
              <a:gd name="connsiteX82" fmla="*/ 7092727 w 12192000"/>
              <a:gd name="connsiteY82" fmla="*/ 1623628 h 2237474"/>
              <a:gd name="connsiteX83" fmla="*/ 7031309 w 12192000"/>
              <a:gd name="connsiteY83" fmla="*/ 1619451 h 2237474"/>
              <a:gd name="connsiteX84" fmla="*/ 6999084 w 12192000"/>
              <a:gd name="connsiteY84" fmla="*/ 1634317 h 2237474"/>
              <a:gd name="connsiteX85" fmla="*/ 6992107 w 12192000"/>
              <a:gd name="connsiteY85" fmla="*/ 1636860 h 2237474"/>
              <a:gd name="connsiteX86" fmla="*/ 6991765 w 12192000"/>
              <a:gd name="connsiteY86" fmla="*/ 1636725 h 2237474"/>
              <a:gd name="connsiteX87" fmla="*/ 6900177 w 12192000"/>
              <a:gd name="connsiteY87" fmla="*/ 1636016 h 2237474"/>
              <a:gd name="connsiteX88" fmla="*/ 6795372 w 12192000"/>
              <a:gd name="connsiteY88" fmla="*/ 1644845 h 2237474"/>
              <a:gd name="connsiteX89" fmla="*/ 6692251 w 12192000"/>
              <a:gd name="connsiteY89" fmla="*/ 1656357 h 2237474"/>
              <a:gd name="connsiteX90" fmla="*/ 6655235 w 12192000"/>
              <a:gd name="connsiteY90" fmla="*/ 1661869 h 2237474"/>
              <a:gd name="connsiteX91" fmla="*/ 6587857 w 12192000"/>
              <a:gd name="connsiteY91" fmla="*/ 1665769 h 2237474"/>
              <a:gd name="connsiteX92" fmla="*/ 6554894 w 12192000"/>
              <a:gd name="connsiteY92" fmla="*/ 1664428 h 2237474"/>
              <a:gd name="connsiteX93" fmla="*/ 6516595 w 12192000"/>
              <a:gd name="connsiteY93" fmla="*/ 1667475 h 2237474"/>
              <a:gd name="connsiteX94" fmla="*/ 6508541 w 12192000"/>
              <a:gd name="connsiteY94" fmla="*/ 1668757 h 2237474"/>
              <a:gd name="connsiteX95" fmla="*/ 6471012 w 12192000"/>
              <a:gd name="connsiteY95" fmla="*/ 1678604 h 2237474"/>
              <a:gd name="connsiteX96" fmla="*/ 6415265 w 12192000"/>
              <a:gd name="connsiteY96" fmla="*/ 1665317 h 2237474"/>
              <a:gd name="connsiteX97" fmla="*/ 6364035 w 12192000"/>
              <a:gd name="connsiteY97" fmla="*/ 1667683 h 2237474"/>
              <a:gd name="connsiteX98" fmla="*/ 6280959 w 12192000"/>
              <a:gd name="connsiteY98" fmla="*/ 1689329 h 2237474"/>
              <a:gd name="connsiteX99" fmla="*/ 6243319 w 12192000"/>
              <a:gd name="connsiteY99" fmla="*/ 1695560 h 2237474"/>
              <a:gd name="connsiteX100" fmla="*/ 6098321 w 12192000"/>
              <a:gd name="connsiteY100" fmla="*/ 1721646 h 2237474"/>
              <a:gd name="connsiteX101" fmla="*/ 5880652 w 12192000"/>
              <a:gd name="connsiteY101" fmla="*/ 1779643 h 2237474"/>
              <a:gd name="connsiteX102" fmla="*/ 5785959 w 12192000"/>
              <a:gd name="connsiteY102" fmla="*/ 1775307 h 2237474"/>
              <a:gd name="connsiteX103" fmla="*/ 5643534 w 12192000"/>
              <a:gd name="connsiteY103" fmla="*/ 1802919 h 2237474"/>
              <a:gd name="connsiteX104" fmla="*/ 5518799 w 12192000"/>
              <a:gd name="connsiteY104" fmla="*/ 1818312 h 2237474"/>
              <a:gd name="connsiteX105" fmla="*/ 5505014 w 12192000"/>
              <a:gd name="connsiteY105" fmla="*/ 1819259 h 2237474"/>
              <a:gd name="connsiteX106" fmla="*/ 5453307 w 12192000"/>
              <a:gd name="connsiteY106" fmla="*/ 1815450 h 2237474"/>
              <a:gd name="connsiteX107" fmla="*/ 5364192 w 12192000"/>
              <a:gd name="connsiteY107" fmla="*/ 1826074 h 2237474"/>
              <a:gd name="connsiteX108" fmla="*/ 5350380 w 12192000"/>
              <a:gd name="connsiteY108" fmla="*/ 1830891 h 2237474"/>
              <a:gd name="connsiteX109" fmla="*/ 5259633 w 12192000"/>
              <a:gd name="connsiteY109" fmla="*/ 1837160 h 2237474"/>
              <a:gd name="connsiteX110" fmla="*/ 5197513 w 12192000"/>
              <a:gd name="connsiteY110" fmla="*/ 1844718 h 2237474"/>
              <a:gd name="connsiteX111" fmla="*/ 5184170 w 12192000"/>
              <a:gd name="connsiteY111" fmla="*/ 1849402 h 2237474"/>
              <a:gd name="connsiteX112" fmla="*/ 5168852 w 12192000"/>
              <a:gd name="connsiteY112" fmla="*/ 1844846 h 2237474"/>
              <a:gd name="connsiteX113" fmla="*/ 5164370 w 12192000"/>
              <a:gd name="connsiteY113" fmla="*/ 1840597 h 2237474"/>
              <a:gd name="connsiteX114" fmla="*/ 5114927 w 12192000"/>
              <a:gd name="connsiteY114" fmla="*/ 1847827 h 2237474"/>
              <a:gd name="connsiteX115" fmla="*/ 5108970 w 12192000"/>
              <a:gd name="connsiteY115" fmla="*/ 1847935 h 2237474"/>
              <a:gd name="connsiteX116" fmla="*/ 5067961 w 12192000"/>
              <a:gd name="connsiteY116" fmla="*/ 1845917 h 2237474"/>
              <a:gd name="connsiteX117" fmla="*/ 5007075 w 12192000"/>
              <a:gd name="connsiteY117" fmla="*/ 1838626 h 2237474"/>
              <a:gd name="connsiteX118" fmla="*/ 4944087 w 12192000"/>
              <a:gd name="connsiteY118" fmla="*/ 1823332 h 2237474"/>
              <a:gd name="connsiteX119" fmla="*/ 4907662 w 12192000"/>
              <a:gd name="connsiteY119" fmla="*/ 1816900 h 2237474"/>
              <a:gd name="connsiteX120" fmla="*/ 4882386 w 12192000"/>
              <a:gd name="connsiteY120" fmla="*/ 1809844 h 2237474"/>
              <a:gd name="connsiteX121" fmla="*/ 4811440 w 12192000"/>
              <a:gd name="connsiteY121" fmla="*/ 1804655 h 2237474"/>
              <a:gd name="connsiteX122" fmla="*/ 4691075 w 12192000"/>
              <a:gd name="connsiteY122" fmla="*/ 1801389 h 2237474"/>
              <a:gd name="connsiteX123" fmla="*/ 4611738 w 12192000"/>
              <a:gd name="connsiteY123" fmla="*/ 1776964 h 2237474"/>
              <a:gd name="connsiteX124" fmla="*/ 4560070 w 12192000"/>
              <a:gd name="connsiteY124" fmla="*/ 1785640 h 2237474"/>
              <a:gd name="connsiteX125" fmla="*/ 4536503 w 12192000"/>
              <a:gd name="connsiteY125" fmla="*/ 1785334 h 2237474"/>
              <a:gd name="connsiteX126" fmla="*/ 4513724 w 12192000"/>
              <a:gd name="connsiteY126" fmla="*/ 1791996 h 2237474"/>
              <a:gd name="connsiteX127" fmla="*/ 4459810 w 12192000"/>
              <a:gd name="connsiteY127" fmla="*/ 1797886 h 2237474"/>
              <a:gd name="connsiteX128" fmla="*/ 4379064 w 12192000"/>
              <a:gd name="connsiteY128" fmla="*/ 1817177 h 2237474"/>
              <a:gd name="connsiteX129" fmla="*/ 4319209 w 12192000"/>
              <a:gd name="connsiteY129" fmla="*/ 1834833 h 2237474"/>
              <a:gd name="connsiteX130" fmla="*/ 4290981 w 12192000"/>
              <a:gd name="connsiteY130" fmla="*/ 1839677 h 2237474"/>
              <a:gd name="connsiteX131" fmla="*/ 4285792 w 12192000"/>
              <a:gd name="connsiteY131" fmla="*/ 1836231 h 2237474"/>
              <a:gd name="connsiteX132" fmla="*/ 4238372 w 12192000"/>
              <a:gd name="connsiteY132" fmla="*/ 1851480 h 2237474"/>
              <a:gd name="connsiteX133" fmla="*/ 4232517 w 12192000"/>
              <a:gd name="connsiteY133" fmla="*/ 1852567 h 2237474"/>
              <a:gd name="connsiteX134" fmla="*/ 4191732 w 12192000"/>
              <a:gd name="connsiteY134" fmla="*/ 1857328 h 2237474"/>
              <a:gd name="connsiteX135" fmla="*/ 4065532 w 12192000"/>
              <a:gd name="connsiteY135" fmla="*/ 1855477 h 2237474"/>
              <a:gd name="connsiteX136" fmla="*/ 4028460 w 12192000"/>
              <a:gd name="connsiteY136" fmla="*/ 1855137 h 2237474"/>
              <a:gd name="connsiteX137" fmla="*/ 4002267 w 12192000"/>
              <a:gd name="connsiteY137" fmla="*/ 1852352 h 2237474"/>
              <a:gd name="connsiteX138" fmla="*/ 3931396 w 12192000"/>
              <a:gd name="connsiteY138" fmla="*/ 1858915 h 2237474"/>
              <a:gd name="connsiteX139" fmla="*/ 3812162 w 12192000"/>
              <a:gd name="connsiteY139" fmla="*/ 1875501 h 2237474"/>
              <a:gd name="connsiteX140" fmla="*/ 3729530 w 12192000"/>
              <a:gd name="connsiteY140" fmla="*/ 1864513 h 2237474"/>
              <a:gd name="connsiteX141" fmla="*/ 3680177 w 12192000"/>
              <a:gd name="connsiteY141" fmla="*/ 1881552 h 2237474"/>
              <a:gd name="connsiteX142" fmla="*/ 3567259 w 12192000"/>
              <a:gd name="connsiteY142" fmla="*/ 1893482 h 2237474"/>
              <a:gd name="connsiteX143" fmla="*/ 3405770 w 12192000"/>
              <a:gd name="connsiteY143" fmla="*/ 1904591 h 2237474"/>
              <a:gd name="connsiteX144" fmla="*/ 3280097 w 12192000"/>
              <a:gd name="connsiteY144" fmla="*/ 1919610 h 2237474"/>
              <a:gd name="connsiteX145" fmla="*/ 3123424 w 12192000"/>
              <a:gd name="connsiteY145" fmla="*/ 1952930 h 2237474"/>
              <a:gd name="connsiteX146" fmla="*/ 3009910 w 12192000"/>
              <a:gd name="connsiteY146" fmla="*/ 1957866 h 2237474"/>
              <a:gd name="connsiteX147" fmla="*/ 2995934 w 12192000"/>
              <a:gd name="connsiteY147" fmla="*/ 1967085 h 2237474"/>
              <a:gd name="connsiteX148" fmla="*/ 2980071 w 12192000"/>
              <a:gd name="connsiteY148" fmla="*/ 1972988 h 2237474"/>
              <a:gd name="connsiteX149" fmla="*/ 2978094 w 12192000"/>
              <a:gd name="connsiteY149" fmla="*/ 1972369 h 2237474"/>
              <a:gd name="connsiteX150" fmla="*/ 2942858 w 12192000"/>
              <a:gd name="connsiteY150" fmla="*/ 1981367 h 2237474"/>
              <a:gd name="connsiteX151" fmla="*/ 2875436 w 12192000"/>
              <a:gd name="connsiteY151" fmla="*/ 1996977 h 2237474"/>
              <a:gd name="connsiteX152" fmla="*/ 2874892 w 12192000"/>
              <a:gd name="connsiteY152" fmla="*/ 1996085 h 2237474"/>
              <a:gd name="connsiteX153" fmla="*/ 2864145 w 12192000"/>
              <a:gd name="connsiteY153" fmla="*/ 1994061 h 2237474"/>
              <a:gd name="connsiteX154" fmla="*/ 2843662 w 12192000"/>
              <a:gd name="connsiteY154" fmla="*/ 1992498 h 2237474"/>
              <a:gd name="connsiteX155" fmla="*/ 2796128 w 12192000"/>
              <a:gd name="connsiteY155" fmla="*/ 1976403 h 2237474"/>
              <a:gd name="connsiteX156" fmla="*/ 2756784 w 12192000"/>
              <a:gd name="connsiteY156" fmla="*/ 1985116 h 2237474"/>
              <a:gd name="connsiteX157" fmla="*/ 2748833 w 12192000"/>
              <a:gd name="connsiteY157" fmla="*/ 1986323 h 2237474"/>
              <a:gd name="connsiteX158" fmla="*/ 2748661 w 12192000"/>
              <a:gd name="connsiteY158" fmla="*/ 1986122 h 2237474"/>
              <a:gd name="connsiteX159" fmla="*/ 2740251 w 12192000"/>
              <a:gd name="connsiteY159" fmla="*/ 1986946 h 2237474"/>
              <a:gd name="connsiteX160" fmla="*/ 2718916 w 12192000"/>
              <a:gd name="connsiteY160" fmla="*/ 1990867 h 2237474"/>
              <a:gd name="connsiteX161" fmla="*/ 2713522 w 12192000"/>
              <a:gd name="connsiteY161" fmla="*/ 1990173 h 2237474"/>
              <a:gd name="connsiteX162" fmla="*/ 2680597 w 12192000"/>
              <a:gd name="connsiteY162" fmla="*/ 1984996 h 2237474"/>
              <a:gd name="connsiteX163" fmla="*/ 2578178 w 12192000"/>
              <a:gd name="connsiteY163" fmla="*/ 1990531 h 2237474"/>
              <a:gd name="connsiteX164" fmla="*/ 2476147 w 12192000"/>
              <a:gd name="connsiteY164" fmla="*/ 1998305 h 2237474"/>
              <a:gd name="connsiteX165" fmla="*/ 2373568 w 12192000"/>
              <a:gd name="connsiteY165" fmla="*/ 2003219 h 2237474"/>
              <a:gd name="connsiteX166" fmla="*/ 2321399 w 12192000"/>
              <a:gd name="connsiteY166" fmla="*/ 1989467 h 2237474"/>
              <a:gd name="connsiteX167" fmla="*/ 2315525 w 12192000"/>
              <a:gd name="connsiteY167" fmla="*/ 1989708 h 2237474"/>
              <a:gd name="connsiteX168" fmla="*/ 2300792 w 12192000"/>
              <a:gd name="connsiteY168" fmla="*/ 1994290 h 2237474"/>
              <a:gd name="connsiteX169" fmla="*/ 2295469 w 12192000"/>
              <a:gd name="connsiteY169" fmla="*/ 1996659 h 2237474"/>
              <a:gd name="connsiteX170" fmla="*/ 2287219 w 12192000"/>
              <a:gd name="connsiteY170" fmla="*/ 1998750 h 2237474"/>
              <a:gd name="connsiteX171" fmla="*/ 2286948 w 12192000"/>
              <a:gd name="connsiteY171" fmla="*/ 1998596 h 2237474"/>
              <a:gd name="connsiteX172" fmla="*/ 2243069 w 12192000"/>
              <a:gd name="connsiteY172" fmla="*/ 2015111 h 2237474"/>
              <a:gd name="connsiteX173" fmla="*/ 2186609 w 12192000"/>
              <a:gd name="connsiteY173" fmla="*/ 2008263 h 2237474"/>
              <a:gd name="connsiteX174" fmla="*/ 2164831 w 12192000"/>
              <a:gd name="connsiteY174" fmla="*/ 2010143 h 2237474"/>
              <a:gd name="connsiteX175" fmla="*/ 2152836 w 12192000"/>
              <a:gd name="connsiteY175" fmla="*/ 2010048 h 2237474"/>
              <a:gd name="connsiteX176" fmla="*/ 2117102 w 12192000"/>
              <a:gd name="connsiteY176" fmla="*/ 2023004 h 2237474"/>
              <a:gd name="connsiteX177" fmla="*/ 2111935 w 12192000"/>
              <a:gd name="connsiteY177" fmla="*/ 2023163 h 2237474"/>
              <a:gd name="connsiteX178" fmla="*/ 2089991 w 12192000"/>
              <a:gd name="connsiteY178" fmla="*/ 2034193 h 2237474"/>
              <a:gd name="connsiteX179" fmla="*/ 2058061 w 12192000"/>
              <a:gd name="connsiteY179" fmla="*/ 2047942 h 2237474"/>
              <a:gd name="connsiteX180" fmla="*/ 2055737 w 12192000"/>
              <a:gd name="connsiteY180" fmla="*/ 2047704 h 2237474"/>
              <a:gd name="connsiteX181" fmla="*/ 2042244 w 12192000"/>
              <a:gd name="connsiteY181" fmla="*/ 2055560 h 2237474"/>
              <a:gd name="connsiteX182" fmla="*/ 1976224 w 12192000"/>
              <a:gd name="connsiteY182" fmla="*/ 2074257 h 2237474"/>
              <a:gd name="connsiteX183" fmla="*/ 1877728 w 12192000"/>
              <a:gd name="connsiteY183" fmla="*/ 2101004 h 2237474"/>
              <a:gd name="connsiteX184" fmla="*/ 1759056 w 12192000"/>
              <a:gd name="connsiteY184" fmla="*/ 2125608 h 2237474"/>
              <a:gd name="connsiteX185" fmla="*/ 1637948 w 12192000"/>
              <a:gd name="connsiteY185" fmla="*/ 2172597 h 2237474"/>
              <a:gd name="connsiteX186" fmla="*/ 1434549 w 12192000"/>
              <a:gd name="connsiteY186" fmla="*/ 2234522 h 2237474"/>
              <a:gd name="connsiteX187" fmla="*/ 1398481 w 12192000"/>
              <a:gd name="connsiteY187" fmla="*/ 2237074 h 2237474"/>
              <a:gd name="connsiteX188" fmla="*/ 1398407 w 12192000"/>
              <a:gd name="connsiteY188" fmla="*/ 2237095 h 2237474"/>
              <a:gd name="connsiteX189" fmla="*/ 1370962 w 12192000"/>
              <a:gd name="connsiteY189" fmla="*/ 2237474 h 2237474"/>
              <a:gd name="connsiteX190" fmla="*/ 1356367 w 12192000"/>
              <a:gd name="connsiteY190" fmla="*/ 2235089 h 2237474"/>
              <a:gd name="connsiteX191" fmla="*/ 1324828 w 12192000"/>
              <a:gd name="connsiteY191" fmla="*/ 2231968 h 2237474"/>
              <a:gd name="connsiteX192" fmla="*/ 1297744 w 12192000"/>
              <a:gd name="connsiteY192" fmla="*/ 2235849 h 2237474"/>
              <a:gd name="connsiteX193" fmla="*/ 1286236 w 12192000"/>
              <a:gd name="connsiteY193" fmla="*/ 2233135 h 2237474"/>
              <a:gd name="connsiteX194" fmla="*/ 1283504 w 12192000"/>
              <a:gd name="connsiteY194" fmla="*/ 2233797 h 2237474"/>
              <a:gd name="connsiteX195" fmla="*/ 1279765 w 12192000"/>
              <a:gd name="connsiteY195" fmla="*/ 2229639 h 2237474"/>
              <a:gd name="connsiteX196" fmla="*/ 1195347 w 12192000"/>
              <a:gd name="connsiteY196" fmla="*/ 2212354 h 2237474"/>
              <a:gd name="connsiteX197" fmla="*/ 970251 w 12192000"/>
              <a:gd name="connsiteY197" fmla="*/ 2221029 h 2237474"/>
              <a:gd name="connsiteX198" fmla="*/ 812914 w 12192000"/>
              <a:gd name="connsiteY198" fmla="*/ 2202752 h 2237474"/>
              <a:gd name="connsiteX199" fmla="*/ 800195 w 12192000"/>
              <a:gd name="connsiteY199" fmla="*/ 2209407 h 2237474"/>
              <a:gd name="connsiteX200" fmla="*/ 784978 w 12192000"/>
              <a:gd name="connsiteY200" fmla="*/ 2212360 h 2237474"/>
              <a:gd name="connsiteX201" fmla="*/ 681987 w 12192000"/>
              <a:gd name="connsiteY201" fmla="*/ 2216757 h 2237474"/>
              <a:gd name="connsiteX202" fmla="*/ 669923 w 12192000"/>
              <a:gd name="connsiteY202" fmla="*/ 2211682 h 2237474"/>
              <a:gd name="connsiteX203" fmla="*/ 648680 w 12192000"/>
              <a:gd name="connsiteY203" fmla="*/ 2206229 h 2237474"/>
              <a:gd name="connsiteX204" fmla="*/ 597225 w 12192000"/>
              <a:gd name="connsiteY204" fmla="*/ 2180999 h 2237474"/>
              <a:gd name="connsiteX205" fmla="*/ 558449 w 12192000"/>
              <a:gd name="connsiteY205" fmla="*/ 2182346 h 2237474"/>
              <a:gd name="connsiteX206" fmla="*/ 550517 w 12192000"/>
              <a:gd name="connsiteY206" fmla="*/ 2182060 h 2237474"/>
              <a:gd name="connsiteX207" fmla="*/ 550309 w 12192000"/>
              <a:gd name="connsiteY207" fmla="*/ 2181825 h 2237474"/>
              <a:gd name="connsiteX208" fmla="*/ 541836 w 12192000"/>
              <a:gd name="connsiteY208" fmla="*/ 2181063 h 2237474"/>
              <a:gd name="connsiteX209" fmla="*/ 536057 w 12192000"/>
              <a:gd name="connsiteY209" fmla="*/ 2181537 h 2237474"/>
              <a:gd name="connsiteX210" fmla="*/ 520671 w 12192000"/>
              <a:gd name="connsiteY210" fmla="*/ 2180980 h 2237474"/>
              <a:gd name="connsiteX211" fmla="*/ 515024 w 12192000"/>
              <a:gd name="connsiteY211" fmla="*/ 2179258 h 2237474"/>
              <a:gd name="connsiteX212" fmla="*/ 512278 w 12192000"/>
              <a:gd name="connsiteY212" fmla="*/ 2176369 h 2237474"/>
              <a:gd name="connsiteX213" fmla="*/ 480419 w 12192000"/>
              <a:gd name="connsiteY213" fmla="*/ 2167807 h 2237474"/>
              <a:gd name="connsiteX214" fmla="*/ 413835 w 12192000"/>
              <a:gd name="connsiteY214" fmla="*/ 2156783 h 2237474"/>
              <a:gd name="connsiteX215" fmla="*/ 376513 w 12192000"/>
              <a:gd name="connsiteY215" fmla="*/ 2154014 h 2237474"/>
              <a:gd name="connsiteX216" fmla="*/ 273386 w 12192000"/>
              <a:gd name="connsiteY216" fmla="*/ 2142551 h 2237474"/>
              <a:gd name="connsiteX217" fmla="*/ 169207 w 12192000"/>
              <a:gd name="connsiteY217" fmla="*/ 2128100 h 2237474"/>
              <a:gd name="connsiteX218" fmla="*/ 93149 w 12192000"/>
              <a:gd name="connsiteY218" fmla="*/ 2105324 h 2237474"/>
              <a:gd name="connsiteX219" fmla="*/ 88109 w 12192000"/>
              <a:gd name="connsiteY219" fmla="*/ 2106704 h 2237474"/>
              <a:gd name="connsiteX220" fmla="*/ 80022 w 12192000"/>
              <a:gd name="connsiteY220" fmla="*/ 2107254 h 2237474"/>
              <a:gd name="connsiteX221" fmla="*/ 79717 w 12192000"/>
              <a:gd name="connsiteY221" fmla="*/ 2107046 h 2237474"/>
              <a:gd name="connsiteX222" fmla="*/ 72352 w 12192000"/>
              <a:gd name="connsiteY222" fmla="*/ 2107991 h 2237474"/>
              <a:gd name="connsiteX223" fmla="*/ 37645 w 12192000"/>
              <a:gd name="connsiteY223" fmla="*/ 2115401 h 2237474"/>
              <a:gd name="connsiteX224" fmla="*/ 4572 w 12192000"/>
              <a:gd name="connsiteY224" fmla="*/ 2111091 h 2237474"/>
              <a:gd name="connsiteX225" fmla="*/ 0 w 12192000"/>
              <a:gd name="connsiteY225" fmla="*/ 2110468 h 2237474"/>
              <a:gd name="connsiteX226" fmla="*/ 0 w 12192000"/>
              <a:gd name="connsiteY22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210972 w 12192000"/>
              <a:gd name="connsiteY77" fmla="*/ 1580856 h 2237474"/>
              <a:gd name="connsiteX78" fmla="*/ 7183121 w 12192000"/>
              <a:gd name="connsiteY78" fmla="*/ 1595162 h 2237474"/>
              <a:gd name="connsiteX79" fmla="*/ 7164601 w 12192000"/>
              <a:gd name="connsiteY79" fmla="*/ 1606490 h 2237474"/>
              <a:gd name="connsiteX80" fmla="*/ 7114651 w 12192000"/>
              <a:gd name="connsiteY80" fmla="*/ 1620959 h 2237474"/>
              <a:gd name="connsiteX81" fmla="*/ 7092727 w 12192000"/>
              <a:gd name="connsiteY81" fmla="*/ 1623628 h 2237474"/>
              <a:gd name="connsiteX82" fmla="*/ 7031309 w 12192000"/>
              <a:gd name="connsiteY82" fmla="*/ 1619451 h 2237474"/>
              <a:gd name="connsiteX83" fmla="*/ 6999084 w 12192000"/>
              <a:gd name="connsiteY83" fmla="*/ 1634317 h 2237474"/>
              <a:gd name="connsiteX84" fmla="*/ 6992107 w 12192000"/>
              <a:gd name="connsiteY84" fmla="*/ 1636860 h 2237474"/>
              <a:gd name="connsiteX85" fmla="*/ 6991765 w 12192000"/>
              <a:gd name="connsiteY85" fmla="*/ 1636725 h 2237474"/>
              <a:gd name="connsiteX86" fmla="*/ 6900177 w 12192000"/>
              <a:gd name="connsiteY86" fmla="*/ 1636016 h 2237474"/>
              <a:gd name="connsiteX87" fmla="*/ 6795372 w 12192000"/>
              <a:gd name="connsiteY87" fmla="*/ 1644845 h 2237474"/>
              <a:gd name="connsiteX88" fmla="*/ 6692251 w 12192000"/>
              <a:gd name="connsiteY88" fmla="*/ 1656357 h 2237474"/>
              <a:gd name="connsiteX89" fmla="*/ 6655235 w 12192000"/>
              <a:gd name="connsiteY89" fmla="*/ 1661869 h 2237474"/>
              <a:gd name="connsiteX90" fmla="*/ 6587857 w 12192000"/>
              <a:gd name="connsiteY90" fmla="*/ 1665769 h 2237474"/>
              <a:gd name="connsiteX91" fmla="*/ 6554894 w 12192000"/>
              <a:gd name="connsiteY91" fmla="*/ 1664428 h 2237474"/>
              <a:gd name="connsiteX92" fmla="*/ 6516595 w 12192000"/>
              <a:gd name="connsiteY92" fmla="*/ 1667475 h 2237474"/>
              <a:gd name="connsiteX93" fmla="*/ 6508541 w 12192000"/>
              <a:gd name="connsiteY93" fmla="*/ 1668757 h 2237474"/>
              <a:gd name="connsiteX94" fmla="*/ 6471012 w 12192000"/>
              <a:gd name="connsiteY94" fmla="*/ 1678604 h 2237474"/>
              <a:gd name="connsiteX95" fmla="*/ 6415265 w 12192000"/>
              <a:gd name="connsiteY95" fmla="*/ 1665317 h 2237474"/>
              <a:gd name="connsiteX96" fmla="*/ 6364035 w 12192000"/>
              <a:gd name="connsiteY96" fmla="*/ 1667683 h 2237474"/>
              <a:gd name="connsiteX97" fmla="*/ 6280959 w 12192000"/>
              <a:gd name="connsiteY97" fmla="*/ 1689329 h 2237474"/>
              <a:gd name="connsiteX98" fmla="*/ 6243319 w 12192000"/>
              <a:gd name="connsiteY98" fmla="*/ 1695560 h 2237474"/>
              <a:gd name="connsiteX99" fmla="*/ 6098321 w 12192000"/>
              <a:gd name="connsiteY99" fmla="*/ 1721646 h 2237474"/>
              <a:gd name="connsiteX100" fmla="*/ 5880652 w 12192000"/>
              <a:gd name="connsiteY100" fmla="*/ 1779643 h 2237474"/>
              <a:gd name="connsiteX101" fmla="*/ 5785959 w 12192000"/>
              <a:gd name="connsiteY101" fmla="*/ 1775307 h 2237474"/>
              <a:gd name="connsiteX102" fmla="*/ 5643534 w 12192000"/>
              <a:gd name="connsiteY102" fmla="*/ 1802919 h 2237474"/>
              <a:gd name="connsiteX103" fmla="*/ 5518799 w 12192000"/>
              <a:gd name="connsiteY103" fmla="*/ 1818312 h 2237474"/>
              <a:gd name="connsiteX104" fmla="*/ 5505014 w 12192000"/>
              <a:gd name="connsiteY104" fmla="*/ 1819259 h 2237474"/>
              <a:gd name="connsiteX105" fmla="*/ 5453307 w 12192000"/>
              <a:gd name="connsiteY105" fmla="*/ 1815450 h 2237474"/>
              <a:gd name="connsiteX106" fmla="*/ 5364192 w 12192000"/>
              <a:gd name="connsiteY106" fmla="*/ 1826074 h 2237474"/>
              <a:gd name="connsiteX107" fmla="*/ 5350380 w 12192000"/>
              <a:gd name="connsiteY107" fmla="*/ 1830891 h 2237474"/>
              <a:gd name="connsiteX108" fmla="*/ 5259633 w 12192000"/>
              <a:gd name="connsiteY108" fmla="*/ 1837160 h 2237474"/>
              <a:gd name="connsiteX109" fmla="*/ 5197513 w 12192000"/>
              <a:gd name="connsiteY109" fmla="*/ 1844718 h 2237474"/>
              <a:gd name="connsiteX110" fmla="*/ 5184170 w 12192000"/>
              <a:gd name="connsiteY110" fmla="*/ 1849402 h 2237474"/>
              <a:gd name="connsiteX111" fmla="*/ 5168852 w 12192000"/>
              <a:gd name="connsiteY111" fmla="*/ 1844846 h 2237474"/>
              <a:gd name="connsiteX112" fmla="*/ 5164370 w 12192000"/>
              <a:gd name="connsiteY112" fmla="*/ 1840597 h 2237474"/>
              <a:gd name="connsiteX113" fmla="*/ 5114927 w 12192000"/>
              <a:gd name="connsiteY113" fmla="*/ 1847827 h 2237474"/>
              <a:gd name="connsiteX114" fmla="*/ 5108970 w 12192000"/>
              <a:gd name="connsiteY114" fmla="*/ 1847935 h 2237474"/>
              <a:gd name="connsiteX115" fmla="*/ 5067961 w 12192000"/>
              <a:gd name="connsiteY115" fmla="*/ 1845917 h 2237474"/>
              <a:gd name="connsiteX116" fmla="*/ 5007075 w 12192000"/>
              <a:gd name="connsiteY116" fmla="*/ 1838626 h 2237474"/>
              <a:gd name="connsiteX117" fmla="*/ 4944087 w 12192000"/>
              <a:gd name="connsiteY117" fmla="*/ 1823332 h 2237474"/>
              <a:gd name="connsiteX118" fmla="*/ 4907662 w 12192000"/>
              <a:gd name="connsiteY118" fmla="*/ 1816900 h 2237474"/>
              <a:gd name="connsiteX119" fmla="*/ 4882386 w 12192000"/>
              <a:gd name="connsiteY119" fmla="*/ 1809844 h 2237474"/>
              <a:gd name="connsiteX120" fmla="*/ 4811440 w 12192000"/>
              <a:gd name="connsiteY120" fmla="*/ 1804655 h 2237474"/>
              <a:gd name="connsiteX121" fmla="*/ 4691075 w 12192000"/>
              <a:gd name="connsiteY121" fmla="*/ 1801389 h 2237474"/>
              <a:gd name="connsiteX122" fmla="*/ 4611738 w 12192000"/>
              <a:gd name="connsiteY122" fmla="*/ 1776964 h 2237474"/>
              <a:gd name="connsiteX123" fmla="*/ 4560070 w 12192000"/>
              <a:gd name="connsiteY123" fmla="*/ 1785640 h 2237474"/>
              <a:gd name="connsiteX124" fmla="*/ 4536503 w 12192000"/>
              <a:gd name="connsiteY124" fmla="*/ 1785334 h 2237474"/>
              <a:gd name="connsiteX125" fmla="*/ 4513724 w 12192000"/>
              <a:gd name="connsiteY125" fmla="*/ 1791996 h 2237474"/>
              <a:gd name="connsiteX126" fmla="*/ 4459810 w 12192000"/>
              <a:gd name="connsiteY126" fmla="*/ 1797886 h 2237474"/>
              <a:gd name="connsiteX127" fmla="*/ 4379064 w 12192000"/>
              <a:gd name="connsiteY127" fmla="*/ 1817177 h 2237474"/>
              <a:gd name="connsiteX128" fmla="*/ 4319209 w 12192000"/>
              <a:gd name="connsiteY128" fmla="*/ 1834833 h 2237474"/>
              <a:gd name="connsiteX129" fmla="*/ 4290981 w 12192000"/>
              <a:gd name="connsiteY129" fmla="*/ 1839677 h 2237474"/>
              <a:gd name="connsiteX130" fmla="*/ 4285792 w 12192000"/>
              <a:gd name="connsiteY130" fmla="*/ 1836231 h 2237474"/>
              <a:gd name="connsiteX131" fmla="*/ 4238372 w 12192000"/>
              <a:gd name="connsiteY131" fmla="*/ 1851480 h 2237474"/>
              <a:gd name="connsiteX132" fmla="*/ 4232517 w 12192000"/>
              <a:gd name="connsiteY132" fmla="*/ 1852567 h 2237474"/>
              <a:gd name="connsiteX133" fmla="*/ 4191732 w 12192000"/>
              <a:gd name="connsiteY133" fmla="*/ 1857328 h 2237474"/>
              <a:gd name="connsiteX134" fmla="*/ 4065532 w 12192000"/>
              <a:gd name="connsiteY134" fmla="*/ 1855477 h 2237474"/>
              <a:gd name="connsiteX135" fmla="*/ 4028460 w 12192000"/>
              <a:gd name="connsiteY135" fmla="*/ 1855137 h 2237474"/>
              <a:gd name="connsiteX136" fmla="*/ 4002267 w 12192000"/>
              <a:gd name="connsiteY136" fmla="*/ 1852352 h 2237474"/>
              <a:gd name="connsiteX137" fmla="*/ 3931396 w 12192000"/>
              <a:gd name="connsiteY137" fmla="*/ 1858915 h 2237474"/>
              <a:gd name="connsiteX138" fmla="*/ 3812162 w 12192000"/>
              <a:gd name="connsiteY138" fmla="*/ 1875501 h 2237474"/>
              <a:gd name="connsiteX139" fmla="*/ 3729530 w 12192000"/>
              <a:gd name="connsiteY139" fmla="*/ 1864513 h 2237474"/>
              <a:gd name="connsiteX140" fmla="*/ 3680177 w 12192000"/>
              <a:gd name="connsiteY140" fmla="*/ 1881552 h 2237474"/>
              <a:gd name="connsiteX141" fmla="*/ 3567259 w 12192000"/>
              <a:gd name="connsiteY141" fmla="*/ 1893482 h 2237474"/>
              <a:gd name="connsiteX142" fmla="*/ 3405770 w 12192000"/>
              <a:gd name="connsiteY142" fmla="*/ 1904591 h 2237474"/>
              <a:gd name="connsiteX143" fmla="*/ 3280097 w 12192000"/>
              <a:gd name="connsiteY143" fmla="*/ 1919610 h 2237474"/>
              <a:gd name="connsiteX144" fmla="*/ 3123424 w 12192000"/>
              <a:gd name="connsiteY144" fmla="*/ 1952930 h 2237474"/>
              <a:gd name="connsiteX145" fmla="*/ 3009910 w 12192000"/>
              <a:gd name="connsiteY145" fmla="*/ 1957866 h 2237474"/>
              <a:gd name="connsiteX146" fmla="*/ 2995934 w 12192000"/>
              <a:gd name="connsiteY146" fmla="*/ 1967085 h 2237474"/>
              <a:gd name="connsiteX147" fmla="*/ 2980071 w 12192000"/>
              <a:gd name="connsiteY147" fmla="*/ 1972988 h 2237474"/>
              <a:gd name="connsiteX148" fmla="*/ 2978094 w 12192000"/>
              <a:gd name="connsiteY148" fmla="*/ 1972369 h 2237474"/>
              <a:gd name="connsiteX149" fmla="*/ 2942858 w 12192000"/>
              <a:gd name="connsiteY149" fmla="*/ 1981367 h 2237474"/>
              <a:gd name="connsiteX150" fmla="*/ 2875436 w 12192000"/>
              <a:gd name="connsiteY150" fmla="*/ 1996977 h 2237474"/>
              <a:gd name="connsiteX151" fmla="*/ 2874892 w 12192000"/>
              <a:gd name="connsiteY151" fmla="*/ 1996085 h 2237474"/>
              <a:gd name="connsiteX152" fmla="*/ 2864145 w 12192000"/>
              <a:gd name="connsiteY152" fmla="*/ 1994061 h 2237474"/>
              <a:gd name="connsiteX153" fmla="*/ 2843662 w 12192000"/>
              <a:gd name="connsiteY153" fmla="*/ 1992498 h 2237474"/>
              <a:gd name="connsiteX154" fmla="*/ 2796128 w 12192000"/>
              <a:gd name="connsiteY154" fmla="*/ 1976403 h 2237474"/>
              <a:gd name="connsiteX155" fmla="*/ 2756784 w 12192000"/>
              <a:gd name="connsiteY155" fmla="*/ 1985116 h 2237474"/>
              <a:gd name="connsiteX156" fmla="*/ 2748833 w 12192000"/>
              <a:gd name="connsiteY156" fmla="*/ 1986323 h 2237474"/>
              <a:gd name="connsiteX157" fmla="*/ 2748661 w 12192000"/>
              <a:gd name="connsiteY157" fmla="*/ 1986122 h 2237474"/>
              <a:gd name="connsiteX158" fmla="*/ 2740251 w 12192000"/>
              <a:gd name="connsiteY158" fmla="*/ 1986946 h 2237474"/>
              <a:gd name="connsiteX159" fmla="*/ 2718916 w 12192000"/>
              <a:gd name="connsiteY159" fmla="*/ 1990867 h 2237474"/>
              <a:gd name="connsiteX160" fmla="*/ 2713522 w 12192000"/>
              <a:gd name="connsiteY160" fmla="*/ 1990173 h 2237474"/>
              <a:gd name="connsiteX161" fmla="*/ 2680597 w 12192000"/>
              <a:gd name="connsiteY161" fmla="*/ 1984996 h 2237474"/>
              <a:gd name="connsiteX162" fmla="*/ 2578178 w 12192000"/>
              <a:gd name="connsiteY162" fmla="*/ 1990531 h 2237474"/>
              <a:gd name="connsiteX163" fmla="*/ 2476147 w 12192000"/>
              <a:gd name="connsiteY163" fmla="*/ 1998305 h 2237474"/>
              <a:gd name="connsiteX164" fmla="*/ 2373568 w 12192000"/>
              <a:gd name="connsiteY164" fmla="*/ 2003219 h 2237474"/>
              <a:gd name="connsiteX165" fmla="*/ 2321399 w 12192000"/>
              <a:gd name="connsiteY165" fmla="*/ 1989467 h 2237474"/>
              <a:gd name="connsiteX166" fmla="*/ 2315525 w 12192000"/>
              <a:gd name="connsiteY166" fmla="*/ 1989708 h 2237474"/>
              <a:gd name="connsiteX167" fmla="*/ 2300792 w 12192000"/>
              <a:gd name="connsiteY167" fmla="*/ 1994290 h 2237474"/>
              <a:gd name="connsiteX168" fmla="*/ 2295469 w 12192000"/>
              <a:gd name="connsiteY168" fmla="*/ 1996659 h 2237474"/>
              <a:gd name="connsiteX169" fmla="*/ 2287219 w 12192000"/>
              <a:gd name="connsiteY169" fmla="*/ 1998750 h 2237474"/>
              <a:gd name="connsiteX170" fmla="*/ 2286948 w 12192000"/>
              <a:gd name="connsiteY170" fmla="*/ 1998596 h 2237474"/>
              <a:gd name="connsiteX171" fmla="*/ 2243069 w 12192000"/>
              <a:gd name="connsiteY171" fmla="*/ 2015111 h 2237474"/>
              <a:gd name="connsiteX172" fmla="*/ 2186609 w 12192000"/>
              <a:gd name="connsiteY172" fmla="*/ 2008263 h 2237474"/>
              <a:gd name="connsiteX173" fmla="*/ 2164831 w 12192000"/>
              <a:gd name="connsiteY173" fmla="*/ 2010143 h 2237474"/>
              <a:gd name="connsiteX174" fmla="*/ 2152836 w 12192000"/>
              <a:gd name="connsiteY174" fmla="*/ 2010048 h 2237474"/>
              <a:gd name="connsiteX175" fmla="*/ 2117102 w 12192000"/>
              <a:gd name="connsiteY175" fmla="*/ 2023004 h 2237474"/>
              <a:gd name="connsiteX176" fmla="*/ 2111935 w 12192000"/>
              <a:gd name="connsiteY176" fmla="*/ 2023163 h 2237474"/>
              <a:gd name="connsiteX177" fmla="*/ 2089991 w 12192000"/>
              <a:gd name="connsiteY177" fmla="*/ 2034193 h 2237474"/>
              <a:gd name="connsiteX178" fmla="*/ 2058061 w 12192000"/>
              <a:gd name="connsiteY178" fmla="*/ 2047942 h 2237474"/>
              <a:gd name="connsiteX179" fmla="*/ 2055737 w 12192000"/>
              <a:gd name="connsiteY179" fmla="*/ 2047704 h 2237474"/>
              <a:gd name="connsiteX180" fmla="*/ 2042244 w 12192000"/>
              <a:gd name="connsiteY180" fmla="*/ 2055560 h 2237474"/>
              <a:gd name="connsiteX181" fmla="*/ 1976224 w 12192000"/>
              <a:gd name="connsiteY181" fmla="*/ 2074257 h 2237474"/>
              <a:gd name="connsiteX182" fmla="*/ 1877728 w 12192000"/>
              <a:gd name="connsiteY182" fmla="*/ 2101004 h 2237474"/>
              <a:gd name="connsiteX183" fmla="*/ 1759056 w 12192000"/>
              <a:gd name="connsiteY183" fmla="*/ 2125608 h 2237474"/>
              <a:gd name="connsiteX184" fmla="*/ 1637948 w 12192000"/>
              <a:gd name="connsiteY184" fmla="*/ 2172597 h 2237474"/>
              <a:gd name="connsiteX185" fmla="*/ 1434549 w 12192000"/>
              <a:gd name="connsiteY185" fmla="*/ 2234522 h 2237474"/>
              <a:gd name="connsiteX186" fmla="*/ 1398481 w 12192000"/>
              <a:gd name="connsiteY186" fmla="*/ 2237074 h 2237474"/>
              <a:gd name="connsiteX187" fmla="*/ 1398407 w 12192000"/>
              <a:gd name="connsiteY187" fmla="*/ 2237095 h 2237474"/>
              <a:gd name="connsiteX188" fmla="*/ 1370962 w 12192000"/>
              <a:gd name="connsiteY188" fmla="*/ 2237474 h 2237474"/>
              <a:gd name="connsiteX189" fmla="*/ 1356367 w 12192000"/>
              <a:gd name="connsiteY189" fmla="*/ 2235089 h 2237474"/>
              <a:gd name="connsiteX190" fmla="*/ 1324828 w 12192000"/>
              <a:gd name="connsiteY190" fmla="*/ 2231968 h 2237474"/>
              <a:gd name="connsiteX191" fmla="*/ 1297744 w 12192000"/>
              <a:gd name="connsiteY191" fmla="*/ 2235849 h 2237474"/>
              <a:gd name="connsiteX192" fmla="*/ 1286236 w 12192000"/>
              <a:gd name="connsiteY192" fmla="*/ 2233135 h 2237474"/>
              <a:gd name="connsiteX193" fmla="*/ 1283504 w 12192000"/>
              <a:gd name="connsiteY193" fmla="*/ 2233797 h 2237474"/>
              <a:gd name="connsiteX194" fmla="*/ 1279765 w 12192000"/>
              <a:gd name="connsiteY194" fmla="*/ 2229639 h 2237474"/>
              <a:gd name="connsiteX195" fmla="*/ 1195347 w 12192000"/>
              <a:gd name="connsiteY195" fmla="*/ 2212354 h 2237474"/>
              <a:gd name="connsiteX196" fmla="*/ 970251 w 12192000"/>
              <a:gd name="connsiteY196" fmla="*/ 2221029 h 2237474"/>
              <a:gd name="connsiteX197" fmla="*/ 812914 w 12192000"/>
              <a:gd name="connsiteY197" fmla="*/ 2202752 h 2237474"/>
              <a:gd name="connsiteX198" fmla="*/ 800195 w 12192000"/>
              <a:gd name="connsiteY198" fmla="*/ 2209407 h 2237474"/>
              <a:gd name="connsiteX199" fmla="*/ 784978 w 12192000"/>
              <a:gd name="connsiteY199" fmla="*/ 2212360 h 2237474"/>
              <a:gd name="connsiteX200" fmla="*/ 681987 w 12192000"/>
              <a:gd name="connsiteY200" fmla="*/ 2216757 h 2237474"/>
              <a:gd name="connsiteX201" fmla="*/ 669923 w 12192000"/>
              <a:gd name="connsiteY201" fmla="*/ 2211682 h 2237474"/>
              <a:gd name="connsiteX202" fmla="*/ 648680 w 12192000"/>
              <a:gd name="connsiteY202" fmla="*/ 2206229 h 2237474"/>
              <a:gd name="connsiteX203" fmla="*/ 597225 w 12192000"/>
              <a:gd name="connsiteY203" fmla="*/ 2180999 h 2237474"/>
              <a:gd name="connsiteX204" fmla="*/ 558449 w 12192000"/>
              <a:gd name="connsiteY204" fmla="*/ 2182346 h 2237474"/>
              <a:gd name="connsiteX205" fmla="*/ 550517 w 12192000"/>
              <a:gd name="connsiteY205" fmla="*/ 2182060 h 2237474"/>
              <a:gd name="connsiteX206" fmla="*/ 550309 w 12192000"/>
              <a:gd name="connsiteY206" fmla="*/ 2181825 h 2237474"/>
              <a:gd name="connsiteX207" fmla="*/ 541836 w 12192000"/>
              <a:gd name="connsiteY207" fmla="*/ 2181063 h 2237474"/>
              <a:gd name="connsiteX208" fmla="*/ 536057 w 12192000"/>
              <a:gd name="connsiteY208" fmla="*/ 2181537 h 2237474"/>
              <a:gd name="connsiteX209" fmla="*/ 520671 w 12192000"/>
              <a:gd name="connsiteY209" fmla="*/ 2180980 h 2237474"/>
              <a:gd name="connsiteX210" fmla="*/ 515024 w 12192000"/>
              <a:gd name="connsiteY210" fmla="*/ 2179258 h 2237474"/>
              <a:gd name="connsiteX211" fmla="*/ 512278 w 12192000"/>
              <a:gd name="connsiteY211" fmla="*/ 2176369 h 2237474"/>
              <a:gd name="connsiteX212" fmla="*/ 480419 w 12192000"/>
              <a:gd name="connsiteY212" fmla="*/ 2167807 h 2237474"/>
              <a:gd name="connsiteX213" fmla="*/ 413835 w 12192000"/>
              <a:gd name="connsiteY213" fmla="*/ 2156783 h 2237474"/>
              <a:gd name="connsiteX214" fmla="*/ 376513 w 12192000"/>
              <a:gd name="connsiteY214" fmla="*/ 2154014 h 2237474"/>
              <a:gd name="connsiteX215" fmla="*/ 273386 w 12192000"/>
              <a:gd name="connsiteY215" fmla="*/ 2142551 h 2237474"/>
              <a:gd name="connsiteX216" fmla="*/ 169207 w 12192000"/>
              <a:gd name="connsiteY216" fmla="*/ 2128100 h 2237474"/>
              <a:gd name="connsiteX217" fmla="*/ 93149 w 12192000"/>
              <a:gd name="connsiteY217" fmla="*/ 2105324 h 2237474"/>
              <a:gd name="connsiteX218" fmla="*/ 88109 w 12192000"/>
              <a:gd name="connsiteY218" fmla="*/ 2106704 h 2237474"/>
              <a:gd name="connsiteX219" fmla="*/ 80022 w 12192000"/>
              <a:gd name="connsiteY219" fmla="*/ 2107254 h 2237474"/>
              <a:gd name="connsiteX220" fmla="*/ 79717 w 12192000"/>
              <a:gd name="connsiteY220" fmla="*/ 2107046 h 2237474"/>
              <a:gd name="connsiteX221" fmla="*/ 72352 w 12192000"/>
              <a:gd name="connsiteY221" fmla="*/ 2107991 h 2237474"/>
              <a:gd name="connsiteX222" fmla="*/ 37645 w 12192000"/>
              <a:gd name="connsiteY222" fmla="*/ 2115401 h 2237474"/>
              <a:gd name="connsiteX223" fmla="*/ 4572 w 12192000"/>
              <a:gd name="connsiteY223" fmla="*/ 2111091 h 2237474"/>
              <a:gd name="connsiteX224" fmla="*/ 0 w 12192000"/>
              <a:gd name="connsiteY224" fmla="*/ 2110468 h 2237474"/>
              <a:gd name="connsiteX225" fmla="*/ 0 w 12192000"/>
              <a:gd name="connsiteY22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64370 w 12192000"/>
              <a:gd name="connsiteY111" fmla="*/ 1840597 h 2237474"/>
              <a:gd name="connsiteX112" fmla="*/ 5114927 w 12192000"/>
              <a:gd name="connsiteY112" fmla="*/ 1847827 h 2237474"/>
              <a:gd name="connsiteX113" fmla="*/ 5108970 w 12192000"/>
              <a:gd name="connsiteY113" fmla="*/ 1847935 h 2237474"/>
              <a:gd name="connsiteX114" fmla="*/ 5067961 w 12192000"/>
              <a:gd name="connsiteY114" fmla="*/ 1845917 h 2237474"/>
              <a:gd name="connsiteX115" fmla="*/ 5007075 w 12192000"/>
              <a:gd name="connsiteY115" fmla="*/ 1838626 h 2237474"/>
              <a:gd name="connsiteX116" fmla="*/ 4944087 w 12192000"/>
              <a:gd name="connsiteY116" fmla="*/ 1823332 h 2237474"/>
              <a:gd name="connsiteX117" fmla="*/ 4907662 w 12192000"/>
              <a:gd name="connsiteY117" fmla="*/ 1816900 h 2237474"/>
              <a:gd name="connsiteX118" fmla="*/ 4882386 w 12192000"/>
              <a:gd name="connsiteY118" fmla="*/ 1809844 h 2237474"/>
              <a:gd name="connsiteX119" fmla="*/ 4811440 w 12192000"/>
              <a:gd name="connsiteY119" fmla="*/ 1804655 h 2237474"/>
              <a:gd name="connsiteX120" fmla="*/ 4691075 w 12192000"/>
              <a:gd name="connsiteY120" fmla="*/ 1801389 h 2237474"/>
              <a:gd name="connsiteX121" fmla="*/ 4611738 w 12192000"/>
              <a:gd name="connsiteY121" fmla="*/ 1776964 h 2237474"/>
              <a:gd name="connsiteX122" fmla="*/ 4560070 w 12192000"/>
              <a:gd name="connsiteY122" fmla="*/ 1785640 h 2237474"/>
              <a:gd name="connsiteX123" fmla="*/ 4536503 w 12192000"/>
              <a:gd name="connsiteY123" fmla="*/ 1785334 h 2237474"/>
              <a:gd name="connsiteX124" fmla="*/ 4513724 w 12192000"/>
              <a:gd name="connsiteY124" fmla="*/ 1791996 h 2237474"/>
              <a:gd name="connsiteX125" fmla="*/ 4459810 w 12192000"/>
              <a:gd name="connsiteY125" fmla="*/ 1797886 h 2237474"/>
              <a:gd name="connsiteX126" fmla="*/ 4379064 w 12192000"/>
              <a:gd name="connsiteY126" fmla="*/ 1817177 h 2237474"/>
              <a:gd name="connsiteX127" fmla="*/ 4319209 w 12192000"/>
              <a:gd name="connsiteY127" fmla="*/ 1834833 h 2237474"/>
              <a:gd name="connsiteX128" fmla="*/ 4290981 w 12192000"/>
              <a:gd name="connsiteY128" fmla="*/ 1839677 h 2237474"/>
              <a:gd name="connsiteX129" fmla="*/ 4285792 w 12192000"/>
              <a:gd name="connsiteY129" fmla="*/ 1836231 h 2237474"/>
              <a:gd name="connsiteX130" fmla="*/ 4238372 w 12192000"/>
              <a:gd name="connsiteY130" fmla="*/ 1851480 h 2237474"/>
              <a:gd name="connsiteX131" fmla="*/ 4232517 w 12192000"/>
              <a:gd name="connsiteY131" fmla="*/ 1852567 h 2237474"/>
              <a:gd name="connsiteX132" fmla="*/ 4191732 w 12192000"/>
              <a:gd name="connsiteY132" fmla="*/ 1857328 h 2237474"/>
              <a:gd name="connsiteX133" fmla="*/ 4065532 w 12192000"/>
              <a:gd name="connsiteY133" fmla="*/ 1855477 h 2237474"/>
              <a:gd name="connsiteX134" fmla="*/ 4028460 w 12192000"/>
              <a:gd name="connsiteY134" fmla="*/ 1855137 h 2237474"/>
              <a:gd name="connsiteX135" fmla="*/ 4002267 w 12192000"/>
              <a:gd name="connsiteY135" fmla="*/ 1852352 h 2237474"/>
              <a:gd name="connsiteX136" fmla="*/ 3931396 w 12192000"/>
              <a:gd name="connsiteY136" fmla="*/ 1858915 h 2237474"/>
              <a:gd name="connsiteX137" fmla="*/ 3812162 w 12192000"/>
              <a:gd name="connsiteY137" fmla="*/ 1875501 h 2237474"/>
              <a:gd name="connsiteX138" fmla="*/ 3729530 w 12192000"/>
              <a:gd name="connsiteY138" fmla="*/ 1864513 h 2237474"/>
              <a:gd name="connsiteX139" fmla="*/ 3680177 w 12192000"/>
              <a:gd name="connsiteY139" fmla="*/ 1881552 h 2237474"/>
              <a:gd name="connsiteX140" fmla="*/ 3567259 w 12192000"/>
              <a:gd name="connsiteY140" fmla="*/ 1893482 h 2237474"/>
              <a:gd name="connsiteX141" fmla="*/ 3405770 w 12192000"/>
              <a:gd name="connsiteY141" fmla="*/ 1904591 h 2237474"/>
              <a:gd name="connsiteX142" fmla="*/ 3280097 w 12192000"/>
              <a:gd name="connsiteY142" fmla="*/ 1919610 h 2237474"/>
              <a:gd name="connsiteX143" fmla="*/ 3123424 w 12192000"/>
              <a:gd name="connsiteY143" fmla="*/ 1952930 h 2237474"/>
              <a:gd name="connsiteX144" fmla="*/ 3009910 w 12192000"/>
              <a:gd name="connsiteY144" fmla="*/ 1957866 h 2237474"/>
              <a:gd name="connsiteX145" fmla="*/ 2995934 w 12192000"/>
              <a:gd name="connsiteY145" fmla="*/ 1967085 h 2237474"/>
              <a:gd name="connsiteX146" fmla="*/ 2980071 w 12192000"/>
              <a:gd name="connsiteY146" fmla="*/ 1972988 h 2237474"/>
              <a:gd name="connsiteX147" fmla="*/ 2978094 w 12192000"/>
              <a:gd name="connsiteY147" fmla="*/ 1972369 h 2237474"/>
              <a:gd name="connsiteX148" fmla="*/ 2942858 w 12192000"/>
              <a:gd name="connsiteY148" fmla="*/ 1981367 h 2237474"/>
              <a:gd name="connsiteX149" fmla="*/ 2875436 w 12192000"/>
              <a:gd name="connsiteY149" fmla="*/ 1996977 h 2237474"/>
              <a:gd name="connsiteX150" fmla="*/ 2874892 w 12192000"/>
              <a:gd name="connsiteY150" fmla="*/ 1996085 h 2237474"/>
              <a:gd name="connsiteX151" fmla="*/ 2864145 w 12192000"/>
              <a:gd name="connsiteY151" fmla="*/ 1994061 h 2237474"/>
              <a:gd name="connsiteX152" fmla="*/ 2843662 w 12192000"/>
              <a:gd name="connsiteY152" fmla="*/ 1992498 h 2237474"/>
              <a:gd name="connsiteX153" fmla="*/ 2796128 w 12192000"/>
              <a:gd name="connsiteY153" fmla="*/ 1976403 h 2237474"/>
              <a:gd name="connsiteX154" fmla="*/ 2756784 w 12192000"/>
              <a:gd name="connsiteY154" fmla="*/ 1985116 h 2237474"/>
              <a:gd name="connsiteX155" fmla="*/ 2748833 w 12192000"/>
              <a:gd name="connsiteY155" fmla="*/ 1986323 h 2237474"/>
              <a:gd name="connsiteX156" fmla="*/ 2748661 w 12192000"/>
              <a:gd name="connsiteY156" fmla="*/ 1986122 h 2237474"/>
              <a:gd name="connsiteX157" fmla="*/ 2740251 w 12192000"/>
              <a:gd name="connsiteY157" fmla="*/ 1986946 h 2237474"/>
              <a:gd name="connsiteX158" fmla="*/ 2718916 w 12192000"/>
              <a:gd name="connsiteY158" fmla="*/ 1990867 h 2237474"/>
              <a:gd name="connsiteX159" fmla="*/ 2713522 w 12192000"/>
              <a:gd name="connsiteY159" fmla="*/ 1990173 h 2237474"/>
              <a:gd name="connsiteX160" fmla="*/ 2680597 w 12192000"/>
              <a:gd name="connsiteY160" fmla="*/ 1984996 h 2237474"/>
              <a:gd name="connsiteX161" fmla="*/ 2578178 w 12192000"/>
              <a:gd name="connsiteY161" fmla="*/ 1990531 h 2237474"/>
              <a:gd name="connsiteX162" fmla="*/ 2476147 w 12192000"/>
              <a:gd name="connsiteY162" fmla="*/ 1998305 h 2237474"/>
              <a:gd name="connsiteX163" fmla="*/ 2373568 w 12192000"/>
              <a:gd name="connsiteY163" fmla="*/ 2003219 h 2237474"/>
              <a:gd name="connsiteX164" fmla="*/ 2321399 w 12192000"/>
              <a:gd name="connsiteY164" fmla="*/ 1989467 h 2237474"/>
              <a:gd name="connsiteX165" fmla="*/ 2315525 w 12192000"/>
              <a:gd name="connsiteY165" fmla="*/ 1989708 h 2237474"/>
              <a:gd name="connsiteX166" fmla="*/ 2300792 w 12192000"/>
              <a:gd name="connsiteY166" fmla="*/ 1994290 h 2237474"/>
              <a:gd name="connsiteX167" fmla="*/ 2295469 w 12192000"/>
              <a:gd name="connsiteY167" fmla="*/ 1996659 h 2237474"/>
              <a:gd name="connsiteX168" fmla="*/ 2287219 w 12192000"/>
              <a:gd name="connsiteY168" fmla="*/ 1998750 h 2237474"/>
              <a:gd name="connsiteX169" fmla="*/ 2286948 w 12192000"/>
              <a:gd name="connsiteY169" fmla="*/ 1998596 h 2237474"/>
              <a:gd name="connsiteX170" fmla="*/ 2243069 w 12192000"/>
              <a:gd name="connsiteY170" fmla="*/ 2015111 h 2237474"/>
              <a:gd name="connsiteX171" fmla="*/ 2186609 w 12192000"/>
              <a:gd name="connsiteY171" fmla="*/ 2008263 h 2237474"/>
              <a:gd name="connsiteX172" fmla="*/ 2164831 w 12192000"/>
              <a:gd name="connsiteY172" fmla="*/ 2010143 h 2237474"/>
              <a:gd name="connsiteX173" fmla="*/ 2152836 w 12192000"/>
              <a:gd name="connsiteY173" fmla="*/ 2010048 h 2237474"/>
              <a:gd name="connsiteX174" fmla="*/ 2117102 w 12192000"/>
              <a:gd name="connsiteY174" fmla="*/ 2023004 h 2237474"/>
              <a:gd name="connsiteX175" fmla="*/ 2111935 w 12192000"/>
              <a:gd name="connsiteY175" fmla="*/ 2023163 h 2237474"/>
              <a:gd name="connsiteX176" fmla="*/ 2089991 w 12192000"/>
              <a:gd name="connsiteY176" fmla="*/ 2034193 h 2237474"/>
              <a:gd name="connsiteX177" fmla="*/ 2058061 w 12192000"/>
              <a:gd name="connsiteY177" fmla="*/ 2047942 h 2237474"/>
              <a:gd name="connsiteX178" fmla="*/ 2055737 w 12192000"/>
              <a:gd name="connsiteY178" fmla="*/ 2047704 h 2237474"/>
              <a:gd name="connsiteX179" fmla="*/ 2042244 w 12192000"/>
              <a:gd name="connsiteY179" fmla="*/ 2055560 h 2237474"/>
              <a:gd name="connsiteX180" fmla="*/ 1976224 w 12192000"/>
              <a:gd name="connsiteY180" fmla="*/ 2074257 h 2237474"/>
              <a:gd name="connsiteX181" fmla="*/ 1877728 w 12192000"/>
              <a:gd name="connsiteY181" fmla="*/ 2101004 h 2237474"/>
              <a:gd name="connsiteX182" fmla="*/ 1759056 w 12192000"/>
              <a:gd name="connsiteY182" fmla="*/ 2125608 h 2237474"/>
              <a:gd name="connsiteX183" fmla="*/ 1637948 w 12192000"/>
              <a:gd name="connsiteY183" fmla="*/ 2172597 h 2237474"/>
              <a:gd name="connsiteX184" fmla="*/ 1434549 w 12192000"/>
              <a:gd name="connsiteY184" fmla="*/ 2234522 h 2237474"/>
              <a:gd name="connsiteX185" fmla="*/ 1398481 w 12192000"/>
              <a:gd name="connsiteY185" fmla="*/ 2237074 h 2237474"/>
              <a:gd name="connsiteX186" fmla="*/ 1398407 w 12192000"/>
              <a:gd name="connsiteY186" fmla="*/ 2237095 h 2237474"/>
              <a:gd name="connsiteX187" fmla="*/ 1370962 w 12192000"/>
              <a:gd name="connsiteY187" fmla="*/ 2237474 h 2237474"/>
              <a:gd name="connsiteX188" fmla="*/ 1356367 w 12192000"/>
              <a:gd name="connsiteY188" fmla="*/ 2235089 h 2237474"/>
              <a:gd name="connsiteX189" fmla="*/ 1324828 w 12192000"/>
              <a:gd name="connsiteY189" fmla="*/ 2231968 h 2237474"/>
              <a:gd name="connsiteX190" fmla="*/ 1297744 w 12192000"/>
              <a:gd name="connsiteY190" fmla="*/ 2235849 h 2237474"/>
              <a:gd name="connsiteX191" fmla="*/ 1286236 w 12192000"/>
              <a:gd name="connsiteY191" fmla="*/ 2233135 h 2237474"/>
              <a:gd name="connsiteX192" fmla="*/ 1283504 w 12192000"/>
              <a:gd name="connsiteY192" fmla="*/ 2233797 h 2237474"/>
              <a:gd name="connsiteX193" fmla="*/ 1279765 w 12192000"/>
              <a:gd name="connsiteY193" fmla="*/ 2229639 h 2237474"/>
              <a:gd name="connsiteX194" fmla="*/ 1195347 w 12192000"/>
              <a:gd name="connsiteY194" fmla="*/ 2212354 h 2237474"/>
              <a:gd name="connsiteX195" fmla="*/ 970251 w 12192000"/>
              <a:gd name="connsiteY195" fmla="*/ 2221029 h 2237474"/>
              <a:gd name="connsiteX196" fmla="*/ 812914 w 12192000"/>
              <a:gd name="connsiteY196" fmla="*/ 2202752 h 2237474"/>
              <a:gd name="connsiteX197" fmla="*/ 800195 w 12192000"/>
              <a:gd name="connsiteY197" fmla="*/ 2209407 h 2237474"/>
              <a:gd name="connsiteX198" fmla="*/ 784978 w 12192000"/>
              <a:gd name="connsiteY198" fmla="*/ 2212360 h 2237474"/>
              <a:gd name="connsiteX199" fmla="*/ 681987 w 12192000"/>
              <a:gd name="connsiteY199" fmla="*/ 2216757 h 2237474"/>
              <a:gd name="connsiteX200" fmla="*/ 669923 w 12192000"/>
              <a:gd name="connsiteY200" fmla="*/ 2211682 h 2237474"/>
              <a:gd name="connsiteX201" fmla="*/ 648680 w 12192000"/>
              <a:gd name="connsiteY201" fmla="*/ 2206229 h 2237474"/>
              <a:gd name="connsiteX202" fmla="*/ 597225 w 12192000"/>
              <a:gd name="connsiteY202" fmla="*/ 2180999 h 2237474"/>
              <a:gd name="connsiteX203" fmla="*/ 558449 w 12192000"/>
              <a:gd name="connsiteY203" fmla="*/ 2182346 h 2237474"/>
              <a:gd name="connsiteX204" fmla="*/ 550517 w 12192000"/>
              <a:gd name="connsiteY204" fmla="*/ 2182060 h 2237474"/>
              <a:gd name="connsiteX205" fmla="*/ 550309 w 12192000"/>
              <a:gd name="connsiteY205" fmla="*/ 2181825 h 2237474"/>
              <a:gd name="connsiteX206" fmla="*/ 541836 w 12192000"/>
              <a:gd name="connsiteY206" fmla="*/ 2181063 h 2237474"/>
              <a:gd name="connsiteX207" fmla="*/ 536057 w 12192000"/>
              <a:gd name="connsiteY207" fmla="*/ 2181537 h 2237474"/>
              <a:gd name="connsiteX208" fmla="*/ 520671 w 12192000"/>
              <a:gd name="connsiteY208" fmla="*/ 2180980 h 2237474"/>
              <a:gd name="connsiteX209" fmla="*/ 515024 w 12192000"/>
              <a:gd name="connsiteY209" fmla="*/ 2179258 h 2237474"/>
              <a:gd name="connsiteX210" fmla="*/ 512278 w 12192000"/>
              <a:gd name="connsiteY210" fmla="*/ 2176369 h 2237474"/>
              <a:gd name="connsiteX211" fmla="*/ 480419 w 12192000"/>
              <a:gd name="connsiteY211" fmla="*/ 2167807 h 2237474"/>
              <a:gd name="connsiteX212" fmla="*/ 413835 w 12192000"/>
              <a:gd name="connsiteY212" fmla="*/ 2156783 h 2237474"/>
              <a:gd name="connsiteX213" fmla="*/ 376513 w 12192000"/>
              <a:gd name="connsiteY213" fmla="*/ 2154014 h 2237474"/>
              <a:gd name="connsiteX214" fmla="*/ 273386 w 12192000"/>
              <a:gd name="connsiteY214" fmla="*/ 2142551 h 2237474"/>
              <a:gd name="connsiteX215" fmla="*/ 169207 w 12192000"/>
              <a:gd name="connsiteY215" fmla="*/ 2128100 h 2237474"/>
              <a:gd name="connsiteX216" fmla="*/ 93149 w 12192000"/>
              <a:gd name="connsiteY216" fmla="*/ 2105324 h 2237474"/>
              <a:gd name="connsiteX217" fmla="*/ 88109 w 12192000"/>
              <a:gd name="connsiteY217" fmla="*/ 2106704 h 2237474"/>
              <a:gd name="connsiteX218" fmla="*/ 80022 w 12192000"/>
              <a:gd name="connsiteY218" fmla="*/ 2107254 h 2237474"/>
              <a:gd name="connsiteX219" fmla="*/ 79717 w 12192000"/>
              <a:gd name="connsiteY219" fmla="*/ 2107046 h 2237474"/>
              <a:gd name="connsiteX220" fmla="*/ 72352 w 12192000"/>
              <a:gd name="connsiteY220" fmla="*/ 2107991 h 2237474"/>
              <a:gd name="connsiteX221" fmla="*/ 37645 w 12192000"/>
              <a:gd name="connsiteY221" fmla="*/ 2115401 h 2237474"/>
              <a:gd name="connsiteX222" fmla="*/ 4572 w 12192000"/>
              <a:gd name="connsiteY222" fmla="*/ 2111091 h 2237474"/>
              <a:gd name="connsiteX223" fmla="*/ 0 w 12192000"/>
              <a:gd name="connsiteY223" fmla="*/ 2110468 h 2237474"/>
              <a:gd name="connsiteX224" fmla="*/ 0 w 12192000"/>
              <a:gd name="connsiteY22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84170 w 12192000"/>
              <a:gd name="connsiteY109" fmla="*/ 1849402 h 2237474"/>
              <a:gd name="connsiteX110" fmla="*/ 5168852 w 12192000"/>
              <a:gd name="connsiteY110" fmla="*/ 1844846 h 2237474"/>
              <a:gd name="connsiteX111" fmla="*/ 5114927 w 12192000"/>
              <a:gd name="connsiteY111" fmla="*/ 1847827 h 2237474"/>
              <a:gd name="connsiteX112" fmla="*/ 5108970 w 12192000"/>
              <a:gd name="connsiteY112" fmla="*/ 1847935 h 2237474"/>
              <a:gd name="connsiteX113" fmla="*/ 5067961 w 12192000"/>
              <a:gd name="connsiteY113" fmla="*/ 1845917 h 2237474"/>
              <a:gd name="connsiteX114" fmla="*/ 5007075 w 12192000"/>
              <a:gd name="connsiteY114" fmla="*/ 1838626 h 2237474"/>
              <a:gd name="connsiteX115" fmla="*/ 4944087 w 12192000"/>
              <a:gd name="connsiteY115" fmla="*/ 1823332 h 2237474"/>
              <a:gd name="connsiteX116" fmla="*/ 4907662 w 12192000"/>
              <a:gd name="connsiteY116" fmla="*/ 1816900 h 2237474"/>
              <a:gd name="connsiteX117" fmla="*/ 4882386 w 12192000"/>
              <a:gd name="connsiteY117" fmla="*/ 1809844 h 2237474"/>
              <a:gd name="connsiteX118" fmla="*/ 4811440 w 12192000"/>
              <a:gd name="connsiteY118" fmla="*/ 1804655 h 2237474"/>
              <a:gd name="connsiteX119" fmla="*/ 4691075 w 12192000"/>
              <a:gd name="connsiteY119" fmla="*/ 1801389 h 2237474"/>
              <a:gd name="connsiteX120" fmla="*/ 4611738 w 12192000"/>
              <a:gd name="connsiteY120" fmla="*/ 1776964 h 2237474"/>
              <a:gd name="connsiteX121" fmla="*/ 4560070 w 12192000"/>
              <a:gd name="connsiteY121" fmla="*/ 1785640 h 2237474"/>
              <a:gd name="connsiteX122" fmla="*/ 4536503 w 12192000"/>
              <a:gd name="connsiteY122" fmla="*/ 1785334 h 2237474"/>
              <a:gd name="connsiteX123" fmla="*/ 4513724 w 12192000"/>
              <a:gd name="connsiteY123" fmla="*/ 1791996 h 2237474"/>
              <a:gd name="connsiteX124" fmla="*/ 4459810 w 12192000"/>
              <a:gd name="connsiteY124" fmla="*/ 1797886 h 2237474"/>
              <a:gd name="connsiteX125" fmla="*/ 4379064 w 12192000"/>
              <a:gd name="connsiteY125" fmla="*/ 1817177 h 2237474"/>
              <a:gd name="connsiteX126" fmla="*/ 4319209 w 12192000"/>
              <a:gd name="connsiteY126" fmla="*/ 1834833 h 2237474"/>
              <a:gd name="connsiteX127" fmla="*/ 4290981 w 12192000"/>
              <a:gd name="connsiteY127" fmla="*/ 1839677 h 2237474"/>
              <a:gd name="connsiteX128" fmla="*/ 4285792 w 12192000"/>
              <a:gd name="connsiteY128" fmla="*/ 1836231 h 2237474"/>
              <a:gd name="connsiteX129" fmla="*/ 4238372 w 12192000"/>
              <a:gd name="connsiteY129" fmla="*/ 1851480 h 2237474"/>
              <a:gd name="connsiteX130" fmla="*/ 4232517 w 12192000"/>
              <a:gd name="connsiteY130" fmla="*/ 1852567 h 2237474"/>
              <a:gd name="connsiteX131" fmla="*/ 4191732 w 12192000"/>
              <a:gd name="connsiteY131" fmla="*/ 1857328 h 2237474"/>
              <a:gd name="connsiteX132" fmla="*/ 4065532 w 12192000"/>
              <a:gd name="connsiteY132" fmla="*/ 1855477 h 2237474"/>
              <a:gd name="connsiteX133" fmla="*/ 4028460 w 12192000"/>
              <a:gd name="connsiteY133" fmla="*/ 1855137 h 2237474"/>
              <a:gd name="connsiteX134" fmla="*/ 4002267 w 12192000"/>
              <a:gd name="connsiteY134" fmla="*/ 1852352 h 2237474"/>
              <a:gd name="connsiteX135" fmla="*/ 3931396 w 12192000"/>
              <a:gd name="connsiteY135" fmla="*/ 1858915 h 2237474"/>
              <a:gd name="connsiteX136" fmla="*/ 3812162 w 12192000"/>
              <a:gd name="connsiteY136" fmla="*/ 1875501 h 2237474"/>
              <a:gd name="connsiteX137" fmla="*/ 3729530 w 12192000"/>
              <a:gd name="connsiteY137" fmla="*/ 1864513 h 2237474"/>
              <a:gd name="connsiteX138" fmla="*/ 3680177 w 12192000"/>
              <a:gd name="connsiteY138" fmla="*/ 1881552 h 2237474"/>
              <a:gd name="connsiteX139" fmla="*/ 3567259 w 12192000"/>
              <a:gd name="connsiteY139" fmla="*/ 1893482 h 2237474"/>
              <a:gd name="connsiteX140" fmla="*/ 3405770 w 12192000"/>
              <a:gd name="connsiteY140" fmla="*/ 1904591 h 2237474"/>
              <a:gd name="connsiteX141" fmla="*/ 3280097 w 12192000"/>
              <a:gd name="connsiteY141" fmla="*/ 1919610 h 2237474"/>
              <a:gd name="connsiteX142" fmla="*/ 3123424 w 12192000"/>
              <a:gd name="connsiteY142" fmla="*/ 1952930 h 2237474"/>
              <a:gd name="connsiteX143" fmla="*/ 3009910 w 12192000"/>
              <a:gd name="connsiteY143" fmla="*/ 1957866 h 2237474"/>
              <a:gd name="connsiteX144" fmla="*/ 2995934 w 12192000"/>
              <a:gd name="connsiteY144" fmla="*/ 1967085 h 2237474"/>
              <a:gd name="connsiteX145" fmla="*/ 2980071 w 12192000"/>
              <a:gd name="connsiteY145" fmla="*/ 1972988 h 2237474"/>
              <a:gd name="connsiteX146" fmla="*/ 2978094 w 12192000"/>
              <a:gd name="connsiteY146" fmla="*/ 1972369 h 2237474"/>
              <a:gd name="connsiteX147" fmla="*/ 2942858 w 12192000"/>
              <a:gd name="connsiteY147" fmla="*/ 1981367 h 2237474"/>
              <a:gd name="connsiteX148" fmla="*/ 2875436 w 12192000"/>
              <a:gd name="connsiteY148" fmla="*/ 1996977 h 2237474"/>
              <a:gd name="connsiteX149" fmla="*/ 2874892 w 12192000"/>
              <a:gd name="connsiteY149" fmla="*/ 1996085 h 2237474"/>
              <a:gd name="connsiteX150" fmla="*/ 2864145 w 12192000"/>
              <a:gd name="connsiteY150" fmla="*/ 1994061 h 2237474"/>
              <a:gd name="connsiteX151" fmla="*/ 2843662 w 12192000"/>
              <a:gd name="connsiteY151" fmla="*/ 1992498 h 2237474"/>
              <a:gd name="connsiteX152" fmla="*/ 2796128 w 12192000"/>
              <a:gd name="connsiteY152" fmla="*/ 1976403 h 2237474"/>
              <a:gd name="connsiteX153" fmla="*/ 2756784 w 12192000"/>
              <a:gd name="connsiteY153" fmla="*/ 1985116 h 2237474"/>
              <a:gd name="connsiteX154" fmla="*/ 2748833 w 12192000"/>
              <a:gd name="connsiteY154" fmla="*/ 1986323 h 2237474"/>
              <a:gd name="connsiteX155" fmla="*/ 2748661 w 12192000"/>
              <a:gd name="connsiteY155" fmla="*/ 1986122 h 2237474"/>
              <a:gd name="connsiteX156" fmla="*/ 2740251 w 12192000"/>
              <a:gd name="connsiteY156" fmla="*/ 1986946 h 2237474"/>
              <a:gd name="connsiteX157" fmla="*/ 2718916 w 12192000"/>
              <a:gd name="connsiteY157" fmla="*/ 1990867 h 2237474"/>
              <a:gd name="connsiteX158" fmla="*/ 2713522 w 12192000"/>
              <a:gd name="connsiteY158" fmla="*/ 1990173 h 2237474"/>
              <a:gd name="connsiteX159" fmla="*/ 2680597 w 12192000"/>
              <a:gd name="connsiteY159" fmla="*/ 1984996 h 2237474"/>
              <a:gd name="connsiteX160" fmla="*/ 2578178 w 12192000"/>
              <a:gd name="connsiteY160" fmla="*/ 1990531 h 2237474"/>
              <a:gd name="connsiteX161" fmla="*/ 2476147 w 12192000"/>
              <a:gd name="connsiteY161" fmla="*/ 1998305 h 2237474"/>
              <a:gd name="connsiteX162" fmla="*/ 2373568 w 12192000"/>
              <a:gd name="connsiteY162" fmla="*/ 2003219 h 2237474"/>
              <a:gd name="connsiteX163" fmla="*/ 2321399 w 12192000"/>
              <a:gd name="connsiteY163" fmla="*/ 1989467 h 2237474"/>
              <a:gd name="connsiteX164" fmla="*/ 2315525 w 12192000"/>
              <a:gd name="connsiteY164" fmla="*/ 1989708 h 2237474"/>
              <a:gd name="connsiteX165" fmla="*/ 2300792 w 12192000"/>
              <a:gd name="connsiteY165" fmla="*/ 1994290 h 2237474"/>
              <a:gd name="connsiteX166" fmla="*/ 2295469 w 12192000"/>
              <a:gd name="connsiteY166" fmla="*/ 1996659 h 2237474"/>
              <a:gd name="connsiteX167" fmla="*/ 2287219 w 12192000"/>
              <a:gd name="connsiteY167" fmla="*/ 1998750 h 2237474"/>
              <a:gd name="connsiteX168" fmla="*/ 2286948 w 12192000"/>
              <a:gd name="connsiteY168" fmla="*/ 1998596 h 2237474"/>
              <a:gd name="connsiteX169" fmla="*/ 2243069 w 12192000"/>
              <a:gd name="connsiteY169" fmla="*/ 2015111 h 2237474"/>
              <a:gd name="connsiteX170" fmla="*/ 2186609 w 12192000"/>
              <a:gd name="connsiteY170" fmla="*/ 2008263 h 2237474"/>
              <a:gd name="connsiteX171" fmla="*/ 2164831 w 12192000"/>
              <a:gd name="connsiteY171" fmla="*/ 2010143 h 2237474"/>
              <a:gd name="connsiteX172" fmla="*/ 2152836 w 12192000"/>
              <a:gd name="connsiteY172" fmla="*/ 2010048 h 2237474"/>
              <a:gd name="connsiteX173" fmla="*/ 2117102 w 12192000"/>
              <a:gd name="connsiteY173" fmla="*/ 2023004 h 2237474"/>
              <a:gd name="connsiteX174" fmla="*/ 2111935 w 12192000"/>
              <a:gd name="connsiteY174" fmla="*/ 2023163 h 2237474"/>
              <a:gd name="connsiteX175" fmla="*/ 2089991 w 12192000"/>
              <a:gd name="connsiteY175" fmla="*/ 2034193 h 2237474"/>
              <a:gd name="connsiteX176" fmla="*/ 2058061 w 12192000"/>
              <a:gd name="connsiteY176" fmla="*/ 2047942 h 2237474"/>
              <a:gd name="connsiteX177" fmla="*/ 2055737 w 12192000"/>
              <a:gd name="connsiteY177" fmla="*/ 2047704 h 2237474"/>
              <a:gd name="connsiteX178" fmla="*/ 2042244 w 12192000"/>
              <a:gd name="connsiteY178" fmla="*/ 2055560 h 2237474"/>
              <a:gd name="connsiteX179" fmla="*/ 1976224 w 12192000"/>
              <a:gd name="connsiteY179" fmla="*/ 2074257 h 2237474"/>
              <a:gd name="connsiteX180" fmla="*/ 1877728 w 12192000"/>
              <a:gd name="connsiteY180" fmla="*/ 2101004 h 2237474"/>
              <a:gd name="connsiteX181" fmla="*/ 1759056 w 12192000"/>
              <a:gd name="connsiteY181" fmla="*/ 2125608 h 2237474"/>
              <a:gd name="connsiteX182" fmla="*/ 1637948 w 12192000"/>
              <a:gd name="connsiteY182" fmla="*/ 2172597 h 2237474"/>
              <a:gd name="connsiteX183" fmla="*/ 1434549 w 12192000"/>
              <a:gd name="connsiteY183" fmla="*/ 2234522 h 2237474"/>
              <a:gd name="connsiteX184" fmla="*/ 1398481 w 12192000"/>
              <a:gd name="connsiteY184" fmla="*/ 2237074 h 2237474"/>
              <a:gd name="connsiteX185" fmla="*/ 1398407 w 12192000"/>
              <a:gd name="connsiteY185" fmla="*/ 2237095 h 2237474"/>
              <a:gd name="connsiteX186" fmla="*/ 1370962 w 12192000"/>
              <a:gd name="connsiteY186" fmla="*/ 2237474 h 2237474"/>
              <a:gd name="connsiteX187" fmla="*/ 1356367 w 12192000"/>
              <a:gd name="connsiteY187" fmla="*/ 2235089 h 2237474"/>
              <a:gd name="connsiteX188" fmla="*/ 1324828 w 12192000"/>
              <a:gd name="connsiteY188" fmla="*/ 2231968 h 2237474"/>
              <a:gd name="connsiteX189" fmla="*/ 1297744 w 12192000"/>
              <a:gd name="connsiteY189" fmla="*/ 2235849 h 2237474"/>
              <a:gd name="connsiteX190" fmla="*/ 1286236 w 12192000"/>
              <a:gd name="connsiteY190" fmla="*/ 2233135 h 2237474"/>
              <a:gd name="connsiteX191" fmla="*/ 1283504 w 12192000"/>
              <a:gd name="connsiteY191" fmla="*/ 2233797 h 2237474"/>
              <a:gd name="connsiteX192" fmla="*/ 1279765 w 12192000"/>
              <a:gd name="connsiteY192" fmla="*/ 2229639 h 2237474"/>
              <a:gd name="connsiteX193" fmla="*/ 1195347 w 12192000"/>
              <a:gd name="connsiteY193" fmla="*/ 2212354 h 2237474"/>
              <a:gd name="connsiteX194" fmla="*/ 970251 w 12192000"/>
              <a:gd name="connsiteY194" fmla="*/ 2221029 h 2237474"/>
              <a:gd name="connsiteX195" fmla="*/ 812914 w 12192000"/>
              <a:gd name="connsiteY195" fmla="*/ 2202752 h 2237474"/>
              <a:gd name="connsiteX196" fmla="*/ 800195 w 12192000"/>
              <a:gd name="connsiteY196" fmla="*/ 2209407 h 2237474"/>
              <a:gd name="connsiteX197" fmla="*/ 784978 w 12192000"/>
              <a:gd name="connsiteY197" fmla="*/ 2212360 h 2237474"/>
              <a:gd name="connsiteX198" fmla="*/ 681987 w 12192000"/>
              <a:gd name="connsiteY198" fmla="*/ 2216757 h 2237474"/>
              <a:gd name="connsiteX199" fmla="*/ 669923 w 12192000"/>
              <a:gd name="connsiteY199" fmla="*/ 2211682 h 2237474"/>
              <a:gd name="connsiteX200" fmla="*/ 648680 w 12192000"/>
              <a:gd name="connsiteY200" fmla="*/ 2206229 h 2237474"/>
              <a:gd name="connsiteX201" fmla="*/ 597225 w 12192000"/>
              <a:gd name="connsiteY201" fmla="*/ 2180999 h 2237474"/>
              <a:gd name="connsiteX202" fmla="*/ 558449 w 12192000"/>
              <a:gd name="connsiteY202" fmla="*/ 2182346 h 2237474"/>
              <a:gd name="connsiteX203" fmla="*/ 550517 w 12192000"/>
              <a:gd name="connsiteY203" fmla="*/ 2182060 h 2237474"/>
              <a:gd name="connsiteX204" fmla="*/ 550309 w 12192000"/>
              <a:gd name="connsiteY204" fmla="*/ 2181825 h 2237474"/>
              <a:gd name="connsiteX205" fmla="*/ 541836 w 12192000"/>
              <a:gd name="connsiteY205" fmla="*/ 2181063 h 2237474"/>
              <a:gd name="connsiteX206" fmla="*/ 536057 w 12192000"/>
              <a:gd name="connsiteY206" fmla="*/ 2181537 h 2237474"/>
              <a:gd name="connsiteX207" fmla="*/ 520671 w 12192000"/>
              <a:gd name="connsiteY207" fmla="*/ 2180980 h 2237474"/>
              <a:gd name="connsiteX208" fmla="*/ 515024 w 12192000"/>
              <a:gd name="connsiteY208" fmla="*/ 2179258 h 2237474"/>
              <a:gd name="connsiteX209" fmla="*/ 512278 w 12192000"/>
              <a:gd name="connsiteY209" fmla="*/ 2176369 h 2237474"/>
              <a:gd name="connsiteX210" fmla="*/ 480419 w 12192000"/>
              <a:gd name="connsiteY210" fmla="*/ 2167807 h 2237474"/>
              <a:gd name="connsiteX211" fmla="*/ 413835 w 12192000"/>
              <a:gd name="connsiteY211" fmla="*/ 2156783 h 2237474"/>
              <a:gd name="connsiteX212" fmla="*/ 376513 w 12192000"/>
              <a:gd name="connsiteY212" fmla="*/ 2154014 h 2237474"/>
              <a:gd name="connsiteX213" fmla="*/ 273386 w 12192000"/>
              <a:gd name="connsiteY213" fmla="*/ 2142551 h 2237474"/>
              <a:gd name="connsiteX214" fmla="*/ 169207 w 12192000"/>
              <a:gd name="connsiteY214" fmla="*/ 2128100 h 2237474"/>
              <a:gd name="connsiteX215" fmla="*/ 93149 w 12192000"/>
              <a:gd name="connsiteY215" fmla="*/ 2105324 h 2237474"/>
              <a:gd name="connsiteX216" fmla="*/ 88109 w 12192000"/>
              <a:gd name="connsiteY216" fmla="*/ 2106704 h 2237474"/>
              <a:gd name="connsiteX217" fmla="*/ 80022 w 12192000"/>
              <a:gd name="connsiteY217" fmla="*/ 2107254 h 2237474"/>
              <a:gd name="connsiteX218" fmla="*/ 79717 w 12192000"/>
              <a:gd name="connsiteY218" fmla="*/ 2107046 h 2237474"/>
              <a:gd name="connsiteX219" fmla="*/ 72352 w 12192000"/>
              <a:gd name="connsiteY219" fmla="*/ 2107991 h 2237474"/>
              <a:gd name="connsiteX220" fmla="*/ 37645 w 12192000"/>
              <a:gd name="connsiteY220" fmla="*/ 2115401 h 2237474"/>
              <a:gd name="connsiteX221" fmla="*/ 4572 w 12192000"/>
              <a:gd name="connsiteY221" fmla="*/ 2111091 h 2237474"/>
              <a:gd name="connsiteX222" fmla="*/ 0 w 12192000"/>
              <a:gd name="connsiteY222" fmla="*/ 2110468 h 2237474"/>
              <a:gd name="connsiteX223" fmla="*/ 0 w 12192000"/>
              <a:gd name="connsiteY22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98322 w 12192000"/>
              <a:gd name="connsiteY67" fmla="*/ 1345689 h 2237474"/>
              <a:gd name="connsiteX68" fmla="*/ 7875879 w 12192000"/>
              <a:gd name="connsiteY68" fmla="*/ 1345646 h 2237474"/>
              <a:gd name="connsiteX69" fmla="*/ 7840612 w 12192000"/>
              <a:gd name="connsiteY69" fmla="*/ 1369373 h 2237474"/>
              <a:gd name="connsiteX70" fmla="*/ 7786819 w 12192000"/>
              <a:gd name="connsiteY70" fmla="*/ 1378970 h 2237474"/>
              <a:gd name="connsiteX71" fmla="*/ 7548172 w 12192000"/>
              <a:gd name="connsiteY71" fmla="*/ 1417460 h 2237474"/>
              <a:gd name="connsiteX72" fmla="*/ 7483437 w 12192000"/>
              <a:gd name="connsiteY72" fmla="*/ 1478152 h 2237474"/>
              <a:gd name="connsiteX73" fmla="*/ 7377870 w 12192000"/>
              <a:gd name="connsiteY73" fmla="*/ 1523319 h 2237474"/>
              <a:gd name="connsiteX74" fmla="*/ 7230737 w 12192000"/>
              <a:gd name="connsiteY74" fmla="*/ 1562633 h 2237474"/>
              <a:gd name="connsiteX75" fmla="*/ 7224458 w 12192000"/>
              <a:gd name="connsiteY75" fmla="*/ 1573008 h 2237474"/>
              <a:gd name="connsiteX76" fmla="*/ 7213486 w 12192000"/>
              <a:gd name="connsiteY76" fmla="*/ 1580987 h 2237474"/>
              <a:gd name="connsiteX77" fmla="*/ 7183121 w 12192000"/>
              <a:gd name="connsiteY77" fmla="*/ 1595162 h 2237474"/>
              <a:gd name="connsiteX78" fmla="*/ 7164601 w 12192000"/>
              <a:gd name="connsiteY78" fmla="*/ 1606490 h 2237474"/>
              <a:gd name="connsiteX79" fmla="*/ 7114651 w 12192000"/>
              <a:gd name="connsiteY79" fmla="*/ 1620959 h 2237474"/>
              <a:gd name="connsiteX80" fmla="*/ 7092727 w 12192000"/>
              <a:gd name="connsiteY80" fmla="*/ 1623628 h 2237474"/>
              <a:gd name="connsiteX81" fmla="*/ 7031309 w 12192000"/>
              <a:gd name="connsiteY81" fmla="*/ 1619451 h 2237474"/>
              <a:gd name="connsiteX82" fmla="*/ 6999084 w 12192000"/>
              <a:gd name="connsiteY82" fmla="*/ 1634317 h 2237474"/>
              <a:gd name="connsiteX83" fmla="*/ 6992107 w 12192000"/>
              <a:gd name="connsiteY83" fmla="*/ 1636860 h 2237474"/>
              <a:gd name="connsiteX84" fmla="*/ 6991765 w 12192000"/>
              <a:gd name="connsiteY84" fmla="*/ 1636725 h 2237474"/>
              <a:gd name="connsiteX85" fmla="*/ 6900177 w 12192000"/>
              <a:gd name="connsiteY85" fmla="*/ 1636016 h 2237474"/>
              <a:gd name="connsiteX86" fmla="*/ 6795372 w 12192000"/>
              <a:gd name="connsiteY86" fmla="*/ 1644845 h 2237474"/>
              <a:gd name="connsiteX87" fmla="*/ 6692251 w 12192000"/>
              <a:gd name="connsiteY87" fmla="*/ 1656357 h 2237474"/>
              <a:gd name="connsiteX88" fmla="*/ 6655235 w 12192000"/>
              <a:gd name="connsiteY88" fmla="*/ 1661869 h 2237474"/>
              <a:gd name="connsiteX89" fmla="*/ 6587857 w 12192000"/>
              <a:gd name="connsiteY89" fmla="*/ 1665769 h 2237474"/>
              <a:gd name="connsiteX90" fmla="*/ 6554894 w 12192000"/>
              <a:gd name="connsiteY90" fmla="*/ 1664428 h 2237474"/>
              <a:gd name="connsiteX91" fmla="*/ 6516595 w 12192000"/>
              <a:gd name="connsiteY91" fmla="*/ 1667475 h 2237474"/>
              <a:gd name="connsiteX92" fmla="*/ 6508541 w 12192000"/>
              <a:gd name="connsiteY92" fmla="*/ 1668757 h 2237474"/>
              <a:gd name="connsiteX93" fmla="*/ 6471012 w 12192000"/>
              <a:gd name="connsiteY93" fmla="*/ 1678604 h 2237474"/>
              <a:gd name="connsiteX94" fmla="*/ 6415265 w 12192000"/>
              <a:gd name="connsiteY94" fmla="*/ 1665317 h 2237474"/>
              <a:gd name="connsiteX95" fmla="*/ 6364035 w 12192000"/>
              <a:gd name="connsiteY95" fmla="*/ 1667683 h 2237474"/>
              <a:gd name="connsiteX96" fmla="*/ 6280959 w 12192000"/>
              <a:gd name="connsiteY96" fmla="*/ 1689329 h 2237474"/>
              <a:gd name="connsiteX97" fmla="*/ 6243319 w 12192000"/>
              <a:gd name="connsiteY97" fmla="*/ 1695560 h 2237474"/>
              <a:gd name="connsiteX98" fmla="*/ 6098321 w 12192000"/>
              <a:gd name="connsiteY98" fmla="*/ 1721646 h 2237474"/>
              <a:gd name="connsiteX99" fmla="*/ 5880652 w 12192000"/>
              <a:gd name="connsiteY99" fmla="*/ 1779643 h 2237474"/>
              <a:gd name="connsiteX100" fmla="*/ 5785959 w 12192000"/>
              <a:gd name="connsiteY100" fmla="*/ 1775307 h 2237474"/>
              <a:gd name="connsiteX101" fmla="*/ 5643534 w 12192000"/>
              <a:gd name="connsiteY101" fmla="*/ 1802919 h 2237474"/>
              <a:gd name="connsiteX102" fmla="*/ 5518799 w 12192000"/>
              <a:gd name="connsiteY102" fmla="*/ 1818312 h 2237474"/>
              <a:gd name="connsiteX103" fmla="*/ 5505014 w 12192000"/>
              <a:gd name="connsiteY103" fmla="*/ 1819259 h 2237474"/>
              <a:gd name="connsiteX104" fmla="*/ 5453307 w 12192000"/>
              <a:gd name="connsiteY104" fmla="*/ 1815450 h 2237474"/>
              <a:gd name="connsiteX105" fmla="*/ 5364192 w 12192000"/>
              <a:gd name="connsiteY105" fmla="*/ 1826074 h 2237474"/>
              <a:gd name="connsiteX106" fmla="*/ 5350380 w 12192000"/>
              <a:gd name="connsiteY106" fmla="*/ 1830891 h 2237474"/>
              <a:gd name="connsiteX107" fmla="*/ 5259633 w 12192000"/>
              <a:gd name="connsiteY107" fmla="*/ 1837160 h 2237474"/>
              <a:gd name="connsiteX108" fmla="*/ 5197513 w 12192000"/>
              <a:gd name="connsiteY108" fmla="*/ 1844718 h 2237474"/>
              <a:gd name="connsiteX109" fmla="*/ 5168852 w 12192000"/>
              <a:gd name="connsiteY109" fmla="*/ 1844846 h 2237474"/>
              <a:gd name="connsiteX110" fmla="*/ 5114927 w 12192000"/>
              <a:gd name="connsiteY110" fmla="*/ 1847827 h 2237474"/>
              <a:gd name="connsiteX111" fmla="*/ 5108970 w 12192000"/>
              <a:gd name="connsiteY111" fmla="*/ 1847935 h 2237474"/>
              <a:gd name="connsiteX112" fmla="*/ 5067961 w 12192000"/>
              <a:gd name="connsiteY112" fmla="*/ 1845917 h 2237474"/>
              <a:gd name="connsiteX113" fmla="*/ 5007075 w 12192000"/>
              <a:gd name="connsiteY113" fmla="*/ 1838626 h 2237474"/>
              <a:gd name="connsiteX114" fmla="*/ 4944087 w 12192000"/>
              <a:gd name="connsiteY114" fmla="*/ 1823332 h 2237474"/>
              <a:gd name="connsiteX115" fmla="*/ 4907662 w 12192000"/>
              <a:gd name="connsiteY115" fmla="*/ 1816900 h 2237474"/>
              <a:gd name="connsiteX116" fmla="*/ 4882386 w 12192000"/>
              <a:gd name="connsiteY116" fmla="*/ 1809844 h 2237474"/>
              <a:gd name="connsiteX117" fmla="*/ 4811440 w 12192000"/>
              <a:gd name="connsiteY117" fmla="*/ 1804655 h 2237474"/>
              <a:gd name="connsiteX118" fmla="*/ 4691075 w 12192000"/>
              <a:gd name="connsiteY118" fmla="*/ 1801389 h 2237474"/>
              <a:gd name="connsiteX119" fmla="*/ 4611738 w 12192000"/>
              <a:gd name="connsiteY119" fmla="*/ 1776964 h 2237474"/>
              <a:gd name="connsiteX120" fmla="*/ 4560070 w 12192000"/>
              <a:gd name="connsiteY120" fmla="*/ 1785640 h 2237474"/>
              <a:gd name="connsiteX121" fmla="*/ 4536503 w 12192000"/>
              <a:gd name="connsiteY121" fmla="*/ 1785334 h 2237474"/>
              <a:gd name="connsiteX122" fmla="*/ 4513724 w 12192000"/>
              <a:gd name="connsiteY122" fmla="*/ 1791996 h 2237474"/>
              <a:gd name="connsiteX123" fmla="*/ 4459810 w 12192000"/>
              <a:gd name="connsiteY123" fmla="*/ 1797886 h 2237474"/>
              <a:gd name="connsiteX124" fmla="*/ 4379064 w 12192000"/>
              <a:gd name="connsiteY124" fmla="*/ 1817177 h 2237474"/>
              <a:gd name="connsiteX125" fmla="*/ 4319209 w 12192000"/>
              <a:gd name="connsiteY125" fmla="*/ 1834833 h 2237474"/>
              <a:gd name="connsiteX126" fmla="*/ 4290981 w 12192000"/>
              <a:gd name="connsiteY126" fmla="*/ 1839677 h 2237474"/>
              <a:gd name="connsiteX127" fmla="*/ 4285792 w 12192000"/>
              <a:gd name="connsiteY127" fmla="*/ 1836231 h 2237474"/>
              <a:gd name="connsiteX128" fmla="*/ 4238372 w 12192000"/>
              <a:gd name="connsiteY128" fmla="*/ 1851480 h 2237474"/>
              <a:gd name="connsiteX129" fmla="*/ 4232517 w 12192000"/>
              <a:gd name="connsiteY129" fmla="*/ 1852567 h 2237474"/>
              <a:gd name="connsiteX130" fmla="*/ 4191732 w 12192000"/>
              <a:gd name="connsiteY130" fmla="*/ 1857328 h 2237474"/>
              <a:gd name="connsiteX131" fmla="*/ 4065532 w 12192000"/>
              <a:gd name="connsiteY131" fmla="*/ 1855477 h 2237474"/>
              <a:gd name="connsiteX132" fmla="*/ 4028460 w 12192000"/>
              <a:gd name="connsiteY132" fmla="*/ 1855137 h 2237474"/>
              <a:gd name="connsiteX133" fmla="*/ 4002267 w 12192000"/>
              <a:gd name="connsiteY133" fmla="*/ 1852352 h 2237474"/>
              <a:gd name="connsiteX134" fmla="*/ 3931396 w 12192000"/>
              <a:gd name="connsiteY134" fmla="*/ 1858915 h 2237474"/>
              <a:gd name="connsiteX135" fmla="*/ 3812162 w 12192000"/>
              <a:gd name="connsiteY135" fmla="*/ 1875501 h 2237474"/>
              <a:gd name="connsiteX136" fmla="*/ 3729530 w 12192000"/>
              <a:gd name="connsiteY136" fmla="*/ 1864513 h 2237474"/>
              <a:gd name="connsiteX137" fmla="*/ 3680177 w 12192000"/>
              <a:gd name="connsiteY137" fmla="*/ 1881552 h 2237474"/>
              <a:gd name="connsiteX138" fmla="*/ 3567259 w 12192000"/>
              <a:gd name="connsiteY138" fmla="*/ 1893482 h 2237474"/>
              <a:gd name="connsiteX139" fmla="*/ 3405770 w 12192000"/>
              <a:gd name="connsiteY139" fmla="*/ 1904591 h 2237474"/>
              <a:gd name="connsiteX140" fmla="*/ 3280097 w 12192000"/>
              <a:gd name="connsiteY140" fmla="*/ 1919610 h 2237474"/>
              <a:gd name="connsiteX141" fmla="*/ 3123424 w 12192000"/>
              <a:gd name="connsiteY141" fmla="*/ 1952930 h 2237474"/>
              <a:gd name="connsiteX142" fmla="*/ 3009910 w 12192000"/>
              <a:gd name="connsiteY142" fmla="*/ 1957866 h 2237474"/>
              <a:gd name="connsiteX143" fmla="*/ 2995934 w 12192000"/>
              <a:gd name="connsiteY143" fmla="*/ 1967085 h 2237474"/>
              <a:gd name="connsiteX144" fmla="*/ 2980071 w 12192000"/>
              <a:gd name="connsiteY144" fmla="*/ 1972988 h 2237474"/>
              <a:gd name="connsiteX145" fmla="*/ 2978094 w 12192000"/>
              <a:gd name="connsiteY145" fmla="*/ 1972369 h 2237474"/>
              <a:gd name="connsiteX146" fmla="*/ 2942858 w 12192000"/>
              <a:gd name="connsiteY146" fmla="*/ 1981367 h 2237474"/>
              <a:gd name="connsiteX147" fmla="*/ 2875436 w 12192000"/>
              <a:gd name="connsiteY147" fmla="*/ 1996977 h 2237474"/>
              <a:gd name="connsiteX148" fmla="*/ 2874892 w 12192000"/>
              <a:gd name="connsiteY148" fmla="*/ 1996085 h 2237474"/>
              <a:gd name="connsiteX149" fmla="*/ 2864145 w 12192000"/>
              <a:gd name="connsiteY149" fmla="*/ 1994061 h 2237474"/>
              <a:gd name="connsiteX150" fmla="*/ 2843662 w 12192000"/>
              <a:gd name="connsiteY150" fmla="*/ 1992498 h 2237474"/>
              <a:gd name="connsiteX151" fmla="*/ 2796128 w 12192000"/>
              <a:gd name="connsiteY151" fmla="*/ 1976403 h 2237474"/>
              <a:gd name="connsiteX152" fmla="*/ 2756784 w 12192000"/>
              <a:gd name="connsiteY152" fmla="*/ 1985116 h 2237474"/>
              <a:gd name="connsiteX153" fmla="*/ 2748833 w 12192000"/>
              <a:gd name="connsiteY153" fmla="*/ 1986323 h 2237474"/>
              <a:gd name="connsiteX154" fmla="*/ 2748661 w 12192000"/>
              <a:gd name="connsiteY154" fmla="*/ 1986122 h 2237474"/>
              <a:gd name="connsiteX155" fmla="*/ 2740251 w 12192000"/>
              <a:gd name="connsiteY155" fmla="*/ 1986946 h 2237474"/>
              <a:gd name="connsiteX156" fmla="*/ 2718916 w 12192000"/>
              <a:gd name="connsiteY156" fmla="*/ 1990867 h 2237474"/>
              <a:gd name="connsiteX157" fmla="*/ 2713522 w 12192000"/>
              <a:gd name="connsiteY157" fmla="*/ 1990173 h 2237474"/>
              <a:gd name="connsiteX158" fmla="*/ 2680597 w 12192000"/>
              <a:gd name="connsiteY158" fmla="*/ 1984996 h 2237474"/>
              <a:gd name="connsiteX159" fmla="*/ 2578178 w 12192000"/>
              <a:gd name="connsiteY159" fmla="*/ 1990531 h 2237474"/>
              <a:gd name="connsiteX160" fmla="*/ 2476147 w 12192000"/>
              <a:gd name="connsiteY160" fmla="*/ 1998305 h 2237474"/>
              <a:gd name="connsiteX161" fmla="*/ 2373568 w 12192000"/>
              <a:gd name="connsiteY161" fmla="*/ 2003219 h 2237474"/>
              <a:gd name="connsiteX162" fmla="*/ 2321399 w 12192000"/>
              <a:gd name="connsiteY162" fmla="*/ 1989467 h 2237474"/>
              <a:gd name="connsiteX163" fmla="*/ 2315525 w 12192000"/>
              <a:gd name="connsiteY163" fmla="*/ 1989708 h 2237474"/>
              <a:gd name="connsiteX164" fmla="*/ 2300792 w 12192000"/>
              <a:gd name="connsiteY164" fmla="*/ 1994290 h 2237474"/>
              <a:gd name="connsiteX165" fmla="*/ 2295469 w 12192000"/>
              <a:gd name="connsiteY165" fmla="*/ 1996659 h 2237474"/>
              <a:gd name="connsiteX166" fmla="*/ 2287219 w 12192000"/>
              <a:gd name="connsiteY166" fmla="*/ 1998750 h 2237474"/>
              <a:gd name="connsiteX167" fmla="*/ 2286948 w 12192000"/>
              <a:gd name="connsiteY167" fmla="*/ 1998596 h 2237474"/>
              <a:gd name="connsiteX168" fmla="*/ 2243069 w 12192000"/>
              <a:gd name="connsiteY168" fmla="*/ 2015111 h 2237474"/>
              <a:gd name="connsiteX169" fmla="*/ 2186609 w 12192000"/>
              <a:gd name="connsiteY169" fmla="*/ 2008263 h 2237474"/>
              <a:gd name="connsiteX170" fmla="*/ 2164831 w 12192000"/>
              <a:gd name="connsiteY170" fmla="*/ 2010143 h 2237474"/>
              <a:gd name="connsiteX171" fmla="*/ 2152836 w 12192000"/>
              <a:gd name="connsiteY171" fmla="*/ 2010048 h 2237474"/>
              <a:gd name="connsiteX172" fmla="*/ 2117102 w 12192000"/>
              <a:gd name="connsiteY172" fmla="*/ 2023004 h 2237474"/>
              <a:gd name="connsiteX173" fmla="*/ 2111935 w 12192000"/>
              <a:gd name="connsiteY173" fmla="*/ 2023163 h 2237474"/>
              <a:gd name="connsiteX174" fmla="*/ 2089991 w 12192000"/>
              <a:gd name="connsiteY174" fmla="*/ 2034193 h 2237474"/>
              <a:gd name="connsiteX175" fmla="*/ 2058061 w 12192000"/>
              <a:gd name="connsiteY175" fmla="*/ 2047942 h 2237474"/>
              <a:gd name="connsiteX176" fmla="*/ 2055737 w 12192000"/>
              <a:gd name="connsiteY176" fmla="*/ 2047704 h 2237474"/>
              <a:gd name="connsiteX177" fmla="*/ 2042244 w 12192000"/>
              <a:gd name="connsiteY177" fmla="*/ 2055560 h 2237474"/>
              <a:gd name="connsiteX178" fmla="*/ 1976224 w 12192000"/>
              <a:gd name="connsiteY178" fmla="*/ 2074257 h 2237474"/>
              <a:gd name="connsiteX179" fmla="*/ 1877728 w 12192000"/>
              <a:gd name="connsiteY179" fmla="*/ 2101004 h 2237474"/>
              <a:gd name="connsiteX180" fmla="*/ 1759056 w 12192000"/>
              <a:gd name="connsiteY180" fmla="*/ 2125608 h 2237474"/>
              <a:gd name="connsiteX181" fmla="*/ 1637948 w 12192000"/>
              <a:gd name="connsiteY181" fmla="*/ 2172597 h 2237474"/>
              <a:gd name="connsiteX182" fmla="*/ 1434549 w 12192000"/>
              <a:gd name="connsiteY182" fmla="*/ 2234522 h 2237474"/>
              <a:gd name="connsiteX183" fmla="*/ 1398481 w 12192000"/>
              <a:gd name="connsiteY183" fmla="*/ 2237074 h 2237474"/>
              <a:gd name="connsiteX184" fmla="*/ 1398407 w 12192000"/>
              <a:gd name="connsiteY184" fmla="*/ 2237095 h 2237474"/>
              <a:gd name="connsiteX185" fmla="*/ 1370962 w 12192000"/>
              <a:gd name="connsiteY185" fmla="*/ 2237474 h 2237474"/>
              <a:gd name="connsiteX186" fmla="*/ 1356367 w 12192000"/>
              <a:gd name="connsiteY186" fmla="*/ 2235089 h 2237474"/>
              <a:gd name="connsiteX187" fmla="*/ 1324828 w 12192000"/>
              <a:gd name="connsiteY187" fmla="*/ 2231968 h 2237474"/>
              <a:gd name="connsiteX188" fmla="*/ 1297744 w 12192000"/>
              <a:gd name="connsiteY188" fmla="*/ 2235849 h 2237474"/>
              <a:gd name="connsiteX189" fmla="*/ 1286236 w 12192000"/>
              <a:gd name="connsiteY189" fmla="*/ 2233135 h 2237474"/>
              <a:gd name="connsiteX190" fmla="*/ 1283504 w 12192000"/>
              <a:gd name="connsiteY190" fmla="*/ 2233797 h 2237474"/>
              <a:gd name="connsiteX191" fmla="*/ 1279765 w 12192000"/>
              <a:gd name="connsiteY191" fmla="*/ 2229639 h 2237474"/>
              <a:gd name="connsiteX192" fmla="*/ 1195347 w 12192000"/>
              <a:gd name="connsiteY192" fmla="*/ 2212354 h 2237474"/>
              <a:gd name="connsiteX193" fmla="*/ 970251 w 12192000"/>
              <a:gd name="connsiteY193" fmla="*/ 2221029 h 2237474"/>
              <a:gd name="connsiteX194" fmla="*/ 812914 w 12192000"/>
              <a:gd name="connsiteY194" fmla="*/ 2202752 h 2237474"/>
              <a:gd name="connsiteX195" fmla="*/ 800195 w 12192000"/>
              <a:gd name="connsiteY195" fmla="*/ 2209407 h 2237474"/>
              <a:gd name="connsiteX196" fmla="*/ 784978 w 12192000"/>
              <a:gd name="connsiteY196" fmla="*/ 2212360 h 2237474"/>
              <a:gd name="connsiteX197" fmla="*/ 681987 w 12192000"/>
              <a:gd name="connsiteY197" fmla="*/ 2216757 h 2237474"/>
              <a:gd name="connsiteX198" fmla="*/ 669923 w 12192000"/>
              <a:gd name="connsiteY198" fmla="*/ 2211682 h 2237474"/>
              <a:gd name="connsiteX199" fmla="*/ 648680 w 12192000"/>
              <a:gd name="connsiteY199" fmla="*/ 2206229 h 2237474"/>
              <a:gd name="connsiteX200" fmla="*/ 597225 w 12192000"/>
              <a:gd name="connsiteY200" fmla="*/ 2180999 h 2237474"/>
              <a:gd name="connsiteX201" fmla="*/ 558449 w 12192000"/>
              <a:gd name="connsiteY201" fmla="*/ 2182346 h 2237474"/>
              <a:gd name="connsiteX202" fmla="*/ 550517 w 12192000"/>
              <a:gd name="connsiteY202" fmla="*/ 2182060 h 2237474"/>
              <a:gd name="connsiteX203" fmla="*/ 550309 w 12192000"/>
              <a:gd name="connsiteY203" fmla="*/ 2181825 h 2237474"/>
              <a:gd name="connsiteX204" fmla="*/ 541836 w 12192000"/>
              <a:gd name="connsiteY204" fmla="*/ 2181063 h 2237474"/>
              <a:gd name="connsiteX205" fmla="*/ 536057 w 12192000"/>
              <a:gd name="connsiteY205" fmla="*/ 2181537 h 2237474"/>
              <a:gd name="connsiteX206" fmla="*/ 520671 w 12192000"/>
              <a:gd name="connsiteY206" fmla="*/ 2180980 h 2237474"/>
              <a:gd name="connsiteX207" fmla="*/ 515024 w 12192000"/>
              <a:gd name="connsiteY207" fmla="*/ 2179258 h 2237474"/>
              <a:gd name="connsiteX208" fmla="*/ 512278 w 12192000"/>
              <a:gd name="connsiteY208" fmla="*/ 2176369 h 2237474"/>
              <a:gd name="connsiteX209" fmla="*/ 480419 w 12192000"/>
              <a:gd name="connsiteY209" fmla="*/ 2167807 h 2237474"/>
              <a:gd name="connsiteX210" fmla="*/ 413835 w 12192000"/>
              <a:gd name="connsiteY210" fmla="*/ 2156783 h 2237474"/>
              <a:gd name="connsiteX211" fmla="*/ 376513 w 12192000"/>
              <a:gd name="connsiteY211" fmla="*/ 2154014 h 2237474"/>
              <a:gd name="connsiteX212" fmla="*/ 273386 w 12192000"/>
              <a:gd name="connsiteY212" fmla="*/ 2142551 h 2237474"/>
              <a:gd name="connsiteX213" fmla="*/ 169207 w 12192000"/>
              <a:gd name="connsiteY213" fmla="*/ 2128100 h 2237474"/>
              <a:gd name="connsiteX214" fmla="*/ 93149 w 12192000"/>
              <a:gd name="connsiteY214" fmla="*/ 2105324 h 2237474"/>
              <a:gd name="connsiteX215" fmla="*/ 88109 w 12192000"/>
              <a:gd name="connsiteY215" fmla="*/ 2106704 h 2237474"/>
              <a:gd name="connsiteX216" fmla="*/ 80022 w 12192000"/>
              <a:gd name="connsiteY216" fmla="*/ 2107254 h 2237474"/>
              <a:gd name="connsiteX217" fmla="*/ 79717 w 12192000"/>
              <a:gd name="connsiteY217" fmla="*/ 2107046 h 2237474"/>
              <a:gd name="connsiteX218" fmla="*/ 72352 w 12192000"/>
              <a:gd name="connsiteY218" fmla="*/ 2107991 h 2237474"/>
              <a:gd name="connsiteX219" fmla="*/ 37645 w 12192000"/>
              <a:gd name="connsiteY219" fmla="*/ 2115401 h 2237474"/>
              <a:gd name="connsiteX220" fmla="*/ 4572 w 12192000"/>
              <a:gd name="connsiteY220" fmla="*/ 2111091 h 2237474"/>
              <a:gd name="connsiteX221" fmla="*/ 0 w 12192000"/>
              <a:gd name="connsiteY221" fmla="*/ 2110468 h 2237474"/>
              <a:gd name="connsiteX222" fmla="*/ 0 w 12192000"/>
              <a:gd name="connsiteY22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301293 w 12192000"/>
              <a:gd name="connsiteY39" fmla="*/ 1011593 h 2237474"/>
              <a:gd name="connsiteX40" fmla="*/ 9278619 w 12192000"/>
              <a:gd name="connsiteY40" fmla="*/ 1011878 h 2237474"/>
              <a:gd name="connsiteX41" fmla="*/ 9268019 w 12192000"/>
              <a:gd name="connsiteY41" fmla="*/ 1007442 h 2237474"/>
              <a:gd name="connsiteX42" fmla="*/ 9234662 w 12192000"/>
              <a:gd name="connsiteY42" fmla="*/ 1023056 h 2237474"/>
              <a:gd name="connsiteX43" fmla="*/ 9181033 w 12192000"/>
              <a:gd name="connsiteY43" fmla="*/ 1037921 h 2237474"/>
              <a:gd name="connsiteX44" fmla="*/ 9155969 w 12192000"/>
              <a:gd name="connsiteY44" fmla="*/ 1046804 h 2237474"/>
              <a:gd name="connsiteX45" fmla="*/ 9133985 w 12192000"/>
              <a:gd name="connsiteY45" fmla="*/ 1046450 h 2237474"/>
              <a:gd name="connsiteX46" fmla="*/ 9012987 w 12192000"/>
              <a:gd name="connsiteY46" fmla="*/ 1061986 h 2237474"/>
              <a:gd name="connsiteX47" fmla="*/ 8968445 w 12192000"/>
              <a:gd name="connsiteY47" fmla="*/ 1052169 h 2237474"/>
              <a:gd name="connsiteX48" fmla="*/ 8958984 w 12192000"/>
              <a:gd name="connsiteY48" fmla="*/ 1057212 h 2237474"/>
              <a:gd name="connsiteX49" fmla="*/ 8886001 w 12192000"/>
              <a:gd name="connsiteY49" fmla="*/ 1067468 h 2237474"/>
              <a:gd name="connsiteX50" fmla="*/ 8838610 w 12192000"/>
              <a:gd name="connsiteY50" fmla="*/ 1075091 h 2237474"/>
              <a:gd name="connsiteX51" fmla="*/ 8750383 w 12192000"/>
              <a:gd name="connsiteY51" fmla="*/ 1097387 h 2237474"/>
              <a:gd name="connsiteX52" fmla="*/ 8697365 w 12192000"/>
              <a:gd name="connsiteY52" fmla="*/ 1105869 h 2237474"/>
              <a:gd name="connsiteX53" fmla="*/ 8665605 w 12192000"/>
              <a:gd name="connsiteY53" fmla="*/ 1110791 h 2237474"/>
              <a:gd name="connsiteX54" fmla="*/ 8584946 w 12192000"/>
              <a:gd name="connsiteY54" fmla="*/ 1135226 h 2237474"/>
              <a:gd name="connsiteX55" fmla="*/ 8460755 w 12192000"/>
              <a:gd name="connsiteY55" fmla="*/ 1203427 h 2237474"/>
              <a:gd name="connsiteX56" fmla="*/ 8419755 w 12192000"/>
              <a:gd name="connsiteY56" fmla="*/ 1216260 h 2237474"/>
              <a:gd name="connsiteX57" fmla="*/ 8411626 w 12192000"/>
              <a:gd name="connsiteY57" fmla="*/ 1214397 h 2237474"/>
              <a:gd name="connsiteX58" fmla="*/ 8363469 w 12192000"/>
              <a:gd name="connsiteY58" fmla="*/ 1246658 h 2237474"/>
              <a:gd name="connsiteX59" fmla="*/ 8275497 w 12192000"/>
              <a:gd name="connsiteY59" fmla="*/ 1264396 h 2237474"/>
              <a:gd name="connsiteX60" fmla="*/ 8206287 w 12192000"/>
              <a:gd name="connsiteY60" fmla="*/ 1273060 h 2237474"/>
              <a:gd name="connsiteX61" fmla="*/ 8168705 w 12192000"/>
              <a:gd name="connsiteY61" fmla="*/ 1279956 h 2237474"/>
              <a:gd name="connsiteX62" fmla="*/ 8139997 w 12192000"/>
              <a:gd name="connsiteY62" fmla="*/ 1282713 h 2237474"/>
              <a:gd name="connsiteX63" fmla="*/ 8074238 w 12192000"/>
              <a:gd name="connsiteY63" fmla="*/ 1301895 h 2237474"/>
              <a:gd name="connsiteX64" fmla="*/ 7968292 w 12192000"/>
              <a:gd name="connsiteY64" fmla="*/ 1338779 h 2237474"/>
              <a:gd name="connsiteX65" fmla="*/ 7945122 w 12192000"/>
              <a:gd name="connsiteY65" fmla="*/ 1345477 h 2237474"/>
              <a:gd name="connsiteX66" fmla="*/ 7902328 w 12192000"/>
              <a:gd name="connsiteY66" fmla="*/ 1345865 h 2237474"/>
              <a:gd name="connsiteX67" fmla="*/ 7875879 w 12192000"/>
              <a:gd name="connsiteY67" fmla="*/ 1345646 h 2237474"/>
              <a:gd name="connsiteX68" fmla="*/ 7840612 w 12192000"/>
              <a:gd name="connsiteY68" fmla="*/ 1369373 h 2237474"/>
              <a:gd name="connsiteX69" fmla="*/ 7786819 w 12192000"/>
              <a:gd name="connsiteY69" fmla="*/ 1378970 h 2237474"/>
              <a:gd name="connsiteX70" fmla="*/ 7548172 w 12192000"/>
              <a:gd name="connsiteY70" fmla="*/ 1417460 h 2237474"/>
              <a:gd name="connsiteX71" fmla="*/ 7483437 w 12192000"/>
              <a:gd name="connsiteY71" fmla="*/ 1478152 h 2237474"/>
              <a:gd name="connsiteX72" fmla="*/ 7377870 w 12192000"/>
              <a:gd name="connsiteY72" fmla="*/ 1523319 h 2237474"/>
              <a:gd name="connsiteX73" fmla="*/ 7230737 w 12192000"/>
              <a:gd name="connsiteY73" fmla="*/ 1562633 h 2237474"/>
              <a:gd name="connsiteX74" fmla="*/ 7224458 w 12192000"/>
              <a:gd name="connsiteY74" fmla="*/ 1573008 h 2237474"/>
              <a:gd name="connsiteX75" fmla="*/ 7213486 w 12192000"/>
              <a:gd name="connsiteY75" fmla="*/ 1580987 h 2237474"/>
              <a:gd name="connsiteX76" fmla="*/ 7183121 w 12192000"/>
              <a:gd name="connsiteY76" fmla="*/ 1595162 h 2237474"/>
              <a:gd name="connsiteX77" fmla="*/ 7164601 w 12192000"/>
              <a:gd name="connsiteY77" fmla="*/ 1606490 h 2237474"/>
              <a:gd name="connsiteX78" fmla="*/ 7114651 w 12192000"/>
              <a:gd name="connsiteY78" fmla="*/ 1620959 h 2237474"/>
              <a:gd name="connsiteX79" fmla="*/ 7092727 w 12192000"/>
              <a:gd name="connsiteY79" fmla="*/ 1623628 h 2237474"/>
              <a:gd name="connsiteX80" fmla="*/ 7031309 w 12192000"/>
              <a:gd name="connsiteY80" fmla="*/ 1619451 h 2237474"/>
              <a:gd name="connsiteX81" fmla="*/ 6999084 w 12192000"/>
              <a:gd name="connsiteY81" fmla="*/ 1634317 h 2237474"/>
              <a:gd name="connsiteX82" fmla="*/ 6992107 w 12192000"/>
              <a:gd name="connsiteY82" fmla="*/ 1636860 h 2237474"/>
              <a:gd name="connsiteX83" fmla="*/ 6991765 w 12192000"/>
              <a:gd name="connsiteY83" fmla="*/ 1636725 h 2237474"/>
              <a:gd name="connsiteX84" fmla="*/ 6900177 w 12192000"/>
              <a:gd name="connsiteY84" fmla="*/ 1636016 h 2237474"/>
              <a:gd name="connsiteX85" fmla="*/ 6795372 w 12192000"/>
              <a:gd name="connsiteY85" fmla="*/ 1644845 h 2237474"/>
              <a:gd name="connsiteX86" fmla="*/ 6692251 w 12192000"/>
              <a:gd name="connsiteY86" fmla="*/ 1656357 h 2237474"/>
              <a:gd name="connsiteX87" fmla="*/ 6655235 w 12192000"/>
              <a:gd name="connsiteY87" fmla="*/ 1661869 h 2237474"/>
              <a:gd name="connsiteX88" fmla="*/ 6587857 w 12192000"/>
              <a:gd name="connsiteY88" fmla="*/ 1665769 h 2237474"/>
              <a:gd name="connsiteX89" fmla="*/ 6554894 w 12192000"/>
              <a:gd name="connsiteY89" fmla="*/ 1664428 h 2237474"/>
              <a:gd name="connsiteX90" fmla="*/ 6516595 w 12192000"/>
              <a:gd name="connsiteY90" fmla="*/ 1667475 h 2237474"/>
              <a:gd name="connsiteX91" fmla="*/ 6508541 w 12192000"/>
              <a:gd name="connsiteY91" fmla="*/ 1668757 h 2237474"/>
              <a:gd name="connsiteX92" fmla="*/ 6471012 w 12192000"/>
              <a:gd name="connsiteY92" fmla="*/ 1678604 h 2237474"/>
              <a:gd name="connsiteX93" fmla="*/ 6415265 w 12192000"/>
              <a:gd name="connsiteY93" fmla="*/ 1665317 h 2237474"/>
              <a:gd name="connsiteX94" fmla="*/ 6364035 w 12192000"/>
              <a:gd name="connsiteY94" fmla="*/ 1667683 h 2237474"/>
              <a:gd name="connsiteX95" fmla="*/ 6280959 w 12192000"/>
              <a:gd name="connsiteY95" fmla="*/ 1689329 h 2237474"/>
              <a:gd name="connsiteX96" fmla="*/ 6243319 w 12192000"/>
              <a:gd name="connsiteY96" fmla="*/ 1695560 h 2237474"/>
              <a:gd name="connsiteX97" fmla="*/ 6098321 w 12192000"/>
              <a:gd name="connsiteY97" fmla="*/ 1721646 h 2237474"/>
              <a:gd name="connsiteX98" fmla="*/ 5880652 w 12192000"/>
              <a:gd name="connsiteY98" fmla="*/ 1779643 h 2237474"/>
              <a:gd name="connsiteX99" fmla="*/ 5785959 w 12192000"/>
              <a:gd name="connsiteY99" fmla="*/ 1775307 h 2237474"/>
              <a:gd name="connsiteX100" fmla="*/ 5643534 w 12192000"/>
              <a:gd name="connsiteY100" fmla="*/ 1802919 h 2237474"/>
              <a:gd name="connsiteX101" fmla="*/ 5518799 w 12192000"/>
              <a:gd name="connsiteY101" fmla="*/ 1818312 h 2237474"/>
              <a:gd name="connsiteX102" fmla="*/ 5505014 w 12192000"/>
              <a:gd name="connsiteY102" fmla="*/ 1819259 h 2237474"/>
              <a:gd name="connsiteX103" fmla="*/ 5453307 w 12192000"/>
              <a:gd name="connsiteY103" fmla="*/ 1815450 h 2237474"/>
              <a:gd name="connsiteX104" fmla="*/ 5364192 w 12192000"/>
              <a:gd name="connsiteY104" fmla="*/ 1826074 h 2237474"/>
              <a:gd name="connsiteX105" fmla="*/ 5350380 w 12192000"/>
              <a:gd name="connsiteY105" fmla="*/ 1830891 h 2237474"/>
              <a:gd name="connsiteX106" fmla="*/ 5259633 w 12192000"/>
              <a:gd name="connsiteY106" fmla="*/ 1837160 h 2237474"/>
              <a:gd name="connsiteX107" fmla="*/ 5197513 w 12192000"/>
              <a:gd name="connsiteY107" fmla="*/ 1844718 h 2237474"/>
              <a:gd name="connsiteX108" fmla="*/ 5168852 w 12192000"/>
              <a:gd name="connsiteY108" fmla="*/ 1844846 h 2237474"/>
              <a:gd name="connsiteX109" fmla="*/ 5114927 w 12192000"/>
              <a:gd name="connsiteY109" fmla="*/ 1847827 h 2237474"/>
              <a:gd name="connsiteX110" fmla="*/ 5108970 w 12192000"/>
              <a:gd name="connsiteY110" fmla="*/ 1847935 h 2237474"/>
              <a:gd name="connsiteX111" fmla="*/ 5067961 w 12192000"/>
              <a:gd name="connsiteY111" fmla="*/ 1845917 h 2237474"/>
              <a:gd name="connsiteX112" fmla="*/ 5007075 w 12192000"/>
              <a:gd name="connsiteY112" fmla="*/ 1838626 h 2237474"/>
              <a:gd name="connsiteX113" fmla="*/ 4944087 w 12192000"/>
              <a:gd name="connsiteY113" fmla="*/ 1823332 h 2237474"/>
              <a:gd name="connsiteX114" fmla="*/ 4907662 w 12192000"/>
              <a:gd name="connsiteY114" fmla="*/ 1816900 h 2237474"/>
              <a:gd name="connsiteX115" fmla="*/ 4882386 w 12192000"/>
              <a:gd name="connsiteY115" fmla="*/ 1809844 h 2237474"/>
              <a:gd name="connsiteX116" fmla="*/ 4811440 w 12192000"/>
              <a:gd name="connsiteY116" fmla="*/ 1804655 h 2237474"/>
              <a:gd name="connsiteX117" fmla="*/ 4691075 w 12192000"/>
              <a:gd name="connsiteY117" fmla="*/ 1801389 h 2237474"/>
              <a:gd name="connsiteX118" fmla="*/ 4611738 w 12192000"/>
              <a:gd name="connsiteY118" fmla="*/ 1776964 h 2237474"/>
              <a:gd name="connsiteX119" fmla="*/ 4560070 w 12192000"/>
              <a:gd name="connsiteY119" fmla="*/ 1785640 h 2237474"/>
              <a:gd name="connsiteX120" fmla="*/ 4536503 w 12192000"/>
              <a:gd name="connsiteY120" fmla="*/ 1785334 h 2237474"/>
              <a:gd name="connsiteX121" fmla="*/ 4513724 w 12192000"/>
              <a:gd name="connsiteY121" fmla="*/ 1791996 h 2237474"/>
              <a:gd name="connsiteX122" fmla="*/ 4459810 w 12192000"/>
              <a:gd name="connsiteY122" fmla="*/ 1797886 h 2237474"/>
              <a:gd name="connsiteX123" fmla="*/ 4379064 w 12192000"/>
              <a:gd name="connsiteY123" fmla="*/ 1817177 h 2237474"/>
              <a:gd name="connsiteX124" fmla="*/ 4319209 w 12192000"/>
              <a:gd name="connsiteY124" fmla="*/ 1834833 h 2237474"/>
              <a:gd name="connsiteX125" fmla="*/ 4290981 w 12192000"/>
              <a:gd name="connsiteY125" fmla="*/ 1839677 h 2237474"/>
              <a:gd name="connsiteX126" fmla="*/ 4285792 w 12192000"/>
              <a:gd name="connsiteY126" fmla="*/ 1836231 h 2237474"/>
              <a:gd name="connsiteX127" fmla="*/ 4238372 w 12192000"/>
              <a:gd name="connsiteY127" fmla="*/ 1851480 h 2237474"/>
              <a:gd name="connsiteX128" fmla="*/ 4232517 w 12192000"/>
              <a:gd name="connsiteY128" fmla="*/ 1852567 h 2237474"/>
              <a:gd name="connsiteX129" fmla="*/ 4191732 w 12192000"/>
              <a:gd name="connsiteY129" fmla="*/ 1857328 h 2237474"/>
              <a:gd name="connsiteX130" fmla="*/ 4065532 w 12192000"/>
              <a:gd name="connsiteY130" fmla="*/ 1855477 h 2237474"/>
              <a:gd name="connsiteX131" fmla="*/ 4028460 w 12192000"/>
              <a:gd name="connsiteY131" fmla="*/ 1855137 h 2237474"/>
              <a:gd name="connsiteX132" fmla="*/ 4002267 w 12192000"/>
              <a:gd name="connsiteY132" fmla="*/ 1852352 h 2237474"/>
              <a:gd name="connsiteX133" fmla="*/ 3931396 w 12192000"/>
              <a:gd name="connsiteY133" fmla="*/ 1858915 h 2237474"/>
              <a:gd name="connsiteX134" fmla="*/ 3812162 w 12192000"/>
              <a:gd name="connsiteY134" fmla="*/ 1875501 h 2237474"/>
              <a:gd name="connsiteX135" fmla="*/ 3729530 w 12192000"/>
              <a:gd name="connsiteY135" fmla="*/ 1864513 h 2237474"/>
              <a:gd name="connsiteX136" fmla="*/ 3680177 w 12192000"/>
              <a:gd name="connsiteY136" fmla="*/ 1881552 h 2237474"/>
              <a:gd name="connsiteX137" fmla="*/ 3567259 w 12192000"/>
              <a:gd name="connsiteY137" fmla="*/ 1893482 h 2237474"/>
              <a:gd name="connsiteX138" fmla="*/ 3405770 w 12192000"/>
              <a:gd name="connsiteY138" fmla="*/ 1904591 h 2237474"/>
              <a:gd name="connsiteX139" fmla="*/ 3280097 w 12192000"/>
              <a:gd name="connsiteY139" fmla="*/ 1919610 h 2237474"/>
              <a:gd name="connsiteX140" fmla="*/ 3123424 w 12192000"/>
              <a:gd name="connsiteY140" fmla="*/ 1952930 h 2237474"/>
              <a:gd name="connsiteX141" fmla="*/ 3009910 w 12192000"/>
              <a:gd name="connsiteY141" fmla="*/ 1957866 h 2237474"/>
              <a:gd name="connsiteX142" fmla="*/ 2995934 w 12192000"/>
              <a:gd name="connsiteY142" fmla="*/ 1967085 h 2237474"/>
              <a:gd name="connsiteX143" fmla="*/ 2980071 w 12192000"/>
              <a:gd name="connsiteY143" fmla="*/ 1972988 h 2237474"/>
              <a:gd name="connsiteX144" fmla="*/ 2978094 w 12192000"/>
              <a:gd name="connsiteY144" fmla="*/ 1972369 h 2237474"/>
              <a:gd name="connsiteX145" fmla="*/ 2942858 w 12192000"/>
              <a:gd name="connsiteY145" fmla="*/ 1981367 h 2237474"/>
              <a:gd name="connsiteX146" fmla="*/ 2875436 w 12192000"/>
              <a:gd name="connsiteY146" fmla="*/ 1996977 h 2237474"/>
              <a:gd name="connsiteX147" fmla="*/ 2874892 w 12192000"/>
              <a:gd name="connsiteY147" fmla="*/ 1996085 h 2237474"/>
              <a:gd name="connsiteX148" fmla="*/ 2864145 w 12192000"/>
              <a:gd name="connsiteY148" fmla="*/ 1994061 h 2237474"/>
              <a:gd name="connsiteX149" fmla="*/ 2843662 w 12192000"/>
              <a:gd name="connsiteY149" fmla="*/ 1992498 h 2237474"/>
              <a:gd name="connsiteX150" fmla="*/ 2796128 w 12192000"/>
              <a:gd name="connsiteY150" fmla="*/ 1976403 h 2237474"/>
              <a:gd name="connsiteX151" fmla="*/ 2756784 w 12192000"/>
              <a:gd name="connsiteY151" fmla="*/ 1985116 h 2237474"/>
              <a:gd name="connsiteX152" fmla="*/ 2748833 w 12192000"/>
              <a:gd name="connsiteY152" fmla="*/ 1986323 h 2237474"/>
              <a:gd name="connsiteX153" fmla="*/ 2748661 w 12192000"/>
              <a:gd name="connsiteY153" fmla="*/ 1986122 h 2237474"/>
              <a:gd name="connsiteX154" fmla="*/ 2740251 w 12192000"/>
              <a:gd name="connsiteY154" fmla="*/ 1986946 h 2237474"/>
              <a:gd name="connsiteX155" fmla="*/ 2718916 w 12192000"/>
              <a:gd name="connsiteY155" fmla="*/ 1990867 h 2237474"/>
              <a:gd name="connsiteX156" fmla="*/ 2713522 w 12192000"/>
              <a:gd name="connsiteY156" fmla="*/ 1990173 h 2237474"/>
              <a:gd name="connsiteX157" fmla="*/ 2680597 w 12192000"/>
              <a:gd name="connsiteY157" fmla="*/ 1984996 h 2237474"/>
              <a:gd name="connsiteX158" fmla="*/ 2578178 w 12192000"/>
              <a:gd name="connsiteY158" fmla="*/ 1990531 h 2237474"/>
              <a:gd name="connsiteX159" fmla="*/ 2476147 w 12192000"/>
              <a:gd name="connsiteY159" fmla="*/ 1998305 h 2237474"/>
              <a:gd name="connsiteX160" fmla="*/ 2373568 w 12192000"/>
              <a:gd name="connsiteY160" fmla="*/ 2003219 h 2237474"/>
              <a:gd name="connsiteX161" fmla="*/ 2321399 w 12192000"/>
              <a:gd name="connsiteY161" fmla="*/ 1989467 h 2237474"/>
              <a:gd name="connsiteX162" fmla="*/ 2315525 w 12192000"/>
              <a:gd name="connsiteY162" fmla="*/ 1989708 h 2237474"/>
              <a:gd name="connsiteX163" fmla="*/ 2300792 w 12192000"/>
              <a:gd name="connsiteY163" fmla="*/ 1994290 h 2237474"/>
              <a:gd name="connsiteX164" fmla="*/ 2295469 w 12192000"/>
              <a:gd name="connsiteY164" fmla="*/ 1996659 h 2237474"/>
              <a:gd name="connsiteX165" fmla="*/ 2287219 w 12192000"/>
              <a:gd name="connsiteY165" fmla="*/ 1998750 h 2237474"/>
              <a:gd name="connsiteX166" fmla="*/ 2286948 w 12192000"/>
              <a:gd name="connsiteY166" fmla="*/ 1998596 h 2237474"/>
              <a:gd name="connsiteX167" fmla="*/ 2243069 w 12192000"/>
              <a:gd name="connsiteY167" fmla="*/ 2015111 h 2237474"/>
              <a:gd name="connsiteX168" fmla="*/ 2186609 w 12192000"/>
              <a:gd name="connsiteY168" fmla="*/ 2008263 h 2237474"/>
              <a:gd name="connsiteX169" fmla="*/ 2164831 w 12192000"/>
              <a:gd name="connsiteY169" fmla="*/ 2010143 h 2237474"/>
              <a:gd name="connsiteX170" fmla="*/ 2152836 w 12192000"/>
              <a:gd name="connsiteY170" fmla="*/ 2010048 h 2237474"/>
              <a:gd name="connsiteX171" fmla="*/ 2117102 w 12192000"/>
              <a:gd name="connsiteY171" fmla="*/ 2023004 h 2237474"/>
              <a:gd name="connsiteX172" fmla="*/ 2111935 w 12192000"/>
              <a:gd name="connsiteY172" fmla="*/ 2023163 h 2237474"/>
              <a:gd name="connsiteX173" fmla="*/ 2089991 w 12192000"/>
              <a:gd name="connsiteY173" fmla="*/ 2034193 h 2237474"/>
              <a:gd name="connsiteX174" fmla="*/ 2058061 w 12192000"/>
              <a:gd name="connsiteY174" fmla="*/ 2047942 h 2237474"/>
              <a:gd name="connsiteX175" fmla="*/ 2055737 w 12192000"/>
              <a:gd name="connsiteY175" fmla="*/ 2047704 h 2237474"/>
              <a:gd name="connsiteX176" fmla="*/ 2042244 w 12192000"/>
              <a:gd name="connsiteY176" fmla="*/ 2055560 h 2237474"/>
              <a:gd name="connsiteX177" fmla="*/ 1976224 w 12192000"/>
              <a:gd name="connsiteY177" fmla="*/ 2074257 h 2237474"/>
              <a:gd name="connsiteX178" fmla="*/ 1877728 w 12192000"/>
              <a:gd name="connsiteY178" fmla="*/ 2101004 h 2237474"/>
              <a:gd name="connsiteX179" fmla="*/ 1759056 w 12192000"/>
              <a:gd name="connsiteY179" fmla="*/ 2125608 h 2237474"/>
              <a:gd name="connsiteX180" fmla="*/ 1637948 w 12192000"/>
              <a:gd name="connsiteY180" fmla="*/ 2172597 h 2237474"/>
              <a:gd name="connsiteX181" fmla="*/ 1434549 w 12192000"/>
              <a:gd name="connsiteY181" fmla="*/ 2234522 h 2237474"/>
              <a:gd name="connsiteX182" fmla="*/ 1398481 w 12192000"/>
              <a:gd name="connsiteY182" fmla="*/ 2237074 h 2237474"/>
              <a:gd name="connsiteX183" fmla="*/ 1398407 w 12192000"/>
              <a:gd name="connsiteY183" fmla="*/ 2237095 h 2237474"/>
              <a:gd name="connsiteX184" fmla="*/ 1370962 w 12192000"/>
              <a:gd name="connsiteY184" fmla="*/ 2237474 h 2237474"/>
              <a:gd name="connsiteX185" fmla="*/ 1356367 w 12192000"/>
              <a:gd name="connsiteY185" fmla="*/ 2235089 h 2237474"/>
              <a:gd name="connsiteX186" fmla="*/ 1324828 w 12192000"/>
              <a:gd name="connsiteY186" fmla="*/ 2231968 h 2237474"/>
              <a:gd name="connsiteX187" fmla="*/ 1297744 w 12192000"/>
              <a:gd name="connsiteY187" fmla="*/ 2235849 h 2237474"/>
              <a:gd name="connsiteX188" fmla="*/ 1286236 w 12192000"/>
              <a:gd name="connsiteY188" fmla="*/ 2233135 h 2237474"/>
              <a:gd name="connsiteX189" fmla="*/ 1283504 w 12192000"/>
              <a:gd name="connsiteY189" fmla="*/ 2233797 h 2237474"/>
              <a:gd name="connsiteX190" fmla="*/ 1279765 w 12192000"/>
              <a:gd name="connsiteY190" fmla="*/ 2229639 h 2237474"/>
              <a:gd name="connsiteX191" fmla="*/ 1195347 w 12192000"/>
              <a:gd name="connsiteY191" fmla="*/ 2212354 h 2237474"/>
              <a:gd name="connsiteX192" fmla="*/ 970251 w 12192000"/>
              <a:gd name="connsiteY192" fmla="*/ 2221029 h 2237474"/>
              <a:gd name="connsiteX193" fmla="*/ 812914 w 12192000"/>
              <a:gd name="connsiteY193" fmla="*/ 2202752 h 2237474"/>
              <a:gd name="connsiteX194" fmla="*/ 800195 w 12192000"/>
              <a:gd name="connsiteY194" fmla="*/ 2209407 h 2237474"/>
              <a:gd name="connsiteX195" fmla="*/ 784978 w 12192000"/>
              <a:gd name="connsiteY195" fmla="*/ 2212360 h 2237474"/>
              <a:gd name="connsiteX196" fmla="*/ 681987 w 12192000"/>
              <a:gd name="connsiteY196" fmla="*/ 2216757 h 2237474"/>
              <a:gd name="connsiteX197" fmla="*/ 669923 w 12192000"/>
              <a:gd name="connsiteY197" fmla="*/ 2211682 h 2237474"/>
              <a:gd name="connsiteX198" fmla="*/ 648680 w 12192000"/>
              <a:gd name="connsiteY198" fmla="*/ 2206229 h 2237474"/>
              <a:gd name="connsiteX199" fmla="*/ 597225 w 12192000"/>
              <a:gd name="connsiteY199" fmla="*/ 2180999 h 2237474"/>
              <a:gd name="connsiteX200" fmla="*/ 558449 w 12192000"/>
              <a:gd name="connsiteY200" fmla="*/ 2182346 h 2237474"/>
              <a:gd name="connsiteX201" fmla="*/ 550517 w 12192000"/>
              <a:gd name="connsiteY201" fmla="*/ 2182060 h 2237474"/>
              <a:gd name="connsiteX202" fmla="*/ 550309 w 12192000"/>
              <a:gd name="connsiteY202" fmla="*/ 2181825 h 2237474"/>
              <a:gd name="connsiteX203" fmla="*/ 541836 w 12192000"/>
              <a:gd name="connsiteY203" fmla="*/ 2181063 h 2237474"/>
              <a:gd name="connsiteX204" fmla="*/ 536057 w 12192000"/>
              <a:gd name="connsiteY204" fmla="*/ 2181537 h 2237474"/>
              <a:gd name="connsiteX205" fmla="*/ 520671 w 12192000"/>
              <a:gd name="connsiteY205" fmla="*/ 2180980 h 2237474"/>
              <a:gd name="connsiteX206" fmla="*/ 515024 w 12192000"/>
              <a:gd name="connsiteY206" fmla="*/ 2179258 h 2237474"/>
              <a:gd name="connsiteX207" fmla="*/ 512278 w 12192000"/>
              <a:gd name="connsiteY207" fmla="*/ 2176369 h 2237474"/>
              <a:gd name="connsiteX208" fmla="*/ 480419 w 12192000"/>
              <a:gd name="connsiteY208" fmla="*/ 2167807 h 2237474"/>
              <a:gd name="connsiteX209" fmla="*/ 413835 w 12192000"/>
              <a:gd name="connsiteY209" fmla="*/ 2156783 h 2237474"/>
              <a:gd name="connsiteX210" fmla="*/ 376513 w 12192000"/>
              <a:gd name="connsiteY210" fmla="*/ 2154014 h 2237474"/>
              <a:gd name="connsiteX211" fmla="*/ 273386 w 12192000"/>
              <a:gd name="connsiteY211" fmla="*/ 2142551 h 2237474"/>
              <a:gd name="connsiteX212" fmla="*/ 169207 w 12192000"/>
              <a:gd name="connsiteY212" fmla="*/ 2128100 h 2237474"/>
              <a:gd name="connsiteX213" fmla="*/ 93149 w 12192000"/>
              <a:gd name="connsiteY213" fmla="*/ 2105324 h 2237474"/>
              <a:gd name="connsiteX214" fmla="*/ 88109 w 12192000"/>
              <a:gd name="connsiteY214" fmla="*/ 2106704 h 2237474"/>
              <a:gd name="connsiteX215" fmla="*/ 80022 w 12192000"/>
              <a:gd name="connsiteY215" fmla="*/ 2107254 h 2237474"/>
              <a:gd name="connsiteX216" fmla="*/ 79717 w 12192000"/>
              <a:gd name="connsiteY216" fmla="*/ 2107046 h 2237474"/>
              <a:gd name="connsiteX217" fmla="*/ 72352 w 12192000"/>
              <a:gd name="connsiteY217" fmla="*/ 2107991 h 2237474"/>
              <a:gd name="connsiteX218" fmla="*/ 37645 w 12192000"/>
              <a:gd name="connsiteY218" fmla="*/ 2115401 h 2237474"/>
              <a:gd name="connsiteX219" fmla="*/ 4572 w 12192000"/>
              <a:gd name="connsiteY219" fmla="*/ 2111091 h 2237474"/>
              <a:gd name="connsiteX220" fmla="*/ 0 w 12192000"/>
              <a:gd name="connsiteY220" fmla="*/ 2110468 h 2237474"/>
              <a:gd name="connsiteX221" fmla="*/ 0 w 12192000"/>
              <a:gd name="connsiteY22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34048 w 12192000"/>
              <a:gd name="connsiteY34" fmla="*/ 940158 h 2237474"/>
              <a:gd name="connsiteX35" fmla="*/ 9500499 w 12192000"/>
              <a:gd name="connsiteY35" fmla="*/ 954680 h 2237474"/>
              <a:gd name="connsiteX36" fmla="*/ 9428195 w 12192000"/>
              <a:gd name="connsiteY36" fmla="*/ 986225 h 2237474"/>
              <a:gd name="connsiteX37" fmla="*/ 9410017 w 12192000"/>
              <a:gd name="connsiteY37" fmla="*/ 993931 h 2237474"/>
              <a:gd name="connsiteX38" fmla="*/ 9392919 w 12192000"/>
              <a:gd name="connsiteY38" fmla="*/ 994656 h 2237474"/>
              <a:gd name="connsiteX39" fmla="*/ 9278619 w 12192000"/>
              <a:gd name="connsiteY39" fmla="*/ 1011878 h 2237474"/>
              <a:gd name="connsiteX40" fmla="*/ 9268019 w 12192000"/>
              <a:gd name="connsiteY40" fmla="*/ 1007442 h 2237474"/>
              <a:gd name="connsiteX41" fmla="*/ 9234662 w 12192000"/>
              <a:gd name="connsiteY41" fmla="*/ 1023056 h 2237474"/>
              <a:gd name="connsiteX42" fmla="*/ 9181033 w 12192000"/>
              <a:gd name="connsiteY42" fmla="*/ 1037921 h 2237474"/>
              <a:gd name="connsiteX43" fmla="*/ 9155969 w 12192000"/>
              <a:gd name="connsiteY43" fmla="*/ 1046804 h 2237474"/>
              <a:gd name="connsiteX44" fmla="*/ 9133985 w 12192000"/>
              <a:gd name="connsiteY44" fmla="*/ 1046450 h 2237474"/>
              <a:gd name="connsiteX45" fmla="*/ 9012987 w 12192000"/>
              <a:gd name="connsiteY45" fmla="*/ 1061986 h 2237474"/>
              <a:gd name="connsiteX46" fmla="*/ 8968445 w 12192000"/>
              <a:gd name="connsiteY46" fmla="*/ 1052169 h 2237474"/>
              <a:gd name="connsiteX47" fmla="*/ 8958984 w 12192000"/>
              <a:gd name="connsiteY47" fmla="*/ 1057212 h 2237474"/>
              <a:gd name="connsiteX48" fmla="*/ 8886001 w 12192000"/>
              <a:gd name="connsiteY48" fmla="*/ 1067468 h 2237474"/>
              <a:gd name="connsiteX49" fmla="*/ 8838610 w 12192000"/>
              <a:gd name="connsiteY49" fmla="*/ 1075091 h 2237474"/>
              <a:gd name="connsiteX50" fmla="*/ 8750383 w 12192000"/>
              <a:gd name="connsiteY50" fmla="*/ 1097387 h 2237474"/>
              <a:gd name="connsiteX51" fmla="*/ 8697365 w 12192000"/>
              <a:gd name="connsiteY51" fmla="*/ 1105869 h 2237474"/>
              <a:gd name="connsiteX52" fmla="*/ 8665605 w 12192000"/>
              <a:gd name="connsiteY52" fmla="*/ 1110791 h 2237474"/>
              <a:gd name="connsiteX53" fmla="*/ 8584946 w 12192000"/>
              <a:gd name="connsiteY53" fmla="*/ 1135226 h 2237474"/>
              <a:gd name="connsiteX54" fmla="*/ 8460755 w 12192000"/>
              <a:gd name="connsiteY54" fmla="*/ 1203427 h 2237474"/>
              <a:gd name="connsiteX55" fmla="*/ 8419755 w 12192000"/>
              <a:gd name="connsiteY55" fmla="*/ 1216260 h 2237474"/>
              <a:gd name="connsiteX56" fmla="*/ 8411626 w 12192000"/>
              <a:gd name="connsiteY56" fmla="*/ 1214397 h 2237474"/>
              <a:gd name="connsiteX57" fmla="*/ 8363469 w 12192000"/>
              <a:gd name="connsiteY57" fmla="*/ 1246658 h 2237474"/>
              <a:gd name="connsiteX58" fmla="*/ 8275497 w 12192000"/>
              <a:gd name="connsiteY58" fmla="*/ 1264396 h 2237474"/>
              <a:gd name="connsiteX59" fmla="*/ 8206287 w 12192000"/>
              <a:gd name="connsiteY59" fmla="*/ 1273060 h 2237474"/>
              <a:gd name="connsiteX60" fmla="*/ 8168705 w 12192000"/>
              <a:gd name="connsiteY60" fmla="*/ 1279956 h 2237474"/>
              <a:gd name="connsiteX61" fmla="*/ 8139997 w 12192000"/>
              <a:gd name="connsiteY61" fmla="*/ 1282713 h 2237474"/>
              <a:gd name="connsiteX62" fmla="*/ 8074238 w 12192000"/>
              <a:gd name="connsiteY62" fmla="*/ 1301895 h 2237474"/>
              <a:gd name="connsiteX63" fmla="*/ 7968292 w 12192000"/>
              <a:gd name="connsiteY63" fmla="*/ 1338779 h 2237474"/>
              <a:gd name="connsiteX64" fmla="*/ 7945122 w 12192000"/>
              <a:gd name="connsiteY64" fmla="*/ 1345477 h 2237474"/>
              <a:gd name="connsiteX65" fmla="*/ 7902328 w 12192000"/>
              <a:gd name="connsiteY65" fmla="*/ 1345865 h 2237474"/>
              <a:gd name="connsiteX66" fmla="*/ 7875879 w 12192000"/>
              <a:gd name="connsiteY66" fmla="*/ 1345646 h 2237474"/>
              <a:gd name="connsiteX67" fmla="*/ 7840612 w 12192000"/>
              <a:gd name="connsiteY67" fmla="*/ 1369373 h 2237474"/>
              <a:gd name="connsiteX68" fmla="*/ 7786819 w 12192000"/>
              <a:gd name="connsiteY68" fmla="*/ 1378970 h 2237474"/>
              <a:gd name="connsiteX69" fmla="*/ 7548172 w 12192000"/>
              <a:gd name="connsiteY69" fmla="*/ 1417460 h 2237474"/>
              <a:gd name="connsiteX70" fmla="*/ 7483437 w 12192000"/>
              <a:gd name="connsiteY70" fmla="*/ 1478152 h 2237474"/>
              <a:gd name="connsiteX71" fmla="*/ 7377870 w 12192000"/>
              <a:gd name="connsiteY71" fmla="*/ 1523319 h 2237474"/>
              <a:gd name="connsiteX72" fmla="*/ 7230737 w 12192000"/>
              <a:gd name="connsiteY72" fmla="*/ 1562633 h 2237474"/>
              <a:gd name="connsiteX73" fmla="*/ 7224458 w 12192000"/>
              <a:gd name="connsiteY73" fmla="*/ 1573008 h 2237474"/>
              <a:gd name="connsiteX74" fmla="*/ 7213486 w 12192000"/>
              <a:gd name="connsiteY74" fmla="*/ 1580987 h 2237474"/>
              <a:gd name="connsiteX75" fmla="*/ 7183121 w 12192000"/>
              <a:gd name="connsiteY75" fmla="*/ 1595162 h 2237474"/>
              <a:gd name="connsiteX76" fmla="*/ 7164601 w 12192000"/>
              <a:gd name="connsiteY76" fmla="*/ 1606490 h 2237474"/>
              <a:gd name="connsiteX77" fmla="*/ 7114651 w 12192000"/>
              <a:gd name="connsiteY77" fmla="*/ 1620959 h 2237474"/>
              <a:gd name="connsiteX78" fmla="*/ 7092727 w 12192000"/>
              <a:gd name="connsiteY78" fmla="*/ 1623628 h 2237474"/>
              <a:gd name="connsiteX79" fmla="*/ 7031309 w 12192000"/>
              <a:gd name="connsiteY79" fmla="*/ 1619451 h 2237474"/>
              <a:gd name="connsiteX80" fmla="*/ 6999084 w 12192000"/>
              <a:gd name="connsiteY80" fmla="*/ 1634317 h 2237474"/>
              <a:gd name="connsiteX81" fmla="*/ 6992107 w 12192000"/>
              <a:gd name="connsiteY81" fmla="*/ 1636860 h 2237474"/>
              <a:gd name="connsiteX82" fmla="*/ 6991765 w 12192000"/>
              <a:gd name="connsiteY82" fmla="*/ 1636725 h 2237474"/>
              <a:gd name="connsiteX83" fmla="*/ 6900177 w 12192000"/>
              <a:gd name="connsiteY83" fmla="*/ 1636016 h 2237474"/>
              <a:gd name="connsiteX84" fmla="*/ 6795372 w 12192000"/>
              <a:gd name="connsiteY84" fmla="*/ 1644845 h 2237474"/>
              <a:gd name="connsiteX85" fmla="*/ 6692251 w 12192000"/>
              <a:gd name="connsiteY85" fmla="*/ 1656357 h 2237474"/>
              <a:gd name="connsiteX86" fmla="*/ 6655235 w 12192000"/>
              <a:gd name="connsiteY86" fmla="*/ 1661869 h 2237474"/>
              <a:gd name="connsiteX87" fmla="*/ 6587857 w 12192000"/>
              <a:gd name="connsiteY87" fmla="*/ 1665769 h 2237474"/>
              <a:gd name="connsiteX88" fmla="*/ 6554894 w 12192000"/>
              <a:gd name="connsiteY88" fmla="*/ 1664428 h 2237474"/>
              <a:gd name="connsiteX89" fmla="*/ 6516595 w 12192000"/>
              <a:gd name="connsiteY89" fmla="*/ 1667475 h 2237474"/>
              <a:gd name="connsiteX90" fmla="*/ 6508541 w 12192000"/>
              <a:gd name="connsiteY90" fmla="*/ 1668757 h 2237474"/>
              <a:gd name="connsiteX91" fmla="*/ 6471012 w 12192000"/>
              <a:gd name="connsiteY91" fmla="*/ 1678604 h 2237474"/>
              <a:gd name="connsiteX92" fmla="*/ 6415265 w 12192000"/>
              <a:gd name="connsiteY92" fmla="*/ 1665317 h 2237474"/>
              <a:gd name="connsiteX93" fmla="*/ 6364035 w 12192000"/>
              <a:gd name="connsiteY93" fmla="*/ 1667683 h 2237474"/>
              <a:gd name="connsiteX94" fmla="*/ 6280959 w 12192000"/>
              <a:gd name="connsiteY94" fmla="*/ 1689329 h 2237474"/>
              <a:gd name="connsiteX95" fmla="*/ 6243319 w 12192000"/>
              <a:gd name="connsiteY95" fmla="*/ 1695560 h 2237474"/>
              <a:gd name="connsiteX96" fmla="*/ 6098321 w 12192000"/>
              <a:gd name="connsiteY96" fmla="*/ 1721646 h 2237474"/>
              <a:gd name="connsiteX97" fmla="*/ 5880652 w 12192000"/>
              <a:gd name="connsiteY97" fmla="*/ 1779643 h 2237474"/>
              <a:gd name="connsiteX98" fmla="*/ 5785959 w 12192000"/>
              <a:gd name="connsiteY98" fmla="*/ 1775307 h 2237474"/>
              <a:gd name="connsiteX99" fmla="*/ 5643534 w 12192000"/>
              <a:gd name="connsiteY99" fmla="*/ 1802919 h 2237474"/>
              <a:gd name="connsiteX100" fmla="*/ 5518799 w 12192000"/>
              <a:gd name="connsiteY100" fmla="*/ 1818312 h 2237474"/>
              <a:gd name="connsiteX101" fmla="*/ 5505014 w 12192000"/>
              <a:gd name="connsiteY101" fmla="*/ 1819259 h 2237474"/>
              <a:gd name="connsiteX102" fmla="*/ 5453307 w 12192000"/>
              <a:gd name="connsiteY102" fmla="*/ 1815450 h 2237474"/>
              <a:gd name="connsiteX103" fmla="*/ 5364192 w 12192000"/>
              <a:gd name="connsiteY103" fmla="*/ 1826074 h 2237474"/>
              <a:gd name="connsiteX104" fmla="*/ 5350380 w 12192000"/>
              <a:gd name="connsiteY104" fmla="*/ 1830891 h 2237474"/>
              <a:gd name="connsiteX105" fmla="*/ 5259633 w 12192000"/>
              <a:gd name="connsiteY105" fmla="*/ 1837160 h 2237474"/>
              <a:gd name="connsiteX106" fmla="*/ 5197513 w 12192000"/>
              <a:gd name="connsiteY106" fmla="*/ 1844718 h 2237474"/>
              <a:gd name="connsiteX107" fmla="*/ 5168852 w 12192000"/>
              <a:gd name="connsiteY107" fmla="*/ 1844846 h 2237474"/>
              <a:gd name="connsiteX108" fmla="*/ 5114927 w 12192000"/>
              <a:gd name="connsiteY108" fmla="*/ 1847827 h 2237474"/>
              <a:gd name="connsiteX109" fmla="*/ 5108970 w 12192000"/>
              <a:gd name="connsiteY109" fmla="*/ 1847935 h 2237474"/>
              <a:gd name="connsiteX110" fmla="*/ 5067961 w 12192000"/>
              <a:gd name="connsiteY110" fmla="*/ 1845917 h 2237474"/>
              <a:gd name="connsiteX111" fmla="*/ 5007075 w 12192000"/>
              <a:gd name="connsiteY111" fmla="*/ 1838626 h 2237474"/>
              <a:gd name="connsiteX112" fmla="*/ 4944087 w 12192000"/>
              <a:gd name="connsiteY112" fmla="*/ 1823332 h 2237474"/>
              <a:gd name="connsiteX113" fmla="*/ 4907662 w 12192000"/>
              <a:gd name="connsiteY113" fmla="*/ 1816900 h 2237474"/>
              <a:gd name="connsiteX114" fmla="*/ 4882386 w 12192000"/>
              <a:gd name="connsiteY114" fmla="*/ 1809844 h 2237474"/>
              <a:gd name="connsiteX115" fmla="*/ 4811440 w 12192000"/>
              <a:gd name="connsiteY115" fmla="*/ 1804655 h 2237474"/>
              <a:gd name="connsiteX116" fmla="*/ 4691075 w 12192000"/>
              <a:gd name="connsiteY116" fmla="*/ 1801389 h 2237474"/>
              <a:gd name="connsiteX117" fmla="*/ 4611738 w 12192000"/>
              <a:gd name="connsiteY117" fmla="*/ 1776964 h 2237474"/>
              <a:gd name="connsiteX118" fmla="*/ 4560070 w 12192000"/>
              <a:gd name="connsiteY118" fmla="*/ 1785640 h 2237474"/>
              <a:gd name="connsiteX119" fmla="*/ 4536503 w 12192000"/>
              <a:gd name="connsiteY119" fmla="*/ 1785334 h 2237474"/>
              <a:gd name="connsiteX120" fmla="*/ 4513724 w 12192000"/>
              <a:gd name="connsiteY120" fmla="*/ 1791996 h 2237474"/>
              <a:gd name="connsiteX121" fmla="*/ 4459810 w 12192000"/>
              <a:gd name="connsiteY121" fmla="*/ 1797886 h 2237474"/>
              <a:gd name="connsiteX122" fmla="*/ 4379064 w 12192000"/>
              <a:gd name="connsiteY122" fmla="*/ 1817177 h 2237474"/>
              <a:gd name="connsiteX123" fmla="*/ 4319209 w 12192000"/>
              <a:gd name="connsiteY123" fmla="*/ 1834833 h 2237474"/>
              <a:gd name="connsiteX124" fmla="*/ 4290981 w 12192000"/>
              <a:gd name="connsiteY124" fmla="*/ 1839677 h 2237474"/>
              <a:gd name="connsiteX125" fmla="*/ 4285792 w 12192000"/>
              <a:gd name="connsiteY125" fmla="*/ 1836231 h 2237474"/>
              <a:gd name="connsiteX126" fmla="*/ 4238372 w 12192000"/>
              <a:gd name="connsiteY126" fmla="*/ 1851480 h 2237474"/>
              <a:gd name="connsiteX127" fmla="*/ 4232517 w 12192000"/>
              <a:gd name="connsiteY127" fmla="*/ 1852567 h 2237474"/>
              <a:gd name="connsiteX128" fmla="*/ 4191732 w 12192000"/>
              <a:gd name="connsiteY128" fmla="*/ 1857328 h 2237474"/>
              <a:gd name="connsiteX129" fmla="*/ 4065532 w 12192000"/>
              <a:gd name="connsiteY129" fmla="*/ 1855477 h 2237474"/>
              <a:gd name="connsiteX130" fmla="*/ 4028460 w 12192000"/>
              <a:gd name="connsiteY130" fmla="*/ 1855137 h 2237474"/>
              <a:gd name="connsiteX131" fmla="*/ 4002267 w 12192000"/>
              <a:gd name="connsiteY131" fmla="*/ 1852352 h 2237474"/>
              <a:gd name="connsiteX132" fmla="*/ 3931396 w 12192000"/>
              <a:gd name="connsiteY132" fmla="*/ 1858915 h 2237474"/>
              <a:gd name="connsiteX133" fmla="*/ 3812162 w 12192000"/>
              <a:gd name="connsiteY133" fmla="*/ 1875501 h 2237474"/>
              <a:gd name="connsiteX134" fmla="*/ 3729530 w 12192000"/>
              <a:gd name="connsiteY134" fmla="*/ 1864513 h 2237474"/>
              <a:gd name="connsiteX135" fmla="*/ 3680177 w 12192000"/>
              <a:gd name="connsiteY135" fmla="*/ 1881552 h 2237474"/>
              <a:gd name="connsiteX136" fmla="*/ 3567259 w 12192000"/>
              <a:gd name="connsiteY136" fmla="*/ 1893482 h 2237474"/>
              <a:gd name="connsiteX137" fmla="*/ 3405770 w 12192000"/>
              <a:gd name="connsiteY137" fmla="*/ 1904591 h 2237474"/>
              <a:gd name="connsiteX138" fmla="*/ 3280097 w 12192000"/>
              <a:gd name="connsiteY138" fmla="*/ 1919610 h 2237474"/>
              <a:gd name="connsiteX139" fmla="*/ 3123424 w 12192000"/>
              <a:gd name="connsiteY139" fmla="*/ 1952930 h 2237474"/>
              <a:gd name="connsiteX140" fmla="*/ 3009910 w 12192000"/>
              <a:gd name="connsiteY140" fmla="*/ 1957866 h 2237474"/>
              <a:gd name="connsiteX141" fmla="*/ 2995934 w 12192000"/>
              <a:gd name="connsiteY141" fmla="*/ 1967085 h 2237474"/>
              <a:gd name="connsiteX142" fmla="*/ 2980071 w 12192000"/>
              <a:gd name="connsiteY142" fmla="*/ 1972988 h 2237474"/>
              <a:gd name="connsiteX143" fmla="*/ 2978094 w 12192000"/>
              <a:gd name="connsiteY143" fmla="*/ 1972369 h 2237474"/>
              <a:gd name="connsiteX144" fmla="*/ 2942858 w 12192000"/>
              <a:gd name="connsiteY144" fmla="*/ 1981367 h 2237474"/>
              <a:gd name="connsiteX145" fmla="*/ 2875436 w 12192000"/>
              <a:gd name="connsiteY145" fmla="*/ 1996977 h 2237474"/>
              <a:gd name="connsiteX146" fmla="*/ 2874892 w 12192000"/>
              <a:gd name="connsiteY146" fmla="*/ 1996085 h 2237474"/>
              <a:gd name="connsiteX147" fmla="*/ 2864145 w 12192000"/>
              <a:gd name="connsiteY147" fmla="*/ 1994061 h 2237474"/>
              <a:gd name="connsiteX148" fmla="*/ 2843662 w 12192000"/>
              <a:gd name="connsiteY148" fmla="*/ 1992498 h 2237474"/>
              <a:gd name="connsiteX149" fmla="*/ 2796128 w 12192000"/>
              <a:gd name="connsiteY149" fmla="*/ 1976403 h 2237474"/>
              <a:gd name="connsiteX150" fmla="*/ 2756784 w 12192000"/>
              <a:gd name="connsiteY150" fmla="*/ 1985116 h 2237474"/>
              <a:gd name="connsiteX151" fmla="*/ 2748833 w 12192000"/>
              <a:gd name="connsiteY151" fmla="*/ 1986323 h 2237474"/>
              <a:gd name="connsiteX152" fmla="*/ 2748661 w 12192000"/>
              <a:gd name="connsiteY152" fmla="*/ 1986122 h 2237474"/>
              <a:gd name="connsiteX153" fmla="*/ 2740251 w 12192000"/>
              <a:gd name="connsiteY153" fmla="*/ 1986946 h 2237474"/>
              <a:gd name="connsiteX154" fmla="*/ 2718916 w 12192000"/>
              <a:gd name="connsiteY154" fmla="*/ 1990867 h 2237474"/>
              <a:gd name="connsiteX155" fmla="*/ 2713522 w 12192000"/>
              <a:gd name="connsiteY155" fmla="*/ 1990173 h 2237474"/>
              <a:gd name="connsiteX156" fmla="*/ 2680597 w 12192000"/>
              <a:gd name="connsiteY156" fmla="*/ 1984996 h 2237474"/>
              <a:gd name="connsiteX157" fmla="*/ 2578178 w 12192000"/>
              <a:gd name="connsiteY157" fmla="*/ 1990531 h 2237474"/>
              <a:gd name="connsiteX158" fmla="*/ 2476147 w 12192000"/>
              <a:gd name="connsiteY158" fmla="*/ 1998305 h 2237474"/>
              <a:gd name="connsiteX159" fmla="*/ 2373568 w 12192000"/>
              <a:gd name="connsiteY159" fmla="*/ 2003219 h 2237474"/>
              <a:gd name="connsiteX160" fmla="*/ 2321399 w 12192000"/>
              <a:gd name="connsiteY160" fmla="*/ 1989467 h 2237474"/>
              <a:gd name="connsiteX161" fmla="*/ 2315525 w 12192000"/>
              <a:gd name="connsiteY161" fmla="*/ 1989708 h 2237474"/>
              <a:gd name="connsiteX162" fmla="*/ 2300792 w 12192000"/>
              <a:gd name="connsiteY162" fmla="*/ 1994290 h 2237474"/>
              <a:gd name="connsiteX163" fmla="*/ 2295469 w 12192000"/>
              <a:gd name="connsiteY163" fmla="*/ 1996659 h 2237474"/>
              <a:gd name="connsiteX164" fmla="*/ 2287219 w 12192000"/>
              <a:gd name="connsiteY164" fmla="*/ 1998750 h 2237474"/>
              <a:gd name="connsiteX165" fmla="*/ 2286948 w 12192000"/>
              <a:gd name="connsiteY165" fmla="*/ 1998596 h 2237474"/>
              <a:gd name="connsiteX166" fmla="*/ 2243069 w 12192000"/>
              <a:gd name="connsiteY166" fmla="*/ 2015111 h 2237474"/>
              <a:gd name="connsiteX167" fmla="*/ 2186609 w 12192000"/>
              <a:gd name="connsiteY167" fmla="*/ 2008263 h 2237474"/>
              <a:gd name="connsiteX168" fmla="*/ 2164831 w 12192000"/>
              <a:gd name="connsiteY168" fmla="*/ 2010143 h 2237474"/>
              <a:gd name="connsiteX169" fmla="*/ 2152836 w 12192000"/>
              <a:gd name="connsiteY169" fmla="*/ 2010048 h 2237474"/>
              <a:gd name="connsiteX170" fmla="*/ 2117102 w 12192000"/>
              <a:gd name="connsiteY170" fmla="*/ 2023004 h 2237474"/>
              <a:gd name="connsiteX171" fmla="*/ 2111935 w 12192000"/>
              <a:gd name="connsiteY171" fmla="*/ 2023163 h 2237474"/>
              <a:gd name="connsiteX172" fmla="*/ 2089991 w 12192000"/>
              <a:gd name="connsiteY172" fmla="*/ 2034193 h 2237474"/>
              <a:gd name="connsiteX173" fmla="*/ 2058061 w 12192000"/>
              <a:gd name="connsiteY173" fmla="*/ 2047942 h 2237474"/>
              <a:gd name="connsiteX174" fmla="*/ 2055737 w 12192000"/>
              <a:gd name="connsiteY174" fmla="*/ 2047704 h 2237474"/>
              <a:gd name="connsiteX175" fmla="*/ 2042244 w 12192000"/>
              <a:gd name="connsiteY175" fmla="*/ 2055560 h 2237474"/>
              <a:gd name="connsiteX176" fmla="*/ 1976224 w 12192000"/>
              <a:gd name="connsiteY176" fmla="*/ 2074257 h 2237474"/>
              <a:gd name="connsiteX177" fmla="*/ 1877728 w 12192000"/>
              <a:gd name="connsiteY177" fmla="*/ 2101004 h 2237474"/>
              <a:gd name="connsiteX178" fmla="*/ 1759056 w 12192000"/>
              <a:gd name="connsiteY178" fmla="*/ 2125608 h 2237474"/>
              <a:gd name="connsiteX179" fmla="*/ 1637948 w 12192000"/>
              <a:gd name="connsiteY179" fmla="*/ 2172597 h 2237474"/>
              <a:gd name="connsiteX180" fmla="*/ 1434549 w 12192000"/>
              <a:gd name="connsiteY180" fmla="*/ 2234522 h 2237474"/>
              <a:gd name="connsiteX181" fmla="*/ 1398481 w 12192000"/>
              <a:gd name="connsiteY181" fmla="*/ 2237074 h 2237474"/>
              <a:gd name="connsiteX182" fmla="*/ 1398407 w 12192000"/>
              <a:gd name="connsiteY182" fmla="*/ 2237095 h 2237474"/>
              <a:gd name="connsiteX183" fmla="*/ 1370962 w 12192000"/>
              <a:gd name="connsiteY183" fmla="*/ 2237474 h 2237474"/>
              <a:gd name="connsiteX184" fmla="*/ 1356367 w 12192000"/>
              <a:gd name="connsiteY184" fmla="*/ 2235089 h 2237474"/>
              <a:gd name="connsiteX185" fmla="*/ 1324828 w 12192000"/>
              <a:gd name="connsiteY185" fmla="*/ 2231968 h 2237474"/>
              <a:gd name="connsiteX186" fmla="*/ 1297744 w 12192000"/>
              <a:gd name="connsiteY186" fmla="*/ 2235849 h 2237474"/>
              <a:gd name="connsiteX187" fmla="*/ 1286236 w 12192000"/>
              <a:gd name="connsiteY187" fmla="*/ 2233135 h 2237474"/>
              <a:gd name="connsiteX188" fmla="*/ 1283504 w 12192000"/>
              <a:gd name="connsiteY188" fmla="*/ 2233797 h 2237474"/>
              <a:gd name="connsiteX189" fmla="*/ 1279765 w 12192000"/>
              <a:gd name="connsiteY189" fmla="*/ 2229639 h 2237474"/>
              <a:gd name="connsiteX190" fmla="*/ 1195347 w 12192000"/>
              <a:gd name="connsiteY190" fmla="*/ 2212354 h 2237474"/>
              <a:gd name="connsiteX191" fmla="*/ 970251 w 12192000"/>
              <a:gd name="connsiteY191" fmla="*/ 2221029 h 2237474"/>
              <a:gd name="connsiteX192" fmla="*/ 812914 w 12192000"/>
              <a:gd name="connsiteY192" fmla="*/ 2202752 h 2237474"/>
              <a:gd name="connsiteX193" fmla="*/ 800195 w 12192000"/>
              <a:gd name="connsiteY193" fmla="*/ 2209407 h 2237474"/>
              <a:gd name="connsiteX194" fmla="*/ 784978 w 12192000"/>
              <a:gd name="connsiteY194" fmla="*/ 2212360 h 2237474"/>
              <a:gd name="connsiteX195" fmla="*/ 681987 w 12192000"/>
              <a:gd name="connsiteY195" fmla="*/ 2216757 h 2237474"/>
              <a:gd name="connsiteX196" fmla="*/ 669923 w 12192000"/>
              <a:gd name="connsiteY196" fmla="*/ 2211682 h 2237474"/>
              <a:gd name="connsiteX197" fmla="*/ 648680 w 12192000"/>
              <a:gd name="connsiteY197" fmla="*/ 2206229 h 2237474"/>
              <a:gd name="connsiteX198" fmla="*/ 597225 w 12192000"/>
              <a:gd name="connsiteY198" fmla="*/ 2180999 h 2237474"/>
              <a:gd name="connsiteX199" fmla="*/ 558449 w 12192000"/>
              <a:gd name="connsiteY199" fmla="*/ 2182346 h 2237474"/>
              <a:gd name="connsiteX200" fmla="*/ 550517 w 12192000"/>
              <a:gd name="connsiteY200" fmla="*/ 2182060 h 2237474"/>
              <a:gd name="connsiteX201" fmla="*/ 550309 w 12192000"/>
              <a:gd name="connsiteY201" fmla="*/ 2181825 h 2237474"/>
              <a:gd name="connsiteX202" fmla="*/ 541836 w 12192000"/>
              <a:gd name="connsiteY202" fmla="*/ 2181063 h 2237474"/>
              <a:gd name="connsiteX203" fmla="*/ 536057 w 12192000"/>
              <a:gd name="connsiteY203" fmla="*/ 2181537 h 2237474"/>
              <a:gd name="connsiteX204" fmla="*/ 520671 w 12192000"/>
              <a:gd name="connsiteY204" fmla="*/ 2180980 h 2237474"/>
              <a:gd name="connsiteX205" fmla="*/ 515024 w 12192000"/>
              <a:gd name="connsiteY205" fmla="*/ 2179258 h 2237474"/>
              <a:gd name="connsiteX206" fmla="*/ 512278 w 12192000"/>
              <a:gd name="connsiteY206" fmla="*/ 2176369 h 2237474"/>
              <a:gd name="connsiteX207" fmla="*/ 480419 w 12192000"/>
              <a:gd name="connsiteY207" fmla="*/ 2167807 h 2237474"/>
              <a:gd name="connsiteX208" fmla="*/ 413835 w 12192000"/>
              <a:gd name="connsiteY208" fmla="*/ 2156783 h 2237474"/>
              <a:gd name="connsiteX209" fmla="*/ 376513 w 12192000"/>
              <a:gd name="connsiteY209" fmla="*/ 2154014 h 2237474"/>
              <a:gd name="connsiteX210" fmla="*/ 273386 w 12192000"/>
              <a:gd name="connsiteY210" fmla="*/ 2142551 h 2237474"/>
              <a:gd name="connsiteX211" fmla="*/ 169207 w 12192000"/>
              <a:gd name="connsiteY211" fmla="*/ 2128100 h 2237474"/>
              <a:gd name="connsiteX212" fmla="*/ 93149 w 12192000"/>
              <a:gd name="connsiteY212" fmla="*/ 2105324 h 2237474"/>
              <a:gd name="connsiteX213" fmla="*/ 88109 w 12192000"/>
              <a:gd name="connsiteY213" fmla="*/ 2106704 h 2237474"/>
              <a:gd name="connsiteX214" fmla="*/ 80022 w 12192000"/>
              <a:gd name="connsiteY214" fmla="*/ 2107254 h 2237474"/>
              <a:gd name="connsiteX215" fmla="*/ 79717 w 12192000"/>
              <a:gd name="connsiteY215" fmla="*/ 2107046 h 2237474"/>
              <a:gd name="connsiteX216" fmla="*/ 72352 w 12192000"/>
              <a:gd name="connsiteY216" fmla="*/ 2107991 h 2237474"/>
              <a:gd name="connsiteX217" fmla="*/ 37645 w 12192000"/>
              <a:gd name="connsiteY217" fmla="*/ 2115401 h 2237474"/>
              <a:gd name="connsiteX218" fmla="*/ 4572 w 12192000"/>
              <a:gd name="connsiteY218" fmla="*/ 2111091 h 2237474"/>
              <a:gd name="connsiteX219" fmla="*/ 0 w 12192000"/>
              <a:gd name="connsiteY219" fmla="*/ 2110468 h 2237474"/>
              <a:gd name="connsiteX220" fmla="*/ 0 w 12192000"/>
              <a:gd name="connsiteY22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73886 w 12192000"/>
              <a:gd name="connsiteY27" fmla="*/ 857543 h 2237474"/>
              <a:gd name="connsiteX28" fmla="*/ 9761459 w 12192000"/>
              <a:gd name="connsiteY28" fmla="*/ 862394 h 2237474"/>
              <a:gd name="connsiteX29" fmla="*/ 9705768 w 12192000"/>
              <a:gd name="connsiteY29" fmla="*/ 894610 h 2237474"/>
              <a:gd name="connsiteX30" fmla="*/ 9683005 w 12192000"/>
              <a:gd name="connsiteY30" fmla="*/ 894128 h 2237474"/>
              <a:gd name="connsiteX31" fmla="*/ 9594438 w 12192000"/>
              <a:gd name="connsiteY31" fmla="*/ 919051 h 2237474"/>
              <a:gd name="connsiteX32" fmla="*/ 9577033 w 12192000"/>
              <a:gd name="connsiteY32" fmla="*/ 922857 h 2237474"/>
              <a:gd name="connsiteX33" fmla="*/ 9544189 w 12192000"/>
              <a:gd name="connsiteY33" fmla="*/ 938966 h 2237474"/>
              <a:gd name="connsiteX34" fmla="*/ 9500499 w 12192000"/>
              <a:gd name="connsiteY34" fmla="*/ 954680 h 2237474"/>
              <a:gd name="connsiteX35" fmla="*/ 9428195 w 12192000"/>
              <a:gd name="connsiteY35" fmla="*/ 986225 h 2237474"/>
              <a:gd name="connsiteX36" fmla="*/ 9410017 w 12192000"/>
              <a:gd name="connsiteY36" fmla="*/ 993931 h 2237474"/>
              <a:gd name="connsiteX37" fmla="*/ 9392919 w 12192000"/>
              <a:gd name="connsiteY37" fmla="*/ 994656 h 2237474"/>
              <a:gd name="connsiteX38" fmla="*/ 9278619 w 12192000"/>
              <a:gd name="connsiteY38" fmla="*/ 1011878 h 2237474"/>
              <a:gd name="connsiteX39" fmla="*/ 9268019 w 12192000"/>
              <a:gd name="connsiteY39" fmla="*/ 1007442 h 2237474"/>
              <a:gd name="connsiteX40" fmla="*/ 9234662 w 12192000"/>
              <a:gd name="connsiteY40" fmla="*/ 1023056 h 2237474"/>
              <a:gd name="connsiteX41" fmla="*/ 9181033 w 12192000"/>
              <a:gd name="connsiteY41" fmla="*/ 1037921 h 2237474"/>
              <a:gd name="connsiteX42" fmla="*/ 9155969 w 12192000"/>
              <a:gd name="connsiteY42" fmla="*/ 1046804 h 2237474"/>
              <a:gd name="connsiteX43" fmla="*/ 9133985 w 12192000"/>
              <a:gd name="connsiteY43" fmla="*/ 1046450 h 2237474"/>
              <a:gd name="connsiteX44" fmla="*/ 9012987 w 12192000"/>
              <a:gd name="connsiteY44" fmla="*/ 1061986 h 2237474"/>
              <a:gd name="connsiteX45" fmla="*/ 8968445 w 12192000"/>
              <a:gd name="connsiteY45" fmla="*/ 1052169 h 2237474"/>
              <a:gd name="connsiteX46" fmla="*/ 8958984 w 12192000"/>
              <a:gd name="connsiteY46" fmla="*/ 1057212 h 2237474"/>
              <a:gd name="connsiteX47" fmla="*/ 8886001 w 12192000"/>
              <a:gd name="connsiteY47" fmla="*/ 1067468 h 2237474"/>
              <a:gd name="connsiteX48" fmla="*/ 8838610 w 12192000"/>
              <a:gd name="connsiteY48" fmla="*/ 1075091 h 2237474"/>
              <a:gd name="connsiteX49" fmla="*/ 8750383 w 12192000"/>
              <a:gd name="connsiteY49" fmla="*/ 1097387 h 2237474"/>
              <a:gd name="connsiteX50" fmla="*/ 8697365 w 12192000"/>
              <a:gd name="connsiteY50" fmla="*/ 1105869 h 2237474"/>
              <a:gd name="connsiteX51" fmla="*/ 8665605 w 12192000"/>
              <a:gd name="connsiteY51" fmla="*/ 1110791 h 2237474"/>
              <a:gd name="connsiteX52" fmla="*/ 8584946 w 12192000"/>
              <a:gd name="connsiteY52" fmla="*/ 1135226 h 2237474"/>
              <a:gd name="connsiteX53" fmla="*/ 8460755 w 12192000"/>
              <a:gd name="connsiteY53" fmla="*/ 1203427 h 2237474"/>
              <a:gd name="connsiteX54" fmla="*/ 8419755 w 12192000"/>
              <a:gd name="connsiteY54" fmla="*/ 1216260 h 2237474"/>
              <a:gd name="connsiteX55" fmla="*/ 8411626 w 12192000"/>
              <a:gd name="connsiteY55" fmla="*/ 1214397 h 2237474"/>
              <a:gd name="connsiteX56" fmla="*/ 8363469 w 12192000"/>
              <a:gd name="connsiteY56" fmla="*/ 1246658 h 2237474"/>
              <a:gd name="connsiteX57" fmla="*/ 8275497 w 12192000"/>
              <a:gd name="connsiteY57" fmla="*/ 1264396 h 2237474"/>
              <a:gd name="connsiteX58" fmla="*/ 8206287 w 12192000"/>
              <a:gd name="connsiteY58" fmla="*/ 1273060 h 2237474"/>
              <a:gd name="connsiteX59" fmla="*/ 8168705 w 12192000"/>
              <a:gd name="connsiteY59" fmla="*/ 1279956 h 2237474"/>
              <a:gd name="connsiteX60" fmla="*/ 8139997 w 12192000"/>
              <a:gd name="connsiteY60" fmla="*/ 1282713 h 2237474"/>
              <a:gd name="connsiteX61" fmla="*/ 8074238 w 12192000"/>
              <a:gd name="connsiteY61" fmla="*/ 1301895 h 2237474"/>
              <a:gd name="connsiteX62" fmla="*/ 7968292 w 12192000"/>
              <a:gd name="connsiteY62" fmla="*/ 1338779 h 2237474"/>
              <a:gd name="connsiteX63" fmla="*/ 7945122 w 12192000"/>
              <a:gd name="connsiteY63" fmla="*/ 1345477 h 2237474"/>
              <a:gd name="connsiteX64" fmla="*/ 7902328 w 12192000"/>
              <a:gd name="connsiteY64" fmla="*/ 1345865 h 2237474"/>
              <a:gd name="connsiteX65" fmla="*/ 7875879 w 12192000"/>
              <a:gd name="connsiteY65" fmla="*/ 1345646 h 2237474"/>
              <a:gd name="connsiteX66" fmla="*/ 7840612 w 12192000"/>
              <a:gd name="connsiteY66" fmla="*/ 1369373 h 2237474"/>
              <a:gd name="connsiteX67" fmla="*/ 7786819 w 12192000"/>
              <a:gd name="connsiteY67" fmla="*/ 1378970 h 2237474"/>
              <a:gd name="connsiteX68" fmla="*/ 7548172 w 12192000"/>
              <a:gd name="connsiteY68" fmla="*/ 1417460 h 2237474"/>
              <a:gd name="connsiteX69" fmla="*/ 7483437 w 12192000"/>
              <a:gd name="connsiteY69" fmla="*/ 1478152 h 2237474"/>
              <a:gd name="connsiteX70" fmla="*/ 7377870 w 12192000"/>
              <a:gd name="connsiteY70" fmla="*/ 1523319 h 2237474"/>
              <a:gd name="connsiteX71" fmla="*/ 7230737 w 12192000"/>
              <a:gd name="connsiteY71" fmla="*/ 1562633 h 2237474"/>
              <a:gd name="connsiteX72" fmla="*/ 7224458 w 12192000"/>
              <a:gd name="connsiteY72" fmla="*/ 1573008 h 2237474"/>
              <a:gd name="connsiteX73" fmla="*/ 7213486 w 12192000"/>
              <a:gd name="connsiteY73" fmla="*/ 1580987 h 2237474"/>
              <a:gd name="connsiteX74" fmla="*/ 7183121 w 12192000"/>
              <a:gd name="connsiteY74" fmla="*/ 1595162 h 2237474"/>
              <a:gd name="connsiteX75" fmla="*/ 7164601 w 12192000"/>
              <a:gd name="connsiteY75" fmla="*/ 1606490 h 2237474"/>
              <a:gd name="connsiteX76" fmla="*/ 7114651 w 12192000"/>
              <a:gd name="connsiteY76" fmla="*/ 1620959 h 2237474"/>
              <a:gd name="connsiteX77" fmla="*/ 7092727 w 12192000"/>
              <a:gd name="connsiteY77" fmla="*/ 1623628 h 2237474"/>
              <a:gd name="connsiteX78" fmla="*/ 7031309 w 12192000"/>
              <a:gd name="connsiteY78" fmla="*/ 1619451 h 2237474"/>
              <a:gd name="connsiteX79" fmla="*/ 6999084 w 12192000"/>
              <a:gd name="connsiteY79" fmla="*/ 1634317 h 2237474"/>
              <a:gd name="connsiteX80" fmla="*/ 6992107 w 12192000"/>
              <a:gd name="connsiteY80" fmla="*/ 1636860 h 2237474"/>
              <a:gd name="connsiteX81" fmla="*/ 6991765 w 12192000"/>
              <a:gd name="connsiteY81" fmla="*/ 1636725 h 2237474"/>
              <a:gd name="connsiteX82" fmla="*/ 6900177 w 12192000"/>
              <a:gd name="connsiteY82" fmla="*/ 1636016 h 2237474"/>
              <a:gd name="connsiteX83" fmla="*/ 6795372 w 12192000"/>
              <a:gd name="connsiteY83" fmla="*/ 1644845 h 2237474"/>
              <a:gd name="connsiteX84" fmla="*/ 6692251 w 12192000"/>
              <a:gd name="connsiteY84" fmla="*/ 1656357 h 2237474"/>
              <a:gd name="connsiteX85" fmla="*/ 6655235 w 12192000"/>
              <a:gd name="connsiteY85" fmla="*/ 1661869 h 2237474"/>
              <a:gd name="connsiteX86" fmla="*/ 6587857 w 12192000"/>
              <a:gd name="connsiteY86" fmla="*/ 1665769 h 2237474"/>
              <a:gd name="connsiteX87" fmla="*/ 6554894 w 12192000"/>
              <a:gd name="connsiteY87" fmla="*/ 1664428 h 2237474"/>
              <a:gd name="connsiteX88" fmla="*/ 6516595 w 12192000"/>
              <a:gd name="connsiteY88" fmla="*/ 1667475 h 2237474"/>
              <a:gd name="connsiteX89" fmla="*/ 6508541 w 12192000"/>
              <a:gd name="connsiteY89" fmla="*/ 1668757 h 2237474"/>
              <a:gd name="connsiteX90" fmla="*/ 6471012 w 12192000"/>
              <a:gd name="connsiteY90" fmla="*/ 1678604 h 2237474"/>
              <a:gd name="connsiteX91" fmla="*/ 6415265 w 12192000"/>
              <a:gd name="connsiteY91" fmla="*/ 1665317 h 2237474"/>
              <a:gd name="connsiteX92" fmla="*/ 6364035 w 12192000"/>
              <a:gd name="connsiteY92" fmla="*/ 1667683 h 2237474"/>
              <a:gd name="connsiteX93" fmla="*/ 6280959 w 12192000"/>
              <a:gd name="connsiteY93" fmla="*/ 1689329 h 2237474"/>
              <a:gd name="connsiteX94" fmla="*/ 6243319 w 12192000"/>
              <a:gd name="connsiteY94" fmla="*/ 1695560 h 2237474"/>
              <a:gd name="connsiteX95" fmla="*/ 6098321 w 12192000"/>
              <a:gd name="connsiteY95" fmla="*/ 1721646 h 2237474"/>
              <a:gd name="connsiteX96" fmla="*/ 5880652 w 12192000"/>
              <a:gd name="connsiteY96" fmla="*/ 1779643 h 2237474"/>
              <a:gd name="connsiteX97" fmla="*/ 5785959 w 12192000"/>
              <a:gd name="connsiteY97" fmla="*/ 1775307 h 2237474"/>
              <a:gd name="connsiteX98" fmla="*/ 5643534 w 12192000"/>
              <a:gd name="connsiteY98" fmla="*/ 1802919 h 2237474"/>
              <a:gd name="connsiteX99" fmla="*/ 5518799 w 12192000"/>
              <a:gd name="connsiteY99" fmla="*/ 1818312 h 2237474"/>
              <a:gd name="connsiteX100" fmla="*/ 5505014 w 12192000"/>
              <a:gd name="connsiteY100" fmla="*/ 1819259 h 2237474"/>
              <a:gd name="connsiteX101" fmla="*/ 5453307 w 12192000"/>
              <a:gd name="connsiteY101" fmla="*/ 1815450 h 2237474"/>
              <a:gd name="connsiteX102" fmla="*/ 5364192 w 12192000"/>
              <a:gd name="connsiteY102" fmla="*/ 1826074 h 2237474"/>
              <a:gd name="connsiteX103" fmla="*/ 5350380 w 12192000"/>
              <a:gd name="connsiteY103" fmla="*/ 1830891 h 2237474"/>
              <a:gd name="connsiteX104" fmla="*/ 5259633 w 12192000"/>
              <a:gd name="connsiteY104" fmla="*/ 1837160 h 2237474"/>
              <a:gd name="connsiteX105" fmla="*/ 5197513 w 12192000"/>
              <a:gd name="connsiteY105" fmla="*/ 1844718 h 2237474"/>
              <a:gd name="connsiteX106" fmla="*/ 5168852 w 12192000"/>
              <a:gd name="connsiteY106" fmla="*/ 1844846 h 2237474"/>
              <a:gd name="connsiteX107" fmla="*/ 5114927 w 12192000"/>
              <a:gd name="connsiteY107" fmla="*/ 1847827 h 2237474"/>
              <a:gd name="connsiteX108" fmla="*/ 5108970 w 12192000"/>
              <a:gd name="connsiteY108" fmla="*/ 1847935 h 2237474"/>
              <a:gd name="connsiteX109" fmla="*/ 5067961 w 12192000"/>
              <a:gd name="connsiteY109" fmla="*/ 1845917 h 2237474"/>
              <a:gd name="connsiteX110" fmla="*/ 5007075 w 12192000"/>
              <a:gd name="connsiteY110" fmla="*/ 1838626 h 2237474"/>
              <a:gd name="connsiteX111" fmla="*/ 4944087 w 12192000"/>
              <a:gd name="connsiteY111" fmla="*/ 1823332 h 2237474"/>
              <a:gd name="connsiteX112" fmla="*/ 4907662 w 12192000"/>
              <a:gd name="connsiteY112" fmla="*/ 1816900 h 2237474"/>
              <a:gd name="connsiteX113" fmla="*/ 4882386 w 12192000"/>
              <a:gd name="connsiteY113" fmla="*/ 1809844 h 2237474"/>
              <a:gd name="connsiteX114" fmla="*/ 4811440 w 12192000"/>
              <a:gd name="connsiteY114" fmla="*/ 1804655 h 2237474"/>
              <a:gd name="connsiteX115" fmla="*/ 4691075 w 12192000"/>
              <a:gd name="connsiteY115" fmla="*/ 1801389 h 2237474"/>
              <a:gd name="connsiteX116" fmla="*/ 4611738 w 12192000"/>
              <a:gd name="connsiteY116" fmla="*/ 1776964 h 2237474"/>
              <a:gd name="connsiteX117" fmla="*/ 4560070 w 12192000"/>
              <a:gd name="connsiteY117" fmla="*/ 1785640 h 2237474"/>
              <a:gd name="connsiteX118" fmla="*/ 4536503 w 12192000"/>
              <a:gd name="connsiteY118" fmla="*/ 1785334 h 2237474"/>
              <a:gd name="connsiteX119" fmla="*/ 4513724 w 12192000"/>
              <a:gd name="connsiteY119" fmla="*/ 1791996 h 2237474"/>
              <a:gd name="connsiteX120" fmla="*/ 4459810 w 12192000"/>
              <a:gd name="connsiteY120" fmla="*/ 1797886 h 2237474"/>
              <a:gd name="connsiteX121" fmla="*/ 4379064 w 12192000"/>
              <a:gd name="connsiteY121" fmla="*/ 1817177 h 2237474"/>
              <a:gd name="connsiteX122" fmla="*/ 4319209 w 12192000"/>
              <a:gd name="connsiteY122" fmla="*/ 1834833 h 2237474"/>
              <a:gd name="connsiteX123" fmla="*/ 4290981 w 12192000"/>
              <a:gd name="connsiteY123" fmla="*/ 1839677 h 2237474"/>
              <a:gd name="connsiteX124" fmla="*/ 4285792 w 12192000"/>
              <a:gd name="connsiteY124" fmla="*/ 1836231 h 2237474"/>
              <a:gd name="connsiteX125" fmla="*/ 4238372 w 12192000"/>
              <a:gd name="connsiteY125" fmla="*/ 1851480 h 2237474"/>
              <a:gd name="connsiteX126" fmla="*/ 4232517 w 12192000"/>
              <a:gd name="connsiteY126" fmla="*/ 1852567 h 2237474"/>
              <a:gd name="connsiteX127" fmla="*/ 4191732 w 12192000"/>
              <a:gd name="connsiteY127" fmla="*/ 1857328 h 2237474"/>
              <a:gd name="connsiteX128" fmla="*/ 4065532 w 12192000"/>
              <a:gd name="connsiteY128" fmla="*/ 1855477 h 2237474"/>
              <a:gd name="connsiteX129" fmla="*/ 4028460 w 12192000"/>
              <a:gd name="connsiteY129" fmla="*/ 1855137 h 2237474"/>
              <a:gd name="connsiteX130" fmla="*/ 4002267 w 12192000"/>
              <a:gd name="connsiteY130" fmla="*/ 1852352 h 2237474"/>
              <a:gd name="connsiteX131" fmla="*/ 3931396 w 12192000"/>
              <a:gd name="connsiteY131" fmla="*/ 1858915 h 2237474"/>
              <a:gd name="connsiteX132" fmla="*/ 3812162 w 12192000"/>
              <a:gd name="connsiteY132" fmla="*/ 1875501 h 2237474"/>
              <a:gd name="connsiteX133" fmla="*/ 3729530 w 12192000"/>
              <a:gd name="connsiteY133" fmla="*/ 1864513 h 2237474"/>
              <a:gd name="connsiteX134" fmla="*/ 3680177 w 12192000"/>
              <a:gd name="connsiteY134" fmla="*/ 1881552 h 2237474"/>
              <a:gd name="connsiteX135" fmla="*/ 3567259 w 12192000"/>
              <a:gd name="connsiteY135" fmla="*/ 1893482 h 2237474"/>
              <a:gd name="connsiteX136" fmla="*/ 3405770 w 12192000"/>
              <a:gd name="connsiteY136" fmla="*/ 1904591 h 2237474"/>
              <a:gd name="connsiteX137" fmla="*/ 3280097 w 12192000"/>
              <a:gd name="connsiteY137" fmla="*/ 1919610 h 2237474"/>
              <a:gd name="connsiteX138" fmla="*/ 3123424 w 12192000"/>
              <a:gd name="connsiteY138" fmla="*/ 1952930 h 2237474"/>
              <a:gd name="connsiteX139" fmla="*/ 3009910 w 12192000"/>
              <a:gd name="connsiteY139" fmla="*/ 1957866 h 2237474"/>
              <a:gd name="connsiteX140" fmla="*/ 2995934 w 12192000"/>
              <a:gd name="connsiteY140" fmla="*/ 1967085 h 2237474"/>
              <a:gd name="connsiteX141" fmla="*/ 2980071 w 12192000"/>
              <a:gd name="connsiteY141" fmla="*/ 1972988 h 2237474"/>
              <a:gd name="connsiteX142" fmla="*/ 2978094 w 12192000"/>
              <a:gd name="connsiteY142" fmla="*/ 1972369 h 2237474"/>
              <a:gd name="connsiteX143" fmla="*/ 2942858 w 12192000"/>
              <a:gd name="connsiteY143" fmla="*/ 1981367 h 2237474"/>
              <a:gd name="connsiteX144" fmla="*/ 2875436 w 12192000"/>
              <a:gd name="connsiteY144" fmla="*/ 1996977 h 2237474"/>
              <a:gd name="connsiteX145" fmla="*/ 2874892 w 12192000"/>
              <a:gd name="connsiteY145" fmla="*/ 1996085 h 2237474"/>
              <a:gd name="connsiteX146" fmla="*/ 2864145 w 12192000"/>
              <a:gd name="connsiteY146" fmla="*/ 1994061 h 2237474"/>
              <a:gd name="connsiteX147" fmla="*/ 2843662 w 12192000"/>
              <a:gd name="connsiteY147" fmla="*/ 1992498 h 2237474"/>
              <a:gd name="connsiteX148" fmla="*/ 2796128 w 12192000"/>
              <a:gd name="connsiteY148" fmla="*/ 1976403 h 2237474"/>
              <a:gd name="connsiteX149" fmla="*/ 2756784 w 12192000"/>
              <a:gd name="connsiteY149" fmla="*/ 1985116 h 2237474"/>
              <a:gd name="connsiteX150" fmla="*/ 2748833 w 12192000"/>
              <a:gd name="connsiteY150" fmla="*/ 1986323 h 2237474"/>
              <a:gd name="connsiteX151" fmla="*/ 2748661 w 12192000"/>
              <a:gd name="connsiteY151" fmla="*/ 1986122 h 2237474"/>
              <a:gd name="connsiteX152" fmla="*/ 2740251 w 12192000"/>
              <a:gd name="connsiteY152" fmla="*/ 1986946 h 2237474"/>
              <a:gd name="connsiteX153" fmla="*/ 2718916 w 12192000"/>
              <a:gd name="connsiteY153" fmla="*/ 1990867 h 2237474"/>
              <a:gd name="connsiteX154" fmla="*/ 2713522 w 12192000"/>
              <a:gd name="connsiteY154" fmla="*/ 1990173 h 2237474"/>
              <a:gd name="connsiteX155" fmla="*/ 2680597 w 12192000"/>
              <a:gd name="connsiteY155" fmla="*/ 1984996 h 2237474"/>
              <a:gd name="connsiteX156" fmla="*/ 2578178 w 12192000"/>
              <a:gd name="connsiteY156" fmla="*/ 1990531 h 2237474"/>
              <a:gd name="connsiteX157" fmla="*/ 2476147 w 12192000"/>
              <a:gd name="connsiteY157" fmla="*/ 1998305 h 2237474"/>
              <a:gd name="connsiteX158" fmla="*/ 2373568 w 12192000"/>
              <a:gd name="connsiteY158" fmla="*/ 2003219 h 2237474"/>
              <a:gd name="connsiteX159" fmla="*/ 2321399 w 12192000"/>
              <a:gd name="connsiteY159" fmla="*/ 1989467 h 2237474"/>
              <a:gd name="connsiteX160" fmla="*/ 2315525 w 12192000"/>
              <a:gd name="connsiteY160" fmla="*/ 1989708 h 2237474"/>
              <a:gd name="connsiteX161" fmla="*/ 2300792 w 12192000"/>
              <a:gd name="connsiteY161" fmla="*/ 1994290 h 2237474"/>
              <a:gd name="connsiteX162" fmla="*/ 2295469 w 12192000"/>
              <a:gd name="connsiteY162" fmla="*/ 1996659 h 2237474"/>
              <a:gd name="connsiteX163" fmla="*/ 2287219 w 12192000"/>
              <a:gd name="connsiteY163" fmla="*/ 1998750 h 2237474"/>
              <a:gd name="connsiteX164" fmla="*/ 2286948 w 12192000"/>
              <a:gd name="connsiteY164" fmla="*/ 1998596 h 2237474"/>
              <a:gd name="connsiteX165" fmla="*/ 2243069 w 12192000"/>
              <a:gd name="connsiteY165" fmla="*/ 2015111 h 2237474"/>
              <a:gd name="connsiteX166" fmla="*/ 2186609 w 12192000"/>
              <a:gd name="connsiteY166" fmla="*/ 2008263 h 2237474"/>
              <a:gd name="connsiteX167" fmla="*/ 2164831 w 12192000"/>
              <a:gd name="connsiteY167" fmla="*/ 2010143 h 2237474"/>
              <a:gd name="connsiteX168" fmla="*/ 2152836 w 12192000"/>
              <a:gd name="connsiteY168" fmla="*/ 2010048 h 2237474"/>
              <a:gd name="connsiteX169" fmla="*/ 2117102 w 12192000"/>
              <a:gd name="connsiteY169" fmla="*/ 2023004 h 2237474"/>
              <a:gd name="connsiteX170" fmla="*/ 2111935 w 12192000"/>
              <a:gd name="connsiteY170" fmla="*/ 2023163 h 2237474"/>
              <a:gd name="connsiteX171" fmla="*/ 2089991 w 12192000"/>
              <a:gd name="connsiteY171" fmla="*/ 2034193 h 2237474"/>
              <a:gd name="connsiteX172" fmla="*/ 2058061 w 12192000"/>
              <a:gd name="connsiteY172" fmla="*/ 2047942 h 2237474"/>
              <a:gd name="connsiteX173" fmla="*/ 2055737 w 12192000"/>
              <a:gd name="connsiteY173" fmla="*/ 2047704 h 2237474"/>
              <a:gd name="connsiteX174" fmla="*/ 2042244 w 12192000"/>
              <a:gd name="connsiteY174" fmla="*/ 2055560 h 2237474"/>
              <a:gd name="connsiteX175" fmla="*/ 1976224 w 12192000"/>
              <a:gd name="connsiteY175" fmla="*/ 2074257 h 2237474"/>
              <a:gd name="connsiteX176" fmla="*/ 1877728 w 12192000"/>
              <a:gd name="connsiteY176" fmla="*/ 2101004 h 2237474"/>
              <a:gd name="connsiteX177" fmla="*/ 1759056 w 12192000"/>
              <a:gd name="connsiteY177" fmla="*/ 2125608 h 2237474"/>
              <a:gd name="connsiteX178" fmla="*/ 1637948 w 12192000"/>
              <a:gd name="connsiteY178" fmla="*/ 2172597 h 2237474"/>
              <a:gd name="connsiteX179" fmla="*/ 1434549 w 12192000"/>
              <a:gd name="connsiteY179" fmla="*/ 2234522 h 2237474"/>
              <a:gd name="connsiteX180" fmla="*/ 1398481 w 12192000"/>
              <a:gd name="connsiteY180" fmla="*/ 2237074 h 2237474"/>
              <a:gd name="connsiteX181" fmla="*/ 1398407 w 12192000"/>
              <a:gd name="connsiteY181" fmla="*/ 2237095 h 2237474"/>
              <a:gd name="connsiteX182" fmla="*/ 1370962 w 12192000"/>
              <a:gd name="connsiteY182" fmla="*/ 2237474 h 2237474"/>
              <a:gd name="connsiteX183" fmla="*/ 1356367 w 12192000"/>
              <a:gd name="connsiteY183" fmla="*/ 2235089 h 2237474"/>
              <a:gd name="connsiteX184" fmla="*/ 1324828 w 12192000"/>
              <a:gd name="connsiteY184" fmla="*/ 2231968 h 2237474"/>
              <a:gd name="connsiteX185" fmla="*/ 1297744 w 12192000"/>
              <a:gd name="connsiteY185" fmla="*/ 2235849 h 2237474"/>
              <a:gd name="connsiteX186" fmla="*/ 1286236 w 12192000"/>
              <a:gd name="connsiteY186" fmla="*/ 2233135 h 2237474"/>
              <a:gd name="connsiteX187" fmla="*/ 1283504 w 12192000"/>
              <a:gd name="connsiteY187" fmla="*/ 2233797 h 2237474"/>
              <a:gd name="connsiteX188" fmla="*/ 1279765 w 12192000"/>
              <a:gd name="connsiteY188" fmla="*/ 2229639 h 2237474"/>
              <a:gd name="connsiteX189" fmla="*/ 1195347 w 12192000"/>
              <a:gd name="connsiteY189" fmla="*/ 2212354 h 2237474"/>
              <a:gd name="connsiteX190" fmla="*/ 970251 w 12192000"/>
              <a:gd name="connsiteY190" fmla="*/ 2221029 h 2237474"/>
              <a:gd name="connsiteX191" fmla="*/ 812914 w 12192000"/>
              <a:gd name="connsiteY191" fmla="*/ 2202752 h 2237474"/>
              <a:gd name="connsiteX192" fmla="*/ 800195 w 12192000"/>
              <a:gd name="connsiteY192" fmla="*/ 2209407 h 2237474"/>
              <a:gd name="connsiteX193" fmla="*/ 784978 w 12192000"/>
              <a:gd name="connsiteY193" fmla="*/ 2212360 h 2237474"/>
              <a:gd name="connsiteX194" fmla="*/ 681987 w 12192000"/>
              <a:gd name="connsiteY194" fmla="*/ 2216757 h 2237474"/>
              <a:gd name="connsiteX195" fmla="*/ 669923 w 12192000"/>
              <a:gd name="connsiteY195" fmla="*/ 2211682 h 2237474"/>
              <a:gd name="connsiteX196" fmla="*/ 648680 w 12192000"/>
              <a:gd name="connsiteY196" fmla="*/ 2206229 h 2237474"/>
              <a:gd name="connsiteX197" fmla="*/ 597225 w 12192000"/>
              <a:gd name="connsiteY197" fmla="*/ 2180999 h 2237474"/>
              <a:gd name="connsiteX198" fmla="*/ 558449 w 12192000"/>
              <a:gd name="connsiteY198" fmla="*/ 2182346 h 2237474"/>
              <a:gd name="connsiteX199" fmla="*/ 550517 w 12192000"/>
              <a:gd name="connsiteY199" fmla="*/ 2182060 h 2237474"/>
              <a:gd name="connsiteX200" fmla="*/ 550309 w 12192000"/>
              <a:gd name="connsiteY200" fmla="*/ 2181825 h 2237474"/>
              <a:gd name="connsiteX201" fmla="*/ 541836 w 12192000"/>
              <a:gd name="connsiteY201" fmla="*/ 2181063 h 2237474"/>
              <a:gd name="connsiteX202" fmla="*/ 536057 w 12192000"/>
              <a:gd name="connsiteY202" fmla="*/ 2181537 h 2237474"/>
              <a:gd name="connsiteX203" fmla="*/ 520671 w 12192000"/>
              <a:gd name="connsiteY203" fmla="*/ 2180980 h 2237474"/>
              <a:gd name="connsiteX204" fmla="*/ 515024 w 12192000"/>
              <a:gd name="connsiteY204" fmla="*/ 2179258 h 2237474"/>
              <a:gd name="connsiteX205" fmla="*/ 512278 w 12192000"/>
              <a:gd name="connsiteY205" fmla="*/ 2176369 h 2237474"/>
              <a:gd name="connsiteX206" fmla="*/ 480419 w 12192000"/>
              <a:gd name="connsiteY206" fmla="*/ 2167807 h 2237474"/>
              <a:gd name="connsiteX207" fmla="*/ 413835 w 12192000"/>
              <a:gd name="connsiteY207" fmla="*/ 2156783 h 2237474"/>
              <a:gd name="connsiteX208" fmla="*/ 376513 w 12192000"/>
              <a:gd name="connsiteY208" fmla="*/ 2154014 h 2237474"/>
              <a:gd name="connsiteX209" fmla="*/ 273386 w 12192000"/>
              <a:gd name="connsiteY209" fmla="*/ 2142551 h 2237474"/>
              <a:gd name="connsiteX210" fmla="*/ 169207 w 12192000"/>
              <a:gd name="connsiteY210" fmla="*/ 2128100 h 2237474"/>
              <a:gd name="connsiteX211" fmla="*/ 93149 w 12192000"/>
              <a:gd name="connsiteY211" fmla="*/ 2105324 h 2237474"/>
              <a:gd name="connsiteX212" fmla="*/ 88109 w 12192000"/>
              <a:gd name="connsiteY212" fmla="*/ 2106704 h 2237474"/>
              <a:gd name="connsiteX213" fmla="*/ 80022 w 12192000"/>
              <a:gd name="connsiteY213" fmla="*/ 2107254 h 2237474"/>
              <a:gd name="connsiteX214" fmla="*/ 79717 w 12192000"/>
              <a:gd name="connsiteY214" fmla="*/ 2107046 h 2237474"/>
              <a:gd name="connsiteX215" fmla="*/ 72352 w 12192000"/>
              <a:gd name="connsiteY215" fmla="*/ 2107991 h 2237474"/>
              <a:gd name="connsiteX216" fmla="*/ 37645 w 12192000"/>
              <a:gd name="connsiteY216" fmla="*/ 2115401 h 2237474"/>
              <a:gd name="connsiteX217" fmla="*/ 4572 w 12192000"/>
              <a:gd name="connsiteY217" fmla="*/ 2111091 h 2237474"/>
              <a:gd name="connsiteX218" fmla="*/ 0 w 12192000"/>
              <a:gd name="connsiteY218" fmla="*/ 2110468 h 2237474"/>
              <a:gd name="connsiteX219" fmla="*/ 0 w 12192000"/>
              <a:gd name="connsiteY21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94684 w 12192000"/>
              <a:gd name="connsiteY25" fmla="*/ 864509 h 2237474"/>
              <a:gd name="connsiteX26" fmla="*/ 9778288 w 12192000"/>
              <a:gd name="connsiteY26" fmla="*/ 854362 h 2237474"/>
              <a:gd name="connsiteX27" fmla="*/ 9761459 w 12192000"/>
              <a:gd name="connsiteY27" fmla="*/ 862394 h 2237474"/>
              <a:gd name="connsiteX28" fmla="*/ 9705768 w 12192000"/>
              <a:gd name="connsiteY28" fmla="*/ 894610 h 2237474"/>
              <a:gd name="connsiteX29" fmla="*/ 9683005 w 12192000"/>
              <a:gd name="connsiteY29" fmla="*/ 894128 h 2237474"/>
              <a:gd name="connsiteX30" fmla="*/ 9594438 w 12192000"/>
              <a:gd name="connsiteY30" fmla="*/ 919051 h 2237474"/>
              <a:gd name="connsiteX31" fmla="*/ 9577033 w 12192000"/>
              <a:gd name="connsiteY31" fmla="*/ 922857 h 2237474"/>
              <a:gd name="connsiteX32" fmla="*/ 9544189 w 12192000"/>
              <a:gd name="connsiteY32" fmla="*/ 938966 h 2237474"/>
              <a:gd name="connsiteX33" fmla="*/ 9500499 w 12192000"/>
              <a:gd name="connsiteY33" fmla="*/ 954680 h 2237474"/>
              <a:gd name="connsiteX34" fmla="*/ 9428195 w 12192000"/>
              <a:gd name="connsiteY34" fmla="*/ 986225 h 2237474"/>
              <a:gd name="connsiteX35" fmla="*/ 9410017 w 12192000"/>
              <a:gd name="connsiteY35" fmla="*/ 993931 h 2237474"/>
              <a:gd name="connsiteX36" fmla="*/ 9392919 w 12192000"/>
              <a:gd name="connsiteY36" fmla="*/ 994656 h 2237474"/>
              <a:gd name="connsiteX37" fmla="*/ 9278619 w 12192000"/>
              <a:gd name="connsiteY37" fmla="*/ 1011878 h 2237474"/>
              <a:gd name="connsiteX38" fmla="*/ 9268019 w 12192000"/>
              <a:gd name="connsiteY38" fmla="*/ 1007442 h 2237474"/>
              <a:gd name="connsiteX39" fmla="*/ 9234662 w 12192000"/>
              <a:gd name="connsiteY39" fmla="*/ 1023056 h 2237474"/>
              <a:gd name="connsiteX40" fmla="*/ 9181033 w 12192000"/>
              <a:gd name="connsiteY40" fmla="*/ 1037921 h 2237474"/>
              <a:gd name="connsiteX41" fmla="*/ 9155969 w 12192000"/>
              <a:gd name="connsiteY41" fmla="*/ 1046804 h 2237474"/>
              <a:gd name="connsiteX42" fmla="*/ 9133985 w 12192000"/>
              <a:gd name="connsiteY42" fmla="*/ 1046450 h 2237474"/>
              <a:gd name="connsiteX43" fmla="*/ 9012987 w 12192000"/>
              <a:gd name="connsiteY43" fmla="*/ 1061986 h 2237474"/>
              <a:gd name="connsiteX44" fmla="*/ 8968445 w 12192000"/>
              <a:gd name="connsiteY44" fmla="*/ 1052169 h 2237474"/>
              <a:gd name="connsiteX45" fmla="*/ 8958984 w 12192000"/>
              <a:gd name="connsiteY45" fmla="*/ 1057212 h 2237474"/>
              <a:gd name="connsiteX46" fmla="*/ 8886001 w 12192000"/>
              <a:gd name="connsiteY46" fmla="*/ 1067468 h 2237474"/>
              <a:gd name="connsiteX47" fmla="*/ 8838610 w 12192000"/>
              <a:gd name="connsiteY47" fmla="*/ 1075091 h 2237474"/>
              <a:gd name="connsiteX48" fmla="*/ 8750383 w 12192000"/>
              <a:gd name="connsiteY48" fmla="*/ 1097387 h 2237474"/>
              <a:gd name="connsiteX49" fmla="*/ 8697365 w 12192000"/>
              <a:gd name="connsiteY49" fmla="*/ 1105869 h 2237474"/>
              <a:gd name="connsiteX50" fmla="*/ 8665605 w 12192000"/>
              <a:gd name="connsiteY50" fmla="*/ 1110791 h 2237474"/>
              <a:gd name="connsiteX51" fmla="*/ 8584946 w 12192000"/>
              <a:gd name="connsiteY51" fmla="*/ 1135226 h 2237474"/>
              <a:gd name="connsiteX52" fmla="*/ 8460755 w 12192000"/>
              <a:gd name="connsiteY52" fmla="*/ 1203427 h 2237474"/>
              <a:gd name="connsiteX53" fmla="*/ 8419755 w 12192000"/>
              <a:gd name="connsiteY53" fmla="*/ 1216260 h 2237474"/>
              <a:gd name="connsiteX54" fmla="*/ 8411626 w 12192000"/>
              <a:gd name="connsiteY54" fmla="*/ 1214397 h 2237474"/>
              <a:gd name="connsiteX55" fmla="*/ 8363469 w 12192000"/>
              <a:gd name="connsiteY55" fmla="*/ 1246658 h 2237474"/>
              <a:gd name="connsiteX56" fmla="*/ 8275497 w 12192000"/>
              <a:gd name="connsiteY56" fmla="*/ 1264396 h 2237474"/>
              <a:gd name="connsiteX57" fmla="*/ 8206287 w 12192000"/>
              <a:gd name="connsiteY57" fmla="*/ 1273060 h 2237474"/>
              <a:gd name="connsiteX58" fmla="*/ 8168705 w 12192000"/>
              <a:gd name="connsiteY58" fmla="*/ 1279956 h 2237474"/>
              <a:gd name="connsiteX59" fmla="*/ 8139997 w 12192000"/>
              <a:gd name="connsiteY59" fmla="*/ 1282713 h 2237474"/>
              <a:gd name="connsiteX60" fmla="*/ 8074238 w 12192000"/>
              <a:gd name="connsiteY60" fmla="*/ 1301895 h 2237474"/>
              <a:gd name="connsiteX61" fmla="*/ 7968292 w 12192000"/>
              <a:gd name="connsiteY61" fmla="*/ 1338779 h 2237474"/>
              <a:gd name="connsiteX62" fmla="*/ 7945122 w 12192000"/>
              <a:gd name="connsiteY62" fmla="*/ 1345477 h 2237474"/>
              <a:gd name="connsiteX63" fmla="*/ 7902328 w 12192000"/>
              <a:gd name="connsiteY63" fmla="*/ 1345865 h 2237474"/>
              <a:gd name="connsiteX64" fmla="*/ 7875879 w 12192000"/>
              <a:gd name="connsiteY64" fmla="*/ 1345646 h 2237474"/>
              <a:gd name="connsiteX65" fmla="*/ 7840612 w 12192000"/>
              <a:gd name="connsiteY65" fmla="*/ 1369373 h 2237474"/>
              <a:gd name="connsiteX66" fmla="*/ 7786819 w 12192000"/>
              <a:gd name="connsiteY66" fmla="*/ 1378970 h 2237474"/>
              <a:gd name="connsiteX67" fmla="*/ 7548172 w 12192000"/>
              <a:gd name="connsiteY67" fmla="*/ 1417460 h 2237474"/>
              <a:gd name="connsiteX68" fmla="*/ 7483437 w 12192000"/>
              <a:gd name="connsiteY68" fmla="*/ 1478152 h 2237474"/>
              <a:gd name="connsiteX69" fmla="*/ 7377870 w 12192000"/>
              <a:gd name="connsiteY69" fmla="*/ 1523319 h 2237474"/>
              <a:gd name="connsiteX70" fmla="*/ 7230737 w 12192000"/>
              <a:gd name="connsiteY70" fmla="*/ 1562633 h 2237474"/>
              <a:gd name="connsiteX71" fmla="*/ 7224458 w 12192000"/>
              <a:gd name="connsiteY71" fmla="*/ 1573008 h 2237474"/>
              <a:gd name="connsiteX72" fmla="*/ 7213486 w 12192000"/>
              <a:gd name="connsiteY72" fmla="*/ 1580987 h 2237474"/>
              <a:gd name="connsiteX73" fmla="*/ 7183121 w 12192000"/>
              <a:gd name="connsiteY73" fmla="*/ 1595162 h 2237474"/>
              <a:gd name="connsiteX74" fmla="*/ 7164601 w 12192000"/>
              <a:gd name="connsiteY74" fmla="*/ 1606490 h 2237474"/>
              <a:gd name="connsiteX75" fmla="*/ 7114651 w 12192000"/>
              <a:gd name="connsiteY75" fmla="*/ 1620959 h 2237474"/>
              <a:gd name="connsiteX76" fmla="*/ 7092727 w 12192000"/>
              <a:gd name="connsiteY76" fmla="*/ 1623628 h 2237474"/>
              <a:gd name="connsiteX77" fmla="*/ 7031309 w 12192000"/>
              <a:gd name="connsiteY77" fmla="*/ 1619451 h 2237474"/>
              <a:gd name="connsiteX78" fmla="*/ 6999084 w 12192000"/>
              <a:gd name="connsiteY78" fmla="*/ 1634317 h 2237474"/>
              <a:gd name="connsiteX79" fmla="*/ 6992107 w 12192000"/>
              <a:gd name="connsiteY79" fmla="*/ 1636860 h 2237474"/>
              <a:gd name="connsiteX80" fmla="*/ 6991765 w 12192000"/>
              <a:gd name="connsiteY80" fmla="*/ 1636725 h 2237474"/>
              <a:gd name="connsiteX81" fmla="*/ 6900177 w 12192000"/>
              <a:gd name="connsiteY81" fmla="*/ 1636016 h 2237474"/>
              <a:gd name="connsiteX82" fmla="*/ 6795372 w 12192000"/>
              <a:gd name="connsiteY82" fmla="*/ 1644845 h 2237474"/>
              <a:gd name="connsiteX83" fmla="*/ 6692251 w 12192000"/>
              <a:gd name="connsiteY83" fmla="*/ 1656357 h 2237474"/>
              <a:gd name="connsiteX84" fmla="*/ 6655235 w 12192000"/>
              <a:gd name="connsiteY84" fmla="*/ 1661869 h 2237474"/>
              <a:gd name="connsiteX85" fmla="*/ 6587857 w 12192000"/>
              <a:gd name="connsiteY85" fmla="*/ 1665769 h 2237474"/>
              <a:gd name="connsiteX86" fmla="*/ 6554894 w 12192000"/>
              <a:gd name="connsiteY86" fmla="*/ 1664428 h 2237474"/>
              <a:gd name="connsiteX87" fmla="*/ 6516595 w 12192000"/>
              <a:gd name="connsiteY87" fmla="*/ 1667475 h 2237474"/>
              <a:gd name="connsiteX88" fmla="*/ 6508541 w 12192000"/>
              <a:gd name="connsiteY88" fmla="*/ 1668757 h 2237474"/>
              <a:gd name="connsiteX89" fmla="*/ 6471012 w 12192000"/>
              <a:gd name="connsiteY89" fmla="*/ 1678604 h 2237474"/>
              <a:gd name="connsiteX90" fmla="*/ 6415265 w 12192000"/>
              <a:gd name="connsiteY90" fmla="*/ 1665317 h 2237474"/>
              <a:gd name="connsiteX91" fmla="*/ 6364035 w 12192000"/>
              <a:gd name="connsiteY91" fmla="*/ 1667683 h 2237474"/>
              <a:gd name="connsiteX92" fmla="*/ 6280959 w 12192000"/>
              <a:gd name="connsiteY92" fmla="*/ 1689329 h 2237474"/>
              <a:gd name="connsiteX93" fmla="*/ 6243319 w 12192000"/>
              <a:gd name="connsiteY93" fmla="*/ 1695560 h 2237474"/>
              <a:gd name="connsiteX94" fmla="*/ 6098321 w 12192000"/>
              <a:gd name="connsiteY94" fmla="*/ 1721646 h 2237474"/>
              <a:gd name="connsiteX95" fmla="*/ 5880652 w 12192000"/>
              <a:gd name="connsiteY95" fmla="*/ 1779643 h 2237474"/>
              <a:gd name="connsiteX96" fmla="*/ 5785959 w 12192000"/>
              <a:gd name="connsiteY96" fmla="*/ 1775307 h 2237474"/>
              <a:gd name="connsiteX97" fmla="*/ 5643534 w 12192000"/>
              <a:gd name="connsiteY97" fmla="*/ 1802919 h 2237474"/>
              <a:gd name="connsiteX98" fmla="*/ 5518799 w 12192000"/>
              <a:gd name="connsiteY98" fmla="*/ 1818312 h 2237474"/>
              <a:gd name="connsiteX99" fmla="*/ 5505014 w 12192000"/>
              <a:gd name="connsiteY99" fmla="*/ 1819259 h 2237474"/>
              <a:gd name="connsiteX100" fmla="*/ 5453307 w 12192000"/>
              <a:gd name="connsiteY100" fmla="*/ 1815450 h 2237474"/>
              <a:gd name="connsiteX101" fmla="*/ 5364192 w 12192000"/>
              <a:gd name="connsiteY101" fmla="*/ 1826074 h 2237474"/>
              <a:gd name="connsiteX102" fmla="*/ 5350380 w 12192000"/>
              <a:gd name="connsiteY102" fmla="*/ 1830891 h 2237474"/>
              <a:gd name="connsiteX103" fmla="*/ 5259633 w 12192000"/>
              <a:gd name="connsiteY103" fmla="*/ 1837160 h 2237474"/>
              <a:gd name="connsiteX104" fmla="*/ 5197513 w 12192000"/>
              <a:gd name="connsiteY104" fmla="*/ 1844718 h 2237474"/>
              <a:gd name="connsiteX105" fmla="*/ 5168852 w 12192000"/>
              <a:gd name="connsiteY105" fmla="*/ 1844846 h 2237474"/>
              <a:gd name="connsiteX106" fmla="*/ 5114927 w 12192000"/>
              <a:gd name="connsiteY106" fmla="*/ 1847827 h 2237474"/>
              <a:gd name="connsiteX107" fmla="*/ 5108970 w 12192000"/>
              <a:gd name="connsiteY107" fmla="*/ 1847935 h 2237474"/>
              <a:gd name="connsiteX108" fmla="*/ 5067961 w 12192000"/>
              <a:gd name="connsiteY108" fmla="*/ 1845917 h 2237474"/>
              <a:gd name="connsiteX109" fmla="*/ 5007075 w 12192000"/>
              <a:gd name="connsiteY109" fmla="*/ 1838626 h 2237474"/>
              <a:gd name="connsiteX110" fmla="*/ 4944087 w 12192000"/>
              <a:gd name="connsiteY110" fmla="*/ 1823332 h 2237474"/>
              <a:gd name="connsiteX111" fmla="*/ 4907662 w 12192000"/>
              <a:gd name="connsiteY111" fmla="*/ 1816900 h 2237474"/>
              <a:gd name="connsiteX112" fmla="*/ 4882386 w 12192000"/>
              <a:gd name="connsiteY112" fmla="*/ 1809844 h 2237474"/>
              <a:gd name="connsiteX113" fmla="*/ 4811440 w 12192000"/>
              <a:gd name="connsiteY113" fmla="*/ 1804655 h 2237474"/>
              <a:gd name="connsiteX114" fmla="*/ 4691075 w 12192000"/>
              <a:gd name="connsiteY114" fmla="*/ 1801389 h 2237474"/>
              <a:gd name="connsiteX115" fmla="*/ 4611738 w 12192000"/>
              <a:gd name="connsiteY115" fmla="*/ 1776964 h 2237474"/>
              <a:gd name="connsiteX116" fmla="*/ 4560070 w 12192000"/>
              <a:gd name="connsiteY116" fmla="*/ 1785640 h 2237474"/>
              <a:gd name="connsiteX117" fmla="*/ 4536503 w 12192000"/>
              <a:gd name="connsiteY117" fmla="*/ 1785334 h 2237474"/>
              <a:gd name="connsiteX118" fmla="*/ 4513724 w 12192000"/>
              <a:gd name="connsiteY118" fmla="*/ 1791996 h 2237474"/>
              <a:gd name="connsiteX119" fmla="*/ 4459810 w 12192000"/>
              <a:gd name="connsiteY119" fmla="*/ 1797886 h 2237474"/>
              <a:gd name="connsiteX120" fmla="*/ 4379064 w 12192000"/>
              <a:gd name="connsiteY120" fmla="*/ 1817177 h 2237474"/>
              <a:gd name="connsiteX121" fmla="*/ 4319209 w 12192000"/>
              <a:gd name="connsiteY121" fmla="*/ 1834833 h 2237474"/>
              <a:gd name="connsiteX122" fmla="*/ 4290981 w 12192000"/>
              <a:gd name="connsiteY122" fmla="*/ 1839677 h 2237474"/>
              <a:gd name="connsiteX123" fmla="*/ 4285792 w 12192000"/>
              <a:gd name="connsiteY123" fmla="*/ 1836231 h 2237474"/>
              <a:gd name="connsiteX124" fmla="*/ 4238372 w 12192000"/>
              <a:gd name="connsiteY124" fmla="*/ 1851480 h 2237474"/>
              <a:gd name="connsiteX125" fmla="*/ 4232517 w 12192000"/>
              <a:gd name="connsiteY125" fmla="*/ 1852567 h 2237474"/>
              <a:gd name="connsiteX126" fmla="*/ 4191732 w 12192000"/>
              <a:gd name="connsiteY126" fmla="*/ 1857328 h 2237474"/>
              <a:gd name="connsiteX127" fmla="*/ 4065532 w 12192000"/>
              <a:gd name="connsiteY127" fmla="*/ 1855477 h 2237474"/>
              <a:gd name="connsiteX128" fmla="*/ 4028460 w 12192000"/>
              <a:gd name="connsiteY128" fmla="*/ 1855137 h 2237474"/>
              <a:gd name="connsiteX129" fmla="*/ 4002267 w 12192000"/>
              <a:gd name="connsiteY129" fmla="*/ 1852352 h 2237474"/>
              <a:gd name="connsiteX130" fmla="*/ 3931396 w 12192000"/>
              <a:gd name="connsiteY130" fmla="*/ 1858915 h 2237474"/>
              <a:gd name="connsiteX131" fmla="*/ 3812162 w 12192000"/>
              <a:gd name="connsiteY131" fmla="*/ 1875501 h 2237474"/>
              <a:gd name="connsiteX132" fmla="*/ 3729530 w 12192000"/>
              <a:gd name="connsiteY132" fmla="*/ 1864513 h 2237474"/>
              <a:gd name="connsiteX133" fmla="*/ 3680177 w 12192000"/>
              <a:gd name="connsiteY133" fmla="*/ 1881552 h 2237474"/>
              <a:gd name="connsiteX134" fmla="*/ 3567259 w 12192000"/>
              <a:gd name="connsiteY134" fmla="*/ 1893482 h 2237474"/>
              <a:gd name="connsiteX135" fmla="*/ 3405770 w 12192000"/>
              <a:gd name="connsiteY135" fmla="*/ 1904591 h 2237474"/>
              <a:gd name="connsiteX136" fmla="*/ 3280097 w 12192000"/>
              <a:gd name="connsiteY136" fmla="*/ 1919610 h 2237474"/>
              <a:gd name="connsiteX137" fmla="*/ 3123424 w 12192000"/>
              <a:gd name="connsiteY137" fmla="*/ 1952930 h 2237474"/>
              <a:gd name="connsiteX138" fmla="*/ 3009910 w 12192000"/>
              <a:gd name="connsiteY138" fmla="*/ 1957866 h 2237474"/>
              <a:gd name="connsiteX139" fmla="*/ 2995934 w 12192000"/>
              <a:gd name="connsiteY139" fmla="*/ 1967085 h 2237474"/>
              <a:gd name="connsiteX140" fmla="*/ 2980071 w 12192000"/>
              <a:gd name="connsiteY140" fmla="*/ 1972988 h 2237474"/>
              <a:gd name="connsiteX141" fmla="*/ 2978094 w 12192000"/>
              <a:gd name="connsiteY141" fmla="*/ 1972369 h 2237474"/>
              <a:gd name="connsiteX142" fmla="*/ 2942858 w 12192000"/>
              <a:gd name="connsiteY142" fmla="*/ 1981367 h 2237474"/>
              <a:gd name="connsiteX143" fmla="*/ 2875436 w 12192000"/>
              <a:gd name="connsiteY143" fmla="*/ 1996977 h 2237474"/>
              <a:gd name="connsiteX144" fmla="*/ 2874892 w 12192000"/>
              <a:gd name="connsiteY144" fmla="*/ 1996085 h 2237474"/>
              <a:gd name="connsiteX145" fmla="*/ 2864145 w 12192000"/>
              <a:gd name="connsiteY145" fmla="*/ 1994061 h 2237474"/>
              <a:gd name="connsiteX146" fmla="*/ 2843662 w 12192000"/>
              <a:gd name="connsiteY146" fmla="*/ 1992498 h 2237474"/>
              <a:gd name="connsiteX147" fmla="*/ 2796128 w 12192000"/>
              <a:gd name="connsiteY147" fmla="*/ 1976403 h 2237474"/>
              <a:gd name="connsiteX148" fmla="*/ 2756784 w 12192000"/>
              <a:gd name="connsiteY148" fmla="*/ 1985116 h 2237474"/>
              <a:gd name="connsiteX149" fmla="*/ 2748833 w 12192000"/>
              <a:gd name="connsiteY149" fmla="*/ 1986323 h 2237474"/>
              <a:gd name="connsiteX150" fmla="*/ 2748661 w 12192000"/>
              <a:gd name="connsiteY150" fmla="*/ 1986122 h 2237474"/>
              <a:gd name="connsiteX151" fmla="*/ 2740251 w 12192000"/>
              <a:gd name="connsiteY151" fmla="*/ 1986946 h 2237474"/>
              <a:gd name="connsiteX152" fmla="*/ 2718916 w 12192000"/>
              <a:gd name="connsiteY152" fmla="*/ 1990867 h 2237474"/>
              <a:gd name="connsiteX153" fmla="*/ 2713522 w 12192000"/>
              <a:gd name="connsiteY153" fmla="*/ 1990173 h 2237474"/>
              <a:gd name="connsiteX154" fmla="*/ 2680597 w 12192000"/>
              <a:gd name="connsiteY154" fmla="*/ 1984996 h 2237474"/>
              <a:gd name="connsiteX155" fmla="*/ 2578178 w 12192000"/>
              <a:gd name="connsiteY155" fmla="*/ 1990531 h 2237474"/>
              <a:gd name="connsiteX156" fmla="*/ 2476147 w 12192000"/>
              <a:gd name="connsiteY156" fmla="*/ 1998305 h 2237474"/>
              <a:gd name="connsiteX157" fmla="*/ 2373568 w 12192000"/>
              <a:gd name="connsiteY157" fmla="*/ 2003219 h 2237474"/>
              <a:gd name="connsiteX158" fmla="*/ 2321399 w 12192000"/>
              <a:gd name="connsiteY158" fmla="*/ 1989467 h 2237474"/>
              <a:gd name="connsiteX159" fmla="*/ 2315525 w 12192000"/>
              <a:gd name="connsiteY159" fmla="*/ 1989708 h 2237474"/>
              <a:gd name="connsiteX160" fmla="*/ 2300792 w 12192000"/>
              <a:gd name="connsiteY160" fmla="*/ 1994290 h 2237474"/>
              <a:gd name="connsiteX161" fmla="*/ 2295469 w 12192000"/>
              <a:gd name="connsiteY161" fmla="*/ 1996659 h 2237474"/>
              <a:gd name="connsiteX162" fmla="*/ 2287219 w 12192000"/>
              <a:gd name="connsiteY162" fmla="*/ 1998750 h 2237474"/>
              <a:gd name="connsiteX163" fmla="*/ 2286948 w 12192000"/>
              <a:gd name="connsiteY163" fmla="*/ 1998596 h 2237474"/>
              <a:gd name="connsiteX164" fmla="*/ 2243069 w 12192000"/>
              <a:gd name="connsiteY164" fmla="*/ 2015111 h 2237474"/>
              <a:gd name="connsiteX165" fmla="*/ 2186609 w 12192000"/>
              <a:gd name="connsiteY165" fmla="*/ 2008263 h 2237474"/>
              <a:gd name="connsiteX166" fmla="*/ 2164831 w 12192000"/>
              <a:gd name="connsiteY166" fmla="*/ 2010143 h 2237474"/>
              <a:gd name="connsiteX167" fmla="*/ 2152836 w 12192000"/>
              <a:gd name="connsiteY167" fmla="*/ 2010048 h 2237474"/>
              <a:gd name="connsiteX168" fmla="*/ 2117102 w 12192000"/>
              <a:gd name="connsiteY168" fmla="*/ 2023004 h 2237474"/>
              <a:gd name="connsiteX169" fmla="*/ 2111935 w 12192000"/>
              <a:gd name="connsiteY169" fmla="*/ 2023163 h 2237474"/>
              <a:gd name="connsiteX170" fmla="*/ 2089991 w 12192000"/>
              <a:gd name="connsiteY170" fmla="*/ 2034193 h 2237474"/>
              <a:gd name="connsiteX171" fmla="*/ 2058061 w 12192000"/>
              <a:gd name="connsiteY171" fmla="*/ 2047942 h 2237474"/>
              <a:gd name="connsiteX172" fmla="*/ 2055737 w 12192000"/>
              <a:gd name="connsiteY172" fmla="*/ 2047704 h 2237474"/>
              <a:gd name="connsiteX173" fmla="*/ 2042244 w 12192000"/>
              <a:gd name="connsiteY173" fmla="*/ 2055560 h 2237474"/>
              <a:gd name="connsiteX174" fmla="*/ 1976224 w 12192000"/>
              <a:gd name="connsiteY174" fmla="*/ 2074257 h 2237474"/>
              <a:gd name="connsiteX175" fmla="*/ 1877728 w 12192000"/>
              <a:gd name="connsiteY175" fmla="*/ 2101004 h 2237474"/>
              <a:gd name="connsiteX176" fmla="*/ 1759056 w 12192000"/>
              <a:gd name="connsiteY176" fmla="*/ 2125608 h 2237474"/>
              <a:gd name="connsiteX177" fmla="*/ 1637948 w 12192000"/>
              <a:gd name="connsiteY177" fmla="*/ 2172597 h 2237474"/>
              <a:gd name="connsiteX178" fmla="*/ 1434549 w 12192000"/>
              <a:gd name="connsiteY178" fmla="*/ 2234522 h 2237474"/>
              <a:gd name="connsiteX179" fmla="*/ 1398481 w 12192000"/>
              <a:gd name="connsiteY179" fmla="*/ 2237074 h 2237474"/>
              <a:gd name="connsiteX180" fmla="*/ 1398407 w 12192000"/>
              <a:gd name="connsiteY180" fmla="*/ 2237095 h 2237474"/>
              <a:gd name="connsiteX181" fmla="*/ 1370962 w 12192000"/>
              <a:gd name="connsiteY181" fmla="*/ 2237474 h 2237474"/>
              <a:gd name="connsiteX182" fmla="*/ 1356367 w 12192000"/>
              <a:gd name="connsiteY182" fmla="*/ 2235089 h 2237474"/>
              <a:gd name="connsiteX183" fmla="*/ 1324828 w 12192000"/>
              <a:gd name="connsiteY183" fmla="*/ 2231968 h 2237474"/>
              <a:gd name="connsiteX184" fmla="*/ 1297744 w 12192000"/>
              <a:gd name="connsiteY184" fmla="*/ 2235849 h 2237474"/>
              <a:gd name="connsiteX185" fmla="*/ 1286236 w 12192000"/>
              <a:gd name="connsiteY185" fmla="*/ 2233135 h 2237474"/>
              <a:gd name="connsiteX186" fmla="*/ 1283504 w 12192000"/>
              <a:gd name="connsiteY186" fmla="*/ 2233797 h 2237474"/>
              <a:gd name="connsiteX187" fmla="*/ 1279765 w 12192000"/>
              <a:gd name="connsiteY187" fmla="*/ 2229639 h 2237474"/>
              <a:gd name="connsiteX188" fmla="*/ 1195347 w 12192000"/>
              <a:gd name="connsiteY188" fmla="*/ 2212354 h 2237474"/>
              <a:gd name="connsiteX189" fmla="*/ 970251 w 12192000"/>
              <a:gd name="connsiteY189" fmla="*/ 2221029 h 2237474"/>
              <a:gd name="connsiteX190" fmla="*/ 812914 w 12192000"/>
              <a:gd name="connsiteY190" fmla="*/ 2202752 h 2237474"/>
              <a:gd name="connsiteX191" fmla="*/ 800195 w 12192000"/>
              <a:gd name="connsiteY191" fmla="*/ 2209407 h 2237474"/>
              <a:gd name="connsiteX192" fmla="*/ 784978 w 12192000"/>
              <a:gd name="connsiteY192" fmla="*/ 2212360 h 2237474"/>
              <a:gd name="connsiteX193" fmla="*/ 681987 w 12192000"/>
              <a:gd name="connsiteY193" fmla="*/ 2216757 h 2237474"/>
              <a:gd name="connsiteX194" fmla="*/ 669923 w 12192000"/>
              <a:gd name="connsiteY194" fmla="*/ 2211682 h 2237474"/>
              <a:gd name="connsiteX195" fmla="*/ 648680 w 12192000"/>
              <a:gd name="connsiteY195" fmla="*/ 2206229 h 2237474"/>
              <a:gd name="connsiteX196" fmla="*/ 597225 w 12192000"/>
              <a:gd name="connsiteY196" fmla="*/ 2180999 h 2237474"/>
              <a:gd name="connsiteX197" fmla="*/ 558449 w 12192000"/>
              <a:gd name="connsiteY197" fmla="*/ 2182346 h 2237474"/>
              <a:gd name="connsiteX198" fmla="*/ 550517 w 12192000"/>
              <a:gd name="connsiteY198" fmla="*/ 2182060 h 2237474"/>
              <a:gd name="connsiteX199" fmla="*/ 550309 w 12192000"/>
              <a:gd name="connsiteY199" fmla="*/ 2181825 h 2237474"/>
              <a:gd name="connsiteX200" fmla="*/ 541836 w 12192000"/>
              <a:gd name="connsiteY200" fmla="*/ 2181063 h 2237474"/>
              <a:gd name="connsiteX201" fmla="*/ 536057 w 12192000"/>
              <a:gd name="connsiteY201" fmla="*/ 2181537 h 2237474"/>
              <a:gd name="connsiteX202" fmla="*/ 520671 w 12192000"/>
              <a:gd name="connsiteY202" fmla="*/ 2180980 h 2237474"/>
              <a:gd name="connsiteX203" fmla="*/ 515024 w 12192000"/>
              <a:gd name="connsiteY203" fmla="*/ 2179258 h 2237474"/>
              <a:gd name="connsiteX204" fmla="*/ 512278 w 12192000"/>
              <a:gd name="connsiteY204" fmla="*/ 2176369 h 2237474"/>
              <a:gd name="connsiteX205" fmla="*/ 480419 w 12192000"/>
              <a:gd name="connsiteY205" fmla="*/ 2167807 h 2237474"/>
              <a:gd name="connsiteX206" fmla="*/ 413835 w 12192000"/>
              <a:gd name="connsiteY206" fmla="*/ 2156783 h 2237474"/>
              <a:gd name="connsiteX207" fmla="*/ 376513 w 12192000"/>
              <a:gd name="connsiteY207" fmla="*/ 2154014 h 2237474"/>
              <a:gd name="connsiteX208" fmla="*/ 273386 w 12192000"/>
              <a:gd name="connsiteY208" fmla="*/ 2142551 h 2237474"/>
              <a:gd name="connsiteX209" fmla="*/ 169207 w 12192000"/>
              <a:gd name="connsiteY209" fmla="*/ 2128100 h 2237474"/>
              <a:gd name="connsiteX210" fmla="*/ 93149 w 12192000"/>
              <a:gd name="connsiteY210" fmla="*/ 2105324 h 2237474"/>
              <a:gd name="connsiteX211" fmla="*/ 88109 w 12192000"/>
              <a:gd name="connsiteY211" fmla="*/ 2106704 h 2237474"/>
              <a:gd name="connsiteX212" fmla="*/ 80022 w 12192000"/>
              <a:gd name="connsiteY212" fmla="*/ 2107254 h 2237474"/>
              <a:gd name="connsiteX213" fmla="*/ 79717 w 12192000"/>
              <a:gd name="connsiteY213" fmla="*/ 2107046 h 2237474"/>
              <a:gd name="connsiteX214" fmla="*/ 72352 w 12192000"/>
              <a:gd name="connsiteY214" fmla="*/ 2107991 h 2237474"/>
              <a:gd name="connsiteX215" fmla="*/ 37645 w 12192000"/>
              <a:gd name="connsiteY215" fmla="*/ 2115401 h 2237474"/>
              <a:gd name="connsiteX216" fmla="*/ 4572 w 12192000"/>
              <a:gd name="connsiteY216" fmla="*/ 2111091 h 2237474"/>
              <a:gd name="connsiteX217" fmla="*/ 0 w 12192000"/>
              <a:gd name="connsiteY217" fmla="*/ 2110468 h 2237474"/>
              <a:gd name="connsiteX218" fmla="*/ 0 w 12192000"/>
              <a:gd name="connsiteY21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78288 w 12192000"/>
              <a:gd name="connsiteY25" fmla="*/ 854362 h 2237474"/>
              <a:gd name="connsiteX26" fmla="*/ 9761459 w 12192000"/>
              <a:gd name="connsiteY26" fmla="*/ 862394 h 2237474"/>
              <a:gd name="connsiteX27" fmla="*/ 9705768 w 12192000"/>
              <a:gd name="connsiteY27" fmla="*/ 894610 h 2237474"/>
              <a:gd name="connsiteX28" fmla="*/ 9683005 w 12192000"/>
              <a:gd name="connsiteY28" fmla="*/ 894128 h 2237474"/>
              <a:gd name="connsiteX29" fmla="*/ 9594438 w 12192000"/>
              <a:gd name="connsiteY29" fmla="*/ 919051 h 2237474"/>
              <a:gd name="connsiteX30" fmla="*/ 9577033 w 12192000"/>
              <a:gd name="connsiteY30" fmla="*/ 922857 h 2237474"/>
              <a:gd name="connsiteX31" fmla="*/ 9544189 w 12192000"/>
              <a:gd name="connsiteY31" fmla="*/ 938966 h 2237474"/>
              <a:gd name="connsiteX32" fmla="*/ 9500499 w 12192000"/>
              <a:gd name="connsiteY32" fmla="*/ 954680 h 2237474"/>
              <a:gd name="connsiteX33" fmla="*/ 9428195 w 12192000"/>
              <a:gd name="connsiteY33" fmla="*/ 986225 h 2237474"/>
              <a:gd name="connsiteX34" fmla="*/ 9410017 w 12192000"/>
              <a:gd name="connsiteY34" fmla="*/ 993931 h 2237474"/>
              <a:gd name="connsiteX35" fmla="*/ 9392919 w 12192000"/>
              <a:gd name="connsiteY35" fmla="*/ 994656 h 2237474"/>
              <a:gd name="connsiteX36" fmla="*/ 9278619 w 12192000"/>
              <a:gd name="connsiteY36" fmla="*/ 1011878 h 2237474"/>
              <a:gd name="connsiteX37" fmla="*/ 9268019 w 12192000"/>
              <a:gd name="connsiteY37" fmla="*/ 1007442 h 2237474"/>
              <a:gd name="connsiteX38" fmla="*/ 9234662 w 12192000"/>
              <a:gd name="connsiteY38" fmla="*/ 1023056 h 2237474"/>
              <a:gd name="connsiteX39" fmla="*/ 9181033 w 12192000"/>
              <a:gd name="connsiteY39" fmla="*/ 1037921 h 2237474"/>
              <a:gd name="connsiteX40" fmla="*/ 9155969 w 12192000"/>
              <a:gd name="connsiteY40" fmla="*/ 1046804 h 2237474"/>
              <a:gd name="connsiteX41" fmla="*/ 9133985 w 12192000"/>
              <a:gd name="connsiteY41" fmla="*/ 1046450 h 2237474"/>
              <a:gd name="connsiteX42" fmla="*/ 9012987 w 12192000"/>
              <a:gd name="connsiteY42" fmla="*/ 1061986 h 2237474"/>
              <a:gd name="connsiteX43" fmla="*/ 8968445 w 12192000"/>
              <a:gd name="connsiteY43" fmla="*/ 1052169 h 2237474"/>
              <a:gd name="connsiteX44" fmla="*/ 8958984 w 12192000"/>
              <a:gd name="connsiteY44" fmla="*/ 1057212 h 2237474"/>
              <a:gd name="connsiteX45" fmla="*/ 8886001 w 12192000"/>
              <a:gd name="connsiteY45" fmla="*/ 1067468 h 2237474"/>
              <a:gd name="connsiteX46" fmla="*/ 8838610 w 12192000"/>
              <a:gd name="connsiteY46" fmla="*/ 1075091 h 2237474"/>
              <a:gd name="connsiteX47" fmla="*/ 8750383 w 12192000"/>
              <a:gd name="connsiteY47" fmla="*/ 1097387 h 2237474"/>
              <a:gd name="connsiteX48" fmla="*/ 8697365 w 12192000"/>
              <a:gd name="connsiteY48" fmla="*/ 1105869 h 2237474"/>
              <a:gd name="connsiteX49" fmla="*/ 8665605 w 12192000"/>
              <a:gd name="connsiteY49" fmla="*/ 1110791 h 2237474"/>
              <a:gd name="connsiteX50" fmla="*/ 8584946 w 12192000"/>
              <a:gd name="connsiteY50" fmla="*/ 1135226 h 2237474"/>
              <a:gd name="connsiteX51" fmla="*/ 8460755 w 12192000"/>
              <a:gd name="connsiteY51" fmla="*/ 1203427 h 2237474"/>
              <a:gd name="connsiteX52" fmla="*/ 8419755 w 12192000"/>
              <a:gd name="connsiteY52" fmla="*/ 1216260 h 2237474"/>
              <a:gd name="connsiteX53" fmla="*/ 8411626 w 12192000"/>
              <a:gd name="connsiteY53" fmla="*/ 1214397 h 2237474"/>
              <a:gd name="connsiteX54" fmla="*/ 8363469 w 12192000"/>
              <a:gd name="connsiteY54" fmla="*/ 1246658 h 2237474"/>
              <a:gd name="connsiteX55" fmla="*/ 8275497 w 12192000"/>
              <a:gd name="connsiteY55" fmla="*/ 1264396 h 2237474"/>
              <a:gd name="connsiteX56" fmla="*/ 8206287 w 12192000"/>
              <a:gd name="connsiteY56" fmla="*/ 1273060 h 2237474"/>
              <a:gd name="connsiteX57" fmla="*/ 8168705 w 12192000"/>
              <a:gd name="connsiteY57" fmla="*/ 1279956 h 2237474"/>
              <a:gd name="connsiteX58" fmla="*/ 8139997 w 12192000"/>
              <a:gd name="connsiteY58" fmla="*/ 1282713 h 2237474"/>
              <a:gd name="connsiteX59" fmla="*/ 8074238 w 12192000"/>
              <a:gd name="connsiteY59" fmla="*/ 1301895 h 2237474"/>
              <a:gd name="connsiteX60" fmla="*/ 7968292 w 12192000"/>
              <a:gd name="connsiteY60" fmla="*/ 1338779 h 2237474"/>
              <a:gd name="connsiteX61" fmla="*/ 7945122 w 12192000"/>
              <a:gd name="connsiteY61" fmla="*/ 1345477 h 2237474"/>
              <a:gd name="connsiteX62" fmla="*/ 7902328 w 12192000"/>
              <a:gd name="connsiteY62" fmla="*/ 1345865 h 2237474"/>
              <a:gd name="connsiteX63" fmla="*/ 7875879 w 12192000"/>
              <a:gd name="connsiteY63" fmla="*/ 1345646 h 2237474"/>
              <a:gd name="connsiteX64" fmla="*/ 7840612 w 12192000"/>
              <a:gd name="connsiteY64" fmla="*/ 1369373 h 2237474"/>
              <a:gd name="connsiteX65" fmla="*/ 7786819 w 12192000"/>
              <a:gd name="connsiteY65" fmla="*/ 1378970 h 2237474"/>
              <a:gd name="connsiteX66" fmla="*/ 7548172 w 12192000"/>
              <a:gd name="connsiteY66" fmla="*/ 1417460 h 2237474"/>
              <a:gd name="connsiteX67" fmla="*/ 7483437 w 12192000"/>
              <a:gd name="connsiteY67" fmla="*/ 1478152 h 2237474"/>
              <a:gd name="connsiteX68" fmla="*/ 7377870 w 12192000"/>
              <a:gd name="connsiteY68" fmla="*/ 1523319 h 2237474"/>
              <a:gd name="connsiteX69" fmla="*/ 7230737 w 12192000"/>
              <a:gd name="connsiteY69" fmla="*/ 1562633 h 2237474"/>
              <a:gd name="connsiteX70" fmla="*/ 7224458 w 12192000"/>
              <a:gd name="connsiteY70" fmla="*/ 1573008 h 2237474"/>
              <a:gd name="connsiteX71" fmla="*/ 7213486 w 12192000"/>
              <a:gd name="connsiteY71" fmla="*/ 1580987 h 2237474"/>
              <a:gd name="connsiteX72" fmla="*/ 7183121 w 12192000"/>
              <a:gd name="connsiteY72" fmla="*/ 1595162 h 2237474"/>
              <a:gd name="connsiteX73" fmla="*/ 7164601 w 12192000"/>
              <a:gd name="connsiteY73" fmla="*/ 1606490 h 2237474"/>
              <a:gd name="connsiteX74" fmla="*/ 7114651 w 12192000"/>
              <a:gd name="connsiteY74" fmla="*/ 1620959 h 2237474"/>
              <a:gd name="connsiteX75" fmla="*/ 7092727 w 12192000"/>
              <a:gd name="connsiteY75" fmla="*/ 1623628 h 2237474"/>
              <a:gd name="connsiteX76" fmla="*/ 7031309 w 12192000"/>
              <a:gd name="connsiteY76" fmla="*/ 1619451 h 2237474"/>
              <a:gd name="connsiteX77" fmla="*/ 6999084 w 12192000"/>
              <a:gd name="connsiteY77" fmla="*/ 1634317 h 2237474"/>
              <a:gd name="connsiteX78" fmla="*/ 6992107 w 12192000"/>
              <a:gd name="connsiteY78" fmla="*/ 1636860 h 2237474"/>
              <a:gd name="connsiteX79" fmla="*/ 6991765 w 12192000"/>
              <a:gd name="connsiteY79" fmla="*/ 1636725 h 2237474"/>
              <a:gd name="connsiteX80" fmla="*/ 6900177 w 12192000"/>
              <a:gd name="connsiteY80" fmla="*/ 1636016 h 2237474"/>
              <a:gd name="connsiteX81" fmla="*/ 6795372 w 12192000"/>
              <a:gd name="connsiteY81" fmla="*/ 1644845 h 2237474"/>
              <a:gd name="connsiteX82" fmla="*/ 6692251 w 12192000"/>
              <a:gd name="connsiteY82" fmla="*/ 1656357 h 2237474"/>
              <a:gd name="connsiteX83" fmla="*/ 6655235 w 12192000"/>
              <a:gd name="connsiteY83" fmla="*/ 1661869 h 2237474"/>
              <a:gd name="connsiteX84" fmla="*/ 6587857 w 12192000"/>
              <a:gd name="connsiteY84" fmla="*/ 1665769 h 2237474"/>
              <a:gd name="connsiteX85" fmla="*/ 6554894 w 12192000"/>
              <a:gd name="connsiteY85" fmla="*/ 1664428 h 2237474"/>
              <a:gd name="connsiteX86" fmla="*/ 6516595 w 12192000"/>
              <a:gd name="connsiteY86" fmla="*/ 1667475 h 2237474"/>
              <a:gd name="connsiteX87" fmla="*/ 6508541 w 12192000"/>
              <a:gd name="connsiteY87" fmla="*/ 1668757 h 2237474"/>
              <a:gd name="connsiteX88" fmla="*/ 6471012 w 12192000"/>
              <a:gd name="connsiteY88" fmla="*/ 1678604 h 2237474"/>
              <a:gd name="connsiteX89" fmla="*/ 6415265 w 12192000"/>
              <a:gd name="connsiteY89" fmla="*/ 1665317 h 2237474"/>
              <a:gd name="connsiteX90" fmla="*/ 6364035 w 12192000"/>
              <a:gd name="connsiteY90" fmla="*/ 1667683 h 2237474"/>
              <a:gd name="connsiteX91" fmla="*/ 6280959 w 12192000"/>
              <a:gd name="connsiteY91" fmla="*/ 1689329 h 2237474"/>
              <a:gd name="connsiteX92" fmla="*/ 6243319 w 12192000"/>
              <a:gd name="connsiteY92" fmla="*/ 1695560 h 2237474"/>
              <a:gd name="connsiteX93" fmla="*/ 6098321 w 12192000"/>
              <a:gd name="connsiteY93" fmla="*/ 1721646 h 2237474"/>
              <a:gd name="connsiteX94" fmla="*/ 5880652 w 12192000"/>
              <a:gd name="connsiteY94" fmla="*/ 1779643 h 2237474"/>
              <a:gd name="connsiteX95" fmla="*/ 5785959 w 12192000"/>
              <a:gd name="connsiteY95" fmla="*/ 1775307 h 2237474"/>
              <a:gd name="connsiteX96" fmla="*/ 5643534 w 12192000"/>
              <a:gd name="connsiteY96" fmla="*/ 1802919 h 2237474"/>
              <a:gd name="connsiteX97" fmla="*/ 5518799 w 12192000"/>
              <a:gd name="connsiteY97" fmla="*/ 1818312 h 2237474"/>
              <a:gd name="connsiteX98" fmla="*/ 5505014 w 12192000"/>
              <a:gd name="connsiteY98" fmla="*/ 1819259 h 2237474"/>
              <a:gd name="connsiteX99" fmla="*/ 5453307 w 12192000"/>
              <a:gd name="connsiteY99" fmla="*/ 1815450 h 2237474"/>
              <a:gd name="connsiteX100" fmla="*/ 5364192 w 12192000"/>
              <a:gd name="connsiteY100" fmla="*/ 1826074 h 2237474"/>
              <a:gd name="connsiteX101" fmla="*/ 5350380 w 12192000"/>
              <a:gd name="connsiteY101" fmla="*/ 1830891 h 2237474"/>
              <a:gd name="connsiteX102" fmla="*/ 5259633 w 12192000"/>
              <a:gd name="connsiteY102" fmla="*/ 1837160 h 2237474"/>
              <a:gd name="connsiteX103" fmla="*/ 5197513 w 12192000"/>
              <a:gd name="connsiteY103" fmla="*/ 1844718 h 2237474"/>
              <a:gd name="connsiteX104" fmla="*/ 5168852 w 12192000"/>
              <a:gd name="connsiteY104" fmla="*/ 1844846 h 2237474"/>
              <a:gd name="connsiteX105" fmla="*/ 5114927 w 12192000"/>
              <a:gd name="connsiteY105" fmla="*/ 1847827 h 2237474"/>
              <a:gd name="connsiteX106" fmla="*/ 5108970 w 12192000"/>
              <a:gd name="connsiteY106" fmla="*/ 1847935 h 2237474"/>
              <a:gd name="connsiteX107" fmla="*/ 5067961 w 12192000"/>
              <a:gd name="connsiteY107" fmla="*/ 1845917 h 2237474"/>
              <a:gd name="connsiteX108" fmla="*/ 5007075 w 12192000"/>
              <a:gd name="connsiteY108" fmla="*/ 1838626 h 2237474"/>
              <a:gd name="connsiteX109" fmla="*/ 4944087 w 12192000"/>
              <a:gd name="connsiteY109" fmla="*/ 1823332 h 2237474"/>
              <a:gd name="connsiteX110" fmla="*/ 4907662 w 12192000"/>
              <a:gd name="connsiteY110" fmla="*/ 1816900 h 2237474"/>
              <a:gd name="connsiteX111" fmla="*/ 4882386 w 12192000"/>
              <a:gd name="connsiteY111" fmla="*/ 1809844 h 2237474"/>
              <a:gd name="connsiteX112" fmla="*/ 4811440 w 12192000"/>
              <a:gd name="connsiteY112" fmla="*/ 1804655 h 2237474"/>
              <a:gd name="connsiteX113" fmla="*/ 4691075 w 12192000"/>
              <a:gd name="connsiteY113" fmla="*/ 1801389 h 2237474"/>
              <a:gd name="connsiteX114" fmla="*/ 4611738 w 12192000"/>
              <a:gd name="connsiteY114" fmla="*/ 1776964 h 2237474"/>
              <a:gd name="connsiteX115" fmla="*/ 4560070 w 12192000"/>
              <a:gd name="connsiteY115" fmla="*/ 1785640 h 2237474"/>
              <a:gd name="connsiteX116" fmla="*/ 4536503 w 12192000"/>
              <a:gd name="connsiteY116" fmla="*/ 1785334 h 2237474"/>
              <a:gd name="connsiteX117" fmla="*/ 4513724 w 12192000"/>
              <a:gd name="connsiteY117" fmla="*/ 1791996 h 2237474"/>
              <a:gd name="connsiteX118" fmla="*/ 4459810 w 12192000"/>
              <a:gd name="connsiteY118" fmla="*/ 1797886 h 2237474"/>
              <a:gd name="connsiteX119" fmla="*/ 4379064 w 12192000"/>
              <a:gd name="connsiteY119" fmla="*/ 1817177 h 2237474"/>
              <a:gd name="connsiteX120" fmla="*/ 4319209 w 12192000"/>
              <a:gd name="connsiteY120" fmla="*/ 1834833 h 2237474"/>
              <a:gd name="connsiteX121" fmla="*/ 4290981 w 12192000"/>
              <a:gd name="connsiteY121" fmla="*/ 1839677 h 2237474"/>
              <a:gd name="connsiteX122" fmla="*/ 4285792 w 12192000"/>
              <a:gd name="connsiteY122" fmla="*/ 1836231 h 2237474"/>
              <a:gd name="connsiteX123" fmla="*/ 4238372 w 12192000"/>
              <a:gd name="connsiteY123" fmla="*/ 1851480 h 2237474"/>
              <a:gd name="connsiteX124" fmla="*/ 4232517 w 12192000"/>
              <a:gd name="connsiteY124" fmla="*/ 1852567 h 2237474"/>
              <a:gd name="connsiteX125" fmla="*/ 4191732 w 12192000"/>
              <a:gd name="connsiteY125" fmla="*/ 1857328 h 2237474"/>
              <a:gd name="connsiteX126" fmla="*/ 4065532 w 12192000"/>
              <a:gd name="connsiteY126" fmla="*/ 1855477 h 2237474"/>
              <a:gd name="connsiteX127" fmla="*/ 4028460 w 12192000"/>
              <a:gd name="connsiteY127" fmla="*/ 1855137 h 2237474"/>
              <a:gd name="connsiteX128" fmla="*/ 4002267 w 12192000"/>
              <a:gd name="connsiteY128" fmla="*/ 1852352 h 2237474"/>
              <a:gd name="connsiteX129" fmla="*/ 3931396 w 12192000"/>
              <a:gd name="connsiteY129" fmla="*/ 1858915 h 2237474"/>
              <a:gd name="connsiteX130" fmla="*/ 3812162 w 12192000"/>
              <a:gd name="connsiteY130" fmla="*/ 1875501 h 2237474"/>
              <a:gd name="connsiteX131" fmla="*/ 3729530 w 12192000"/>
              <a:gd name="connsiteY131" fmla="*/ 1864513 h 2237474"/>
              <a:gd name="connsiteX132" fmla="*/ 3680177 w 12192000"/>
              <a:gd name="connsiteY132" fmla="*/ 1881552 h 2237474"/>
              <a:gd name="connsiteX133" fmla="*/ 3567259 w 12192000"/>
              <a:gd name="connsiteY133" fmla="*/ 1893482 h 2237474"/>
              <a:gd name="connsiteX134" fmla="*/ 3405770 w 12192000"/>
              <a:gd name="connsiteY134" fmla="*/ 1904591 h 2237474"/>
              <a:gd name="connsiteX135" fmla="*/ 3280097 w 12192000"/>
              <a:gd name="connsiteY135" fmla="*/ 1919610 h 2237474"/>
              <a:gd name="connsiteX136" fmla="*/ 3123424 w 12192000"/>
              <a:gd name="connsiteY136" fmla="*/ 1952930 h 2237474"/>
              <a:gd name="connsiteX137" fmla="*/ 3009910 w 12192000"/>
              <a:gd name="connsiteY137" fmla="*/ 1957866 h 2237474"/>
              <a:gd name="connsiteX138" fmla="*/ 2995934 w 12192000"/>
              <a:gd name="connsiteY138" fmla="*/ 1967085 h 2237474"/>
              <a:gd name="connsiteX139" fmla="*/ 2980071 w 12192000"/>
              <a:gd name="connsiteY139" fmla="*/ 1972988 h 2237474"/>
              <a:gd name="connsiteX140" fmla="*/ 2978094 w 12192000"/>
              <a:gd name="connsiteY140" fmla="*/ 1972369 h 2237474"/>
              <a:gd name="connsiteX141" fmla="*/ 2942858 w 12192000"/>
              <a:gd name="connsiteY141" fmla="*/ 1981367 h 2237474"/>
              <a:gd name="connsiteX142" fmla="*/ 2875436 w 12192000"/>
              <a:gd name="connsiteY142" fmla="*/ 1996977 h 2237474"/>
              <a:gd name="connsiteX143" fmla="*/ 2874892 w 12192000"/>
              <a:gd name="connsiteY143" fmla="*/ 1996085 h 2237474"/>
              <a:gd name="connsiteX144" fmla="*/ 2864145 w 12192000"/>
              <a:gd name="connsiteY144" fmla="*/ 1994061 h 2237474"/>
              <a:gd name="connsiteX145" fmla="*/ 2843662 w 12192000"/>
              <a:gd name="connsiteY145" fmla="*/ 1992498 h 2237474"/>
              <a:gd name="connsiteX146" fmla="*/ 2796128 w 12192000"/>
              <a:gd name="connsiteY146" fmla="*/ 1976403 h 2237474"/>
              <a:gd name="connsiteX147" fmla="*/ 2756784 w 12192000"/>
              <a:gd name="connsiteY147" fmla="*/ 1985116 h 2237474"/>
              <a:gd name="connsiteX148" fmla="*/ 2748833 w 12192000"/>
              <a:gd name="connsiteY148" fmla="*/ 1986323 h 2237474"/>
              <a:gd name="connsiteX149" fmla="*/ 2748661 w 12192000"/>
              <a:gd name="connsiteY149" fmla="*/ 1986122 h 2237474"/>
              <a:gd name="connsiteX150" fmla="*/ 2740251 w 12192000"/>
              <a:gd name="connsiteY150" fmla="*/ 1986946 h 2237474"/>
              <a:gd name="connsiteX151" fmla="*/ 2718916 w 12192000"/>
              <a:gd name="connsiteY151" fmla="*/ 1990867 h 2237474"/>
              <a:gd name="connsiteX152" fmla="*/ 2713522 w 12192000"/>
              <a:gd name="connsiteY152" fmla="*/ 1990173 h 2237474"/>
              <a:gd name="connsiteX153" fmla="*/ 2680597 w 12192000"/>
              <a:gd name="connsiteY153" fmla="*/ 1984996 h 2237474"/>
              <a:gd name="connsiteX154" fmla="*/ 2578178 w 12192000"/>
              <a:gd name="connsiteY154" fmla="*/ 1990531 h 2237474"/>
              <a:gd name="connsiteX155" fmla="*/ 2476147 w 12192000"/>
              <a:gd name="connsiteY155" fmla="*/ 1998305 h 2237474"/>
              <a:gd name="connsiteX156" fmla="*/ 2373568 w 12192000"/>
              <a:gd name="connsiteY156" fmla="*/ 2003219 h 2237474"/>
              <a:gd name="connsiteX157" fmla="*/ 2321399 w 12192000"/>
              <a:gd name="connsiteY157" fmla="*/ 1989467 h 2237474"/>
              <a:gd name="connsiteX158" fmla="*/ 2315525 w 12192000"/>
              <a:gd name="connsiteY158" fmla="*/ 1989708 h 2237474"/>
              <a:gd name="connsiteX159" fmla="*/ 2300792 w 12192000"/>
              <a:gd name="connsiteY159" fmla="*/ 1994290 h 2237474"/>
              <a:gd name="connsiteX160" fmla="*/ 2295469 w 12192000"/>
              <a:gd name="connsiteY160" fmla="*/ 1996659 h 2237474"/>
              <a:gd name="connsiteX161" fmla="*/ 2287219 w 12192000"/>
              <a:gd name="connsiteY161" fmla="*/ 1998750 h 2237474"/>
              <a:gd name="connsiteX162" fmla="*/ 2286948 w 12192000"/>
              <a:gd name="connsiteY162" fmla="*/ 1998596 h 2237474"/>
              <a:gd name="connsiteX163" fmla="*/ 2243069 w 12192000"/>
              <a:gd name="connsiteY163" fmla="*/ 2015111 h 2237474"/>
              <a:gd name="connsiteX164" fmla="*/ 2186609 w 12192000"/>
              <a:gd name="connsiteY164" fmla="*/ 2008263 h 2237474"/>
              <a:gd name="connsiteX165" fmla="*/ 2164831 w 12192000"/>
              <a:gd name="connsiteY165" fmla="*/ 2010143 h 2237474"/>
              <a:gd name="connsiteX166" fmla="*/ 2152836 w 12192000"/>
              <a:gd name="connsiteY166" fmla="*/ 2010048 h 2237474"/>
              <a:gd name="connsiteX167" fmla="*/ 2117102 w 12192000"/>
              <a:gd name="connsiteY167" fmla="*/ 2023004 h 2237474"/>
              <a:gd name="connsiteX168" fmla="*/ 2111935 w 12192000"/>
              <a:gd name="connsiteY168" fmla="*/ 2023163 h 2237474"/>
              <a:gd name="connsiteX169" fmla="*/ 2089991 w 12192000"/>
              <a:gd name="connsiteY169" fmla="*/ 2034193 h 2237474"/>
              <a:gd name="connsiteX170" fmla="*/ 2058061 w 12192000"/>
              <a:gd name="connsiteY170" fmla="*/ 2047942 h 2237474"/>
              <a:gd name="connsiteX171" fmla="*/ 2055737 w 12192000"/>
              <a:gd name="connsiteY171" fmla="*/ 2047704 h 2237474"/>
              <a:gd name="connsiteX172" fmla="*/ 2042244 w 12192000"/>
              <a:gd name="connsiteY172" fmla="*/ 2055560 h 2237474"/>
              <a:gd name="connsiteX173" fmla="*/ 1976224 w 12192000"/>
              <a:gd name="connsiteY173" fmla="*/ 2074257 h 2237474"/>
              <a:gd name="connsiteX174" fmla="*/ 1877728 w 12192000"/>
              <a:gd name="connsiteY174" fmla="*/ 2101004 h 2237474"/>
              <a:gd name="connsiteX175" fmla="*/ 1759056 w 12192000"/>
              <a:gd name="connsiteY175" fmla="*/ 2125608 h 2237474"/>
              <a:gd name="connsiteX176" fmla="*/ 1637948 w 12192000"/>
              <a:gd name="connsiteY176" fmla="*/ 2172597 h 2237474"/>
              <a:gd name="connsiteX177" fmla="*/ 1434549 w 12192000"/>
              <a:gd name="connsiteY177" fmla="*/ 2234522 h 2237474"/>
              <a:gd name="connsiteX178" fmla="*/ 1398481 w 12192000"/>
              <a:gd name="connsiteY178" fmla="*/ 2237074 h 2237474"/>
              <a:gd name="connsiteX179" fmla="*/ 1398407 w 12192000"/>
              <a:gd name="connsiteY179" fmla="*/ 2237095 h 2237474"/>
              <a:gd name="connsiteX180" fmla="*/ 1370962 w 12192000"/>
              <a:gd name="connsiteY180" fmla="*/ 2237474 h 2237474"/>
              <a:gd name="connsiteX181" fmla="*/ 1356367 w 12192000"/>
              <a:gd name="connsiteY181" fmla="*/ 2235089 h 2237474"/>
              <a:gd name="connsiteX182" fmla="*/ 1324828 w 12192000"/>
              <a:gd name="connsiteY182" fmla="*/ 2231968 h 2237474"/>
              <a:gd name="connsiteX183" fmla="*/ 1297744 w 12192000"/>
              <a:gd name="connsiteY183" fmla="*/ 2235849 h 2237474"/>
              <a:gd name="connsiteX184" fmla="*/ 1286236 w 12192000"/>
              <a:gd name="connsiteY184" fmla="*/ 2233135 h 2237474"/>
              <a:gd name="connsiteX185" fmla="*/ 1283504 w 12192000"/>
              <a:gd name="connsiteY185" fmla="*/ 2233797 h 2237474"/>
              <a:gd name="connsiteX186" fmla="*/ 1279765 w 12192000"/>
              <a:gd name="connsiteY186" fmla="*/ 2229639 h 2237474"/>
              <a:gd name="connsiteX187" fmla="*/ 1195347 w 12192000"/>
              <a:gd name="connsiteY187" fmla="*/ 2212354 h 2237474"/>
              <a:gd name="connsiteX188" fmla="*/ 970251 w 12192000"/>
              <a:gd name="connsiteY188" fmla="*/ 2221029 h 2237474"/>
              <a:gd name="connsiteX189" fmla="*/ 812914 w 12192000"/>
              <a:gd name="connsiteY189" fmla="*/ 2202752 h 2237474"/>
              <a:gd name="connsiteX190" fmla="*/ 800195 w 12192000"/>
              <a:gd name="connsiteY190" fmla="*/ 2209407 h 2237474"/>
              <a:gd name="connsiteX191" fmla="*/ 784978 w 12192000"/>
              <a:gd name="connsiteY191" fmla="*/ 2212360 h 2237474"/>
              <a:gd name="connsiteX192" fmla="*/ 681987 w 12192000"/>
              <a:gd name="connsiteY192" fmla="*/ 2216757 h 2237474"/>
              <a:gd name="connsiteX193" fmla="*/ 669923 w 12192000"/>
              <a:gd name="connsiteY193" fmla="*/ 2211682 h 2237474"/>
              <a:gd name="connsiteX194" fmla="*/ 648680 w 12192000"/>
              <a:gd name="connsiteY194" fmla="*/ 2206229 h 2237474"/>
              <a:gd name="connsiteX195" fmla="*/ 597225 w 12192000"/>
              <a:gd name="connsiteY195" fmla="*/ 2180999 h 2237474"/>
              <a:gd name="connsiteX196" fmla="*/ 558449 w 12192000"/>
              <a:gd name="connsiteY196" fmla="*/ 2182346 h 2237474"/>
              <a:gd name="connsiteX197" fmla="*/ 550517 w 12192000"/>
              <a:gd name="connsiteY197" fmla="*/ 2182060 h 2237474"/>
              <a:gd name="connsiteX198" fmla="*/ 550309 w 12192000"/>
              <a:gd name="connsiteY198" fmla="*/ 2181825 h 2237474"/>
              <a:gd name="connsiteX199" fmla="*/ 541836 w 12192000"/>
              <a:gd name="connsiteY199" fmla="*/ 2181063 h 2237474"/>
              <a:gd name="connsiteX200" fmla="*/ 536057 w 12192000"/>
              <a:gd name="connsiteY200" fmla="*/ 2181537 h 2237474"/>
              <a:gd name="connsiteX201" fmla="*/ 520671 w 12192000"/>
              <a:gd name="connsiteY201" fmla="*/ 2180980 h 2237474"/>
              <a:gd name="connsiteX202" fmla="*/ 515024 w 12192000"/>
              <a:gd name="connsiteY202" fmla="*/ 2179258 h 2237474"/>
              <a:gd name="connsiteX203" fmla="*/ 512278 w 12192000"/>
              <a:gd name="connsiteY203" fmla="*/ 2176369 h 2237474"/>
              <a:gd name="connsiteX204" fmla="*/ 480419 w 12192000"/>
              <a:gd name="connsiteY204" fmla="*/ 2167807 h 2237474"/>
              <a:gd name="connsiteX205" fmla="*/ 413835 w 12192000"/>
              <a:gd name="connsiteY205" fmla="*/ 2156783 h 2237474"/>
              <a:gd name="connsiteX206" fmla="*/ 376513 w 12192000"/>
              <a:gd name="connsiteY206" fmla="*/ 2154014 h 2237474"/>
              <a:gd name="connsiteX207" fmla="*/ 273386 w 12192000"/>
              <a:gd name="connsiteY207" fmla="*/ 2142551 h 2237474"/>
              <a:gd name="connsiteX208" fmla="*/ 169207 w 12192000"/>
              <a:gd name="connsiteY208" fmla="*/ 2128100 h 2237474"/>
              <a:gd name="connsiteX209" fmla="*/ 93149 w 12192000"/>
              <a:gd name="connsiteY209" fmla="*/ 2105324 h 2237474"/>
              <a:gd name="connsiteX210" fmla="*/ 88109 w 12192000"/>
              <a:gd name="connsiteY210" fmla="*/ 2106704 h 2237474"/>
              <a:gd name="connsiteX211" fmla="*/ 80022 w 12192000"/>
              <a:gd name="connsiteY211" fmla="*/ 2107254 h 2237474"/>
              <a:gd name="connsiteX212" fmla="*/ 79717 w 12192000"/>
              <a:gd name="connsiteY212" fmla="*/ 2107046 h 2237474"/>
              <a:gd name="connsiteX213" fmla="*/ 72352 w 12192000"/>
              <a:gd name="connsiteY213" fmla="*/ 2107991 h 2237474"/>
              <a:gd name="connsiteX214" fmla="*/ 37645 w 12192000"/>
              <a:gd name="connsiteY214" fmla="*/ 2115401 h 2237474"/>
              <a:gd name="connsiteX215" fmla="*/ 4572 w 12192000"/>
              <a:gd name="connsiteY215" fmla="*/ 2111091 h 2237474"/>
              <a:gd name="connsiteX216" fmla="*/ 0 w 12192000"/>
              <a:gd name="connsiteY216" fmla="*/ 2110468 h 2237474"/>
              <a:gd name="connsiteX217" fmla="*/ 0 w 12192000"/>
              <a:gd name="connsiteY21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823800 w 12192000"/>
              <a:gd name="connsiteY24" fmla="*/ 866604 h 2237474"/>
              <a:gd name="connsiteX25" fmla="*/ 9761459 w 12192000"/>
              <a:gd name="connsiteY25" fmla="*/ 862394 h 2237474"/>
              <a:gd name="connsiteX26" fmla="*/ 9705768 w 12192000"/>
              <a:gd name="connsiteY26" fmla="*/ 894610 h 2237474"/>
              <a:gd name="connsiteX27" fmla="*/ 9683005 w 12192000"/>
              <a:gd name="connsiteY27" fmla="*/ 894128 h 2237474"/>
              <a:gd name="connsiteX28" fmla="*/ 9594438 w 12192000"/>
              <a:gd name="connsiteY28" fmla="*/ 919051 h 2237474"/>
              <a:gd name="connsiteX29" fmla="*/ 9577033 w 12192000"/>
              <a:gd name="connsiteY29" fmla="*/ 922857 h 2237474"/>
              <a:gd name="connsiteX30" fmla="*/ 9544189 w 12192000"/>
              <a:gd name="connsiteY30" fmla="*/ 938966 h 2237474"/>
              <a:gd name="connsiteX31" fmla="*/ 9500499 w 12192000"/>
              <a:gd name="connsiteY31" fmla="*/ 954680 h 2237474"/>
              <a:gd name="connsiteX32" fmla="*/ 9428195 w 12192000"/>
              <a:gd name="connsiteY32" fmla="*/ 986225 h 2237474"/>
              <a:gd name="connsiteX33" fmla="*/ 9410017 w 12192000"/>
              <a:gd name="connsiteY33" fmla="*/ 993931 h 2237474"/>
              <a:gd name="connsiteX34" fmla="*/ 9392919 w 12192000"/>
              <a:gd name="connsiteY34" fmla="*/ 994656 h 2237474"/>
              <a:gd name="connsiteX35" fmla="*/ 9278619 w 12192000"/>
              <a:gd name="connsiteY35" fmla="*/ 1011878 h 2237474"/>
              <a:gd name="connsiteX36" fmla="*/ 9268019 w 12192000"/>
              <a:gd name="connsiteY36" fmla="*/ 1007442 h 2237474"/>
              <a:gd name="connsiteX37" fmla="*/ 9234662 w 12192000"/>
              <a:gd name="connsiteY37" fmla="*/ 1023056 h 2237474"/>
              <a:gd name="connsiteX38" fmla="*/ 9181033 w 12192000"/>
              <a:gd name="connsiteY38" fmla="*/ 1037921 h 2237474"/>
              <a:gd name="connsiteX39" fmla="*/ 9155969 w 12192000"/>
              <a:gd name="connsiteY39" fmla="*/ 1046804 h 2237474"/>
              <a:gd name="connsiteX40" fmla="*/ 9133985 w 12192000"/>
              <a:gd name="connsiteY40" fmla="*/ 1046450 h 2237474"/>
              <a:gd name="connsiteX41" fmla="*/ 9012987 w 12192000"/>
              <a:gd name="connsiteY41" fmla="*/ 1061986 h 2237474"/>
              <a:gd name="connsiteX42" fmla="*/ 8968445 w 12192000"/>
              <a:gd name="connsiteY42" fmla="*/ 1052169 h 2237474"/>
              <a:gd name="connsiteX43" fmla="*/ 8958984 w 12192000"/>
              <a:gd name="connsiteY43" fmla="*/ 1057212 h 2237474"/>
              <a:gd name="connsiteX44" fmla="*/ 8886001 w 12192000"/>
              <a:gd name="connsiteY44" fmla="*/ 1067468 h 2237474"/>
              <a:gd name="connsiteX45" fmla="*/ 8838610 w 12192000"/>
              <a:gd name="connsiteY45" fmla="*/ 1075091 h 2237474"/>
              <a:gd name="connsiteX46" fmla="*/ 8750383 w 12192000"/>
              <a:gd name="connsiteY46" fmla="*/ 1097387 h 2237474"/>
              <a:gd name="connsiteX47" fmla="*/ 8697365 w 12192000"/>
              <a:gd name="connsiteY47" fmla="*/ 1105869 h 2237474"/>
              <a:gd name="connsiteX48" fmla="*/ 8665605 w 12192000"/>
              <a:gd name="connsiteY48" fmla="*/ 1110791 h 2237474"/>
              <a:gd name="connsiteX49" fmla="*/ 8584946 w 12192000"/>
              <a:gd name="connsiteY49" fmla="*/ 1135226 h 2237474"/>
              <a:gd name="connsiteX50" fmla="*/ 8460755 w 12192000"/>
              <a:gd name="connsiteY50" fmla="*/ 1203427 h 2237474"/>
              <a:gd name="connsiteX51" fmla="*/ 8419755 w 12192000"/>
              <a:gd name="connsiteY51" fmla="*/ 1216260 h 2237474"/>
              <a:gd name="connsiteX52" fmla="*/ 8411626 w 12192000"/>
              <a:gd name="connsiteY52" fmla="*/ 1214397 h 2237474"/>
              <a:gd name="connsiteX53" fmla="*/ 8363469 w 12192000"/>
              <a:gd name="connsiteY53" fmla="*/ 1246658 h 2237474"/>
              <a:gd name="connsiteX54" fmla="*/ 8275497 w 12192000"/>
              <a:gd name="connsiteY54" fmla="*/ 1264396 h 2237474"/>
              <a:gd name="connsiteX55" fmla="*/ 8206287 w 12192000"/>
              <a:gd name="connsiteY55" fmla="*/ 1273060 h 2237474"/>
              <a:gd name="connsiteX56" fmla="*/ 8168705 w 12192000"/>
              <a:gd name="connsiteY56" fmla="*/ 1279956 h 2237474"/>
              <a:gd name="connsiteX57" fmla="*/ 8139997 w 12192000"/>
              <a:gd name="connsiteY57" fmla="*/ 1282713 h 2237474"/>
              <a:gd name="connsiteX58" fmla="*/ 8074238 w 12192000"/>
              <a:gd name="connsiteY58" fmla="*/ 1301895 h 2237474"/>
              <a:gd name="connsiteX59" fmla="*/ 7968292 w 12192000"/>
              <a:gd name="connsiteY59" fmla="*/ 1338779 h 2237474"/>
              <a:gd name="connsiteX60" fmla="*/ 7945122 w 12192000"/>
              <a:gd name="connsiteY60" fmla="*/ 1345477 h 2237474"/>
              <a:gd name="connsiteX61" fmla="*/ 7902328 w 12192000"/>
              <a:gd name="connsiteY61" fmla="*/ 1345865 h 2237474"/>
              <a:gd name="connsiteX62" fmla="*/ 7875879 w 12192000"/>
              <a:gd name="connsiteY62" fmla="*/ 1345646 h 2237474"/>
              <a:gd name="connsiteX63" fmla="*/ 7840612 w 12192000"/>
              <a:gd name="connsiteY63" fmla="*/ 1369373 h 2237474"/>
              <a:gd name="connsiteX64" fmla="*/ 7786819 w 12192000"/>
              <a:gd name="connsiteY64" fmla="*/ 1378970 h 2237474"/>
              <a:gd name="connsiteX65" fmla="*/ 7548172 w 12192000"/>
              <a:gd name="connsiteY65" fmla="*/ 1417460 h 2237474"/>
              <a:gd name="connsiteX66" fmla="*/ 7483437 w 12192000"/>
              <a:gd name="connsiteY66" fmla="*/ 1478152 h 2237474"/>
              <a:gd name="connsiteX67" fmla="*/ 7377870 w 12192000"/>
              <a:gd name="connsiteY67" fmla="*/ 1523319 h 2237474"/>
              <a:gd name="connsiteX68" fmla="*/ 7230737 w 12192000"/>
              <a:gd name="connsiteY68" fmla="*/ 1562633 h 2237474"/>
              <a:gd name="connsiteX69" fmla="*/ 7224458 w 12192000"/>
              <a:gd name="connsiteY69" fmla="*/ 1573008 h 2237474"/>
              <a:gd name="connsiteX70" fmla="*/ 7213486 w 12192000"/>
              <a:gd name="connsiteY70" fmla="*/ 1580987 h 2237474"/>
              <a:gd name="connsiteX71" fmla="*/ 7183121 w 12192000"/>
              <a:gd name="connsiteY71" fmla="*/ 1595162 h 2237474"/>
              <a:gd name="connsiteX72" fmla="*/ 7164601 w 12192000"/>
              <a:gd name="connsiteY72" fmla="*/ 1606490 h 2237474"/>
              <a:gd name="connsiteX73" fmla="*/ 7114651 w 12192000"/>
              <a:gd name="connsiteY73" fmla="*/ 1620959 h 2237474"/>
              <a:gd name="connsiteX74" fmla="*/ 7092727 w 12192000"/>
              <a:gd name="connsiteY74" fmla="*/ 1623628 h 2237474"/>
              <a:gd name="connsiteX75" fmla="*/ 7031309 w 12192000"/>
              <a:gd name="connsiteY75" fmla="*/ 1619451 h 2237474"/>
              <a:gd name="connsiteX76" fmla="*/ 6999084 w 12192000"/>
              <a:gd name="connsiteY76" fmla="*/ 1634317 h 2237474"/>
              <a:gd name="connsiteX77" fmla="*/ 6992107 w 12192000"/>
              <a:gd name="connsiteY77" fmla="*/ 1636860 h 2237474"/>
              <a:gd name="connsiteX78" fmla="*/ 6991765 w 12192000"/>
              <a:gd name="connsiteY78" fmla="*/ 1636725 h 2237474"/>
              <a:gd name="connsiteX79" fmla="*/ 6900177 w 12192000"/>
              <a:gd name="connsiteY79" fmla="*/ 1636016 h 2237474"/>
              <a:gd name="connsiteX80" fmla="*/ 6795372 w 12192000"/>
              <a:gd name="connsiteY80" fmla="*/ 1644845 h 2237474"/>
              <a:gd name="connsiteX81" fmla="*/ 6692251 w 12192000"/>
              <a:gd name="connsiteY81" fmla="*/ 1656357 h 2237474"/>
              <a:gd name="connsiteX82" fmla="*/ 6655235 w 12192000"/>
              <a:gd name="connsiteY82" fmla="*/ 1661869 h 2237474"/>
              <a:gd name="connsiteX83" fmla="*/ 6587857 w 12192000"/>
              <a:gd name="connsiteY83" fmla="*/ 1665769 h 2237474"/>
              <a:gd name="connsiteX84" fmla="*/ 6554894 w 12192000"/>
              <a:gd name="connsiteY84" fmla="*/ 1664428 h 2237474"/>
              <a:gd name="connsiteX85" fmla="*/ 6516595 w 12192000"/>
              <a:gd name="connsiteY85" fmla="*/ 1667475 h 2237474"/>
              <a:gd name="connsiteX86" fmla="*/ 6508541 w 12192000"/>
              <a:gd name="connsiteY86" fmla="*/ 1668757 h 2237474"/>
              <a:gd name="connsiteX87" fmla="*/ 6471012 w 12192000"/>
              <a:gd name="connsiteY87" fmla="*/ 1678604 h 2237474"/>
              <a:gd name="connsiteX88" fmla="*/ 6415265 w 12192000"/>
              <a:gd name="connsiteY88" fmla="*/ 1665317 h 2237474"/>
              <a:gd name="connsiteX89" fmla="*/ 6364035 w 12192000"/>
              <a:gd name="connsiteY89" fmla="*/ 1667683 h 2237474"/>
              <a:gd name="connsiteX90" fmla="*/ 6280959 w 12192000"/>
              <a:gd name="connsiteY90" fmla="*/ 1689329 h 2237474"/>
              <a:gd name="connsiteX91" fmla="*/ 6243319 w 12192000"/>
              <a:gd name="connsiteY91" fmla="*/ 1695560 h 2237474"/>
              <a:gd name="connsiteX92" fmla="*/ 6098321 w 12192000"/>
              <a:gd name="connsiteY92" fmla="*/ 1721646 h 2237474"/>
              <a:gd name="connsiteX93" fmla="*/ 5880652 w 12192000"/>
              <a:gd name="connsiteY93" fmla="*/ 1779643 h 2237474"/>
              <a:gd name="connsiteX94" fmla="*/ 5785959 w 12192000"/>
              <a:gd name="connsiteY94" fmla="*/ 1775307 h 2237474"/>
              <a:gd name="connsiteX95" fmla="*/ 5643534 w 12192000"/>
              <a:gd name="connsiteY95" fmla="*/ 1802919 h 2237474"/>
              <a:gd name="connsiteX96" fmla="*/ 5518799 w 12192000"/>
              <a:gd name="connsiteY96" fmla="*/ 1818312 h 2237474"/>
              <a:gd name="connsiteX97" fmla="*/ 5505014 w 12192000"/>
              <a:gd name="connsiteY97" fmla="*/ 1819259 h 2237474"/>
              <a:gd name="connsiteX98" fmla="*/ 5453307 w 12192000"/>
              <a:gd name="connsiteY98" fmla="*/ 1815450 h 2237474"/>
              <a:gd name="connsiteX99" fmla="*/ 5364192 w 12192000"/>
              <a:gd name="connsiteY99" fmla="*/ 1826074 h 2237474"/>
              <a:gd name="connsiteX100" fmla="*/ 5350380 w 12192000"/>
              <a:gd name="connsiteY100" fmla="*/ 1830891 h 2237474"/>
              <a:gd name="connsiteX101" fmla="*/ 5259633 w 12192000"/>
              <a:gd name="connsiteY101" fmla="*/ 1837160 h 2237474"/>
              <a:gd name="connsiteX102" fmla="*/ 5197513 w 12192000"/>
              <a:gd name="connsiteY102" fmla="*/ 1844718 h 2237474"/>
              <a:gd name="connsiteX103" fmla="*/ 5168852 w 12192000"/>
              <a:gd name="connsiteY103" fmla="*/ 1844846 h 2237474"/>
              <a:gd name="connsiteX104" fmla="*/ 5114927 w 12192000"/>
              <a:gd name="connsiteY104" fmla="*/ 1847827 h 2237474"/>
              <a:gd name="connsiteX105" fmla="*/ 5108970 w 12192000"/>
              <a:gd name="connsiteY105" fmla="*/ 1847935 h 2237474"/>
              <a:gd name="connsiteX106" fmla="*/ 5067961 w 12192000"/>
              <a:gd name="connsiteY106" fmla="*/ 1845917 h 2237474"/>
              <a:gd name="connsiteX107" fmla="*/ 5007075 w 12192000"/>
              <a:gd name="connsiteY107" fmla="*/ 1838626 h 2237474"/>
              <a:gd name="connsiteX108" fmla="*/ 4944087 w 12192000"/>
              <a:gd name="connsiteY108" fmla="*/ 1823332 h 2237474"/>
              <a:gd name="connsiteX109" fmla="*/ 4907662 w 12192000"/>
              <a:gd name="connsiteY109" fmla="*/ 1816900 h 2237474"/>
              <a:gd name="connsiteX110" fmla="*/ 4882386 w 12192000"/>
              <a:gd name="connsiteY110" fmla="*/ 1809844 h 2237474"/>
              <a:gd name="connsiteX111" fmla="*/ 4811440 w 12192000"/>
              <a:gd name="connsiteY111" fmla="*/ 1804655 h 2237474"/>
              <a:gd name="connsiteX112" fmla="*/ 4691075 w 12192000"/>
              <a:gd name="connsiteY112" fmla="*/ 1801389 h 2237474"/>
              <a:gd name="connsiteX113" fmla="*/ 4611738 w 12192000"/>
              <a:gd name="connsiteY113" fmla="*/ 1776964 h 2237474"/>
              <a:gd name="connsiteX114" fmla="*/ 4560070 w 12192000"/>
              <a:gd name="connsiteY114" fmla="*/ 1785640 h 2237474"/>
              <a:gd name="connsiteX115" fmla="*/ 4536503 w 12192000"/>
              <a:gd name="connsiteY115" fmla="*/ 1785334 h 2237474"/>
              <a:gd name="connsiteX116" fmla="*/ 4513724 w 12192000"/>
              <a:gd name="connsiteY116" fmla="*/ 1791996 h 2237474"/>
              <a:gd name="connsiteX117" fmla="*/ 4459810 w 12192000"/>
              <a:gd name="connsiteY117" fmla="*/ 1797886 h 2237474"/>
              <a:gd name="connsiteX118" fmla="*/ 4379064 w 12192000"/>
              <a:gd name="connsiteY118" fmla="*/ 1817177 h 2237474"/>
              <a:gd name="connsiteX119" fmla="*/ 4319209 w 12192000"/>
              <a:gd name="connsiteY119" fmla="*/ 1834833 h 2237474"/>
              <a:gd name="connsiteX120" fmla="*/ 4290981 w 12192000"/>
              <a:gd name="connsiteY120" fmla="*/ 1839677 h 2237474"/>
              <a:gd name="connsiteX121" fmla="*/ 4285792 w 12192000"/>
              <a:gd name="connsiteY121" fmla="*/ 1836231 h 2237474"/>
              <a:gd name="connsiteX122" fmla="*/ 4238372 w 12192000"/>
              <a:gd name="connsiteY122" fmla="*/ 1851480 h 2237474"/>
              <a:gd name="connsiteX123" fmla="*/ 4232517 w 12192000"/>
              <a:gd name="connsiteY123" fmla="*/ 1852567 h 2237474"/>
              <a:gd name="connsiteX124" fmla="*/ 4191732 w 12192000"/>
              <a:gd name="connsiteY124" fmla="*/ 1857328 h 2237474"/>
              <a:gd name="connsiteX125" fmla="*/ 4065532 w 12192000"/>
              <a:gd name="connsiteY125" fmla="*/ 1855477 h 2237474"/>
              <a:gd name="connsiteX126" fmla="*/ 4028460 w 12192000"/>
              <a:gd name="connsiteY126" fmla="*/ 1855137 h 2237474"/>
              <a:gd name="connsiteX127" fmla="*/ 4002267 w 12192000"/>
              <a:gd name="connsiteY127" fmla="*/ 1852352 h 2237474"/>
              <a:gd name="connsiteX128" fmla="*/ 3931396 w 12192000"/>
              <a:gd name="connsiteY128" fmla="*/ 1858915 h 2237474"/>
              <a:gd name="connsiteX129" fmla="*/ 3812162 w 12192000"/>
              <a:gd name="connsiteY129" fmla="*/ 1875501 h 2237474"/>
              <a:gd name="connsiteX130" fmla="*/ 3729530 w 12192000"/>
              <a:gd name="connsiteY130" fmla="*/ 1864513 h 2237474"/>
              <a:gd name="connsiteX131" fmla="*/ 3680177 w 12192000"/>
              <a:gd name="connsiteY131" fmla="*/ 1881552 h 2237474"/>
              <a:gd name="connsiteX132" fmla="*/ 3567259 w 12192000"/>
              <a:gd name="connsiteY132" fmla="*/ 1893482 h 2237474"/>
              <a:gd name="connsiteX133" fmla="*/ 3405770 w 12192000"/>
              <a:gd name="connsiteY133" fmla="*/ 1904591 h 2237474"/>
              <a:gd name="connsiteX134" fmla="*/ 3280097 w 12192000"/>
              <a:gd name="connsiteY134" fmla="*/ 1919610 h 2237474"/>
              <a:gd name="connsiteX135" fmla="*/ 3123424 w 12192000"/>
              <a:gd name="connsiteY135" fmla="*/ 1952930 h 2237474"/>
              <a:gd name="connsiteX136" fmla="*/ 3009910 w 12192000"/>
              <a:gd name="connsiteY136" fmla="*/ 1957866 h 2237474"/>
              <a:gd name="connsiteX137" fmla="*/ 2995934 w 12192000"/>
              <a:gd name="connsiteY137" fmla="*/ 1967085 h 2237474"/>
              <a:gd name="connsiteX138" fmla="*/ 2980071 w 12192000"/>
              <a:gd name="connsiteY138" fmla="*/ 1972988 h 2237474"/>
              <a:gd name="connsiteX139" fmla="*/ 2978094 w 12192000"/>
              <a:gd name="connsiteY139" fmla="*/ 1972369 h 2237474"/>
              <a:gd name="connsiteX140" fmla="*/ 2942858 w 12192000"/>
              <a:gd name="connsiteY140" fmla="*/ 1981367 h 2237474"/>
              <a:gd name="connsiteX141" fmla="*/ 2875436 w 12192000"/>
              <a:gd name="connsiteY141" fmla="*/ 1996977 h 2237474"/>
              <a:gd name="connsiteX142" fmla="*/ 2874892 w 12192000"/>
              <a:gd name="connsiteY142" fmla="*/ 1996085 h 2237474"/>
              <a:gd name="connsiteX143" fmla="*/ 2864145 w 12192000"/>
              <a:gd name="connsiteY143" fmla="*/ 1994061 h 2237474"/>
              <a:gd name="connsiteX144" fmla="*/ 2843662 w 12192000"/>
              <a:gd name="connsiteY144" fmla="*/ 1992498 h 2237474"/>
              <a:gd name="connsiteX145" fmla="*/ 2796128 w 12192000"/>
              <a:gd name="connsiteY145" fmla="*/ 1976403 h 2237474"/>
              <a:gd name="connsiteX146" fmla="*/ 2756784 w 12192000"/>
              <a:gd name="connsiteY146" fmla="*/ 1985116 h 2237474"/>
              <a:gd name="connsiteX147" fmla="*/ 2748833 w 12192000"/>
              <a:gd name="connsiteY147" fmla="*/ 1986323 h 2237474"/>
              <a:gd name="connsiteX148" fmla="*/ 2748661 w 12192000"/>
              <a:gd name="connsiteY148" fmla="*/ 1986122 h 2237474"/>
              <a:gd name="connsiteX149" fmla="*/ 2740251 w 12192000"/>
              <a:gd name="connsiteY149" fmla="*/ 1986946 h 2237474"/>
              <a:gd name="connsiteX150" fmla="*/ 2718916 w 12192000"/>
              <a:gd name="connsiteY150" fmla="*/ 1990867 h 2237474"/>
              <a:gd name="connsiteX151" fmla="*/ 2713522 w 12192000"/>
              <a:gd name="connsiteY151" fmla="*/ 1990173 h 2237474"/>
              <a:gd name="connsiteX152" fmla="*/ 2680597 w 12192000"/>
              <a:gd name="connsiteY152" fmla="*/ 1984996 h 2237474"/>
              <a:gd name="connsiteX153" fmla="*/ 2578178 w 12192000"/>
              <a:gd name="connsiteY153" fmla="*/ 1990531 h 2237474"/>
              <a:gd name="connsiteX154" fmla="*/ 2476147 w 12192000"/>
              <a:gd name="connsiteY154" fmla="*/ 1998305 h 2237474"/>
              <a:gd name="connsiteX155" fmla="*/ 2373568 w 12192000"/>
              <a:gd name="connsiteY155" fmla="*/ 2003219 h 2237474"/>
              <a:gd name="connsiteX156" fmla="*/ 2321399 w 12192000"/>
              <a:gd name="connsiteY156" fmla="*/ 1989467 h 2237474"/>
              <a:gd name="connsiteX157" fmla="*/ 2315525 w 12192000"/>
              <a:gd name="connsiteY157" fmla="*/ 1989708 h 2237474"/>
              <a:gd name="connsiteX158" fmla="*/ 2300792 w 12192000"/>
              <a:gd name="connsiteY158" fmla="*/ 1994290 h 2237474"/>
              <a:gd name="connsiteX159" fmla="*/ 2295469 w 12192000"/>
              <a:gd name="connsiteY159" fmla="*/ 1996659 h 2237474"/>
              <a:gd name="connsiteX160" fmla="*/ 2287219 w 12192000"/>
              <a:gd name="connsiteY160" fmla="*/ 1998750 h 2237474"/>
              <a:gd name="connsiteX161" fmla="*/ 2286948 w 12192000"/>
              <a:gd name="connsiteY161" fmla="*/ 1998596 h 2237474"/>
              <a:gd name="connsiteX162" fmla="*/ 2243069 w 12192000"/>
              <a:gd name="connsiteY162" fmla="*/ 2015111 h 2237474"/>
              <a:gd name="connsiteX163" fmla="*/ 2186609 w 12192000"/>
              <a:gd name="connsiteY163" fmla="*/ 2008263 h 2237474"/>
              <a:gd name="connsiteX164" fmla="*/ 2164831 w 12192000"/>
              <a:gd name="connsiteY164" fmla="*/ 2010143 h 2237474"/>
              <a:gd name="connsiteX165" fmla="*/ 2152836 w 12192000"/>
              <a:gd name="connsiteY165" fmla="*/ 2010048 h 2237474"/>
              <a:gd name="connsiteX166" fmla="*/ 2117102 w 12192000"/>
              <a:gd name="connsiteY166" fmla="*/ 2023004 h 2237474"/>
              <a:gd name="connsiteX167" fmla="*/ 2111935 w 12192000"/>
              <a:gd name="connsiteY167" fmla="*/ 2023163 h 2237474"/>
              <a:gd name="connsiteX168" fmla="*/ 2089991 w 12192000"/>
              <a:gd name="connsiteY168" fmla="*/ 2034193 h 2237474"/>
              <a:gd name="connsiteX169" fmla="*/ 2058061 w 12192000"/>
              <a:gd name="connsiteY169" fmla="*/ 2047942 h 2237474"/>
              <a:gd name="connsiteX170" fmla="*/ 2055737 w 12192000"/>
              <a:gd name="connsiteY170" fmla="*/ 2047704 h 2237474"/>
              <a:gd name="connsiteX171" fmla="*/ 2042244 w 12192000"/>
              <a:gd name="connsiteY171" fmla="*/ 2055560 h 2237474"/>
              <a:gd name="connsiteX172" fmla="*/ 1976224 w 12192000"/>
              <a:gd name="connsiteY172" fmla="*/ 2074257 h 2237474"/>
              <a:gd name="connsiteX173" fmla="*/ 1877728 w 12192000"/>
              <a:gd name="connsiteY173" fmla="*/ 2101004 h 2237474"/>
              <a:gd name="connsiteX174" fmla="*/ 1759056 w 12192000"/>
              <a:gd name="connsiteY174" fmla="*/ 2125608 h 2237474"/>
              <a:gd name="connsiteX175" fmla="*/ 1637948 w 12192000"/>
              <a:gd name="connsiteY175" fmla="*/ 2172597 h 2237474"/>
              <a:gd name="connsiteX176" fmla="*/ 1434549 w 12192000"/>
              <a:gd name="connsiteY176" fmla="*/ 2234522 h 2237474"/>
              <a:gd name="connsiteX177" fmla="*/ 1398481 w 12192000"/>
              <a:gd name="connsiteY177" fmla="*/ 2237074 h 2237474"/>
              <a:gd name="connsiteX178" fmla="*/ 1398407 w 12192000"/>
              <a:gd name="connsiteY178" fmla="*/ 2237095 h 2237474"/>
              <a:gd name="connsiteX179" fmla="*/ 1370962 w 12192000"/>
              <a:gd name="connsiteY179" fmla="*/ 2237474 h 2237474"/>
              <a:gd name="connsiteX180" fmla="*/ 1356367 w 12192000"/>
              <a:gd name="connsiteY180" fmla="*/ 2235089 h 2237474"/>
              <a:gd name="connsiteX181" fmla="*/ 1324828 w 12192000"/>
              <a:gd name="connsiteY181" fmla="*/ 2231968 h 2237474"/>
              <a:gd name="connsiteX182" fmla="*/ 1297744 w 12192000"/>
              <a:gd name="connsiteY182" fmla="*/ 2235849 h 2237474"/>
              <a:gd name="connsiteX183" fmla="*/ 1286236 w 12192000"/>
              <a:gd name="connsiteY183" fmla="*/ 2233135 h 2237474"/>
              <a:gd name="connsiteX184" fmla="*/ 1283504 w 12192000"/>
              <a:gd name="connsiteY184" fmla="*/ 2233797 h 2237474"/>
              <a:gd name="connsiteX185" fmla="*/ 1279765 w 12192000"/>
              <a:gd name="connsiteY185" fmla="*/ 2229639 h 2237474"/>
              <a:gd name="connsiteX186" fmla="*/ 1195347 w 12192000"/>
              <a:gd name="connsiteY186" fmla="*/ 2212354 h 2237474"/>
              <a:gd name="connsiteX187" fmla="*/ 970251 w 12192000"/>
              <a:gd name="connsiteY187" fmla="*/ 2221029 h 2237474"/>
              <a:gd name="connsiteX188" fmla="*/ 812914 w 12192000"/>
              <a:gd name="connsiteY188" fmla="*/ 2202752 h 2237474"/>
              <a:gd name="connsiteX189" fmla="*/ 800195 w 12192000"/>
              <a:gd name="connsiteY189" fmla="*/ 2209407 h 2237474"/>
              <a:gd name="connsiteX190" fmla="*/ 784978 w 12192000"/>
              <a:gd name="connsiteY190" fmla="*/ 2212360 h 2237474"/>
              <a:gd name="connsiteX191" fmla="*/ 681987 w 12192000"/>
              <a:gd name="connsiteY191" fmla="*/ 2216757 h 2237474"/>
              <a:gd name="connsiteX192" fmla="*/ 669923 w 12192000"/>
              <a:gd name="connsiteY192" fmla="*/ 2211682 h 2237474"/>
              <a:gd name="connsiteX193" fmla="*/ 648680 w 12192000"/>
              <a:gd name="connsiteY193" fmla="*/ 2206229 h 2237474"/>
              <a:gd name="connsiteX194" fmla="*/ 597225 w 12192000"/>
              <a:gd name="connsiteY194" fmla="*/ 2180999 h 2237474"/>
              <a:gd name="connsiteX195" fmla="*/ 558449 w 12192000"/>
              <a:gd name="connsiteY195" fmla="*/ 2182346 h 2237474"/>
              <a:gd name="connsiteX196" fmla="*/ 550517 w 12192000"/>
              <a:gd name="connsiteY196" fmla="*/ 2182060 h 2237474"/>
              <a:gd name="connsiteX197" fmla="*/ 550309 w 12192000"/>
              <a:gd name="connsiteY197" fmla="*/ 2181825 h 2237474"/>
              <a:gd name="connsiteX198" fmla="*/ 541836 w 12192000"/>
              <a:gd name="connsiteY198" fmla="*/ 2181063 h 2237474"/>
              <a:gd name="connsiteX199" fmla="*/ 536057 w 12192000"/>
              <a:gd name="connsiteY199" fmla="*/ 2181537 h 2237474"/>
              <a:gd name="connsiteX200" fmla="*/ 520671 w 12192000"/>
              <a:gd name="connsiteY200" fmla="*/ 2180980 h 2237474"/>
              <a:gd name="connsiteX201" fmla="*/ 515024 w 12192000"/>
              <a:gd name="connsiteY201" fmla="*/ 2179258 h 2237474"/>
              <a:gd name="connsiteX202" fmla="*/ 512278 w 12192000"/>
              <a:gd name="connsiteY202" fmla="*/ 2176369 h 2237474"/>
              <a:gd name="connsiteX203" fmla="*/ 480419 w 12192000"/>
              <a:gd name="connsiteY203" fmla="*/ 2167807 h 2237474"/>
              <a:gd name="connsiteX204" fmla="*/ 413835 w 12192000"/>
              <a:gd name="connsiteY204" fmla="*/ 2156783 h 2237474"/>
              <a:gd name="connsiteX205" fmla="*/ 376513 w 12192000"/>
              <a:gd name="connsiteY205" fmla="*/ 2154014 h 2237474"/>
              <a:gd name="connsiteX206" fmla="*/ 273386 w 12192000"/>
              <a:gd name="connsiteY206" fmla="*/ 2142551 h 2237474"/>
              <a:gd name="connsiteX207" fmla="*/ 169207 w 12192000"/>
              <a:gd name="connsiteY207" fmla="*/ 2128100 h 2237474"/>
              <a:gd name="connsiteX208" fmla="*/ 93149 w 12192000"/>
              <a:gd name="connsiteY208" fmla="*/ 2105324 h 2237474"/>
              <a:gd name="connsiteX209" fmla="*/ 88109 w 12192000"/>
              <a:gd name="connsiteY209" fmla="*/ 2106704 h 2237474"/>
              <a:gd name="connsiteX210" fmla="*/ 80022 w 12192000"/>
              <a:gd name="connsiteY210" fmla="*/ 2107254 h 2237474"/>
              <a:gd name="connsiteX211" fmla="*/ 79717 w 12192000"/>
              <a:gd name="connsiteY211" fmla="*/ 2107046 h 2237474"/>
              <a:gd name="connsiteX212" fmla="*/ 72352 w 12192000"/>
              <a:gd name="connsiteY212" fmla="*/ 2107991 h 2237474"/>
              <a:gd name="connsiteX213" fmla="*/ 37645 w 12192000"/>
              <a:gd name="connsiteY213" fmla="*/ 2115401 h 2237474"/>
              <a:gd name="connsiteX214" fmla="*/ 4572 w 12192000"/>
              <a:gd name="connsiteY214" fmla="*/ 2111091 h 2237474"/>
              <a:gd name="connsiteX215" fmla="*/ 0 w 12192000"/>
              <a:gd name="connsiteY215" fmla="*/ 2110468 h 2237474"/>
              <a:gd name="connsiteX216" fmla="*/ 0 w 12192000"/>
              <a:gd name="connsiteY21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836148 w 12192000"/>
              <a:gd name="connsiteY23" fmla="*/ 858312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46919 w 12192000"/>
              <a:gd name="connsiteY18" fmla="*/ 769960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114651 w 12192000"/>
              <a:gd name="connsiteY72" fmla="*/ 1620959 h 2237474"/>
              <a:gd name="connsiteX73" fmla="*/ 7092727 w 12192000"/>
              <a:gd name="connsiteY73" fmla="*/ 1623628 h 2237474"/>
              <a:gd name="connsiteX74" fmla="*/ 7031309 w 12192000"/>
              <a:gd name="connsiteY74" fmla="*/ 1619451 h 2237474"/>
              <a:gd name="connsiteX75" fmla="*/ 6999084 w 12192000"/>
              <a:gd name="connsiteY75" fmla="*/ 1634317 h 2237474"/>
              <a:gd name="connsiteX76" fmla="*/ 6992107 w 12192000"/>
              <a:gd name="connsiteY76" fmla="*/ 1636860 h 2237474"/>
              <a:gd name="connsiteX77" fmla="*/ 6991765 w 12192000"/>
              <a:gd name="connsiteY77" fmla="*/ 1636725 h 2237474"/>
              <a:gd name="connsiteX78" fmla="*/ 6900177 w 12192000"/>
              <a:gd name="connsiteY78" fmla="*/ 1636016 h 2237474"/>
              <a:gd name="connsiteX79" fmla="*/ 6795372 w 12192000"/>
              <a:gd name="connsiteY79" fmla="*/ 1644845 h 2237474"/>
              <a:gd name="connsiteX80" fmla="*/ 6692251 w 12192000"/>
              <a:gd name="connsiteY80" fmla="*/ 1656357 h 2237474"/>
              <a:gd name="connsiteX81" fmla="*/ 6655235 w 12192000"/>
              <a:gd name="connsiteY81" fmla="*/ 1661869 h 2237474"/>
              <a:gd name="connsiteX82" fmla="*/ 6587857 w 12192000"/>
              <a:gd name="connsiteY82" fmla="*/ 1665769 h 2237474"/>
              <a:gd name="connsiteX83" fmla="*/ 6554894 w 12192000"/>
              <a:gd name="connsiteY83" fmla="*/ 1664428 h 2237474"/>
              <a:gd name="connsiteX84" fmla="*/ 6516595 w 12192000"/>
              <a:gd name="connsiteY84" fmla="*/ 1667475 h 2237474"/>
              <a:gd name="connsiteX85" fmla="*/ 6508541 w 12192000"/>
              <a:gd name="connsiteY85" fmla="*/ 1668757 h 2237474"/>
              <a:gd name="connsiteX86" fmla="*/ 6471012 w 12192000"/>
              <a:gd name="connsiteY86" fmla="*/ 1678604 h 2237474"/>
              <a:gd name="connsiteX87" fmla="*/ 6415265 w 12192000"/>
              <a:gd name="connsiteY87" fmla="*/ 1665317 h 2237474"/>
              <a:gd name="connsiteX88" fmla="*/ 6364035 w 12192000"/>
              <a:gd name="connsiteY88" fmla="*/ 1667683 h 2237474"/>
              <a:gd name="connsiteX89" fmla="*/ 6280959 w 12192000"/>
              <a:gd name="connsiteY89" fmla="*/ 1689329 h 2237474"/>
              <a:gd name="connsiteX90" fmla="*/ 6243319 w 12192000"/>
              <a:gd name="connsiteY90" fmla="*/ 1695560 h 2237474"/>
              <a:gd name="connsiteX91" fmla="*/ 6098321 w 12192000"/>
              <a:gd name="connsiteY91" fmla="*/ 1721646 h 2237474"/>
              <a:gd name="connsiteX92" fmla="*/ 5880652 w 12192000"/>
              <a:gd name="connsiteY92" fmla="*/ 1779643 h 2237474"/>
              <a:gd name="connsiteX93" fmla="*/ 5785959 w 12192000"/>
              <a:gd name="connsiteY93" fmla="*/ 1775307 h 2237474"/>
              <a:gd name="connsiteX94" fmla="*/ 5643534 w 12192000"/>
              <a:gd name="connsiteY94" fmla="*/ 1802919 h 2237474"/>
              <a:gd name="connsiteX95" fmla="*/ 5518799 w 12192000"/>
              <a:gd name="connsiteY95" fmla="*/ 1818312 h 2237474"/>
              <a:gd name="connsiteX96" fmla="*/ 5505014 w 12192000"/>
              <a:gd name="connsiteY96" fmla="*/ 1819259 h 2237474"/>
              <a:gd name="connsiteX97" fmla="*/ 5453307 w 12192000"/>
              <a:gd name="connsiteY97" fmla="*/ 1815450 h 2237474"/>
              <a:gd name="connsiteX98" fmla="*/ 5364192 w 12192000"/>
              <a:gd name="connsiteY98" fmla="*/ 1826074 h 2237474"/>
              <a:gd name="connsiteX99" fmla="*/ 5350380 w 12192000"/>
              <a:gd name="connsiteY99" fmla="*/ 1830891 h 2237474"/>
              <a:gd name="connsiteX100" fmla="*/ 5259633 w 12192000"/>
              <a:gd name="connsiteY100" fmla="*/ 1837160 h 2237474"/>
              <a:gd name="connsiteX101" fmla="*/ 5197513 w 12192000"/>
              <a:gd name="connsiteY101" fmla="*/ 1844718 h 2237474"/>
              <a:gd name="connsiteX102" fmla="*/ 5168852 w 12192000"/>
              <a:gd name="connsiteY102" fmla="*/ 1844846 h 2237474"/>
              <a:gd name="connsiteX103" fmla="*/ 5114927 w 12192000"/>
              <a:gd name="connsiteY103" fmla="*/ 1847827 h 2237474"/>
              <a:gd name="connsiteX104" fmla="*/ 5108970 w 12192000"/>
              <a:gd name="connsiteY104" fmla="*/ 1847935 h 2237474"/>
              <a:gd name="connsiteX105" fmla="*/ 5067961 w 12192000"/>
              <a:gd name="connsiteY105" fmla="*/ 1845917 h 2237474"/>
              <a:gd name="connsiteX106" fmla="*/ 5007075 w 12192000"/>
              <a:gd name="connsiteY106" fmla="*/ 1838626 h 2237474"/>
              <a:gd name="connsiteX107" fmla="*/ 4944087 w 12192000"/>
              <a:gd name="connsiteY107" fmla="*/ 1823332 h 2237474"/>
              <a:gd name="connsiteX108" fmla="*/ 4907662 w 12192000"/>
              <a:gd name="connsiteY108" fmla="*/ 1816900 h 2237474"/>
              <a:gd name="connsiteX109" fmla="*/ 4882386 w 12192000"/>
              <a:gd name="connsiteY109" fmla="*/ 1809844 h 2237474"/>
              <a:gd name="connsiteX110" fmla="*/ 4811440 w 12192000"/>
              <a:gd name="connsiteY110" fmla="*/ 1804655 h 2237474"/>
              <a:gd name="connsiteX111" fmla="*/ 4691075 w 12192000"/>
              <a:gd name="connsiteY111" fmla="*/ 1801389 h 2237474"/>
              <a:gd name="connsiteX112" fmla="*/ 4611738 w 12192000"/>
              <a:gd name="connsiteY112" fmla="*/ 1776964 h 2237474"/>
              <a:gd name="connsiteX113" fmla="*/ 4560070 w 12192000"/>
              <a:gd name="connsiteY113" fmla="*/ 1785640 h 2237474"/>
              <a:gd name="connsiteX114" fmla="*/ 4536503 w 12192000"/>
              <a:gd name="connsiteY114" fmla="*/ 1785334 h 2237474"/>
              <a:gd name="connsiteX115" fmla="*/ 4513724 w 12192000"/>
              <a:gd name="connsiteY115" fmla="*/ 1791996 h 2237474"/>
              <a:gd name="connsiteX116" fmla="*/ 4459810 w 12192000"/>
              <a:gd name="connsiteY116" fmla="*/ 1797886 h 2237474"/>
              <a:gd name="connsiteX117" fmla="*/ 4379064 w 12192000"/>
              <a:gd name="connsiteY117" fmla="*/ 1817177 h 2237474"/>
              <a:gd name="connsiteX118" fmla="*/ 4319209 w 12192000"/>
              <a:gd name="connsiteY118" fmla="*/ 1834833 h 2237474"/>
              <a:gd name="connsiteX119" fmla="*/ 4290981 w 12192000"/>
              <a:gd name="connsiteY119" fmla="*/ 1839677 h 2237474"/>
              <a:gd name="connsiteX120" fmla="*/ 4285792 w 12192000"/>
              <a:gd name="connsiteY120" fmla="*/ 1836231 h 2237474"/>
              <a:gd name="connsiteX121" fmla="*/ 4238372 w 12192000"/>
              <a:gd name="connsiteY121" fmla="*/ 1851480 h 2237474"/>
              <a:gd name="connsiteX122" fmla="*/ 4232517 w 12192000"/>
              <a:gd name="connsiteY122" fmla="*/ 1852567 h 2237474"/>
              <a:gd name="connsiteX123" fmla="*/ 4191732 w 12192000"/>
              <a:gd name="connsiteY123" fmla="*/ 1857328 h 2237474"/>
              <a:gd name="connsiteX124" fmla="*/ 4065532 w 12192000"/>
              <a:gd name="connsiteY124" fmla="*/ 1855477 h 2237474"/>
              <a:gd name="connsiteX125" fmla="*/ 4028460 w 12192000"/>
              <a:gd name="connsiteY125" fmla="*/ 1855137 h 2237474"/>
              <a:gd name="connsiteX126" fmla="*/ 4002267 w 12192000"/>
              <a:gd name="connsiteY126" fmla="*/ 1852352 h 2237474"/>
              <a:gd name="connsiteX127" fmla="*/ 3931396 w 12192000"/>
              <a:gd name="connsiteY127" fmla="*/ 1858915 h 2237474"/>
              <a:gd name="connsiteX128" fmla="*/ 3812162 w 12192000"/>
              <a:gd name="connsiteY128" fmla="*/ 1875501 h 2237474"/>
              <a:gd name="connsiteX129" fmla="*/ 3729530 w 12192000"/>
              <a:gd name="connsiteY129" fmla="*/ 1864513 h 2237474"/>
              <a:gd name="connsiteX130" fmla="*/ 3680177 w 12192000"/>
              <a:gd name="connsiteY130" fmla="*/ 1881552 h 2237474"/>
              <a:gd name="connsiteX131" fmla="*/ 3567259 w 12192000"/>
              <a:gd name="connsiteY131" fmla="*/ 1893482 h 2237474"/>
              <a:gd name="connsiteX132" fmla="*/ 3405770 w 12192000"/>
              <a:gd name="connsiteY132" fmla="*/ 1904591 h 2237474"/>
              <a:gd name="connsiteX133" fmla="*/ 3280097 w 12192000"/>
              <a:gd name="connsiteY133" fmla="*/ 1919610 h 2237474"/>
              <a:gd name="connsiteX134" fmla="*/ 3123424 w 12192000"/>
              <a:gd name="connsiteY134" fmla="*/ 1952930 h 2237474"/>
              <a:gd name="connsiteX135" fmla="*/ 3009910 w 12192000"/>
              <a:gd name="connsiteY135" fmla="*/ 1957866 h 2237474"/>
              <a:gd name="connsiteX136" fmla="*/ 2995934 w 12192000"/>
              <a:gd name="connsiteY136" fmla="*/ 1967085 h 2237474"/>
              <a:gd name="connsiteX137" fmla="*/ 2980071 w 12192000"/>
              <a:gd name="connsiteY137" fmla="*/ 1972988 h 2237474"/>
              <a:gd name="connsiteX138" fmla="*/ 2978094 w 12192000"/>
              <a:gd name="connsiteY138" fmla="*/ 1972369 h 2237474"/>
              <a:gd name="connsiteX139" fmla="*/ 2942858 w 12192000"/>
              <a:gd name="connsiteY139" fmla="*/ 1981367 h 2237474"/>
              <a:gd name="connsiteX140" fmla="*/ 2875436 w 12192000"/>
              <a:gd name="connsiteY140" fmla="*/ 1996977 h 2237474"/>
              <a:gd name="connsiteX141" fmla="*/ 2874892 w 12192000"/>
              <a:gd name="connsiteY141" fmla="*/ 1996085 h 2237474"/>
              <a:gd name="connsiteX142" fmla="*/ 2864145 w 12192000"/>
              <a:gd name="connsiteY142" fmla="*/ 1994061 h 2237474"/>
              <a:gd name="connsiteX143" fmla="*/ 2843662 w 12192000"/>
              <a:gd name="connsiteY143" fmla="*/ 1992498 h 2237474"/>
              <a:gd name="connsiteX144" fmla="*/ 2796128 w 12192000"/>
              <a:gd name="connsiteY144" fmla="*/ 1976403 h 2237474"/>
              <a:gd name="connsiteX145" fmla="*/ 2756784 w 12192000"/>
              <a:gd name="connsiteY145" fmla="*/ 1985116 h 2237474"/>
              <a:gd name="connsiteX146" fmla="*/ 2748833 w 12192000"/>
              <a:gd name="connsiteY146" fmla="*/ 1986323 h 2237474"/>
              <a:gd name="connsiteX147" fmla="*/ 2748661 w 12192000"/>
              <a:gd name="connsiteY147" fmla="*/ 1986122 h 2237474"/>
              <a:gd name="connsiteX148" fmla="*/ 2740251 w 12192000"/>
              <a:gd name="connsiteY148" fmla="*/ 1986946 h 2237474"/>
              <a:gd name="connsiteX149" fmla="*/ 2718916 w 12192000"/>
              <a:gd name="connsiteY149" fmla="*/ 1990867 h 2237474"/>
              <a:gd name="connsiteX150" fmla="*/ 2713522 w 12192000"/>
              <a:gd name="connsiteY150" fmla="*/ 1990173 h 2237474"/>
              <a:gd name="connsiteX151" fmla="*/ 2680597 w 12192000"/>
              <a:gd name="connsiteY151" fmla="*/ 1984996 h 2237474"/>
              <a:gd name="connsiteX152" fmla="*/ 2578178 w 12192000"/>
              <a:gd name="connsiteY152" fmla="*/ 1990531 h 2237474"/>
              <a:gd name="connsiteX153" fmla="*/ 2476147 w 12192000"/>
              <a:gd name="connsiteY153" fmla="*/ 1998305 h 2237474"/>
              <a:gd name="connsiteX154" fmla="*/ 2373568 w 12192000"/>
              <a:gd name="connsiteY154" fmla="*/ 2003219 h 2237474"/>
              <a:gd name="connsiteX155" fmla="*/ 2321399 w 12192000"/>
              <a:gd name="connsiteY155" fmla="*/ 1989467 h 2237474"/>
              <a:gd name="connsiteX156" fmla="*/ 2315525 w 12192000"/>
              <a:gd name="connsiteY156" fmla="*/ 1989708 h 2237474"/>
              <a:gd name="connsiteX157" fmla="*/ 2300792 w 12192000"/>
              <a:gd name="connsiteY157" fmla="*/ 1994290 h 2237474"/>
              <a:gd name="connsiteX158" fmla="*/ 2295469 w 12192000"/>
              <a:gd name="connsiteY158" fmla="*/ 1996659 h 2237474"/>
              <a:gd name="connsiteX159" fmla="*/ 2287219 w 12192000"/>
              <a:gd name="connsiteY159" fmla="*/ 1998750 h 2237474"/>
              <a:gd name="connsiteX160" fmla="*/ 2286948 w 12192000"/>
              <a:gd name="connsiteY160" fmla="*/ 1998596 h 2237474"/>
              <a:gd name="connsiteX161" fmla="*/ 2243069 w 12192000"/>
              <a:gd name="connsiteY161" fmla="*/ 2015111 h 2237474"/>
              <a:gd name="connsiteX162" fmla="*/ 2186609 w 12192000"/>
              <a:gd name="connsiteY162" fmla="*/ 2008263 h 2237474"/>
              <a:gd name="connsiteX163" fmla="*/ 2164831 w 12192000"/>
              <a:gd name="connsiteY163" fmla="*/ 2010143 h 2237474"/>
              <a:gd name="connsiteX164" fmla="*/ 2152836 w 12192000"/>
              <a:gd name="connsiteY164" fmla="*/ 2010048 h 2237474"/>
              <a:gd name="connsiteX165" fmla="*/ 2117102 w 12192000"/>
              <a:gd name="connsiteY165" fmla="*/ 2023004 h 2237474"/>
              <a:gd name="connsiteX166" fmla="*/ 2111935 w 12192000"/>
              <a:gd name="connsiteY166" fmla="*/ 2023163 h 2237474"/>
              <a:gd name="connsiteX167" fmla="*/ 2089991 w 12192000"/>
              <a:gd name="connsiteY167" fmla="*/ 2034193 h 2237474"/>
              <a:gd name="connsiteX168" fmla="*/ 2058061 w 12192000"/>
              <a:gd name="connsiteY168" fmla="*/ 2047942 h 2237474"/>
              <a:gd name="connsiteX169" fmla="*/ 2055737 w 12192000"/>
              <a:gd name="connsiteY169" fmla="*/ 2047704 h 2237474"/>
              <a:gd name="connsiteX170" fmla="*/ 2042244 w 12192000"/>
              <a:gd name="connsiteY170" fmla="*/ 2055560 h 2237474"/>
              <a:gd name="connsiteX171" fmla="*/ 1976224 w 12192000"/>
              <a:gd name="connsiteY171" fmla="*/ 2074257 h 2237474"/>
              <a:gd name="connsiteX172" fmla="*/ 1877728 w 12192000"/>
              <a:gd name="connsiteY172" fmla="*/ 2101004 h 2237474"/>
              <a:gd name="connsiteX173" fmla="*/ 1759056 w 12192000"/>
              <a:gd name="connsiteY173" fmla="*/ 2125608 h 2237474"/>
              <a:gd name="connsiteX174" fmla="*/ 1637948 w 12192000"/>
              <a:gd name="connsiteY174" fmla="*/ 2172597 h 2237474"/>
              <a:gd name="connsiteX175" fmla="*/ 1434549 w 12192000"/>
              <a:gd name="connsiteY175" fmla="*/ 2234522 h 2237474"/>
              <a:gd name="connsiteX176" fmla="*/ 1398481 w 12192000"/>
              <a:gd name="connsiteY176" fmla="*/ 2237074 h 2237474"/>
              <a:gd name="connsiteX177" fmla="*/ 1398407 w 12192000"/>
              <a:gd name="connsiteY177" fmla="*/ 2237095 h 2237474"/>
              <a:gd name="connsiteX178" fmla="*/ 1370962 w 12192000"/>
              <a:gd name="connsiteY178" fmla="*/ 2237474 h 2237474"/>
              <a:gd name="connsiteX179" fmla="*/ 1356367 w 12192000"/>
              <a:gd name="connsiteY179" fmla="*/ 2235089 h 2237474"/>
              <a:gd name="connsiteX180" fmla="*/ 1324828 w 12192000"/>
              <a:gd name="connsiteY180" fmla="*/ 2231968 h 2237474"/>
              <a:gd name="connsiteX181" fmla="*/ 1297744 w 12192000"/>
              <a:gd name="connsiteY181" fmla="*/ 2235849 h 2237474"/>
              <a:gd name="connsiteX182" fmla="*/ 1286236 w 12192000"/>
              <a:gd name="connsiteY182" fmla="*/ 2233135 h 2237474"/>
              <a:gd name="connsiteX183" fmla="*/ 1283504 w 12192000"/>
              <a:gd name="connsiteY183" fmla="*/ 2233797 h 2237474"/>
              <a:gd name="connsiteX184" fmla="*/ 1279765 w 12192000"/>
              <a:gd name="connsiteY184" fmla="*/ 2229639 h 2237474"/>
              <a:gd name="connsiteX185" fmla="*/ 1195347 w 12192000"/>
              <a:gd name="connsiteY185" fmla="*/ 2212354 h 2237474"/>
              <a:gd name="connsiteX186" fmla="*/ 970251 w 12192000"/>
              <a:gd name="connsiteY186" fmla="*/ 2221029 h 2237474"/>
              <a:gd name="connsiteX187" fmla="*/ 812914 w 12192000"/>
              <a:gd name="connsiteY187" fmla="*/ 2202752 h 2237474"/>
              <a:gd name="connsiteX188" fmla="*/ 800195 w 12192000"/>
              <a:gd name="connsiteY188" fmla="*/ 2209407 h 2237474"/>
              <a:gd name="connsiteX189" fmla="*/ 784978 w 12192000"/>
              <a:gd name="connsiteY189" fmla="*/ 2212360 h 2237474"/>
              <a:gd name="connsiteX190" fmla="*/ 681987 w 12192000"/>
              <a:gd name="connsiteY190" fmla="*/ 2216757 h 2237474"/>
              <a:gd name="connsiteX191" fmla="*/ 669923 w 12192000"/>
              <a:gd name="connsiteY191" fmla="*/ 2211682 h 2237474"/>
              <a:gd name="connsiteX192" fmla="*/ 648680 w 12192000"/>
              <a:gd name="connsiteY192" fmla="*/ 2206229 h 2237474"/>
              <a:gd name="connsiteX193" fmla="*/ 597225 w 12192000"/>
              <a:gd name="connsiteY193" fmla="*/ 2180999 h 2237474"/>
              <a:gd name="connsiteX194" fmla="*/ 558449 w 12192000"/>
              <a:gd name="connsiteY194" fmla="*/ 2182346 h 2237474"/>
              <a:gd name="connsiteX195" fmla="*/ 550517 w 12192000"/>
              <a:gd name="connsiteY195" fmla="*/ 2182060 h 2237474"/>
              <a:gd name="connsiteX196" fmla="*/ 550309 w 12192000"/>
              <a:gd name="connsiteY196" fmla="*/ 2181825 h 2237474"/>
              <a:gd name="connsiteX197" fmla="*/ 541836 w 12192000"/>
              <a:gd name="connsiteY197" fmla="*/ 2181063 h 2237474"/>
              <a:gd name="connsiteX198" fmla="*/ 536057 w 12192000"/>
              <a:gd name="connsiteY198" fmla="*/ 2181537 h 2237474"/>
              <a:gd name="connsiteX199" fmla="*/ 520671 w 12192000"/>
              <a:gd name="connsiteY199" fmla="*/ 2180980 h 2237474"/>
              <a:gd name="connsiteX200" fmla="*/ 515024 w 12192000"/>
              <a:gd name="connsiteY200" fmla="*/ 2179258 h 2237474"/>
              <a:gd name="connsiteX201" fmla="*/ 512278 w 12192000"/>
              <a:gd name="connsiteY201" fmla="*/ 2176369 h 2237474"/>
              <a:gd name="connsiteX202" fmla="*/ 480419 w 12192000"/>
              <a:gd name="connsiteY202" fmla="*/ 2167807 h 2237474"/>
              <a:gd name="connsiteX203" fmla="*/ 413835 w 12192000"/>
              <a:gd name="connsiteY203" fmla="*/ 2156783 h 2237474"/>
              <a:gd name="connsiteX204" fmla="*/ 376513 w 12192000"/>
              <a:gd name="connsiteY204" fmla="*/ 2154014 h 2237474"/>
              <a:gd name="connsiteX205" fmla="*/ 273386 w 12192000"/>
              <a:gd name="connsiteY205" fmla="*/ 2142551 h 2237474"/>
              <a:gd name="connsiteX206" fmla="*/ 169207 w 12192000"/>
              <a:gd name="connsiteY206" fmla="*/ 2128100 h 2237474"/>
              <a:gd name="connsiteX207" fmla="*/ 93149 w 12192000"/>
              <a:gd name="connsiteY207" fmla="*/ 2105324 h 2237474"/>
              <a:gd name="connsiteX208" fmla="*/ 88109 w 12192000"/>
              <a:gd name="connsiteY208" fmla="*/ 2106704 h 2237474"/>
              <a:gd name="connsiteX209" fmla="*/ 80022 w 12192000"/>
              <a:gd name="connsiteY209" fmla="*/ 2107254 h 2237474"/>
              <a:gd name="connsiteX210" fmla="*/ 79717 w 12192000"/>
              <a:gd name="connsiteY210" fmla="*/ 2107046 h 2237474"/>
              <a:gd name="connsiteX211" fmla="*/ 72352 w 12192000"/>
              <a:gd name="connsiteY211" fmla="*/ 2107991 h 2237474"/>
              <a:gd name="connsiteX212" fmla="*/ 37645 w 12192000"/>
              <a:gd name="connsiteY212" fmla="*/ 2115401 h 2237474"/>
              <a:gd name="connsiteX213" fmla="*/ 4572 w 12192000"/>
              <a:gd name="connsiteY213" fmla="*/ 2111091 h 2237474"/>
              <a:gd name="connsiteX214" fmla="*/ 0 w 12192000"/>
              <a:gd name="connsiteY214" fmla="*/ 2110468 h 2237474"/>
              <a:gd name="connsiteX215" fmla="*/ 0 w 12192000"/>
              <a:gd name="connsiteY21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213486 w 12192000"/>
              <a:gd name="connsiteY69" fmla="*/ 1580987 h 2237474"/>
              <a:gd name="connsiteX70" fmla="*/ 7183121 w 12192000"/>
              <a:gd name="connsiteY70" fmla="*/ 1595162 h 2237474"/>
              <a:gd name="connsiteX71" fmla="*/ 7164601 w 12192000"/>
              <a:gd name="connsiteY71" fmla="*/ 1606490 h 2237474"/>
              <a:gd name="connsiteX72" fmla="*/ 7092727 w 12192000"/>
              <a:gd name="connsiteY72" fmla="*/ 1623628 h 2237474"/>
              <a:gd name="connsiteX73" fmla="*/ 7031309 w 12192000"/>
              <a:gd name="connsiteY73" fmla="*/ 1619451 h 2237474"/>
              <a:gd name="connsiteX74" fmla="*/ 6999084 w 12192000"/>
              <a:gd name="connsiteY74" fmla="*/ 1634317 h 2237474"/>
              <a:gd name="connsiteX75" fmla="*/ 6992107 w 12192000"/>
              <a:gd name="connsiteY75" fmla="*/ 1636860 h 2237474"/>
              <a:gd name="connsiteX76" fmla="*/ 6991765 w 12192000"/>
              <a:gd name="connsiteY76" fmla="*/ 1636725 h 2237474"/>
              <a:gd name="connsiteX77" fmla="*/ 6900177 w 12192000"/>
              <a:gd name="connsiteY77" fmla="*/ 1636016 h 2237474"/>
              <a:gd name="connsiteX78" fmla="*/ 6795372 w 12192000"/>
              <a:gd name="connsiteY78" fmla="*/ 1644845 h 2237474"/>
              <a:gd name="connsiteX79" fmla="*/ 6692251 w 12192000"/>
              <a:gd name="connsiteY79" fmla="*/ 1656357 h 2237474"/>
              <a:gd name="connsiteX80" fmla="*/ 6655235 w 12192000"/>
              <a:gd name="connsiteY80" fmla="*/ 1661869 h 2237474"/>
              <a:gd name="connsiteX81" fmla="*/ 6587857 w 12192000"/>
              <a:gd name="connsiteY81" fmla="*/ 1665769 h 2237474"/>
              <a:gd name="connsiteX82" fmla="*/ 6554894 w 12192000"/>
              <a:gd name="connsiteY82" fmla="*/ 1664428 h 2237474"/>
              <a:gd name="connsiteX83" fmla="*/ 6516595 w 12192000"/>
              <a:gd name="connsiteY83" fmla="*/ 1667475 h 2237474"/>
              <a:gd name="connsiteX84" fmla="*/ 6508541 w 12192000"/>
              <a:gd name="connsiteY84" fmla="*/ 1668757 h 2237474"/>
              <a:gd name="connsiteX85" fmla="*/ 6471012 w 12192000"/>
              <a:gd name="connsiteY85" fmla="*/ 1678604 h 2237474"/>
              <a:gd name="connsiteX86" fmla="*/ 6415265 w 12192000"/>
              <a:gd name="connsiteY86" fmla="*/ 1665317 h 2237474"/>
              <a:gd name="connsiteX87" fmla="*/ 6364035 w 12192000"/>
              <a:gd name="connsiteY87" fmla="*/ 1667683 h 2237474"/>
              <a:gd name="connsiteX88" fmla="*/ 6280959 w 12192000"/>
              <a:gd name="connsiteY88" fmla="*/ 1689329 h 2237474"/>
              <a:gd name="connsiteX89" fmla="*/ 6243319 w 12192000"/>
              <a:gd name="connsiteY89" fmla="*/ 1695560 h 2237474"/>
              <a:gd name="connsiteX90" fmla="*/ 6098321 w 12192000"/>
              <a:gd name="connsiteY90" fmla="*/ 1721646 h 2237474"/>
              <a:gd name="connsiteX91" fmla="*/ 5880652 w 12192000"/>
              <a:gd name="connsiteY91" fmla="*/ 1779643 h 2237474"/>
              <a:gd name="connsiteX92" fmla="*/ 5785959 w 12192000"/>
              <a:gd name="connsiteY92" fmla="*/ 1775307 h 2237474"/>
              <a:gd name="connsiteX93" fmla="*/ 5643534 w 12192000"/>
              <a:gd name="connsiteY93" fmla="*/ 1802919 h 2237474"/>
              <a:gd name="connsiteX94" fmla="*/ 5518799 w 12192000"/>
              <a:gd name="connsiteY94" fmla="*/ 1818312 h 2237474"/>
              <a:gd name="connsiteX95" fmla="*/ 5505014 w 12192000"/>
              <a:gd name="connsiteY95" fmla="*/ 1819259 h 2237474"/>
              <a:gd name="connsiteX96" fmla="*/ 5453307 w 12192000"/>
              <a:gd name="connsiteY96" fmla="*/ 1815450 h 2237474"/>
              <a:gd name="connsiteX97" fmla="*/ 5364192 w 12192000"/>
              <a:gd name="connsiteY97" fmla="*/ 1826074 h 2237474"/>
              <a:gd name="connsiteX98" fmla="*/ 5350380 w 12192000"/>
              <a:gd name="connsiteY98" fmla="*/ 1830891 h 2237474"/>
              <a:gd name="connsiteX99" fmla="*/ 5259633 w 12192000"/>
              <a:gd name="connsiteY99" fmla="*/ 1837160 h 2237474"/>
              <a:gd name="connsiteX100" fmla="*/ 5197513 w 12192000"/>
              <a:gd name="connsiteY100" fmla="*/ 1844718 h 2237474"/>
              <a:gd name="connsiteX101" fmla="*/ 5168852 w 12192000"/>
              <a:gd name="connsiteY101" fmla="*/ 1844846 h 2237474"/>
              <a:gd name="connsiteX102" fmla="*/ 5114927 w 12192000"/>
              <a:gd name="connsiteY102" fmla="*/ 1847827 h 2237474"/>
              <a:gd name="connsiteX103" fmla="*/ 5108970 w 12192000"/>
              <a:gd name="connsiteY103" fmla="*/ 1847935 h 2237474"/>
              <a:gd name="connsiteX104" fmla="*/ 5067961 w 12192000"/>
              <a:gd name="connsiteY104" fmla="*/ 1845917 h 2237474"/>
              <a:gd name="connsiteX105" fmla="*/ 5007075 w 12192000"/>
              <a:gd name="connsiteY105" fmla="*/ 1838626 h 2237474"/>
              <a:gd name="connsiteX106" fmla="*/ 4944087 w 12192000"/>
              <a:gd name="connsiteY106" fmla="*/ 1823332 h 2237474"/>
              <a:gd name="connsiteX107" fmla="*/ 4907662 w 12192000"/>
              <a:gd name="connsiteY107" fmla="*/ 1816900 h 2237474"/>
              <a:gd name="connsiteX108" fmla="*/ 4882386 w 12192000"/>
              <a:gd name="connsiteY108" fmla="*/ 1809844 h 2237474"/>
              <a:gd name="connsiteX109" fmla="*/ 4811440 w 12192000"/>
              <a:gd name="connsiteY109" fmla="*/ 1804655 h 2237474"/>
              <a:gd name="connsiteX110" fmla="*/ 4691075 w 12192000"/>
              <a:gd name="connsiteY110" fmla="*/ 1801389 h 2237474"/>
              <a:gd name="connsiteX111" fmla="*/ 4611738 w 12192000"/>
              <a:gd name="connsiteY111" fmla="*/ 1776964 h 2237474"/>
              <a:gd name="connsiteX112" fmla="*/ 4560070 w 12192000"/>
              <a:gd name="connsiteY112" fmla="*/ 1785640 h 2237474"/>
              <a:gd name="connsiteX113" fmla="*/ 4536503 w 12192000"/>
              <a:gd name="connsiteY113" fmla="*/ 1785334 h 2237474"/>
              <a:gd name="connsiteX114" fmla="*/ 4513724 w 12192000"/>
              <a:gd name="connsiteY114" fmla="*/ 1791996 h 2237474"/>
              <a:gd name="connsiteX115" fmla="*/ 4459810 w 12192000"/>
              <a:gd name="connsiteY115" fmla="*/ 1797886 h 2237474"/>
              <a:gd name="connsiteX116" fmla="*/ 4379064 w 12192000"/>
              <a:gd name="connsiteY116" fmla="*/ 1817177 h 2237474"/>
              <a:gd name="connsiteX117" fmla="*/ 4319209 w 12192000"/>
              <a:gd name="connsiteY117" fmla="*/ 1834833 h 2237474"/>
              <a:gd name="connsiteX118" fmla="*/ 4290981 w 12192000"/>
              <a:gd name="connsiteY118" fmla="*/ 1839677 h 2237474"/>
              <a:gd name="connsiteX119" fmla="*/ 4285792 w 12192000"/>
              <a:gd name="connsiteY119" fmla="*/ 1836231 h 2237474"/>
              <a:gd name="connsiteX120" fmla="*/ 4238372 w 12192000"/>
              <a:gd name="connsiteY120" fmla="*/ 1851480 h 2237474"/>
              <a:gd name="connsiteX121" fmla="*/ 4232517 w 12192000"/>
              <a:gd name="connsiteY121" fmla="*/ 1852567 h 2237474"/>
              <a:gd name="connsiteX122" fmla="*/ 4191732 w 12192000"/>
              <a:gd name="connsiteY122" fmla="*/ 1857328 h 2237474"/>
              <a:gd name="connsiteX123" fmla="*/ 4065532 w 12192000"/>
              <a:gd name="connsiteY123" fmla="*/ 1855477 h 2237474"/>
              <a:gd name="connsiteX124" fmla="*/ 4028460 w 12192000"/>
              <a:gd name="connsiteY124" fmla="*/ 1855137 h 2237474"/>
              <a:gd name="connsiteX125" fmla="*/ 4002267 w 12192000"/>
              <a:gd name="connsiteY125" fmla="*/ 1852352 h 2237474"/>
              <a:gd name="connsiteX126" fmla="*/ 3931396 w 12192000"/>
              <a:gd name="connsiteY126" fmla="*/ 1858915 h 2237474"/>
              <a:gd name="connsiteX127" fmla="*/ 3812162 w 12192000"/>
              <a:gd name="connsiteY127" fmla="*/ 1875501 h 2237474"/>
              <a:gd name="connsiteX128" fmla="*/ 3729530 w 12192000"/>
              <a:gd name="connsiteY128" fmla="*/ 1864513 h 2237474"/>
              <a:gd name="connsiteX129" fmla="*/ 3680177 w 12192000"/>
              <a:gd name="connsiteY129" fmla="*/ 1881552 h 2237474"/>
              <a:gd name="connsiteX130" fmla="*/ 3567259 w 12192000"/>
              <a:gd name="connsiteY130" fmla="*/ 1893482 h 2237474"/>
              <a:gd name="connsiteX131" fmla="*/ 3405770 w 12192000"/>
              <a:gd name="connsiteY131" fmla="*/ 1904591 h 2237474"/>
              <a:gd name="connsiteX132" fmla="*/ 3280097 w 12192000"/>
              <a:gd name="connsiteY132" fmla="*/ 1919610 h 2237474"/>
              <a:gd name="connsiteX133" fmla="*/ 3123424 w 12192000"/>
              <a:gd name="connsiteY133" fmla="*/ 1952930 h 2237474"/>
              <a:gd name="connsiteX134" fmla="*/ 3009910 w 12192000"/>
              <a:gd name="connsiteY134" fmla="*/ 1957866 h 2237474"/>
              <a:gd name="connsiteX135" fmla="*/ 2995934 w 12192000"/>
              <a:gd name="connsiteY135" fmla="*/ 1967085 h 2237474"/>
              <a:gd name="connsiteX136" fmla="*/ 2980071 w 12192000"/>
              <a:gd name="connsiteY136" fmla="*/ 1972988 h 2237474"/>
              <a:gd name="connsiteX137" fmla="*/ 2978094 w 12192000"/>
              <a:gd name="connsiteY137" fmla="*/ 1972369 h 2237474"/>
              <a:gd name="connsiteX138" fmla="*/ 2942858 w 12192000"/>
              <a:gd name="connsiteY138" fmla="*/ 1981367 h 2237474"/>
              <a:gd name="connsiteX139" fmla="*/ 2875436 w 12192000"/>
              <a:gd name="connsiteY139" fmla="*/ 1996977 h 2237474"/>
              <a:gd name="connsiteX140" fmla="*/ 2874892 w 12192000"/>
              <a:gd name="connsiteY140" fmla="*/ 1996085 h 2237474"/>
              <a:gd name="connsiteX141" fmla="*/ 2864145 w 12192000"/>
              <a:gd name="connsiteY141" fmla="*/ 1994061 h 2237474"/>
              <a:gd name="connsiteX142" fmla="*/ 2843662 w 12192000"/>
              <a:gd name="connsiteY142" fmla="*/ 1992498 h 2237474"/>
              <a:gd name="connsiteX143" fmla="*/ 2796128 w 12192000"/>
              <a:gd name="connsiteY143" fmla="*/ 1976403 h 2237474"/>
              <a:gd name="connsiteX144" fmla="*/ 2756784 w 12192000"/>
              <a:gd name="connsiteY144" fmla="*/ 1985116 h 2237474"/>
              <a:gd name="connsiteX145" fmla="*/ 2748833 w 12192000"/>
              <a:gd name="connsiteY145" fmla="*/ 1986323 h 2237474"/>
              <a:gd name="connsiteX146" fmla="*/ 2748661 w 12192000"/>
              <a:gd name="connsiteY146" fmla="*/ 1986122 h 2237474"/>
              <a:gd name="connsiteX147" fmla="*/ 2740251 w 12192000"/>
              <a:gd name="connsiteY147" fmla="*/ 1986946 h 2237474"/>
              <a:gd name="connsiteX148" fmla="*/ 2718916 w 12192000"/>
              <a:gd name="connsiteY148" fmla="*/ 1990867 h 2237474"/>
              <a:gd name="connsiteX149" fmla="*/ 2713522 w 12192000"/>
              <a:gd name="connsiteY149" fmla="*/ 1990173 h 2237474"/>
              <a:gd name="connsiteX150" fmla="*/ 2680597 w 12192000"/>
              <a:gd name="connsiteY150" fmla="*/ 1984996 h 2237474"/>
              <a:gd name="connsiteX151" fmla="*/ 2578178 w 12192000"/>
              <a:gd name="connsiteY151" fmla="*/ 1990531 h 2237474"/>
              <a:gd name="connsiteX152" fmla="*/ 2476147 w 12192000"/>
              <a:gd name="connsiteY152" fmla="*/ 1998305 h 2237474"/>
              <a:gd name="connsiteX153" fmla="*/ 2373568 w 12192000"/>
              <a:gd name="connsiteY153" fmla="*/ 2003219 h 2237474"/>
              <a:gd name="connsiteX154" fmla="*/ 2321399 w 12192000"/>
              <a:gd name="connsiteY154" fmla="*/ 1989467 h 2237474"/>
              <a:gd name="connsiteX155" fmla="*/ 2315525 w 12192000"/>
              <a:gd name="connsiteY155" fmla="*/ 1989708 h 2237474"/>
              <a:gd name="connsiteX156" fmla="*/ 2300792 w 12192000"/>
              <a:gd name="connsiteY156" fmla="*/ 1994290 h 2237474"/>
              <a:gd name="connsiteX157" fmla="*/ 2295469 w 12192000"/>
              <a:gd name="connsiteY157" fmla="*/ 1996659 h 2237474"/>
              <a:gd name="connsiteX158" fmla="*/ 2287219 w 12192000"/>
              <a:gd name="connsiteY158" fmla="*/ 1998750 h 2237474"/>
              <a:gd name="connsiteX159" fmla="*/ 2286948 w 12192000"/>
              <a:gd name="connsiteY159" fmla="*/ 1998596 h 2237474"/>
              <a:gd name="connsiteX160" fmla="*/ 2243069 w 12192000"/>
              <a:gd name="connsiteY160" fmla="*/ 2015111 h 2237474"/>
              <a:gd name="connsiteX161" fmla="*/ 2186609 w 12192000"/>
              <a:gd name="connsiteY161" fmla="*/ 2008263 h 2237474"/>
              <a:gd name="connsiteX162" fmla="*/ 2164831 w 12192000"/>
              <a:gd name="connsiteY162" fmla="*/ 2010143 h 2237474"/>
              <a:gd name="connsiteX163" fmla="*/ 2152836 w 12192000"/>
              <a:gd name="connsiteY163" fmla="*/ 2010048 h 2237474"/>
              <a:gd name="connsiteX164" fmla="*/ 2117102 w 12192000"/>
              <a:gd name="connsiteY164" fmla="*/ 2023004 h 2237474"/>
              <a:gd name="connsiteX165" fmla="*/ 2111935 w 12192000"/>
              <a:gd name="connsiteY165" fmla="*/ 2023163 h 2237474"/>
              <a:gd name="connsiteX166" fmla="*/ 2089991 w 12192000"/>
              <a:gd name="connsiteY166" fmla="*/ 2034193 h 2237474"/>
              <a:gd name="connsiteX167" fmla="*/ 2058061 w 12192000"/>
              <a:gd name="connsiteY167" fmla="*/ 2047942 h 2237474"/>
              <a:gd name="connsiteX168" fmla="*/ 2055737 w 12192000"/>
              <a:gd name="connsiteY168" fmla="*/ 2047704 h 2237474"/>
              <a:gd name="connsiteX169" fmla="*/ 2042244 w 12192000"/>
              <a:gd name="connsiteY169" fmla="*/ 2055560 h 2237474"/>
              <a:gd name="connsiteX170" fmla="*/ 1976224 w 12192000"/>
              <a:gd name="connsiteY170" fmla="*/ 2074257 h 2237474"/>
              <a:gd name="connsiteX171" fmla="*/ 1877728 w 12192000"/>
              <a:gd name="connsiteY171" fmla="*/ 2101004 h 2237474"/>
              <a:gd name="connsiteX172" fmla="*/ 1759056 w 12192000"/>
              <a:gd name="connsiteY172" fmla="*/ 2125608 h 2237474"/>
              <a:gd name="connsiteX173" fmla="*/ 1637948 w 12192000"/>
              <a:gd name="connsiteY173" fmla="*/ 2172597 h 2237474"/>
              <a:gd name="connsiteX174" fmla="*/ 1434549 w 12192000"/>
              <a:gd name="connsiteY174" fmla="*/ 2234522 h 2237474"/>
              <a:gd name="connsiteX175" fmla="*/ 1398481 w 12192000"/>
              <a:gd name="connsiteY175" fmla="*/ 2237074 h 2237474"/>
              <a:gd name="connsiteX176" fmla="*/ 1398407 w 12192000"/>
              <a:gd name="connsiteY176" fmla="*/ 2237095 h 2237474"/>
              <a:gd name="connsiteX177" fmla="*/ 1370962 w 12192000"/>
              <a:gd name="connsiteY177" fmla="*/ 2237474 h 2237474"/>
              <a:gd name="connsiteX178" fmla="*/ 1356367 w 12192000"/>
              <a:gd name="connsiteY178" fmla="*/ 2235089 h 2237474"/>
              <a:gd name="connsiteX179" fmla="*/ 1324828 w 12192000"/>
              <a:gd name="connsiteY179" fmla="*/ 2231968 h 2237474"/>
              <a:gd name="connsiteX180" fmla="*/ 1297744 w 12192000"/>
              <a:gd name="connsiteY180" fmla="*/ 2235849 h 2237474"/>
              <a:gd name="connsiteX181" fmla="*/ 1286236 w 12192000"/>
              <a:gd name="connsiteY181" fmla="*/ 2233135 h 2237474"/>
              <a:gd name="connsiteX182" fmla="*/ 1283504 w 12192000"/>
              <a:gd name="connsiteY182" fmla="*/ 2233797 h 2237474"/>
              <a:gd name="connsiteX183" fmla="*/ 1279765 w 12192000"/>
              <a:gd name="connsiteY183" fmla="*/ 2229639 h 2237474"/>
              <a:gd name="connsiteX184" fmla="*/ 1195347 w 12192000"/>
              <a:gd name="connsiteY184" fmla="*/ 2212354 h 2237474"/>
              <a:gd name="connsiteX185" fmla="*/ 970251 w 12192000"/>
              <a:gd name="connsiteY185" fmla="*/ 2221029 h 2237474"/>
              <a:gd name="connsiteX186" fmla="*/ 812914 w 12192000"/>
              <a:gd name="connsiteY186" fmla="*/ 2202752 h 2237474"/>
              <a:gd name="connsiteX187" fmla="*/ 800195 w 12192000"/>
              <a:gd name="connsiteY187" fmla="*/ 2209407 h 2237474"/>
              <a:gd name="connsiteX188" fmla="*/ 784978 w 12192000"/>
              <a:gd name="connsiteY188" fmla="*/ 2212360 h 2237474"/>
              <a:gd name="connsiteX189" fmla="*/ 681987 w 12192000"/>
              <a:gd name="connsiteY189" fmla="*/ 2216757 h 2237474"/>
              <a:gd name="connsiteX190" fmla="*/ 669923 w 12192000"/>
              <a:gd name="connsiteY190" fmla="*/ 2211682 h 2237474"/>
              <a:gd name="connsiteX191" fmla="*/ 648680 w 12192000"/>
              <a:gd name="connsiteY191" fmla="*/ 2206229 h 2237474"/>
              <a:gd name="connsiteX192" fmla="*/ 597225 w 12192000"/>
              <a:gd name="connsiteY192" fmla="*/ 2180999 h 2237474"/>
              <a:gd name="connsiteX193" fmla="*/ 558449 w 12192000"/>
              <a:gd name="connsiteY193" fmla="*/ 2182346 h 2237474"/>
              <a:gd name="connsiteX194" fmla="*/ 550517 w 12192000"/>
              <a:gd name="connsiteY194" fmla="*/ 2182060 h 2237474"/>
              <a:gd name="connsiteX195" fmla="*/ 550309 w 12192000"/>
              <a:gd name="connsiteY195" fmla="*/ 2181825 h 2237474"/>
              <a:gd name="connsiteX196" fmla="*/ 541836 w 12192000"/>
              <a:gd name="connsiteY196" fmla="*/ 2181063 h 2237474"/>
              <a:gd name="connsiteX197" fmla="*/ 536057 w 12192000"/>
              <a:gd name="connsiteY197" fmla="*/ 2181537 h 2237474"/>
              <a:gd name="connsiteX198" fmla="*/ 520671 w 12192000"/>
              <a:gd name="connsiteY198" fmla="*/ 2180980 h 2237474"/>
              <a:gd name="connsiteX199" fmla="*/ 515024 w 12192000"/>
              <a:gd name="connsiteY199" fmla="*/ 2179258 h 2237474"/>
              <a:gd name="connsiteX200" fmla="*/ 512278 w 12192000"/>
              <a:gd name="connsiteY200" fmla="*/ 2176369 h 2237474"/>
              <a:gd name="connsiteX201" fmla="*/ 480419 w 12192000"/>
              <a:gd name="connsiteY201" fmla="*/ 2167807 h 2237474"/>
              <a:gd name="connsiteX202" fmla="*/ 413835 w 12192000"/>
              <a:gd name="connsiteY202" fmla="*/ 2156783 h 2237474"/>
              <a:gd name="connsiteX203" fmla="*/ 376513 w 12192000"/>
              <a:gd name="connsiteY203" fmla="*/ 2154014 h 2237474"/>
              <a:gd name="connsiteX204" fmla="*/ 273386 w 12192000"/>
              <a:gd name="connsiteY204" fmla="*/ 2142551 h 2237474"/>
              <a:gd name="connsiteX205" fmla="*/ 169207 w 12192000"/>
              <a:gd name="connsiteY205" fmla="*/ 2128100 h 2237474"/>
              <a:gd name="connsiteX206" fmla="*/ 93149 w 12192000"/>
              <a:gd name="connsiteY206" fmla="*/ 2105324 h 2237474"/>
              <a:gd name="connsiteX207" fmla="*/ 88109 w 12192000"/>
              <a:gd name="connsiteY207" fmla="*/ 2106704 h 2237474"/>
              <a:gd name="connsiteX208" fmla="*/ 80022 w 12192000"/>
              <a:gd name="connsiteY208" fmla="*/ 2107254 h 2237474"/>
              <a:gd name="connsiteX209" fmla="*/ 79717 w 12192000"/>
              <a:gd name="connsiteY209" fmla="*/ 2107046 h 2237474"/>
              <a:gd name="connsiteX210" fmla="*/ 72352 w 12192000"/>
              <a:gd name="connsiteY210" fmla="*/ 2107991 h 2237474"/>
              <a:gd name="connsiteX211" fmla="*/ 37645 w 12192000"/>
              <a:gd name="connsiteY211" fmla="*/ 2115401 h 2237474"/>
              <a:gd name="connsiteX212" fmla="*/ 4572 w 12192000"/>
              <a:gd name="connsiteY212" fmla="*/ 2111091 h 2237474"/>
              <a:gd name="connsiteX213" fmla="*/ 0 w 12192000"/>
              <a:gd name="connsiteY213" fmla="*/ 2110468 h 2237474"/>
              <a:gd name="connsiteX214" fmla="*/ 0 w 12192000"/>
              <a:gd name="connsiteY21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87857 w 12192000"/>
              <a:gd name="connsiteY80" fmla="*/ 1665769 h 2237474"/>
              <a:gd name="connsiteX81" fmla="*/ 6554894 w 12192000"/>
              <a:gd name="connsiteY81" fmla="*/ 1664428 h 2237474"/>
              <a:gd name="connsiteX82" fmla="*/ 6516595 w 12192000"/>
              <a:gd name="connsiteY82" fmla="*/ 1667475 h 2237474"/>
              <a:gd name="connsiteX83" fmla="*/ 6508541 w 12192000"/>
              <a:gd name="connsiteY83" fmla="*/ 1668757 h 2237474"/>
              <a:gd name="connsiteX84" fmla="*/ 6471012 w 12192000"/>
              <a:gd name="connsiteY84" fmla="*/ 1678604 h 2237474"/>
              <a:gd name="connsiteX85" fmla="*/ 6415265 w 12192000"/>
              <a:gd name="connsiteY85" fmla="*/ 1665317 h 2237474"/>
              <a:gd name="connsiteX86" fmla="*/ 6364035 w 12192000"/>
              <a:gd name="connsiteY86" fmla="*/ 1667683 h 2237474"/>
              <a:gd name="connsiteX87" fmla="*/ 6280959 w 12192000"/>
              <a:gd name="connsiteY87" fmla="*/ 1689329 h 2237474"/>
              <a:gd name="connsiteX88" fmla="*/ 6243319 w 12192000"/>
              <a:gd name="connsiteY88" fmla="*/ 1695560 h 2237474"/>
              <a:gd name="connsiteX89" fmla="*/ 6098321 w 12192000"/>
              <a:gd name="connsiteY89" fmla="*/ 1721646 h 2237474"/>
              <a:gd name="connsiteX90" fmla="*/ 5880652 w 12192000"/>
              <a:gd name="connsiteY90" fmla="*/ 1779643 h 2237474"/>
              <a:gd name="connsiteX91" fmla="*/ 5785959 w 12192000"/>
              <a:gd name="connsiteY91" fmla="*/ 1775307 h 2237474"/>
              <a:gd name="connsiteX92" fmla="*/ 5643534 w 12192000"/>
              <a:gd name="connsiteY92" fmla="*/ 1802919 h 2237474"/>
              <a:gd name="connsiteX93" fmla="*/ 5518799 w 12192000"/>
              <a:gd name="connsiteY93" fmla="*/ 1818312 h 2237474"/>
              <a:gd name="connsiteX94" fmla="*/ 5505014 w 12192000"/>
              <a:gd name="connsiteY94" fmla="*/ 1819259 h 2237474"/>
              <a:gd name="connsiteX95" fmla="*/ 5453307 w 12192000"/>
              <a:gd name="connsiteY95" fmla="*/ 1815450 h 2237474"/>
              <a:gd name="connsiteX96" fmla="*/ 5364192 w 12192000"/>
              <a:gd name="connsiteY96" fmla="*/ 1826074 h 2237474"/>
              <a:gd name="connsiteX97" fmla="*/ 5350380 w 12192000"/>
              <a:gd name="connsiteY97" fmla="*/ 1830891 h 2237474"/>
              <a:gd name="connsiteX98" fmla="*/ 5259633 w 12192000"/>
              <a:gd name="connsiteY98" fmla="*/ 1837160 h 2237474"/>
              <a:gd name="connsiteX99" fmla="*/ 5197513 w 12192000"/>
              <a:gd name="connsiteY99" fmla="*/ 1844718 h 2237474"/>
              <a:gd name="connsiteX100" fmla="*/ 5168852 w 12192000"/>
              <a:gd name="connsiteY100" fmla="*/ 1844846 h 2237474"/>
              <a:gd name="connsiteX101" fmla="*/ 5114927 w 12192000"/>
              <a:gd name="connsiteY101" fmla="*/ 1847827 h 2237474"/>
              <a:gd name="connsiteX102" fmla="*/ 5108970 w 12192000"/>
              <a:gd name="connsiteY102" fmla="*/ 1847935 h 2237474"/>
              <a:gd name="connsiteX103" fmla="*/ 5067961 w 12192000"/>
              <a:gd name="connsiteY103" fmla="*/ 1845917 h 2237474"/>
              <a:gd name="connsiteX104" fmla="*/ 5007075 w 12192000"/>
              <a:gd name="connsiteY104" fmla="*/ 1838626 h 2237474"/>
              <a:gd name="connsiteX105" fmla="*/ 4944087 w 12192000"/>
              <a:gd name="connsiteY105" fmla="*/ 1823332 h 2237474"/>
              <a:gd name="connsiteX106" fmla="*/ 4907662 w 12192000"/>
              <a:gd name="connsiteY106" fmla="*/ 1816900 h 2237474"/>
              <a:gd name="connsiteX107" fmla="*/ 4882386 w 12192000"/>
              <a:gd name="connsiteY107" fmla="*/ 1809844 h 2237474"/>
              <a:gd name="connsiteX108" fmla="*/ 4811440 w 12192000"/>
              <a:gd name="connsiteY108" fmla="*/ 1804655 h 2237474"/>
              <a:gd name="connsiteX109" fmla="*/ 4691075 w 12192000"/>
              <a:gd name="connsiteY109" fmla="*/ 1801389 h 2237474"/>
              <a:gd name="connsiteX110" fmla="*/ 4611738 w 12192000"/>
              <a:gd name="connsiteY110" fmla="*/ 1776964 h 2237474"/>
              <a:gd name="connsiteX111" fmla="*/ 4560070 w 12192000"/>
              <a:gd name="connsiteY111" fmla="*/ 1785640 h 2237474"/>
              <a:gd name="connsiteX112" fmla="*/ 4536503 w 12192000"/>
              <a:gd name="connsiteY112" fmla="*/ 1785334 h 2237474"/>
              <a:gd name="connsiteX113" fmla="*/ 4513724 w 12192000"/>
              <a:gd name="connsiteY113" fmla="*/ 1791996 h 2237474"/>
              <a:gd name="connsiteX114" fmla="*/ 4459810 w 12192000"/>
              <a:gd name="connsiteY114" fmla="*/ 1797886 h 2237474"/>
              <a:gd name="connsiteX115" fmla="*/ 4379064 w 12192000"/>
              <a:gd name="connsiteY115" fmla="*/ 1817177 h 2237474"/>
              <a:gd name="connsiteX116" fmla="*/ 4319209 w 12192000"/>
              <a:gd name="connsiteY116" fmla="*/ 1834833 h 2237474"/>
              <a:gd name="connsiteX117" fmla="*/ 4290981 w 12192000"/>
              <a:gd name="connsiteY117" fmla="*/ 1839677 h 2237474"/>
              <a:gd name="connsiteX118" fmla="*/ 4285792 w 12192000"/>
              <a:gd name="connsiteY118" fmla="*/ 1836231 h 2237474"/>
              <a:gd name="connsiteX119" fmla="*/ 4238372 w 12192000"/>
              <a:gd name="connsiteY119" fmla="*/ 1851480 h 2237474"/>
              <a:gd name="connsiteX120" fmla="*/ 4232517 w 12192000"/>
              <a:gd name="connsiteY120" fmla="*/ 1852567 h 2237474"/>
              <a:gd name="connsiteX121" fmla="*/ 4191732 w 12192000"/>
              <a:gd name="connsiteY121" fmla="*/ 1857328 h 2237474"/>
              <a:gd name="connsiteX122" fmla="*/ 4065532 w 12192000"/>
              <a:gd name="connsiteY122" fmla="*/ 1855477 h 2237474"/>
              <a:gd name="connsiteX123" fmla="*/ 4028460 w 12192000"/>
              <a:gd name="connsiteY123" fmla="*/ 1855137 h 2237474"/>
              <a:gd name="connsiteX124" fmla="*/ 4002267 w 12192000"/>
              <a:gd name="connsiteY124" fmla="*/ 1852352 h 2237474"/>
              <a:gd name="connsiteX125" fmla="*/ 3931396 w 12192000"/>
              <a:gd name="connsiteY125" fmla="*/ 1858915 h 2237474"/>
              <a:gd name="connsiteX126" fmla="*/ 3812162 w 12192000"/>
              <a:gd name="connsiteY126" fmla="*/ 1875501 h 2237474"/>
              <a:gd name="connsiteX127" fmla="*/ 3729530 w 12192000"/>
              <a:gd name="connsiteY127" fmla="*/ 1864513 h 2237474"/>
              <a:gd name="connsiteX128" fmla="*/ 3680177 w 12192000"/>
              <a:gd name="connsiteY128" fmla="*/ 1881552 h 2237474"/>
              <a:gd name="connsiteX129" fmla="*/ 3567259 w 12192000"/>
              <a:gd name="connsiteY129" fmla="*/ 1893482 h 2237474"/>
              <a:gd name="connsiteX130" fmla="*/ 3405770 w 12192000"/>
              <a:gd name="connsiteY130" fmla="*/ 1904591 h 2237474"/>
              <a:gd name="connsiteX131" fmla="*/ 3280097 w 12192000"/>
              <a:gd name="connsiteY131" fmla="*/ 1919610 h 2237474"/>
              <a:gd name="connsiteX132" fmla="*/ 3123424 w 12192000"/>
              <a:gd name="connsiteY132" fmla="*/ 1952930 h 2237474"/>
              <a:gd name="connsiteX133" fmla="*/ 3009910 w 12192000"/>
              <a:gd name="connsiteY133" fmla="*/ 1957866 h 2237474"/>
              <a:gd name="connsiteX134" fmla="*/ 2995934 w 12192000"/>
              <a:gd name="connsiteY134" fmla="*/ 1967085 h 2237474"/>
              <a:gd name="connsiteX135" fmla="*/ 2980071 w 12192000"/>
              <a:gd name="connsiteY135" fmla="*/ 1972988 h 2237474"/>
              <a:gd name="connsiteX136" fmla="*/ 2978094 w 12192000"/>
              <a:gd name="connsiteY136" fmla="*/ 1972369 h 2237474"/>
              <a:gd name="connsiteX137" fmla="*/ 2942858 w 12192000"/>
              <a:gd name="connsiteY137" fmla="*/ 1981367 h 2237474"/>
              <a:gd name="connsiteX138" fmla="*/ 2875436 w 12192000"/>
              <a:gd name="connsiteY138" fmla="*/ 1996977 h 2237474"/>
              <a:gd name="connsiteX139" fmla="*/ 2874892 w 12192000"/>
              <a:gd name="connsiteY139" fmla="*/ 1996085 h 2237474"/>
              <a:gd name="connsiteX140" fmla="*/ 2864145 w 12192000"/>
              <a:gd name="connsiteY140" fmla="*/ 1994061 h 2237474"/>
              <a:gd name="connsiteX141" fmla="*/ 2843662 w 12192000"/>
              <a:gd name="connsiteY141" fmla="*/ 1992498 h 2237474"/>
              <a:gd name="connsiteX142" fmla="*/ 2796128 w 12192000"/>
              <a:gd name="connsiteY142" fmla="*/ 1976403 h 2237474"/>
              <a:gd name="connsiteX143" fmla="*/ 2756784 w 12192000"/>
              <a:gd name="connsiteY143" fmla="*/ 1985116 h 2237474"/>
              <a:gd name="connsiteX144" fmla="*/ 2748833 w 12192000"/>
              <a:gd name="connsiteY144" fmla="*/ 1986323 h 2237474"/>
              <a:gd name="connsiteX145" fmla="*/ 2748661 w 12192000"/>
              <a:gd name="connsiteY145" fmla="*/ 1986122 h 2237474"/>
              <a:gd name="connsiteX146" fmla="*/ 2740251 w 12192000"/>
              <a:gd name="connsiteY146" fmla="*/ 1986946 h 2237474"/>
              <a:gd name="connsiteX147" fmla="*/ 2718916 w 12192000"/>
              <a:gd name="connsiteY147" fmla="*/ 1990867 h 2237474"/>
              <a:gd name="connsiteX148" fmla="*/ 2713522 w 12192000"/>
              <a:gd name="connsiteY148" fmla="*/ 1990173 h 2237474"/>
              <a:gd name="connsiteX149" fmla="*/ 2680597 w 12192000"/>
              <a:gd name="connsiteY149" fmla="*/ 1984996 h 2237474"/>
              <a:gd name="connsiteX150" fmla="*/ 2578178 w 12192000"/>
              <a:gd name="connsiteY150" fmla="*/ 1990531 h 2237474"/>
              <a:gd name="connsiteX151" fmla="*/ 2476147 w 12192000"/>
              <a:gd name="connsiteY151" fmla="*/ 1998305 h 2237474"/>
              <a:gd name="connsiteX152" fmla="*/ 2373568 w 12192000"/>
              <a:gd name="connsiteY152" fmla="*/ 2003219 h 2237474"/>
              <a:gd name="connsiteX153" fmla="*/ 2321399 w 12192000"/>
              <a:gd name="connsiteY153" fmla="*/ 1989467 h 2237474"/>
              <a:gd name="connsiteX154" fmla="*/ 2315525 w 12192000"/>
              <a:gd name="connsiteY154" fmla="*/ 1989708 h 2237474"/>
              <a:gd name="connsiteX155" fmla="*/ 2300792 w 12192000"/>
              <a:gd name="connsiteY155" fmla="*/ 1994290 h 2237474"/>
              <a:gd name="connsiteX156" fmla="*/ 2295469 w 12192000"/>
              <a:gd name="connsiteY156" fmla="*/ 1996659 h 2237474"/>
              <a:gd name="connsiteX157" fmla="*/ 2287219 w 12192000"/>
              <a:gd name="connsiteY157" fmla="*/ 1998750 h 2237474"/>
              <a:gd name="connsiteX158" fmla="*/ 2286948 w 12192000"/>
              <a:gd name="connsiteY158" fmla="*/ 1998596 h 2237474"/>
              <a:gd name="connsiteX159" fmla="*/ 2243069 w 12192000"/>
              <a:gd name="connsiteY159" fmla="*/ 2015111 h 2237474"/>
              <a:gd name="connsiteX160" fmla="*/ 2186609 w 12192000"/>
              <a:gd name="connsiteY160" fmla="*/ 2008263 h 2237474"/>
              <a:gd name="connsiteX161" fmla="*/ 2164831 w 12192000"/>
              <a:gd name="connsiteY161" fmla="*/ 2010143 h 2237474"/>
              <a:gd name="connsiteX162" fmla="*/ 2152836 w 12192000"/>
              <a:gd name="connsiteY162" fmla="*/ 2010048 h 2237474"/>
              <a:gd name="connsiteX163" fmla="*/ 2117102 w 12192000"/>
              <a:gd name="connsiteY163" fmla="*/ 2023004 h 2237474"/>
              <a:gd name="connsiteX164" fmla="*/ 2111935 w 12192000"/>
              <a:gd name="connsiteY164" fmla="*/ 2023163 h 2237474"/>
              <a:gd name="connsiteX165" fmla="*/ 2089991 w 12192000"/>
              <a:gd name="connsiteY165" fmla="*/ 2034193 h 2237474"/>
              <a:gd name="connsiteX166" fmla="*/ 2058061 w 12192000"/>
              <a:gd name="connsiteY166" fmla="*/ 2047942 h 2237474"/>
              <a:gd name="connsiteX167" fmla="*/ 2055737 w 12192000"/>
              <a:gd name="connsiteY167" fmla="*/ 2047704 h 2237474"/>
              <a:gd name="connsiteX168" fmla="*/ 2042244 w 12192000"/>
              <a:gd name="connsiteY168" fmla="*/ 2055560 h 2237474"/>
              <a:gd name="connsiteX169" fmla="*/ 1976224 w 12192000"/>
              <a:gd name="connsiteY169" fmla="*/ 2074257 h 2237474"/>
              <a:gd name="connsiteX170" fmla="*/ 1877728 w 12192000"/>
              <a:gd name="connsiteY170" fmla="*/ 2101004 h 2237474"/>
              <a:gd name="connsiteX171" fmla="*/ 1759056 w 12192000"/>
              <a:gd name="connsiteY171" fmla="*/ 2125608 h 2237474"/>
              <a:gd name="connsiteX172" fmla="*/ 1637948 w 12192000"/>
              <a:gd name="connsiteY172" fmla="*/ 2172597 h 2237474"/>
              <a:gd name="connsiteX173" fmla="*/ 1434549 w 12192000"/>
              <a:gd name="connsiteY173" fmla="*/ 2234522 h 2237474"/>
              <a:gd name="connsiteX174" fmla="*/ 1398481 w 12192000"/>
              <a:gd name="connsiteY174" fmla="*/ 2237074 h 2237474"/>
              <a:gd name="connsiteX175" fmla="*/ 1398407 w 12192000"/>
              <a:gd name="connsiteY175" fmla="*/ 2237095 h 2237474"/>
              <a:gd name="connsiteX176" fmla="*/ 1370962 w 12192000"/>
              <a:gd name="connsiteY176" fmla="*/ 2237474 h 2237474"/>
              <a:gd name="connsiteX177" fmla="*/ 1356367 w 12192000"/>
              <a:gd name="connsiteY177" fmla="*/ 2235089 h 2237474"/>
              <a:gd name="connsiteX178" fmla="*/ 1324828 w 12192000"/>
              <a:gd name="connsiteY178" fmla="*/ 2231968 h 2237474"/>
              <a:gd name="connsiteX179" fmla="*/ 1297744 w 12192000"/>
              <a:gd name="connsiteY179" fmla="*/ 2235849 h 2237474"/>
              <a:gd name="connsiteX180" fmla="*/ 1286236 w 12192000"/>
              <a:gd name="connsiteY180" fmla="*/ 2233135 h 2237474"/>
              <a:gd name="connsiteX181" fmla="*/ 1283504 w 12192000"/>
              <a:gd name="connsiteY181" fmla="*/ 2233797 h 2237474"/>
              <a:gd name="connsiteX182" fmla="*/ 1279765 w 12192000"/>
              <a:gd name="connsiteY182" fmla="*/ 2229639 h 2237474"/>
              <a:gd name="connsiteX183" fmla="*/ 1195347 w 12192000"/>
              <a:gd name="connsiteY183" fmla="*/ 2212354 h 2237474"/>
              <a:gd name="connsiteX184" fmla="*/ 970251 w 12192000"/>
              <a:gd name="connsiteY184" fmla="*/ 2221029 h 2237474"/>
              <a:gd name="connsiteX185" fmla="*/ 812914 w 12192000"/>
              <a:gd name="connsiteY185" fmla="*/ 2202752 h 2237474"/>
              <a:gd name="connsiteX186" fmla="*/ 800195 w 12192000"/>
              <a:gd name="connsiteY186" fmla="*/ 2209407 h 2237474"/>
              <a:gd name="connsiteX187" fmla="*/ 784978 w 12192000"/>
              <a:gd name="connsiteY187" fmla="*/ 2212360 h 2237474"/>
              <a:gd name="connsiteX188" fmla="*/ 681987 w 12192000"/>
              <a:gd name="connsiteY188" fmla="*/ 2216757 h 2237474"/>
              <a:gd name="connsiteX189" fmla="*/ 669923 w 12192000"/>
              <a:gd name="connsiteY189" fmla="*/ 2211682 h 2237474"/>
              <a:gd name="connsiteX190" fmla="*/ 648680 w 12192000"/>
              <a:gd name="connsiteY190" fmla="*/ 2206229 h 2237474"/>
              <a:gd name="connsiteX191" fmla="*/ 597225 w 12192000"/>
              <a:gd name="connsiteY191" fmla="*/ 2180999 h 2237474"/>
              <a:gd name="connsiteX192" fmla="*/ 558449 w 12192000"/>
              <a:gd name="connsiteY192" fmla="*/ 2182346 h 2237474"/>
              <a:gd name="connsiteX193" fmla="*/ 550517 w 12192000"/>
              <a:gd name="connsiteY193" fmla="*/ 2182060 h 2237474"/>
              <a:gd name="connsiteX194" fmla="*/ 550309 w 12192000"/>
              <a:gd name="connsiteY194" fmla="*/ 2181825 h 2237474"/>
              <a:gd name="connsiteX195" fmla="*/ 541836 w 12192000"/>
              <a:gd name="connsiteY195" fmla="*/ 2181063 h 2237474"/>
              <a:gd name="connsiteX196" fmla="*/ 536057 w 12192000"/>
              <a:gd name="connsiteY196" fmla="*/ 2181537 h 2237474"/>
              <a:gd name="connsiteX197" fmla="*/ 520671 w 12192000"/>
              <a:gd name="connsiteY197" fmla="*/ 2180980 h 2237474"/>
              <a:gd name="connsiteX198" fmla="*/ 515024 w 12192000"/>
              <a:gd name="connsiteY198" fmla="*/ 2179258 h 2237474"/>
              <a:gd name="connsiteX199" fmla="*/ 512278 w 12192000"/>
              <a:gd name="connsiteY199" fmla="*/ 2176369 h 2237474"/>
              <a:gd name="connsiteX200" fmla="*/ 480419 w 12192000"/>
              <a:gd name="connsiteY200" fmla="*/ 2167807 h 2237474"/>
              <a:gd name="connsiteX201" fmla="*/ 413835 w 12192000"/>
              <a:gd name="connsiteY201" fmla="*/ 2156783 h 2237474"/>
              <a:gd name="connsiteX202" fmla="*/ 376513 w 12192000"/>
              <a:gd name="connsiteY202" fmla="*/ 2154014 h 2237474"/>
              <a:gd name="connsiteX203" fmla="*/ 273386 w 12192000"/>
              <a:gd name="connsiteY203" fmla="*/ 2142551 h 2237474"/>
              <a:gd name="connsiteX204" fmla="*/ 169207 w 12192000"/>
              <a:gd name="connsiteY204" fmla="*/ 2128100 h 2237474"/>
              <a:gd name="connsiteX205" fmla="*/ 93149 w 12192000"/>
              <a:gd name="connsiteY205" fmla="*/ 2105324 h 2237474"/>
              <a:gd name="connsiteX206" fmla="*/ 88109 w 12192000"/>
              <a:gd name="connsiteY206" fmla="*/ 2106704 h 2237474"/>
              <a:gd name="connsiteX207" fmla="*/ 80022 w 12192000"/>
              <a:gd name="connsiteY207" fmla="*/ 2107254 h 2237474"/>
              <a:gd name="connsiteX208" fmla="*/ 79717 w 12192000"/>
              <a:gd name="connsiteY208" fmla="*/ 2107046 h 2237474"/>
              <a:gd name="connsiteX209" fmla="*/ 72352 w 12192000"/>
              <a:gd name="connsiteY209" fmla="*/ 2107991 h 2237474"/>
              <a:gd name="connsiteX210" fmla="*/ 37645 w 12192000"/>
              <a:gd name="connsiteY210" fmla="*/ 2115401 h 2237474"/>
              <a:gd name="connsiteX211" fmla="*/ 4572 w 12192000"/>
              <a:gd name="connsiteY211" fmla="*/ 2111091 h 2237474"/>
              <a:gd name="connsiteX212" fmla="*/ 0 w 12192000"/>
              <a:gd name="connsiteY212" fmla="*/ 2110468 h 2237474"/>
              <a:gd name="connsiteX213" fmla="*/ 0 w 12192000"/>
              <a:gd name="connsiteY21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91765 w 12192000"/>
              <a:gd name="connsiteY75" fmla="*/ 1636725 h 2237474"/>
              <a:gd name="connsiteX76" fmla="*/ 6900177 w 12192000"/>
              <a:gd name="connsiteY76" fmla="*/ 1636016 h 2237474"/>
              <a:gd name="connsiteX77" fmla="*/ 6795372 w 12192000"/>
              <a:gd name="connsiteY77" fmla="*/ 1644845 h 2237474"/>
              <a:gd name="connsiteX78" fmla="*/ 6692251 w 12192000"/>
              <a:gd name="connsiteY78" fmla="*/ 1656357 h 2237474"/>
              <a:gd name="connsiteX79" fmla="*/ 6655235 w 12192000"/>
              <a:gd name="connsiteY79" fmla="*/ 1661869 h 2237474"/>
              <a:gd name="connsiteX80" fmla="*/ 6554894 w 12192000"/>
              <a:gd name="connsiteY80" fmla="*/ 1664428 h 2237474"/>
              <a:gd name="connsiteX81" fmla="*/ 6516595 w 12192000"/>
              <a:gd name="connsiteY81" fmla="*/ 1667475 h 2237474"/>
              <a:gd name="connsiteX82" fmla="*/ 6508541 w 12192000"/>
              <a:gd name="connsiteY82" fmla="*/ 1668757 h 2237474"/>
              <a:gd name="connsiteX83" fmla="*/ 6471012 w 12192000"/>
              <a:gd name="connsiteY83" fmla="*/ 1678604 h 2237474"/>
              <a:gd name="connsiteX84" fmla="*/ 6415265 w 12192000"/>
              <a:gd name="connsiteY84" fmla="*/ 1665317 h 2237474"/>
              <a:gd name="connsiteX85" fmla="*/ 6364035 w 12192000"/>
              <a:gd name="connsiteY85" fmla="*/ 1667683 h 2237474"/>
              <a:gd name="connsiteX86" fmla="*/ 6280959 w 12192000"/>
              <a:gd name="connsiteY86" fmla="*/ 1689329 h 2237474"/>
              <a:gd name="connsiteX87" fmla="*/ 6243319 w 12192000"/>
              <a:gd name="connsiteY87" fmla="*/ 1695560 h 2237474"/>
              <a:gd name="connsiteX88" fmla="*/ 6098321 w 12192000"/>
              <a:gd name="connsiteY88" fmla="*/ 1721646 h 2237474"/>
              <a:gd name="connsiteX89" fmla="*/ 5880652 w 12192000"/>
              <a:gd name="connsiteY89" fmla="*/ 1779643 h 2237474"/>
              <a:gd name="connsiteX90" fmla="*/ 5785959 w 12192000"/>
              <a:gd name="connsiteY90" fmla="*/ 1775307 h 2237474"/>
              <a:gd name="connsiteX91" fmla="*/ 5643534 w 12192000"/>
              <a:gd name="connsiteY91" fmla="*/ 1802919 h 2237474"/>
              <a:gd name="connsiteX92" fmla="*/ 5518799 w 12192000"/>
              <a:gd name="connsiteY92" fmla="*/ 1818312 h 2237474"/>
              <a:gd name="connsiteX93" fmla="*/ 5505014 w 12192000"/>
              <a:gd name="connsiteY93" fmla="*/ 1819259 h 2237474"/>
              <a:gd name="connsiteX94" fmla="*/ 5453307 w 12192000"/>
              <a:gd name="connsiteY94" fmla="*/ 1815450 h 2237474"/>
              <a:gd name="connsiteX95" fmla="*/ 5364192 w 12192000"/>
              <a:gd name="connsiteY95" fmla="*/ 1826074 h 2237474"/>
              <a:gd name="connsiteX96" fmla="*/ 5350380 w 12192000"/>
              <a:gd name="connsiteY96" fmla="*/ 1830891 h 2237474"/>
              <a:gd name="connsiteX97" fmla="*/ 5259633 w 12192000"/>
              <a:gd name="connsiteY97" fmla="*/ 1837160 h 2237474"/>
              <a:gd name="connsiteX98" fmla="*/ 5197513 w 12192000"/>
              <a:gd name="connsiteY98" fmla="*/ 1844718 h 2237474"/>
              <a:gd name="connsiteX99" fmla="*/ 5168852 w 12192000"/>
              <a:gd name="connsiteY99" fmla="*/ 1844846 h 2237474"/>
              <a:gd name="connsiteX100" fmla="*/ 5114927 w 12192000"/>
              <a:gd name="connsiteY100" fmla="*/ 1847827 h 2237474"/>
              <a:gd name="connsiteX101" fmla="*/ 5108970 w 12192000"/>
              <a:gd name="connsiteY101" fmla="*/ 1847935 h 2237474"/>
              <a:gd name="connsiteX102" fmla="*/ 5067961 w 12192000"/>
              <a:gd name="connsiteY102" fmla="*/ 1845917 h 2237474"/>
              <a:gd name="connsiteX103" fmla="*/ 5007075 w 12192000"/>
              <a:gd name="connsiteY103" fmla="*/ 1838626 h 2237474"/>
              <a:gd name="connsiteX104" fmla="*/ 4944087 w 12192000"/>
              <a:gd name="connsiteY104" fmla="*/ 1823332 h 2237474"/>
              <a:gd name="connsiteX105" fmla="*/ 4907662 w 12192000"/>
              <a:gd name="connsiteY105" fmla="*/ 1816900 h 2237474"/>
              <a:gd name="connsiteX106" fmla="*/ 4882386 w 12192000"/>
              <a:gd name="connsiteY106" fmla="*/ 1809844 h 2237474"/>
              <a:gd name="connsiteX107" fmla="*/ 4811440 w 12192000"/>
              <a:gd name="connsiteY107" fmla="*/ 1804655 h 2237474"/>
              <a:gd name="connsiteX108" fmla="*/ 4691075 w 12192000"/>
              <a:gd name="connsiteY108" fmla="*/ 1801389 h 2237474"/>
              <a:gd name="connsiteX109" fmla="*/ 4611738 w 12192000"/>
              <a:gd name="connsiteY109" fmla="*/ 1776964 h 2237474"/>
              <a:gd name="connsiteX110" fmla="*/ 4560070 w 12192000"/>
              <a:gd name="connsiteY110" fmla="*/ 1785640 h 2237474"/>
              <a:gd name="connsiteX111" fmla="*/ 4536503 w 12192000"/>
              <a:gd name="connsiteY111" fmla="*/ 1785334 h 2237474"/>
              <a:gd name="connsiteX112" fmla="*/ 4513724 w 12192000"/>
              <a:gd name="connsiteY112" fmla="*/ 1791996 h 2237474"/>
              <a:gd name="connsiteX113" fmla="*/ 4459810 w 12192000"/>
              <a:gd name="connsiteY113" fmla="*/ 1797886 h 2237474"/>
              <a:gd name="connsiteX114" fmla="*/ 4379064 w 12192000"/>
              <a:gd name="connsiteY114" fmla="*/ 1817177 h 2237474"/>
              <a:gd name="connsiteX115" fmla="*/ 4319209 w 12192000"/>
              <a:gd name="connsiteY115" fmla="*/ 1834833 h 2237474"/>
              <a:gd name="connsiteX116" fmla="*/ 4290981 w 12192000"/>
              <a:gd name="connsiteY116" fmla="*/ 1839677 h 2237474"/>
              <a:gd name="connsiteX117" fmla="*/ 4285792 w 12192000"/>
              <a:gd name="connsiteY117" fmla="*/ 1836231 h 2237474"/>
              <a:gd name="connsiteX118" fmla="*/ 4238372 w 12192000"/>
              <a:gd name="connsiteY118" fmla="*/ 1851480 h 2237474"/>
              <a:gd name="connsiteX119" fmla="*/ 4232517 w 12192000"/>
              <a:gd name="connsiteY119" fmla="*/ 1852567 h 2237474"/>
              <a:gd name="connsiteX120" fmla="*/ 4191732 w 12192000"/>
              <a:gd name="connsiteY120" fmla="*/ 1857328 h 2237474"/>
              <a:gd name="connsiteX121" fmla="*/ 4065532 w 12192000"/>
              <a:gd name="connsiteY121" fmla="*/ 1855477 h 2237474"/>
              <a:gd name="connsiteX122" fmla="*/ 4028460 w 12192000"/>
              <a:gd name="connsiteY122" fmla="*/ 1855137 h 2237474"/>
              <a:gd name="connsiteX123" fmla="*/ 4002267 w 12192000"/>
              <a:gd name="connsiteY123" fmla="*/ 1852352 h 2237474"/>
              <a:gd name="connsiteX124" fmla="*/ 3931396 w 12192000"/>
              <a:gd name="connsiteY124" fmla="*/ 1858915 h 2237474"/>
              <a:gd name="connsiteX125" fmla="*/ 3812162 w 12192000"/>
              <a:gd name="connsiteY125" fmla="*/ 1875501 h 2237474"/>
              <a:gd name="connsiteX126" fmla="*/ 3729530 w 12192000"/>
              <a:gd name="connsiteY126" fmla="*/ 1864513 h 2237474"/>
              <a:gd name="connsiteX127" fmla="*/ 3680177 w 12192000"/>
              <a:gd name="connsiteY127" fmla="*/ 1881552 h 2237474"/>
              <a:gd name="connsiteX128" fmla="*/ 3567259 w 12192000"/>
              <a:gd name="connsiteY128" fmla="*/ 1893482 h 2237474"/>
              <a:gd name="connsiteX129" fmla="*/ 3405770 w 12192000"/>
              <a:gd name="connsiteY129" fmla="*/ 1904591 h 2237474"/>
              <a:gd name="connsiteX130" fmla="*/ 3280097 w 12192000"/>
              <a:gd name="connsiteY130" fmla="*/ 1919610 h 2237474"/>
              <a:gd name="connsiteX131" fmla="*/ 3123424 w 12192000"/>
              <a:gd name="connsiteY131" fmla="*/ 1952930 h 2237474"/>
              <a:gd name="connsiteX132" fmla="*/ 3009910 w 12192000"/>
              <a:gd name="connsiteY132" fmla="*/ 1957866 h 2237474"/>
              <a:gd name="connsiteX133" fmla="*/ 2995934 w 12192000"/>
              <a:gd name="connsiteY133" fmla="*/ 1967085 h 2237474"/>
              <a:gd name="connsiteX134" fmla="*/ 2980071 w 12192000"/>
              <a:gd name="connsiteY134" fmla="*/ 1972988 h 2237474"/>
              <a:gd name="connsiteX135" fmla="*/ 2978094 w 12192000"/>
              <a:gd name="connsiteY135" fmla="*/ 1972369 h 2237474"/>
              <a:gd name="connsiteX136" fmla="*/ 2942858 w 12192000"/>
              <a:gd name="connsiteY136" fmla="*/ 1981367 h 2237474"/>
              <a:gd name="connsiteX137" fmla="*/ 2875436 w 12192000"/>
              <a:gd name="connsiteY137" fmla="*/ 1996977 h 2237474"/>
              <a:gd name="connsiteX138" fmla="*/ 2874892 w 12192000"/>
              <a:gd name="connsiteY138" fmla="*/ 1996085 h 2237474"/>
              <a:gd name="connsiteX139" fmla="*/ 2864145 w 12192000"/>
              <a:gd name="connsiteY139" fmla="*/ 1994061 h 2237474"/>
              <a:gd name="connsiteX140" fmla="*/ 2843662 w 12192000"/>
              <a:gd name="connsiteY140" fmla="*/ 1992498 h 2237474"/>
              <a:gd name="connsiteX141" fmla="*/ 2796128 w 12192000"/>
              <a:gd name="connsiteY141" fmla="*/ 1976403 h 2237474"/>
              <a:gd name="connsiteX142" fmla="*/ 2756784 w 12192000"/>
              <a:gd name="connsiteY142" fmla="*/ 1985116 h 2237474"/>
              <a:gd name="connsiteX143" fmla="*/ 2748833 w 12192000"/>
              <a:gd name="connsiteY143" fmla="*/ 1986323 h 2237474"/>
              <a:gd name="connsiteX144" fmla="*/ 2748661 w 12192000"/>
              <a:gd name="connsiteY144" fmla="*/ 1986122 h 2237474"/>
              <a:gd name="connsiteX145" fmla="*/ 2740251 w 12192000"/>
              <a:gd name="connsiteY145" fmla="*/ 1986946 h 2237474"/>
              <a:gd name="connsiteX146" fmla="*/ 2718916 w 12192000"/>
              <a:gd name="connsiteY146" fmla="*/ 1990867 h 2237474"/>
              <a:gd name="connsiteX147" fmla="*/ 2713522 w 12192000"/>
              <a:gd name="connsiteY147" fmla="*/ 1990173 h 2237474"/>
              <a:gd name="connsiteX148" fmla="*/ 2680597 w 12192000"/>
              <a:gd name="connsiteY148" fmla="*/ 1984996 h 2237474"/>
              <a:gd name="connsiteX149" fmla="*/ 2578178 w 12192000"/>
              <a:gd name="connsiteY149" fmla="*/ 1990531 h 2237474"/>
              <a:gd name="connsiteX150" fmla="*/ 2476147 w 12192000"/>
              <a:gd name="connsiteY150" fmla="*/ 1998305 h 2237474"/>
              <a:gd name="connsiteX151" fmla="*/ 2373568 w 12192000"/>
              <a:gd name="connsiteY151" fmla="*/ 2003219 h 2237474"/>
              <a:gd name="connsiteX152" fmla="*/ 2321399 w 12192000"/>
              <a:gd name="connsiteY152" fmla="*/ 1989467 h 2237474"/>
              <a:gd name="connsiteX153" fmla="*/ 2315525 w 12192000"/>
              <a:gd name="connsiteY153" fmla="*/ 1989708 h 2237474"/>
              <a:gd name="connsiteX154" fmla="*/ 2300792 w 12192000"/>
              <a:gd name="connsiteY154" fmla="*/ 1994290 h 2237474"/>
              <a:gd name="connsiteX155" fmla="*/ 2295469 w 12192000"/>
              <a:gd name="connsiteY155" fmla="*/ 1996659 h 2237474"/>
              <a:gd name="connsiteX156" fmla="*/ 2287219 w 12192000"/>
              <a:gd name="connsiteY156" fmla="*/ 1998750 h 2237474"/>
              <a:gd name="connsiteX157" fmla="*/ 2286948 w 12192000"/>
              <a:gd name="connsiteY157" fmla="*/ 1998596 h 2237474"/>
              <a:gd name="connsiteX158" fmla="*/ 2243069 w 12192000"/>
              <a:gd name="connsiteY158" fmla="*/ 2015111 h 2237474"/>
              <a:gd name="connsiteX159" fmla="*/ 2186609 w 12192000"/>
              <a:gd name="connsiteY159" fmla="*/ 2008263 h 2237474"/>
              <a:gd name="connsiteX160" fmla="*/ 2164831 w 12192000"/>
              <a:gd name="connsiteY160" fmla="*/ 2010143 h 2237474"/>
              <a:gd name="connsiteX161" fmla="*/ 2152836 w 12192000"/>
              <a:gd name="connsiteY161" fmla="*/ 2010048 h 2237474"/>
              <a:gd name="connsiteX162" fmla="*/ 2117102 w 12192000"/>
              <a:gd name="connsiteY162" fmla="*/ 2023004 h 2237474"/>
              <a:gd name="connsiteX163" fmla="*/ 2111935 w 12192000"/>
              <a:gd name="connsiteY163" fmla="*/ 2023163 h 2237474"/>
              <a:gd name="connsiteX164" fmla="*/ 2089991 w 12192000"/>
              <a:gd name="connsiteY164" fmla="*/ 2034193 h 2237474"/>
              <a:gd name="connsiteX165" fmla="*/ 2058061 w 12192000"/>
              <a:gd name="connsiteY165" fmla="*/ 2047942 h 2237474"/>
              <a:gd name="connsiteX166" fmla="*/ 2055737 w 12192000"/>
              <a:gd name="connsiteY166" fmla="*/ 2047704 h 2237474"/>
              <a:gd name="connsiteX167" fmla="*/ 2042244 w 12192000"/>
              <a:gd name="connsiteY167" fmla="*/ 2055560 h 2237474"/>
              <a:gd name="connsiteX168" fmla="*/ 1976224 w 12192000"/>
              <a:gd name="connsiteY168" fmla="*/ 2074257 h 2237474"/>
              <a:gd name="connsiteX169" fmla="*/ 1877728 w 12192000"/>
              <a:gd name="connsiteY169" fmla="*/ 2101004 h 2237474"/>
              <a:gd name="connsiteX170" fmla="*/ 1759056 w 12192000"/>
              <a:gd name="connsiteY170" fmla="*/ 2125608 h 2237474"/>
              <a:gd name="connsiteX171" fmla="*/ 1637948 w 12192000"/>
              <a:gd name="connsiteY171" fmla="*/ 2172597 h 2237474"/>
              <a:gd name="connsiteX172" fmla="*/ 1434549 w 12192000"/>
              <a:gd name="connsiteY172" fmla="*/ 2234522 h 2237474"/>
              <a:gd name="connsiteX173" fmla="*/ 1398481 w 12192000"/>
              <a:gd name="connsiteY173" fmla="*/ 2237074 h 2237474"/>
              <a:gd name="connsiteX174" fmla="*/ 1398407 w 12192000"/>
              <a:gd name="connsiteY174" fmla="*/ 2237095 h 2237474"/>
              <a:gd name="connsiteX175" fmla="*/ 1370962 w 12192000"/>
              <a:gd name="connsiteY175" fmla="*/ 2237474 h 2237474"/>
              <a:gd name="connsiteX176" fmla="*/ 1356367 w 12192000"/>
              <a:gd name="connsiteY176" fmla="*/ 2235089 h 2237474"/>
              <a:gd name="connsiteX177" fmla="*/ 1324828 w 12192000"/>
              <a:gd name="connsiteY177" fmla="*/ 2231968 h 2237474"/>
              <a:gd name="connsiteX178" fmla="*/ 1297744 w 12192000"/>
              <a:gd name="connsiteY178" fmla="*/ 2235849 h 2237474"/>
              <a:gd name="connsiteX179" fmla="*/ 1286236 w 12192000"/>
              <a:gd name="connsiteY179" fmla="*/ 2233135 h 2237474"/>
              <a:gd name="connsiteX180" fmla="*/ 1283504 w 12192000"/>
              <a:gd name="connsiteY180" fmla="*/ 2233797 h 2237474"/>
              <a:gd name="connsiteX181" fmla="*/ 1279765 w 12192000"/>
              <a:gd name="connsiteY181" fmla="*/ 2229639 h 2237474"/>
              <a:gd name="connsiteX182" fmla="*/ 1195347 w 12192000"/>
              <a:gd name="connsiteY182" fmla="*/ 2212354 h 2237474"/>
              <a:gd name="connsiteX183" fmla="*/ 970251 w 12192000"/>
              <a:gd name="connsiteY183" fmla="*/ 2221029 h 2237474"/>
              <a:gd name="connsiteX184" fmla="*/ 812914 w 12192000"/>
              <a:gd name="connsiteY184" fmla="*/ 2202752 h 2237474"/>
              <a:gd name="connsiteX185" fmla="*/ 800195 w 12192000"/>
              <a:gd name="connsiteY185" fmla="*/ 2209407 h 2237474"/>
              <a:gd name="connsiteX186" fmla="*/ 784978 w 12192000"/>
              <a:gd name="connsiteY186" fmla="*/ 2212360 h 2237474"/>
              <a:gd name="connsiteX187" fmla="*/ 681987 w 12192000"/>
              <a:gd name="connsiteY187" fmla="*/ 2216757 h 2237474"/>
              <a:gd name="connsiteX188" fmla="*/ 669923 w 12192000"/>
              <a:gd name="connsiteY188" fmla="*/ 2211682 h 2237474"/>
              <a:gd name="connsiteX189" fmla="*/ 648680 w 12192000"/>
              <a:gd name="connsiteY189" fmla="*/ 2206229 h 2237474"/>
              <a:gd name="connsiteX190" fmla="*/ 597225 w 12192000"/>
              <a:gd name="connsiteY190" fmla="*/ 2180999 h 2237474"/>
              <a:gd name="connsiteX191" fmla="*/ 558449 w 12192000"/>
              <a:gd name="connsiteY191" fmla="*/ 2182346 h 2237474"/>
              <a:gd name="connsiteX192" fmla="*/ 550517 w 12192000"/>
              <a:gd name="connsiteY192" fmla="*/ 2182060 h 2237474"/>
              <a:gd name="connsiteX193" fmla="*/ 550309 w 12192000"/>
              <a:gd name="connsiteY193" fmla="*/ 2181825 h 2237474"/>
              <a:gd name="connsiteX194" fmla="*/ 541836 w 12192000"/>
              <a:gd name="connsiteY194" fmla="*/ 2181063 h 2237474"/>
              <a:gd name="connsiteX195" fmla="*/ 536057 w 12192000"/>
              <a:gd name="connsiteY195" fmla="*/ 2181537 h 2237474"/>
              <a:gd name="connsiteX196" fmla="*/ 520671 w 12192000"/>
              <a:gd name="connsiteY196" fmla="*/ 2180980 h 2237474"/>
              <a:gd name="connsiteX197" fmla="*/ 515024 w 12192000"/>
              <a:gd name="connsiteY197" fmla="*/ 2179258 h 2237474"/>
              <a:gd name="connsiteX198" fmla="*/ 512278 w 12192000"/>
              <a:gd name="connsiteY198" fmla="*/ 2176369 h 2237474"/>
              <a:gd name="connsiteX199" fmla="*/ 480419 w 12192000"/>
              <a:gd name="connsiteY199" fmla="*/ 2167807 h 2237474"/>
              <a:gd name="connsiteX200" fmla="*/ 413835 w 12192000"/>
              <a:gd name="connsiteY200" fmla="*/ 2156783 h 2237474"/>
              <a:gd name="connsiteX201" fmla="*/ 376513 w 12192000"/>
              <a:gd name="connsiteY201" fmla="*/ 2154014 h 2237474"/>
              <a:gd name="connsiteX202" fmla="*/ 273386 w 12192000"/>
              <a:gd name="connsiteY202" fmla="*/ 2142551 h 2237474"/>
              <a:gd name="connsiteX203" fmla="*/ 169207 w 12192000"/>
              <a:gd name="connsiteY203" fmla="*/ 2128100 h 2237474"/>
              <a:gd name="connsiteX204" fmla="*/ 93149 w 12192000"/>
              <a:gd name="connsiteY204" fmla="*/ 2105324 h 2237474"/>
              <a:gd name="connsiteX205" fmla="*/ 88109 w 12192000"/>
              <a:gd name="connsiteY205" fmla="*/ 2106704 h 2237474"/>
              <a:gd name="connsiteX206" fmla="*/ 80022 w 12192000"/>
              <a:gd name="connsiteY206" fmla="*/ 2107254 h 2237474"/>
              <a:gd name="connsiteX207" fmla="*/ 79717 w 12192000"/>
              <a:gd name="connsiteY207" fmla="*/ 2107046 h 2237474"/>
              <a:gd name="connsiteX208" fmla="*/ 72352 w 12192000"/>
              <a:gd name="connsiteY208" fmla="*/ 2107991 h 2237474"/>
              <a:gd name="connsiteX209" fmla="*/ 37645 w 12192000"/>
              <a:gd name="connsiteY209" fmla="*/ 2115401 h 2237474"/>
              <a:gd name="connsiteX210" fmla="*/ 4572 w 12192000"/>
              <a:gd name="connsiteY210" fmla="*/ 2111091 h 2237474"/>
              <a:gd name="connsiteX211" fmla="*/ 0 w 12192000"/>
              <a:gd name="connsiteY211" fmla="*/ 2110468 h 2237474"/>
              <a:gd name="connsiteX212" fmla="*/ 0 w 12192000"/>
              <a:gd name="connsiteY21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415265 w 12192000"/>
              <a:gd name="connsiteY83" fmla="*/ 1665317 h 2237474"/>
              <a:gd name="connsiteX84" fmla="*/ 6364035 w 12192000"/>
              <a:gd name="connsiteY84" fmla="*/ 1667683 h 2237474"/>
              <a:gd name="connsiteX85" fmla="*/ 6280959 w 12192000"/>
              <a:gd name="connsiteY85" fmla="*/ 1689329 h 2237474"/>
              <a:gd name="connsiteX86" fmla="*/ 6243319 w 12192000"/>
              <a:gd name="connsiteY86" fmla="*/ 1695560 h 2237474"/>
              <a:gd name="connsiteX87" fmla="*/ 6098321 w 12192000"/>
              <a:gd name="connsiteY87" fmla="*/ 1721646 h 2237474"/>
              <a:gd name="connsiteX88" fmla="*/ 5880652 w 12192000"/>
              <a:gd name="connsiteY88" fmla="*/ 1779643 h 2237474"/>
              <a:gd name="connsiteX89" fmla="*/ 5785959 w 12192000"/>
              <a:gd name="connsiteY89" fmla="*/ 1775307 h 2237474"/>
              <a:gd name="connsiteX90" fmla="*/ 5643534 w 12192000"/>
              <a:gd name="connsiteY90" fmla="*/ 1802919 h 2237474"/>
              <a:gd name="connsiteX91" fmla="*/ 5518799 w 12192000"/>
              <a:gd name="connsiteY91" fmla="*/ 1818312 h 2237474"/>
              <a:gd name="connsiteX92" fmla="*/ 5505014 w 12192000"/>
              <a:gd name="connsiteY92" fmla="*/ 1819259 h 2237474"/>
              <a:gd name="connsiteX93" fmla="*/ 5453307 w 12192000"/>
              <a:gd name="connsiteY93" fmla="*/ 1815450 h 2237474"/>
              <a:gd name="connsiteX94" fmla="*/ 5364192 w 12192000"/>
              <a:gd name="connsiteY94" fmla="*/ 1826074 h 2237474"/>
              <a:gd name="connsiteX95" fmla="*/ 5350380 w 12192000"/>
              <a:gd name="connsiteY95" fmla="*/ 1830891 h 2237474"/>
              <a:gd name="connsiteX96" fmla="*/ 5259633 w 12192000"/>
              <a:gd name="connsiteY96" fmla="*/ 1837160 h 2237474"/>
              <a:gd name="connsiteX97" fmla="*/ 5197513 w 12192000"/>
              <a:gd name="connsiteY97" fmla="*/ 1844718 h 2237474"/>
              <a:gd name="connsiteX98" fmla="*/ 5168852 w 12192000"/>
              <a:gd name="connsiteY98" fmla="*/ 1844846 h 2237474"/>
              <a:gd name="connsiteX99" fmla="*/ 5114927 w 12192000"/>
              <a:gd name="connsiteY99" fmla="*/ 1847827 h 2237474"/>
              <a:gd name="connsiteX100" fmla="*/ 5108970 w 12192000"/>
              <a:gd name="connsiteY100" fmla="*/ 1847935 h 2237474"/>
              <a:gd name="connsiteX101" fmla="*/ 5067961 w 12192000"/>
              <a:gd name="connsiteY101" fmla="*/ 1845917 h 2237474"/>
              <a:gd name="connsiteX102" fmla="*/ 5007075 w 12192000"/>
              <a:gd name="connsiteY102" fmla="*/ 1838626 h 2237474"/>
              <a:gd name="connsiteX103" fmla="*/ 4944087 w 12192000"/>
              <a:gd name="connsiteY103" fmla="*/ 1823332 h 2237474"/>
              <a:gd name="connsiteX104" fmla="*/ 4907662 w 12192000"/>
              <a:gd name="connsiteY104" fmla="*/ 1816900 h 2237474"/>
              <a:gd name="connsiteX105" fmla="*/ 4882386 w 12192000"/>
              <a:gd name="connsiteY105" fmla="*/ 1809844 h 2237474"/>
              <a:gd name="connsiteX106" fmla="*/ 4811440 w 12192000"/>
              <a:gd name="connsiteY106" fmla="*/ 1804655 h 2237474"/>
              <a:gd name="connsiteX107" fmla="*/ 4691075 w 12192000"/>
              <a:gd name="connsiteY107" fmla="*/ 1801389 h 2237474"/>
              <a:gd name="connsiteX108" fmla="*/ 4611738 w 12192000"/>
              <a:gd name="connsiteY108" fmla="*/ 1776964 h 2237474"/>
              <a:gd name="connsiteX109" fmla="*/ 4560070 w 12192000"/>
              <a:gd name="connsiteY109" fmla="*/ 1785640 h 2237474"/>
              <a:gd name="connsiteX110" fmla="*/ 4536503 w 12192000"/>
              <a:gd name="connsiteY110" fmla="*/ 1785334 h 2237474"/>
              <a:gd name="connsiteX111" fmla="*/ 4513724 w 12192000"/>
              <a:gd name="connsiteY111" fmla="*/ 1791996 h 2237474"/>
              <a:gd name="connsiteX112" fmla="*/ 4459810 w 12192000"/>
              <a:gd name="connsiteY112" fmla="*/ 1797886 h 2237474"/>
              <a:gd name="connsiteX113" fmla="*/ 4379064 w 12192000"/>
              <a:gd name="connsiteY113" fmla="*/ 1817177 h 2237474"/>
              <a:gd name="connsiteX114" fmla="*/ 4319209 w 12192000"/>
              <a:gd name="connsiteY114" fmla="*/ 1834833 h 2237474"/>
              <a:gd name="connsiteX115" fmla="*/ 4290981 w 12192000"/>
              <a:gd name="connsiteY115" fmla="*/ 1839677 h 2237474"/>
              <a:gd name="connsiteX116" fmla="*/ 4285792 w 12192000"/>
              <a:gd name="connsiteY116" fmla="*/ 1836231 h 2237474"/>
              <a:gd name="connsiteX117" fmla="*/ 4238372 w 12192000"/>
              <a:gd name="connsiteY117" fmla="*/ 1851480 h 2237474"/>
              <a:gd name="connsiteX118" fmla="*/ 4232517 w 12192000"/>
              <a:gd name="connsiteY118" fmla="*/ 1852567 h 2237474"/>
              <a:gd name="connsiteX119" fmla="*/ 4191732 w 12192000"/>
              <a:gd name="connsiteY119" fmla="*/ 1857328 h 2237474"/>
              <a:gd name="connsiteX120" fmla="*/ 4065532 w 12192000"/>
              <a:gd name="connsiteY120" fmla="*/ 1855477 h 2237474"/>
              <a:gd name="connsiteX121" fmla="*/ 4028460 w 12192000"/>
              <a:gd name="connsiteY121" fmla="*/ 1855137 h 2237474"/>
              <a:gd name="connsiteX122" fmla="*/ 4002267 w 12192000"/>
              <a:gd name="connsiteY122" fmla="*/ 1852352 h 2237474"/>
              <a:gd name="connsiteX123" fmla="*/ 3931396 w 12192000"/>
              <a:gd name="connsiteY123" fmla="*/ 1858915 h 2237474"/>
              <a:gd name="connsiteX124" fmla="*/ 3812162 w 12192000"/>
              <a:gd name="connsiteY124" fmla="*/ 1875501 h 2237474"/>
              <a:gd name="connsiteX125" fmla="*/ 3729530 w 12192000"/>
              <a:gd name="connsiteY125" fmla="*/ 1864513 h 2237474"/>
              <a:gd name="connsiteX126" fmla="*/ 3680177 w 12192000"/>
              <a:gd name="connsiteY126" fmla="*/ 1881552 h 2237474"/>
              <a:gd name="connsiteX127" fmla="*/ 3567259 w 12192000"/>
              <a:gd name="connsiteY127" fmla="*/ 1893482 h 2237474"/>
              <a:gd name="connsiteX128" fmla="*/ 3405770 w 12192000"/>
              <a:gd name="connsiteY128" fmla="*/ 1904591 h 2237474"/>
              <a:gd name="connsiteX129" fmla="*/ 3280097 w 12192000"/>
              <a:gd name="connsiteY129" fmla="*/ 1919610 h 2237474"/>
              <a:gd name="connsiteX130" fmla="*/ 3123424 w 12192000"/>
              <a:gd name="connsiteY130" fmla="*/ 1952930 h 2237474"/>
              <a:gd name="connsiteX131" fmla="*/ 3009910 w 12192000"/>
              <a:gd name="connsiteY131" fmla="*/ 1957866 h 2237474"/>
              <a:gd name="connsiteX132" fmla="*/ 2995934 w 12192000"/>
              <a:gd name="connsiteY132" fmla="*/ 1967085 h 2237474"/>
              <a:gd name="connsiteX133" fmla="*/ 2980071 w 12192000"/>
              <a:gd name="connsiteY133" fmla="*/ 1972988 h 2237474"/>
              <a:gd name="connsiteX134" fmla="*/ 2978094 w 12192000"/>
              <a:gd name="connsiteY134" fmla="*/ 1972369 h 2237474"/>
              <a:gd name="connsiteX135" fmla="*/ 2942858 w 12192000"/>
              <a:gd name="connsiteY135" fmla="*/ 1981367 h 2237474"/>
              <a:gd name="connsiteX136" fmla="*/ 2875436 w 12192000"/>
              <a:gd name="connsiteY136" fmla="*/ 1996977 h 2237474"/>
              <a:gd name="connsiteX137" fmla="*/ 2874892 w 12192000"/>
              <a:gd name="connsiteY137" fmla="*/ 1996085 h 2237474"/>
              <a:gd name="connsiteX138" fmla="*/ 2864145 w 12192000"/>
              <a:gd name="connsiteY138" fmla="*/ 1994061 h 2237474"/>
              <a:gd name="connsiteX139" fmla="*/ 2843662 w 12192000"/>
              <a:gd name="connsiteY139" fmla="*/ 1992498 h 2237474"/>
              <a:gd name="connsiteX140" fmla="*/ 2796128 w 12192000"/>
              <a:gd name="connsiteY140" fmla="*/ 1976403 h 2237474"/>
              <a:gd name="connsiteX141" fmla="*/ 2756784 w 12192000"/>
              <a:gd name="connsiteY141" fmla="*/ 1985116 h 2237474"/>
              <a:gd name="connsiteX142" fmla="*/ 2748833 w 12192000"/>
              <a:gd name="connsiteY142" fmla="*/ 1986323 h 2237474"/>
              <a:gd name="connsiteX143" fmla="*/ 2748661 w 12192000"/>
              <a:gd name="connsiteY143" fmla="*/ 1986122 h 2237474"/>
              <a:gd name="connsiteX144" fmla="*/ 2740251 w 12192000"/>
              <a:gd name="connsiteY144" fmla="*/ 1986946 h 2237474"/>
              <a:gd name="connsiteX145" fmla="*/ 2718916 w 12192000"/>
              <a:gd name="connsiteY145" fmla="*/ 1990867 h 2237474"/>
              <a:gd name="connsiteX146" fmla="*/ 2713522 w 12192000"/>
              <a:gd name="connsiteY146" fmla="*/ 1990173 h 2237474"/>
              <a:gd name="connsiteX147" fmla="*/ 2680597 w 12192000"/>
              <a:gd name="connsiteY147" fmla="*/ 1984996 h 2237474"/>
              <a:gd name="connsiteX148" fmla="*/ 2578178 w 12192000"/>
              <a:gd name="connsiteY148" fmla="*/ 1990531 h 2237474"/>
              <a:gd name="connsiteX149" fmla="*/ 2476147 w 12192000"/>
              <a:gd name="connsiteY149" fmla="*/ 1998305 h 2237474"/>
              <a:gd name="connsiteX150" fmla="*/ 2373568 w 12192000"/>
              <a:gd name="connsiteY150" fmla="*/ 2003219 h 2237474"/>
              <a:gd name="connsiteX151" fmla="*/ 2321399 w 12192000"/>
              <a:gd name="connsiteY151" fmla="*/ 1989467 h 2237474"/>
              <a:gd name="connsiteX152" fmla="*/ 2315525 w 12192000"/>
              <a:gd name="connsiteY152" fmla="*/ 1989708 h 2237474"/>
              <a:gd name="connsiteX153" fmla="*/ 2300792 w 12192000"/>
              <a:gd name="connsiteY153" fmla="*/ 1994290 h 2237474"/>
              <a:gd name="connsiteX154" fmla="*/ 2295469 w 12192000"/>
              <a:gd name="connsiteY154" fmla="*/ 1996659 h 2237474"/>
              <a:gd name="connsiteX155" fmla="*/ 2287219 w 12192000"/>
              <a:gd name="connsiteY155" fmla="*/ 1998750 h 2237474"/>
              <a:gd name="connsiteX156" fmla="*/ 2286948 w 12192000"/>
              <a:gd name="connsiteY156" fmla="*/ 1998596 h 2237474"/>
              <a:gd name="connsiteX157" fmla="*/ 2243069 w 12192000"/>
              <a:gd name="connsiteY157" fmla="*/ 2015111 h 2237474"/>
              <a:gd name="connsiteX158" fmla="*/ 2186609 w 12192000"/>
              <a:gd name="connsiteY158" fmla="*/ 2008263 h 2237474"/>
              <a:gd name="connsiteX159" fmla="*/ 2164831 w 12192000"/>
              <a:gd name="connsiteY159" fmla="*/ 2010143 h 2237474"/>
              <a:gd name="connsiteX160" fmla="*/ 2152836 w 12192000"/>
              <a:gd name="connsiteY160" fmla="*/ 2010048 h 2237474"/>
              <a:gd name="connsiteX161" fmla="*/ 2117102 w 12192000"/>
              <a:gd name="connsiteY161" fmla="*/ 2023004 h 2237474"/>
              <a:gd name="connsiteX162" fmla="*/ 2111935 w 12192000"/>
              <a:gd name="connsiteY162" fmla="*/ 2023163 h 2237474"/>
              <a:gd name="connsiteX163" fmla="*/ 2089991 w 12192000"/>
              <a:gd name="connsiteY163" fmla="*/ 2034193 h 2237474"/>
              <a:gd name="connsiteX164" fmla="*/ 2058061 w 12192000"/>
              <a:gd name="connsiteY164" fmla="*/ 2047942 h 2237474"/>
              <a:gd name="connsiteX165" fmla="*/ 2055737 w 12192000"/>
              <a:gd name="connsiteY165" fmla="*/ 2047704 h 2237474"/>
              <a:gd name="connsiteX166" fmla="*/ 2042244 w 12192000"/>
              <a:gd name="connsiteY166" fmla="*/ 2055560 h 2237474"/>
              <a:gd name="connsiteX167" fmla="*/ 1976224 w 12192000"/>
              <a:gd name="connsiteY167" fmla="*/ 2074257 h 2237474"/>
              <a:gd name="connsiteX168" fmla="*/ 1877728 w 12192000"/>
              <a:gd name="connsiteY168" fmla="*/ 2101004 h 2237474"/>
              <a:gd name="connsiteX169" fmla="*/ 1759056 w 12192000"/>
              <a:gd name="connsiteY169" fmla="*/ 2125608 h 2237474"/>
              <a:gd name="connsiteX170" fmla="*/ 1637948 w 12192000"/>
              <a:gd name="connsiteY170" fmla="*/ 2172597 h 2237474"/>
              <a:gd name="connsiteX171" fmla="*/ 1434549 w 12192000"/>
              <a:gd name="connsiteY171" fmla="*/ 2234522 h 2237474"/>
              <a:gd name="connsiteX172" fmla="*/ 1398481 w 12192000"/>
              <a:gd name="connsiteY172" fmla="*/ 2237074 h 2237474"/>
              <a:gd name="connsiteX173" fmla="*/ 1398407 w 12192000"/>
              <a:gd name="connsiteY173" fmla="*/ 2237095 h 2237474"/>
              <a:gd name="connsiteX174" fmla="*/ 1370962 w 12192000"/>
              <a:gd name="connsiteY174" fmla="*/ 2237474 h 2237474"/>
              <a:gd name="connsiteX175" fmla="*/ 1356367 w 12192000"/>
              <a:gd name="connsiteY175" fmla="*/ 2235089 h 2237474"/>
              <a:gd name="connsiteX176" fmla="*/ 1324828 w 12192000"/>
              <a:gd name="connsiteY176" fmla="*/ 2231968 h 2237474"/>
              <a:gd name="connsiteX177" fmla="*/ 1297744 w 12192000"/>
              <a:gd name="connsiteY177" fmla="*/ 2235849 h 2237474"/>
              <a:gd name="connsiteX178" fmla="*/ 1286236 w 12192000"/>
              <a:gd name="connsiteY178" fmla="*/ 2233135 h 2237474"/>
              <a:gd name="connsiteX179" fmla="*/ 1283504 w 12192000"/>
              <a:gd name="connsiteY179" fmla="*/ 2233797 h 2237474"/>
              <a:gd name="connsiteX180" fmla="*/ 1279765 w 12192000"/>
              <a:gd name="connsiteY180" fmla="*/ 2229639 h 2237474"/>
              <a:gd name="connsiteX181" fmla="*/ 1195347 w 12192000"/>
              <a:gd name="connsiteY181" fmla="*/ 2212354 h 2237474"/>
              <a:gd name="connsiteX182" fmla="*/ 970251 w 12192000"/>
              <a:gd name="connsiteY182" fmla="*/ 2221029 h 2237474"/>
              <a:gd name="connsiteX183" fmla="*/ 812914 w 12192000"/>
              <a:gd name="connsiteY183" fmla="*/ 2202752 h 2237474"/>
              <a:gd name="connsiteX184" fmla="*/ 800195 w 12192000"/>
              <a:gd name="connsiteY184" fmla="*/ 2209407 h 2237474"/>
              <a:gd name="connsiteX185" fmla="*/ 784978 w 12192000"/>
              <a:gd name="connsiteY185" fmla="*/ 2212360 h 2237474"/>
              <a:gd name="connsiteX186" fmla="*/ 681987 w 12192000"/>
              <a:gd name="connsiteY186" fmla="*/ 2216757 h 2237474"/>
              <a:gd name="connsiteX187" fmla="*/ 669923 w 12192000"/>
              <a:gd name="connsiteY187" fmla="*/ 2211682 h 2237474"/>
              <a:gd name="connsiteX188" fmla="*/ 648680 w 12192000"/>
              <a:gd name="connsiteY188" fmla="*/ 2206229 h 2237474"/>
              <a:gd name="connsiteX189" fmla="*/ 597225 w 12192000"/>
              <a:gd name="connsiteY189" fmla="*/ 2180999 h 2237474"/>
              <a:gd name="connsiteX190" fmla="*/ 558449 w 12192000"/>
              <a:gd name="connsiteY190" fmla="*/ 2182346 h 2237474"/>
              <a:gd name="connsiteX191" fmla="*/ 550517 w 12192000"/>
              <a:gd name="connsiteY191" fmla="*/ 2182060 h 2237474"/>
              <a:gd name="connsiteX192" fmla="*/ 550309 w 12192000"/>
              <a:gd name="connsiteY192" fmla="*/ 2181825 h 2237474"/>
              <a:gd name="connsiteX193" fmla="*/ 541836 w 12192000"/>
              <a:gd name="connsiteY193" fmla="*/ 2181063 h 2237474"/>
              <a:gd name="connsiteX194" fmla="*/ 536057 w 12192000"/>
              <a:gd name="connsiteY194" fmla="*/ 2181537 h 2237474"/>
              <a:gd name="connsiteX195" fmla="*/ 520671 w 12192000"/>
              <a:gd name="connsiteY195" fmla="*/ 2180980 h 2237474"/>
              <a:gd name="connsiteX196" fmla="*/ 515024 w 12192000"/>
              <a:gd name="connsiteY196" fmla="*/ 2179258 h 2237474"/>
              <a:gd name="connsiteX197" fmla="*/ 512278 w 12192000"/>
              <a:gd name="connsiteY197" fmla="*/ 2176369 h 2237474"/>
              <a:gd name="connsiteX198" fmla="*/ 480419 w 12192000"/>
              <a:gd name="connsiteY198" fmla="*/ 2167807 h 2237474"/>
              <a:gd name="connsiteX199" fmla="*/ 413835 w 12192000"/>
              <a:gd name="connsiteY199" fmla="*/ 2156783 h 2237474"/>
              <a:gd name="connsiteX200" fmla="*/ 376513 w 12192000"/>
              <a:gd name="connsiteY200" fmla="*/ 2154014 h 2237474"/>
              <a:gd name="connsiteX201" fmla="*/ 273386 w 12192000"/>
              <a:gd name="connsiteY201" fmla="*/ 2142551 h 2237474"/>
              <a:gd name="connsiteX202" fmla="*/ 169207 w 12192000"/>
              <a:gd name="connsiteY202" fmla="*/ 2128100 h 2237474"/>
              <a:gd name="connsiteX203" fmla="*/ 93149 w 12192000"/>
              <a:gd name="connsiteY203" fmla="*/ 2105324 h 2237474"/>
              <a:gd name="connsiteX204" fmla="*/ 88109 w 12192000"/>
              <a:gd name="connsiteY204" fmla="*/ 2106704 h 2237474"/>
              <a:gd name="connsiteX205" fmla="*/ 80022 w 12192000"/>
              <a:gd name="connsiteY205" fmla="*/ 2107254 h 2237474"/>
              <a:gd name="connsiteX206" fmla="*/ 79717 w 12192000"/>
              <a:gd name="connsiteY206" fmla="*/ 2107046 h 2237474"/>
              <a:gd name="connsiteX207" fmla="*/ 72352 w 12192000"/>
              <a:gd name="connsiteY207" fmla="*/ 2107991 h 2237474"/>
              <a:gd name="connsiteX208" fmla="*/ 37645 w 12192000"/>
              <a:gd name="connsiteY208" fmla="*/ 2115401 h 2237474"/>
              <a:gd name="connsiteX209" fmla="*/ 4572 w 12192000"/>
              <a:gd name="connsiteY209" fmla="*/ 2111091 h 2237474"/>
              <a:gd name="connsiteX210" fmla="*/ 0 w 12192000"/>
              <a:gd name="connsiteY210" fmla="*/ 2110468 h 2237474"/>
              <a:gd name="connsiteX211" fmla="*/ 0 w 12192000"/>
              <a:gd name="connsiteY21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97365 w 12192000"/>
              <a:gd name="connsiteY46" fmla="*/ 1105869 h 2237474"/>
              <a:gd name="connsiteX47" fmla="*/ 8665605 w 12192000"/>
              <a:gd name="connsiteY47" fmla="*/ 1110791 h 2237474"/>
              <a:gd name="connsiteX48" fmla="*/ 8584946 w 12192000"/>
              <a:gd name="connsiteY48" fmla="*/ 1135226 h 2237474"/>
              <a:gd name="connsiteX49" fmla="*/ 8460755 w 12192000"/>
              <a:gd name="connsiteY49" fmla="*/ 1203427 h 2237474"/>
              <a:gd name="connsiteX50" fmla="*/ 8419755 w 12192000"/>
              <a:gd name="connsiteY50" fmla="*/ 1216260 h 2237474"/>
              <a:gd name="connsiteX51" fmla="*/ 8411626 w 12192000"/>
              <a:gd name="connsiteY51" fmla="*/ 1214397 h 2237474"/>
              <a:gd name="connsiteX52" fmla="*/ 8363469 w 12192000"/>
              <a:gd name="connsiteY52" fmla="*/ 1246658 h 2237474"/>
              <a:gd name="connsiteX53" fmla="*/ 8275497 w 12192000"/>
              <a:gd name="connsiteY53" fmla="*/ 1264396 h 2237474"/>
              <a:gd name="connsiteX54" fmla="*/ 8206287 w 12192000"/>
              <a:gd name="connsiteY54" fmla="*/ 1273060 h 2237474"/>
              <a:gd name="connsiteX55" fmla="*/ 8168705 w 12192000"/>
              <a:gd name="connsiteY55" fmla="*/ 1279956 h 2237474"/>
              <a:gd name="connsiteX56" fmla="*/ 8139997 w 12192000"/>
              <a:gd name="connsiteY56" fmla="*/ 1282713 h 2237474"/>
              <a:gd name="connsiteX57" fmla="*/ 8074238 w 12192000"/>
              <a:gd name="connsiteY57" fmla="*/ 1301895 h 2237474"/>
              <a:gd name="connsiteX58" fmla="*/ 7968292 w 12192000"/>
              <a:gd name="connsiteY58" fmla="*/ 1338779 h 2237474"/>
              <a:gd name="connsiteX59" fmla="*/ 7945122 w 12192000"/>
              <a:gd name="connsiteY59" fmla="*/ 1345477 h 2237474"/>
              <a:gd name="connsiteX60" fmla="*/ 7902328 w 12192000"/>
              <a:gd name="connsiteY60" fmla="*/ 1345865 h 2237474"/>
              <a:gd name="connsiteX61" fmla="*/ 7875879 w 12192000"/>
              <a:gd name="connsiteY61" fmla="*/ 1345646 h 2237474"/>
              <a:gd name="connsiteX62" fmla="*/ 7840612 w 12192000"/>
              <a:gd name="connsiteY62" fmla="*/ 1369373 h 2237474"/>
              <a:gd name="connsiteX63" fmla="*/ 7786819 w 12192000"/>
              <a:gd name="connsiteY63" fmla="*/ 1378970 h 2237474"/>
              <a:gd name="connsiteX64" fmla="*/ 7548172 w 12192000"/>
              <a:gd name="connsiteY64" fmla="*/ 1417460 h 2237474"/>
              <a:gd name="connsiteX65" fmla="*/ 7483437 w 12192000"/>
              <a:gd name="connsiteY65" fmla="*/ 1478152 h 2237474"/>
              <a:gd name="connsiteX66" fmla="*/ 7377870 w 12192000"/>
              <a:gd name="connsiteY66" fmla="*/ 1523319 h 2237474"/>
              <a:gd name="connsiteX67" fmla="*/ 7230737 w 12192000"/>
              <a:gd name="connsiteY67" fmla="*/ 1562633 h 2237474"/>
              <a:gd name="connsiteX68" fmla="*/ 7224458 w 12192000"/>
              <a:gd name="connsiteY68" fmla="*/ 1573008 h 2237474"/>
              <a:gd name="connsiteX69" fmla="*/ 7183121 w 12192000"/>
              <a:gd name="connsiteY69" fmla="*/ 1595162 h 2237474"/>
              <a:gd name="connsiteX70" fmla="*/ 7164601 w 12192000"/>
              <a:gd name="connsiteY70" fmla="*/ 1606490 h 2237474"/>
              <a:gd name="connsiteX71" fmla="*/ 7092727 w 12192000"/>
              <a:gd name="connsiteY71" fmla="*/ 1623628 h 2237474"/>
              <a:gd name="connsiteX72" fmla="*/ 7031309 w 12192000"/>
              <a:gd name="connsiteY72" fmla="*/ 1619451 h 2237474"/>
              <a:gd name="connsiteX73" fmla="*/ 6999084 w 12192000"/>
              <a:gd name="connsiteY73" fmla="*/ 1634317 h 2237474"/>
              <a:gd name="connsiteX74" fmla="*/ 6992107 w 12192000"/>
              <a:gd name="connsiteY74" fmla="*/ 1636860 h 2237474"/>
              <a:gd name="connsiteX75" fmla="*/ 6900177 w 12192000"/>
              <a:gd name="connsiteY75" fmla="*/ 1636016 h 2237474"/>
              <a:gd name="connsiteX76" fmla="*/ 6795372 w 12192000"/>
              <a:gd name="connsiteY76" fmla="*/ 1644845 h 2237474"/>
              <a:gd name="connsiteX77" fmla="*/ 6692251 w 12192000"/>
              <a:gd name="connsiteY77" fmla="*/ 1656357 h 2237474"/>
              <a:gd name="connsiteX78" fmla="*/ 6655235 w 12192000"/>
              <a:gd name="connsiteY78" fmla="*/ 1661869 h 2237474"/>
              <a:gd name="connsiteX79" fmla="*/ 6554894 w 12192000"/>
              <a:gd name="connsiteY79" fmla="*/ 1664428 h 2237474"/>
              <a:gd name="connsiteX80" fmla="*/ 6516595 w 12192000"/>
              <a:gd name="connsiteY80" fmla="*/ 1667475 h 2237474"/>
              <a:gd name="connsiteX81" fmla="*/ 6508541 w 12192000"/>
              <a:gd name="connsiteY81" fmla="*/ 1668757 h 2237474"/>
              <a:gd name="connsiteX82" fmla="*/ 6471012 w 12192000"/>
              <a:gd name="connsiteY82" fmla="*/ 1678604 h 2237474"/>
              <a:gd name="connsiteX83" fmla="*/ 6364035 w 12192000"/>
              <a:gd name="connsiteY83" fmla="*/ 1667683 h 2237474"/>
              <a:gd name="connsiteX84" fmla="*/ 6280959 w 12192000"/>
              <a:gd name="connsiteY84" fmla="*/ 1689329 h 2237474"/>
              <a:gd name="connsiteX85" fmla="*/ 6243319 w 12192000"/>
              <a:gd name="connsiteY85" fmla="*/ 1695560 h 2237474"/>
              <a:gd name="connsiteX86" fmla="*/ 6098321 w 12192000"/>
              <a:gd name="connsiteY86" fmla="*/ 1721646 h 2237474"/>
              <a:gd name="connsiteX87" fmla="*/ 5880652 w 12192000"/>
              <a:gd name="connsiteY87" fmla="*/ 1779643 h 2237474"/>
              <a:gd name="connsiteX88" fmla="*/ 5785959 w 12192000"/>
              <a:gd name="connsiteY88" fmla="*/ 1775307 h 2237474"/>
              <a:gd name="connsiteX89" fmla="*/ 5643534 w 12192000"/>
              <a:gd name="connsiteY89" fmla="*/ 1802919 h 2237474"/>
              <a:gd name="connsiteX90" fmla="*/ 5518799 w 12192000"/>
              <a:gd name="connsiteY90" fmla="*/ 1818312 h 2237474"/>
              <a:gd name="connsiteX91" fmla="*/ 5505014 w 12192000"/>
              <a:gd name="connsiteY91" fmla="*/ 1819259 h 2237474"/>
              <a:gd name="connsiteX92" fmla="*/ 5453307 w 12192000"/>
              <a:gd name="connsiteY92" fmla="*/ 1815450 h 2237474"/>
              <a:gd name="connsiteX93" fmla="*/ 5364192 w 12192000"/>
              <a:gd name="connsiteY93" fmla="*/ 1826074 h 2237474"/>
              <a:gd name="connsiteX94" fmla="*/ 5350380 w 12192000"/>
              <a:gd name="connsiteY94" fmla="*/ 1830891 h 2237474"/>
              <a:gd name="connsiteX95" fmla="*/ 5259633 w 12192000"/>
              <a:gd name="connsiteY95" fmla="*/ 1837160 h 2237474"/>
              <a:gd name="connsiteX96" fmla="*/ 5197513 w 12192000"/>
              <a:gd name="connsiteY96" fmla="*/ 1844718 h 2237474"/>
              <a:gd name="connsiteX97" fmla="*/ 5168852 w 12192000"/>
              <a:gd name="connsiteY97" fmla="*/ 1844846 h 2237474"/>
              <a:gd name="connsiteX98" fmla="*/ 5114927 w 12192000"/>
              <a:gd name="connsiteY98" fmla="*/ 1847827 h 2237474"/>
              <a:gd name="connsiteX99" fmla="*/ 5108970 w 12192000"/>
              <a:gd name="connsiteY99" fmla="*/ 1847935 h 2237474"/>
              <a:gd name="connsiteX100" fmla="*/ 5067961 w 12192000"/>
              <a:gd name="connsiteY100" fmla="*/ 1845917 h 2237474"/>
              <a:gd name="connsiteX101" fmla="*/ 5007075 w 12192000"/>
              <a:gd name="connsiteY101" fmla="*/ 1838626 h 2237474"/>
              <a:gd name="connsiteX102" fmla="*/ 4944087 w 12192000"/>
              <a:gd name="connsiteY102" fmla="*/ 1823332 h 2237474"/>
              <a:gd name="connsiteX103" fmla="*/ 4907662 w 12192000"/>
              <a:gd name="connsiteY103" fmla="*/ 1816900 h 2237474"/>
              <a:gd name="connsiteX104" fmla="*/ 4882386 w 12192000"/>
              <a:gd name="connsiteY104" fmla="*/ 1809844 h 2237474"/>
              <a:gd name="connsiteX105" fmla="*/ 4811440 w 12192000"/>
              <a:gd name="connsiteY105" fmla="*/ 1804655 h 2237474"/>
              <a:gd name="connsiteX106" fmla="*/ 4691075 w 12192000"/>
              <a:gd name="connsiteY106" fmla="*/ 1801389 h 2237474"/>
              <a:gd name="connsiteX107" fmla="*/ 4611738 w 12192000"/>
              <a:gd name="connsiteY107" fmla="*/ 1776964 h 2237474"/>
              <a:gd name="connsiteX108" fmla="*/ 4560070 w 12192000"/>
              <a:gd name="connsiteY108" fmla="*/ 1785640 h 2237474"/>
              <a:gd name="connsiteX109" fmla="*/ 4536503 w 12192000"/>
              <a:gd name="connsiteY109" fmla="*/ 1785334 h 2237474"/>
              <a:gd name="connsiteX110" fmla="*/ 4513724 w 12192000"/>
              <a:gd name="connsiteY110" fmla="*/ 1791996 h 2237474"/>
              <a:gd name="connsiteX111" fmla="*/ 4459810 w 12192000"/>
              <a:gd name="connsiteY111" fmla="*/ 1797886 h 2237474"/>
              <a:gd name="connsiteX112" fmla="*/ 4379064 w 12192000"/>
              <a:gd name="connsiteY112" fmla="*/ 1817177 h 2237474"/>
              <a:gd name="connsiteX113" fmla="*/ 4319209 w 12192000"/>
              <a:gd name="connsiteY113" fmla="*/ 1834833 h 2237474"/>
              <a:gd name="connsiteX114" fmla="*/ 4290981 w 12192000"/>
              <a:gd name="connsiteY114" fmla="*/ 1839677 h 2237474"/>
              <a:gd name="connsiteX115" fmla="*/ 4285792 w 12192000"/>
              <a:gd name="connsiteY115" fmla="*/ 1836231 h 2237474"/>
              <a:gd name="connsiteX116" fmla="*/ 4238372 w 12192000"/>
              <a:gd name="connsiteY116" fmla="*/ 1851480 h 2237474"/>
              <a:gd name="connsiteX117" fmla="*/ 4232517 w 12192000"/>
              <a:gd name="connsiteY117" fmla="*/ 1852567 h 2237474"/>
              <a:gd name="connsiteX118" fmla="*/ 4191732 w 12192000"/>
              <a:gd name="connsiteY118" fmla="*/ 1857328 h 2237474"/>
              <a:gd name="connsiteX119" fmla="*/ 4065532 w 12192000"/>
              <a:gd name="connsiteY119" fmla="*/ 1855477 h 2237474"/>
              <a:gd name="connsiteX120" fmla="*/ 4028460 w 12192000"/>
              <a:gd name="connsiteY120" fmla="*/ 1855137 h 2237474"/>
              <a:gd name="connsiteX121" fmla="*/ 4002267 w 12192000"/>
              <a:gd name="connsiteY121" fmla="*/ 1852352 h 2237474"/>
              <a:gd name="connsiteX122" fmla="*/ 3931396 w 12192000"/>
              <a:gd name="connsiteY122" fmla="*/ 1858915 h 2237474"/>
              <a:gd name="connsiteX123" fmla="*/ 3812162 w 12192000"/>
              <a:gd name="connsiteY123" fmla="*/ 1875501 h 2237474"/>
              <a:gd name="connsiteX124" fmla="*/ 3729530 w 12192000"/>
              <a:gd name="connsiteY124" fmla="*/ 1864513 h 2237474"/>
              <a:gd name="connsiteX125" fmla="*/ 3680177 w 12192000"/>
              <a:gd name="connsiteY125" fmla="*/ 1881552 h 2237474"/>
              <a:gd name="connsiteX126" fmla="*/ 3567259 w 12192000"/>
              <a:gd name="connsiteY126" fmla="*/ 1893482 h 2237474"/>
              <a:gd name="connsiteX127" fmla="*/ 3405770 w 12192000"/>
              <a:gd name="connsiteY127" fmla="*/ 1904591 h 2237474"/>
              <a:gd name="connsiteX128" fmla="*/ 3280097 w 12192000"/>
              <a:gd name="connsiteY128" fmla="*/ 1919610 h 2237474"/>
              <a:gd name="connsiteX129" fmla="*/ 3123424 w 12192000"/>
              <a:gd name="connsiteY129" fmla="*/ 1952930 h 2237474"/>
              <a:gd name="connsiteX130" fmla="*/ 3009910 w 12192000"/>
              <a:gd name="connsiteY130" fmla="*/ 1957866 h 2237474"/>
              <a:gd name="connsiteX131" fmla="*/ 2995934 w 12192000"/>
              <a:gd name="connsiteY131" fmla="*/ 1967085 h 2237474"/>
              <a:gd name="connsiteX132" fmla="*/ 2980071 w 12192000"/>
              <a:gd name="connsiteY132" fmla="*/ 1972988 h 2237474"/>
              <a:gd name="connsiteX133" fmla="*/ 2978094 w 12192000"/>
              <a:gd name="connsiteY133" fmla="*/ 1972369 h 2237474"/>
              <a:gd name="connsiteX134" fmla="*/ 2942858 w 12192000"/>
              <a:gd name="connsiteY134" fmla="*/ 1981367 h 2237474"/>
              <a:gd name="connsiteX135" fmla="*/ 2875436 w 12192000"/>
              <a:gd name="connsiteY135" fmla="*/ 1996977 h 2237474"/>
              <a:gd name="connsiteX136" fmla="*/ 2874892 w 12192000"/>
              <a:gd name="connsiteY136" fmla="*/ 1996085 h 2237474"/>
              <a:gd name="connsiteX137" fmla="*/ 2864145 w 12192000"/>
              <a:gd name="connsiteY137" fmla="*/ 1994061 h 2237474"/>
              <a:gd name="connsiteX138" fmla="*/ 2843662 w 12192000"/>
              <a:gd name="connsiteY138" fmla="*/ 1992498 h 2237474"/>
              <a:gd name="connsiteX139" fmla="*/ 2796128 w 12192000"/>
              <a:gd name="connsiteY139" fmla="*/ 1976403 h 2237474"/>
              <a:gd name="connsiteX140" fmla="*/ 2756784 w 12192000"/>
              <a:gd name="connsiteY140" fmla="*/ 1985116 h 2237474"/>
              <a:gd name="connsiteX141" fmla="*/ 2748833 w 12192000"/>
              <a:gd name="connsiteY141" fmla="*/ 1986323 h 2237474"/>
              <a:gd name="connsiteX142" fmla="*/ 2748661 w 12192000"/>
              <a:gd name="connsiteY142" fmla="*/ 1986122 h 2237474"/>
              <a:gd name="connsiteX143" fmla="*/ 2740251 w 12192000"/>
              <a:gd name="connsiteY143" fmla="*/ 1986946 h 2237474"/>
              <a:gd name="connsiteX144" fmla="*/ 2718916 w 12192000"/>
              <a:gd name="connsiteY144" fmla="*/ 1990867 h 2237474"/>
              <a:gd name="connsiteX145" fmla="*/ 2713522 w 12192000"/>
              <a:gd name="connsiteY145" fmla="*/ 1990173 h 2237474"/>
              <a:gd name="connsiteX146" fmla="*/ 2680597 w 12192000"/>
              <a:gd name="connsiteY146" fmla="*/ 1984996 h 2237474"/>
              <a:gd name="connsiteX147" fmla="*/ 2578178 w 12192000"/>
              <a:gd name="connsiteY147" fmla="*/ 1990531 h 2237474"/>
              <a:gd name="connsiteX148" fmla="*/ 2476147 w 12192000"/>
              <a:gd name="connsiteY148" fmla="*/ 1998305 h 2237474"/>
              <a:gd name="connsiteX149" fmla="*/ 2373568 w 12192000"/>
              <a:gd name="connsiteY149" fmla="*/ 2003219 h 2237474"/>
              <a:gd name="connsiteX150" fmla="*/ 2321399 w 12192000"/>
              <a:gd name="connsiteY150" fmla="*/ 1989467 h 2237474"/>
              <a:gd name="connsiteX151" fmla="*/ 2315525 w 12192000"/>
              <a:gd name="connsiteY151" fmla="*/ 1989708 h 2237474"/>
              <a:gd name="connsiteX152" fmla="*/ 2300792 w 12192000"/>
              <a:gd name="connsiteY152" fmla="*/ 1994290 h 2237474"/>
              <a:gd name="connsiteX153" fmla="*/ 2295469 w 12192000"/>
              <a:gd name="connsiteY153" fmla="*/ 1996659 h 2237474"/>
              <a:gd name="connsiteX154" fmla="*/ 2287219 w 12192000"/>
              <a:gd name="connsiteY154" fmla="*/ 1998750 h 2237474"/>
              <a:gd name="connsiteX155" fmla="*/ 2286948 w 12192000"/>
              <a:gd name="connsiteY155" fmla="*/ 1998596 h 2237474"/>
              <a:gd name="connsiteX156" fmla="*/ 2243069 w 12192000"/>
              <a:gd name="connsiteY156" fmla="*/ 2015111 h 2237474"/>
              <a:gd name="connsiteX157" fmla="*/ 2186609 w 12192000"/>
              <a:gd name="connsiteY157" fmla="*/ 2008263 h 2237474"/>
              <a:gd name="connsiteX158" fmla="*/ 2164831 w 12192000"/>
              <a:gd name="connsiteY158" fmla="*/ 2010143 h 2237474"/>
              <a:gd name="connsiteX159" fmla="*/ 2152836 w 12192000"/>
              <a:gd name="connsiteY159" fmla="*/ 2010048 h 2237474"/>
              <a:gd name="connsiteX160" fmla="*/ 2117102 w 12192000"/>
              <a:gd name="connsiteY160" fmla="*/ 2023004 h 2237474"/>
              <a:gd name="connsiteX161" fmla="*/ 2111935 w 12192000"/>
              <a:gd name="connsiteY161" fmla="*/ 2023163 h 2237474"/>
              <a:gd name="connsiteX162" fmla="*/ 2089991 w 12192000"/>
              <a:gd name="connsiteY162" fmla="*/ 2034193 h 2237474"/>
              <a:gd name="connsiteX163" fmla="*/ 2058061 w 12192000"/>
              <a:gd name="connsiteY163" fmla="*/ 2047942 h 2237474"/>
              <a:gd name="connsiteX164" fmla="*/ 2055737 w 12192000"/>
              <a:gd name="connsiteY164" fmla="*/ 2047704 h 2237474"/>
              <a:gd name="connsiteX165" fmla="*/ 2042244 w 12192000"/>
              <a:gd name="connsiteY165" fmla="*/ 2055560 h 2237474"/>
              <a:gd name="connsiteX166" fmla="*/ 1976224 w 12192000"/>
              <a:gd name="connsiteY166" fmla="*/ 2074257 h 2237474"/>
              <a:gd name="connsiteX167" fmla="*/ 1877728 w 12192000"/>
              <a:gd name="connsiteY167" fmla="*/ 2101004 h 2237474"/>
              <a:gd name="connsiteX168" fmla="*/ 1759056 w 12192000"/>
              <a:gd name="connsiteY168" fmla="*/ 2125608 h 2237474"/>
              <a:gd name="connsiteX169" fmla="*/ 1637948 w 12192000"/>
              <a:gd name="connsiteY169" fmla="*/ 2172597 h 2237474"/>
              <a:gd name="connsiteX170" fmla="*/ 1434549 w 12192000"/>
              <a:gd name="connsiteY170" fmla="*/ 2234522 h 2237474"/>
              <a:gd name="connsiteX171" fmla="*/ 1398481 w 12192000"/>
              <a:gd name="connsiteY171" fmla="*/ 2237074 h 2237474"/>
              <a:gd name="connsiteX172" fmla="*/ 1398407 w 12192000"/>
              <a:gd name="connsiteY172" fmla="*/ 2237095 h 2237474"/>
              <a:gd name="connsiteX173" fmla="*/ 1370962 w 12192000"/>
              <a:gd name="connsiteY173" fmla="*/ 2237474 h 2237474"/>
              <a:gd name="connsiteX174" fmla="*/ 1356367 w 12192000"/>
              <a:gd name="connsiteY174" fmla="*/ 2235089 h 2237474"/>
              <a:gd name="connsiteX175" fmla="*/ 1324828 w 12192000"/>
              <a:gd name="connsiteY175" fmla="*/ 2231968 h 2237474"/>
              <a:gd name="connsiteX176" fmla="*/ 1297744 w 12192000"/>
              <a:gd name="connsiteY176" fmla="*/ 2235849 h 2237474"/>
              <a:gd name="connsiteX177" fmla="*/ 1286236 w 12192000"/>
              <a:gd name="connsiteY177" fmla="*/ 2233135 h 2237474"/>
              <a:gd name="connsiteX178" fmla="*/ 1283504 w 12192000"/>
              <a:gd name="connsiteY178" fmla="*/ 2233797 h 2237474"/>
              <a:gd name="connsiteX179" fmla="*/ 1279765 w 12192000"/>
              <a:gd name="connsiteY179" fmla="*/ 2229639 h 2237474"/>
              <a:gd name="connsiteX180" fmla="*/ 1195347 w 12192000"/>
              <a:gd name="connsiteY180" fmla="*/ 2212354 h 2237474"/>
              <a:gd name="connsiteX181" fmla="*/ 970251 w 12192000"/>
              <a:gd name="connsiteY181" fmla="*/ 2221029 h 2237474"/>
              <a:gd name="connsiteX182" fmla="*/ 812914 w 12192000"/>
              <a:gd name="connsiteY182" fmla="*/ 2202752 h 2237474"/>
              <a:gd name="connsiteX183" fmla="*/ 800195 w 12192000"/>
              <a:gd name="connsiteY183" fmla="*/ 2209407 h 2237474"/>
              <a:gd name="connsiteX184" fmla="*/ 784978 w 12192000"/>
              <a:gd name="connsiteY184" fmla="*/ 2212360 h 2237474"/>
              <a:gd name="connsiteX185" fmla="*/ 681987 w 12192000"/>
              <a:gd name="connsiteY185" fmla="*/ 2216757 h 2237474"/>
              <a:gd name="connsiteX186" fmla="*/ 669923 w 12192000"/>
              <a:gd name="connsiteY186" fmla="*/ 2211682 h 2237474"/>
              <a:gd name="connsiteX187" fmla="*/ 648680 w 12192000"/>
              <a:gd name="connsiteY187" fmla="*/ 2206229 h 2237474"/>
              <a:gd name="connsiteX188" fmla="*/ 597225 w 12192000"/>
              <a:gd name="connsiteY188" fmla="*/ 2180999 h 2237474"/>
              <a:gd name="connsiteX189" fmla="*/ 558449 w 12192000"/>
              <a:gd name="connsiteY189" fmla="*/ 2182346 h 2237474"/>
              <a:gd name="connsiteX190" fmla="*/ 550517 w 12192000"/>
              <a:gd name="connsiteY190" fmla="*/ 2182060 h 2237474"/>
              <a:gd name="connsiteX191" fmla="*/ 550309 w 12192000"/>
              <a:gd name="connsiteY191" fmla="*/ 2181825 h 2237474"/>
              <a:gd name="connsiteX192" fmla="*/ 541836 w 12192000"/>
              <a:gd name="connsiteY192" fmla="*/ 2181063 h 2237474"/>
              <a:gd name="connsiteX193" fmla="*/ 536057 w 12192000"/>
              <a:gd name="connsiteY193" fmla="*/ 2181537 h 2237474"/>
              <a:gd name="connsiteX194" fmla="*/ 520671 w 12192000"/>
              <a:gd name="connsiteY194" fmla="*/ 2180980 h 2237474"/>
              <a:gd name="connsiteX195" fmla="*/ 515024 w 12192000"/>
              <a:gd name="connsiteY195" fmla="*/ 2179258 h 2237474"/>
              <a:gd name="connsiteX196" fmla="*/ 512278 w 12192000"/>
              <a:gd name="connsiteY196" fmla="*/ 2176369 h 2237474"/>
              <a:gd name="connsiteX197" fmla="*/ 480419 w 12192000"/>
              <a:gd name="connsiteY197" fmla="*/ 2167807 h 2237474"/>
              <a:gd name="connsiteX198" fmla="*/ 413835 w 12192000"/>
              <a:gd name="connsiteY198" fmla="*/ 2156783 h 2237474"/>
              <a:gd name="connsiteX199" fmla="*/ 376513 w 12192000"/>
              <a:gd name="connsiteY199" fmla="*/ 2154014 h 2237474"/>
              <a:gd name="connsiteX200" fmla="*/ 273386 w 12192000"/>
              <a:gd name="connsiteY200" fmla="*/ 2142551 h 2237474"/>
              <a:gd name="connsiteX201" fmla="*/ 169207 w 12192000"/>
              <a:gd name="connsiteY201" fmla="*/ 2128100 h 2237474"/>
              <a:gd name="connsiteX202" fmla="*/ 93149 w 12192000"/>
              <a:gd name="connsiteY202" fmla="*/ 2105324 h 2237474"/>
              <a:gd name="connsiteX203" fmla="*/ 88109 w 12192000"/>
              <a:gd name="connsiteY203" fmla="*/ 2106704 h 2237474"/>
              <a:gd name="connsiteX204" fmla="*/ 80022 w 12192000"/>
              <a:gd name="connsiteY204" fmla="*/ 2107254 h 2237474"/>
              <a:gd name="connsiteX205" fmla="*/ 79717 w 12192000"/>
              <a:gd name="connsiteY205" fmla="*/ 2107046 h 2237474"/>
              <a:gd name="connsiteX206" fmla="*/ 72352 w 12192000"/>
              <a:gd name="connsiteY206" fmla="*/ 2107991 h 2237474"/>
              <a:gd name="connsiteX207" fmla="*/ 37645 w 12192000"/>
              <a:gd name="connsiteY207" fmla="*/ 2115401 h 2237474"/>
              <a:gd name="connsiteX208" fmla="*/ 4572 w 12192000"/>
              <a:gd name="connsiteY208" fmla="*/ 2111091 h 2237474"/>
              <a:gd name="connsiteX209" fmla="*/ 0 w 12192000"/>
              <a:gd name="connsiteY209" fmla="*/ 2110468 h 2237474"/>
              <a:gd name="connsiteX210" fmla="*/ 0 w 12192000"/>
              <a:gd name="connsiteY21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45122 w 12192000"/>
              <a:gd name="connsiteY58" fmla="*/ 1345477 h 2237474"/>
              <a:gd name="connsiteX59" fmla="*/ 7902328 w 12192000"/>
              <a:gd name="connsiteY59" fmla="*/ 1345865 h 2237474"/>
              <a:gd name="connsiteX60" fmla="*/ 7875879 w 12192000"/>
              <a:gd name="connsiteY60" fmla="*/ 1345646 h 2237474"/>
              <a:gd name="connsiteX61" fmla="*/ 7840612 w 12192000"/>
              <a:gd name="connsiteY61" fmla="*/ 1369373 h 2237474"/>
              <a:gd name="connsiteX62" fmla="*/ 7786819 w 12192000"/>
              <a:gd name="connsiteY62" fmla="*/ 1378970 h 2237474"/>
              <a:gd name="connsiteX63" fmla="*/ 7548172 w 12192000"/>
              <a:gd name="connsiteY63" fmla="*/ 1417460 h 2237474"/>
              <a:gd name="connsiteX64" fmla="*/ 7483437 w 12192000"/>
              <a:gd name="connsiteY64" fmla="*/ 1478152 h 2237474"/>
              <a:gd name="connsiteX65" fmla="*/ 7377870 w 12192000"/>
              <a:gd name="connsiteY65" fmla="*/ 1523319 h 2237474"/>
              <a:gd name="connsiteX66" fmla="*/ 7230737 w 12192000"/>
              <a:gd name="connsiteY66" fmla="*/ 1562633 h 2237474"/>
              <a:gd name="connsiteX67" fmla="*/ 7224458 w 12192000"/>
              <a:gd name="connsiteY67" fmla="*/ 1573008 h 2237474"/>
              <a:gd name="connsiteX68" fmla="*/ 7183121 w 12192000"/>
              <a:gd name="connsiteY68" fmla="*/ 1595162 h 2237474"/>
              <a:gd name="connsiteX69" fmla="*/ 7164601 w 12192000"/>
              <a:gd name="connsiteY69" fmla="*/ 1606490 h 2237474"/>
              <a:gd name="connsiteX70" fmla="*/ 7092727 w 12192000"/>
              <a:gd name="connsiteY70" fmla="*/ 1623628 h 2237474"/>
              <a:gd name="connsiteX71" fmla="*/ 7031309 w 12192000"/>
              <a:gd name="connsiteY71" fmla="*/ 1619451 h 2237474"/>
              <a:gd name="connsiteX72" fmla="*/ 6999084 w 12192000"/>
              <a:gd name="connsiteY72" fmla="*/ 1634317 h 2237474"/>
              <a:gd name="connsiteX73" fmla="*/ 6992107 w 12192000"/>
              <a:gd name="connsiteY73" fmla="*/ 1636860 h 2237474"/>
              <a:gd name="connsiteX74" fmla="*/ 6900177 w 12192000"/>
              <a:gd name="connsiteY74" fmla="*/ 1636016 h 2237474"/>
              <a:gd name="connsiteX75" fmla="*/ 6795372 w 12192000"/>
              <a:gd name="connsiteY75" fmla="*/ 1644845 h 2237474"/>
              <a:gd name="connsiteX76" fmla="*/ 6692251 w 12192000"/>
              <a:gd name="connsiteY76" fmla="*/ 1656357 h 2237474"/>
              <a:gd name="connsiteX77" fmla="*/ 6655235 w 12192000"/>
              <a:gd name="connsiteY77" fmla="*/ 1661869 h 2237474"/>
              <a:gd name="connsiteX78" fmla="*/ 6554894 w 12192000"/>
              <a:gd name="connsiteY78" fmla="*/ 1664428 h 2237474"/>
              <a:gd name="connsiteX79" fmla="*/ 6516595 w 12192000"/>
              <a:gd name="connsiteY79" fmla="*/ 1667475 h 2237474"/>
              <a:gd name="connsiteX80" fmla="*/ 6508541 w 12192000"/>
              <a:gd name="connsiteY80" fmla="*/ 1668757 h 2237474"/>
              <a:gd name="connsiteX81" fmla="*/ 6471012 w 12192000"/>
              <a:gd name="connsiteY81" fmla="*/ 1678604 h 2237474"/>
              <a:gd name="connsiteX82" fmla="*/ 6364035 w 12192000"/>
              <a:gd name="connsiteY82" fmla="*/ 1667683 h 2237474"/>
              <a:gd name="connsiteX83" fmla="*/ 6280959 w 12192000"/>
              <a:gd name="connsiteY83" fmla="*/ 1689329 h 2237474"/>
              <a:gd name="connsiteX84" fmla="*/ 6243319 w 12192000"/>
              <a:gd name="connsiteY84" fmla="*/ 1695560 h 2237474"/>
              <a:gd name="connsiteX85" fmla="*/ 6098321 w 12192000"/>
              <a:gd name="connsiteY85" fmla="*/ 1721646 h 2237474"/>
              <a:gd name="connsiteX86" fmla="*/ 5880652 w 12192000"/>
              <a:gd name="connsiteY86" fmla="*/ 1779643 h 2237474"/>
              <a:gd name="connsiteX87" fmla="*/ 5785959 w 12192000"/>
              <a:gd name="connsiteY87" fmla="*/ 1775307 h 2237474"/>
              <a:gd name="connsiteX88" fmla="*/ 5643534 w 12192000"/>
              <a:gd name="connsiteY88" fmla="*/ 1802919 h 2237474"/>
              <a:gd name="connsiteX89" fmla="*/ 5518799 w 12192000"/>
              <a:gd name="connsiteY89" fmla="*/ 1818312 h 2237474"/>
              <a:gd name="connsiteX90" fmla="*/ 5505014 w 12192000"/>
              <a:gd name="connsiteY90" fmla="*/ 1819259 h 2237474"/>
              <a:gd name="connsiteX91" fmla="*/ 5453307 w 12192000"/>
              <a:gd name="connsiteY91" fmla="*/ 1815450 h 2237474"/>
              <a:gd name="connsiteX92" fmla="*/ 5364192 w 12192000"/>
              <a:gd name="connsiteY92" fmla="*/ 1826074 h 2237474"/>
              <a:gd name="connsiteX93" fmla="*/ 5350380 w 12192000"/>
              <a:gd name="connsiteY93" fmla="*/ 1830891 h 2237474"/>
              <a:gd name="connsiteX94" fmla="*/ 5259633 w 12192000"/>
              <a:gd name="connsiteY94" fmla="*/ 1837160 h 2237474"/>
              <a:gd name="connsiteX95" fmla="*/ 5197513 w 12192000"/>
              <a:gd name="connsiteY95" fmla="*/ 1844718 h 2237474"/>
              <a:gd name="connsiteX96" fmla="*/ 5168852 w 12192000"/>
              <a:gd name="connsiteY96" fmla="*/ 1844846 h 2237474"/>
              <a:gd name="connsiteX97" fmla="*/ 5114927 w 12192000"/>
              <a:gd name="connsiteY97" fmla="*/ 1847827 h 2237474"/>
              <a:gd name="connsiteX98" fmla="*/ 5108970 w 12192000"/>
              <a:gd name="connsiteY98" fmla="*/ 1847935 h 2237474"/>
              <a:gd name="connsiteX99" fmla="*/ 5067961 w 12192000"/>
              <a:gd name="connsiteY99" fmla="*/ 1845917 h 2237474"/>
              <a:gd name="connsiteX100" fmla="*/ 5007075 w 12192000"/>
              <a:gd name="connsiteY100" fmla="*/ 1838626 h 2237474"/>
              <a:gd name="connsiteX101" fmla="*/ 4944087 w 12192000"/>
              <a:gd name="connsiteY101" fmla="*/ 1823332 h 2237474"/>
              <a:gd name="connsiteX102" fmla="*/ 4907662 w 12192000"/>
              <a:gd name="connsiteY102" fmla="*/ 1816900 h 2237474"/>
              <a:gd name="connsiteX103" fmla="*/ 4882386 w 12192000"/>
              <a:gd name="connsiteY103" fmla="*/ 1809844 h 2237474"/>
              <a:gd name="connsiteX104" fmla="*/ 4811440 w 12192000"/>
              <a:gd name="connsiteY104" fmla="*/ 1804655 h 2237474"/>
              <a:gd name="connsiteX105" fmla="*/ 4691075 w 12192000"/>
              <a:gd name="connsiteY105" fmla="*/ 1801389 h 2237474"/>
              <a:gd name="connsiteX106" fmla="*/ 4611738 w 12192000"/>
              <a:gd name="connsiteY106" fmla="*/ 1776964 h 2237474"/>
              <a:gd name="connsiteX107" fmla="*/ 4560070 w 12192000"/>
              <a:gd name="connsiteY107" fmla="*/ 1785640 h 2237474"/>
              <a:gd name="connsiteX108" fmla="*/ 4536503 w 12192000"/>
              <a:gd name="connsiteY108" fmla="*/ 1785334 h 2237474"/>
              <a:gd name="connsiteX109" fmla="*/ 4513724 w 12192000"/>
              <a:gd name="connsiteY109" fmla="*/ 1791996 h 2237474"/>
              <a:gd name="connsiteX110" fmla="*/ 4459810 w 12192000"/>
              <a:gd name="connsiteY110" fmla="*/ 1797886 h 2237474"/>
              <a:gd name="connsiteX111" fmla="*/ 4379064 w 12192000"/>
              <a:gd name="connsiteY111" fmla="*/ 1817177 h 2237474"/>
              <a:gd name="connsiteX112" fmla="*/ 4319209 w 12192000"/>
              <a:gd name="connsiteY112" fmla="*/ 1834833 h 2237474"/>
              <a:gd name="connsiteX113" fmla="*/ 4290981 w 12192000"/>
              <a:gd name="connsiteY113" fmla="*/ 1839677 h 2237474"/>
              <a:gd name="connsiteX114" fmla="*/ 4285792 w 12192000"/>
              <a:gd name="connsiteY114" fmla="*/ 1836231 h 2237474"/>
              <a:gd name="connsiteX115" fmla="*/ 4238372 w 12192000"/>
              <a:gd name="connsiteY115" fmla="*/ 1851480 h 2237474"/>
              <a:gd name="connsiteX116" fmla="*/ 4232517 w 12192000"/>
              <a:gd name="connsiteY116" fmla="*/ 1852567 h 2237474"/>
              <a:gd name="connsiteX117" fmla="*/ 4191732 w 12192000"/>
              <a:gd name="connsiteY117" fmla="*/ 1857328 h 2237474"/>
              <a:gd name="connsiteX118" fmla="*/ 4065532 w 12192000"/>
              <a:gd name="connsiteY118" fmla="*/ 1855477 h 2237474"/>
              <a:gd name="connsiteX119" fmla="*/ 4028460 w 12192000"/>
              <a:gd name="connsiteY119" fmla="*/ 1855137 h 2237474"/>
              <a:gd name="connsiteX120" fmla="*/ 4002267 w 12192000"/>
              <a:gd name="connsiteY120" fmla="*/ 1852352 h 2237474"/>
              <a:gd name="connsiteX121" fmla="*/ 3931396 w 12192000"/>
              <a:gd name="connsiteY121" fmla="*/ 1858915 h 2237474"/>
              <a:gd name="connsiteX122" fmla="*/ 3812162 w 12192000"/>
              <a:gd name="connsiteY122" fmla="*/ 1875501 h 2237474"/>
              <a:gd name="connsiteX123" fmla="*/ 3729530 w 12192000"/>
              <a:gd name="connsiteY123" fmla="*/ 1864513 h 2237474"/>
              <a:gd name="connsiteX124" fmla="*/ 3680177 w 12192000"/>
              <a:gd name="connsiteY124" fmla="*/ 1881552 h 2237474"/>
              <a:gd name="connsiteX125" fmla="*/ 3567259 w 12192000"/>
              <a:gd name="connsiteY125" fmla="*/ 1893482 h 2237474"/>
              <a:gd name="connsiteX126" fmla="*/ 3405770 w 12192000"/>
              <a:gd name="connsiteY126" fmla="*/ 1904591 h 2237474"/>
              <a:gd name="connsiteX127" fmla="*/ 3280097 w 12192000"/>
              <a:gd name="connsiteY127" fmla="*/ 1919610 h 2237474"/>
              <a:gd name="connsiteX128" fmla="*/ 3123424 w 12192000"/>
              <a:gd name="connsiteY128" fmla="*/ 1952930 h 2237474"/>
              <a:gd name="connsiteX129" fmla="*/ 3009910 w 12192000"/>
              <a:gd name="connsiteY129" fmla="*/ 1957866 h 2237474"/>
              <a:gd name="connsiteX130" fmla="*/ 2995934 w 12192000"/>
              <a:gd name="connsiteY130" fmla="*/ 1967085 h 2237474"/>
              <a:gd name="connsiteX131" fmla="*/ 2980071 w 12192000"/>
              <a:gd name="connsiteY131" fmla="*/ 1972988 h 2237474"/>
              <a:gd name="connsiteX132" fmla="*/ 2978094 w 12192000"/>
              <a:gd name="connsiteY132" fmla="*/ 1972369 h 2237474"/>
              <a:gd name="connsiteX133" fmla="*/ 2942858 w 12192000"/>
              <a:gd name="connsiteY133" fmla="*/ 1981367 h 2237474"/>
              <a:gd name="connsiteX134" fmla="*/ 2875436 w 12192000"/>
              <a:gd name="connsiteY134" fmla="*/ 1996977 h 2237474"/>
              <a:gd name="connsiteX135" fmla="*/ 2874892 w 12192000"/>
              <a:gd name="connsiteY135" fmla="*/ 1996085 h 2237474"/>
              <a:gd name="connsiteX136" fmla="*/ 2864145 w 12192000"/>
              <a:gd name="connsiteY136" fmla="*/ 1994061 h 2237474"/>
              <a:gd name="connsiteX137" fmla="*/ 2843662 w 12192000"/>
              <a:gd name="connsiteY137" fmla="*/ 1992498 h 2237474"/>
              <a:gd name="connsiteX138" fmla="*/ 2796128 w 12192000"/>
              <a:gd name="connsiteY138" fmla="*/ 1976403 h 2237474"/>
              <a:gd name="connsiteX139" fmla="*/ 2756784 w 12192000"/>
              <a:gd name="connsiteY139" fmla="*/ 1985116 h 2237474"/>
              <a:gd name="connsiteX140" fmla="*/ 2748833 w 12192000"/>
              <a:gd name="connsiteY140" fmla="*/ 1986323 h 2237474"/>
              <a:gd name="connsiteX141" fmla="*/ 2748661 w 12192000"/>
              <a:gd name="connsiteY141" fmla="*/ 1986122 h 2237474"/>
              <a:gd name="connsiteX142" fmla="*/ 2740251 w 12192000"/>
              <a:gd name="connsiteY142" fmla="*/ 1986946 h 2237474"/>
              <a:gd name="connsiteX143" fmla="*/ 2718916 w 12192000"/>
              <a:gd name="connsiteY143" fmla="*/ 1990867 h 2237474"/>
              <a:gd name="connsiteX144" fmla="*/ 2713522 w 12192000"/>
              <a:gd name="connsiteY144" fmla="*/ 1990173 h 2237474"/>
              <a:gd name="connsiteX145" fmla="*/ 2680597 w 12192000"/>
              <a:gd name="connsiteY145" fmla="*/ 1984996 h 2237474"/>
              <a:gd name="connsiteX146" fmla="*/ 2578178 w 12192000"/>
              <a:gd name="connsiteY146" fmla="*/ 1990531 h 2237474"/>
              <a:gd name="connsiteX147" fmla="*/ 2476147 w 12192000"/>
              <a:gd name="connsiteY147" fmla="*/ 1998305 h 2237474"/>
              <a:gd name="connsiteX148" fmla="*/ 2373568 w 12192000"/>
              <a:gd name="connsiteY148" fmla="*/ 2003219 h 2237474"/>
              <a:gd name="connsiteX149" fmla="*/ 2321399 w 12192000"/>
              <a:gd name="connsiteY149" fmla="*/ 1989467 h 2237474"/>
              <a:gd name="connsiteX150" fmla="*/ 2315525 w 12192000"/>
              <a:gd name="connsiteY150" fmla="*/ 1989708 h 2237474"/>
              <a:gd name="connsiteX151" fmla="*/ 2300792 w 12192000"/>
              <a:gd name="connsiteY151" fmla="*/ 1994290 h 2237474"/>
              <a:gd name="connsiteX152" fmla="*/ 2295469 w 12192000"/>
              <a:gd name="connsiteY152" fmla="*/ 1996659 h 2237474"/>
              <a:gd name="connsiteX153" fmla="*/ 2287219 w 12192000"/>
              <a:gd name="connsiteY153" fmla="*/ 1998750 h 2237474"/>
              <a:gd name="connsiteX154" fmla="*/ 2286948 w 12192000"/>
              <a:gd name="connsiteY154" fmla="*/ 1998596 h 2237474"/>
              <a:gd name="connsiteX155" fmla="*/ 2243069 w 12192000"/>
              <a:gd name="connsiteY155" fmla="*/ 2015111 h 2237474"/>
              <a:gd name="connsiteX156" fmla="*/ 2186609 w 12192000"/>
              <a:gd name="connsiteY156" fmla="*/ 2008263 h 2237474"/>
              <a:gd name="connsiteX157" fmla="*/ 2164831 w 12192000"/>
              <a:gd name="connsiteY157" fmla="*/ 2010143 h 2237474"/>
              <a:gd name="connsiteX158" fmla="*/ 2152836 w 12192000"/>
              <a:gd name="connsiteY158" fmla="*/ 2010048 h 2237474"/>
              <a:gd name="connsiteX159" fmla="*/ 2117102 w 12192000"/>
              <a:gd name="connsiteY159" fmla="*/ 2023004 h 2237474"/>
              <a:gd name="connsiteX160" fmla="*/ 2111935 w 12192000"/>
              <a:gd name="connsiteY160" fmla="*/ 2023163 h 2237474"/>
              <a:gd name="connsiteX161" fmla="*/ 2089991 w 12192000"/>
              <a:gd name="connsiteY161" fmla="*/ 2034193 h 2237474"/>
              <a:gd name="connsiteX162" fmla="*/ 2058061 w 12192000"/>
              <a:gd name="connsiteY162" fmla="*/ 2047942 h 2237474"/>
              <a:gd name="connsiteX163" fmla="*/ 2055737 w 12192000"/>
              <a:gd name="connsiteY163" fmla="*/ 2047704 h 2237474"/>
              <a:gd name="connsiteX164" fmla="*/ 2042244 w 12192000"/>
              <a:gd name="connsiteY164" fmla="*/ 2055560 h 2237474"/>
              <a:gd name="connsiteX165" fmla="*/ 1976224 w 12192000"/>
              <a:gd name="connsiteY165" fmla="*/ 2074257 h 2237474"/>
              <a:gd name="connsiteX166" fmla="*/ 1877728 w 12192000"/>
              <a:gd name="connsiteY166" fmla="*/ 2101004 h 2237474"/>
              <a:gd name="connsiteX167" fmla="*/ 1759056 w 12192000"/>
              <a:gd name="connsiteY167" fmla="*/ 2125608 h 2237474"/>
              <a:gd name="connsiteX168" fmla="*/ 1637948 w 12192000"/>
              <a:gd name="connsiteY168" fmla="*/ 2172597 h 2237474"/>
              <a:gd name="connsiteX169" fmla="*/ 1434549 w 12192000"/>
              <a:gd name="connsiteY169" fmla="*/ 2234522 h 2237474"/>
              <a:gd name="connsiteX170" fmla="*/ 1398481 w 12192000"/>
              <a:gd name="connsiteY170" fmla="*/ 2237074 h 2237474"/>
              <a:gd name="connsiteX171" fmla="*/ 1398407 w 12192000"/>
              <a:gd name="connsiteY171" fmla="*/ 2237095 h 2237474"/>
              <a:gd name="connsiteX172" fmla="*/ 1370962 w 12192000"/>
              <a:gd name="connsiteY172" fmla="*/ 2237474 h 2237474"/>
              <a:gd name="connsiteX173" fmla="*/ 1356367 w 12192000"/>
              <a:gd name="connsiteY173" fmla="*/ 2235089 h 2237474"/>
              <a:gd name="connsiteX174" fmla="*/ 1324828 w 12192000"/>
              <a:gd name="connsiteY174" fmla="*/ 2231968 h 2237474"/>
              <a:gd name="connsiteX175" fmla="*/ 1297744 w 12192000"/>
              <a:gd name="connsiteY175" fmla="*/ 2235849 h 2237474"/>
              <a:gd name="connsiteX176" fmla="*/ 1286236 w 12192000"/>
              <a:gd name="connsiteY176" fmla="*/ 2233135 h 2237474"/>
              <a:gd name="connsiteX177" fmla="*/ 1283504 w 12192000"/>
              <a:gd name="connsiteY177" fmla="*/ 2233797 h 2237474"/>
              <a:gd name="connsiteX178" fmla="*/ 1279765 w 12192000"/>
              <a:gd name="connsiteY178" fmla="*/ 2229639 h 2237474"/>
              <a:gd name="connsiteX179" fmla="*/ 1195347 w 12192000"/>
              <a:gd name="connsiteY179" fmla="*/ 2212354 h 2237474"/>
              <a:gd name="connsiteX180" fmla="*/ 970251 w 12192000"/>
              <a:gd name="connsiteY180" fmla="*/ 2221029 h 2237474"/>
              <a:gd name="connsiteX181" fmla="*/ 812914 w 12192000"/>
              <a:gd name="connsiteY181" fmla="*/ 2202752 h 2237474"/>
              <a:gd name="connsiteX182" fmla="*/ 800195 w 12192000"/>
              <a:gd name="connsiteY182" fmla="*/ 2209407 h 2237474"/>
              <a:gd name="connsiteX183" fmla="*/ 784978 w 12192000"/>
              <a:gd name="connsiteY183" fmla="*/ 2212360 h 2237474"/>
              <a:gd name="connsiteX184" fmla="*/ 681987 w 12192000"/>
              <a:gd name="connsiteY184" fmla="*/ 2216757 h 2237474"/>
              <a:gd name="connsiteX185" fmla="*/ 669923 w 12192000"/>
              <a:gd name="connsiteY185" fmla="*/ 2211682 h 2237474"/>
              <a:gd name="connsiteX186" fmla="*/ 648680 w 12192000"/>
              <a:gd name="connsiteY186" fmla="*/ 2206229 h 2237474"/>
              <a:gd name="connsiteX187" fmla="*/ 597225 w 12192000"/>
              <a:gd name="connsiteY187" fmla="*/ 2180999 h 2237474"/>
              <a:gd name="connsiteX188" fmla="*/ 558449 w 12192000"/>
              <a:gd name="connsiteY188" fmla="*/ 2182346 h 2237474"/>
              <a:gd name="connsiteX189" fmla="*/ 550517 w 12192000"/>
              <a:gd name="connsiteY189" fmla="*/ 2182060 h 2237474"/>
              <a:gd name="connsiteX190" fmla="*/ 550309 w 12192000"/>
              <a:gd name="connsiteY190" fmla="*/ 2181825 h 2237474"/>
              <a:gd name="connsiteX191" fmla="*/ 541836 w 12192000"/>
              <a:gd name="connsiteY191" fmla="*/ 2181063 h 2237474"/>
              <a:gd name="connsiteX192" fmla="*/ 536057 w 12192000"/>
              <a:gd name="connsiteY192" fmla="*/ 2181537 h 2237474"/>
              <a:gd name="connsiteX193" fmla="*/ 520671 w 12192000"/>
              <a:gd name="connsiteY193" fmla="*/ 2180980 h 2237474"/>
              <a:gd name="connsiteX194" fmla="*/ 515024 w 12192000"/>
              <a:gd name="connsiteY194" fmla="*/ 2179258 h 2237474"/>
              <a:gd name="connsiteX195" fmla="*/ 512278 w 12192000"/>
              <a:gd name="connsiteY195" fmla="*/ 2176369 h 2237474"/>
              <a:gd name="connsiteX196" fmla="*/ 480419 w 12192000"/>
              <a:gd name="connsiteY196" fmla="*/ 2167807 h 2237474"/>
              <a:gd name="connsiteX197" fmla="*/ 413835 w 12192000"/>
              <a:gd name="connsiteY197" fmla="*/ 2156783 h 2237474"/>
              <a:gd name="connsiteX198" fmla="*/ 376513 w 12192000"/>
              <a:gd name="connsiteY198" fmla="*/ 2154014 h 2237474"/>
              <a:gd name="connsiteX199" fmla="*/ 273386 w 12192000"/>
              <a:gd name="connsiteY199" fmla="*/ 2142551 h 2237474"/>
              <a:gd name="connsiteX200" fmla="*/ 169207 w 12192000"/>
              <a:gd name="connsiteY200" fmla="*/ 2128100 h 2237474"/>
              <a:gd name="connsiteX201" fmla="*/ 93149 w 12192000"/>
              <a:gd name="connsiteY201" fmla="*/ 2105324 h 2237474"/>
              <a:gd name="connsiteX202" fmla="*/ 88109 w 12192000"/>
              <a:gd name="connsiteY202" fmla="*/ 2106704 h 2237474"/>
              <a:gd name="connsiteX203" fmla="*/ 80022 w 12192000"/>
              <a:gd name="connsiteY203" fmla="*/ 2107254 h 2237474"/>
              <a:gd name="connsiteX204" fmla="*/ 79717 w 12192000"/>
              <a:gd name="connsiteY204" fmla="*/ 2107046 h 2237474"/>
              <a:gd name="connsiteX205" fmla="*/ 72352 w 12192000"/>
              <a:gd name="connsiteY205" fmla="*/ 2107991 h 2237474"/>
              <a:gd name="connsiteX206" fmla="*/ 37645 w 12192000"/>
              <a:gd name="connsiteY206" fmla="*/ 2115401 h 2237474"/>
              <a:gd name="connsiteX207" fmla="*/ 4572 w 12192000"/>
              <a:gd name="connsiteY207" fmla="*/ 2111091 h 2237474"/>
              <a:gd name="connsiteX208" fmla="*/ 0 w 12192000"/>
              <a:gd name="connsiteY208" fmla="*/ 2110468 h 2237474"/>
              <a:gd name="connsiteX209" fmla="*/ 0 w 12192000"/>
              <a:gd name="connsiteY20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61459 w 12192000"/>
              <a:gd name="connsiteY24" fmla="*/ 862394 h 2237474"/>
              <a:gd name="connsiteX25" fmla="*/ 9705768 w 12192000"/>
              <a:gd name="connsiteY25" fmla="*/ 894610 h 2237474"/>
              <a:gd name="connsiteX26" fmla="*/ 9683005 w 12192000"/>
              <a:gd name="connsiteY26" fmla="*/ 894128 h 2237474"/>
              <a:gd name="connsiteX27" fmla="*/ 9594438 w 12192000"/>
              <a:gd name="connsiteY27" fmla="*/ 919051 h 2237474"/>
              <a:gd name="connsiteX28" fmla="*/ 9577033 w 12192000"/>
              <a:gd name="connsiteY28" fmla="*/ 922857 h 2237474"/>
              <a:gd name="connsiteX29" fmla="*/ 9544189 w 12192000"/>
              <a:gd name="connsiteY29" fmla="*/ 938966 h 2237474"/>
              <a:gd name="connsiteX30" fmla="*/ 9500499 w 12192000"/>
              <a:gd name="connsiteY30" fmla="*/ 954680 h 2237474"/>
              <a:gd name="connsiteX31" fmla="*/ 9428195 w 12192000"/>
              <a:gd name="connsiteY31" fmla="*/ 986225 h 2237474"/>
              <a:gd name="connsiteX32" fmla="*/ 9410017 w 12192000"/>
              <a:gd name="connsiteY32" fmla="*/ 993931 h 2237474"/>
              <a:gd name="connsiteX33" fmla="*/ 9392919 w 12192000"/>
              <a:gd name="connsiteY33" fmla="*/ 994656 h 2237474"/>
              <a:gd name="connsiteX34" fmla="*/ 9278619 w 12192000"/>
              <a:gd name="connsiteY34" fmla="*/ 1011878 h 2237474"/>
              <a:gd name="connsiteX35" fmla="*/ 9268019 w 12192000"/>
              <a:gd name="connsiteY35" fmla="*/ 1007442 h 2237474"/>
              <a:gd name="connsiteX36" fmla="*/ 9234662 w 12192000"/>
              <a:gd name="connsiteY36" fmla="*/ 1023056 h 2237474"/>
              <a:gd name="connsiteX37" fmla="*/ 9181033 w 12192000"/>
              <a:gd name="connsiteY37" fmla="*/ 1037921 h 2237474"/>
              <a:gd name="connsiteX38" fmla="*/ 9155969 w 12192000"/>
              <a:gd name="connsiteY38" fmla="*/ 1046804 h 2237474"/>
              <a:gd name="connsiteX39" fmla="*/ 9133985 w 12192000"/>
              <a:gd name="connsiteY39" fmla="*/ 1046450 h 2237474"/>
              <a:gd name="connsiteX40" fmla="*/ 9012987 w 12192000"/>
              <a:gd name="connsiteY40" fmla="*/ 1061986 h 2237474"/>
              <a:gd name="connsiteX41" fmla="*/ 8968445 w 12192000"/>
              <a:gd name="connsiteY41" fmla="*/ 1052169 h 2237474"/>
              <a:gd name="connsiteX42" fmla="*/ 8958984 w 12192000"/>
              <a:gd name="connsiteY42" fmla="*/ 1057212 h 2237474"/>
              <a:gd name="connsiteX43" fmla="*/ 8886001 w 12192000"/>
              <a:gd name="connsiteY43" fmla="*/ 1067468 h 2237474"/>
              <a:gd name="connsiteX44" fmla="*/ 8838610 w 12192000"/>
              <a:gd name="connsiteY44" fmla="*/ 1075091 h 2237474"/>
              <a:gd name="connsiteX45" fmla="*/ 8750383 w 12192000"/>
              <a:gd name="connsiteY45" fmla="*/ 1097387 h 2237474"/>
              <a:gd name="connsiteX46" fmla="*/ 8665605 w 12192000"/>
              <a:gd name="connsiteY46" fmla="*/ 1110791 h 2237474"/>
              <a:gd name="connsiteX47" fmla="*/ 8584946 w 12192000"/>
              <a:gd name="connsiteY47" fmla="*/ 1135226 h 2237474"/>
              <a:gd name="connsiteX48" fmla="*/ 8460755 w 12192000"/>
              <a:gd name="connsiteY48" fmla="*/ 1203427 h 2237474"/>
              <a:gd name="connsiteX49" fmla="*/ 8419755 w 12192000"/>
              <a:gd name="connsiteY49" fmla="*/ 1216260 h 2237474"/>
              <a:gd name="connsiteX50" fmla="*/ 8411626 w 12192000"/>
              <a:gd name="connsiteY50" fmla="*/ 1214397 h 2237474"/>
              <a:gd name="connsiteX51" fmla="*/ 8363469 w 12192000"/>
              <a:gd name="connsiteY51" fmla="*/ 1246658 h 2237474"/>
              <a:gd name="connsiteX52" fmla="*/ 8275497 w 12192000"/>
              <a:gd name="connsiteY52" fmla="*/ 1264396 h 2237474"/>
              <a:gd name="connsiteX53" fmla="*/ 8206287 w 12192000"/>
              <a:gd name="connsiteY53" fmla="*/ 1273060 h 2237474"/>
              <a:gd name="connsiteX54" fmla="*/ 8168705 w 12192000"/>
              <a:gd name="connsiteY54" fmla="*/ 1279956 h 2237474"/>
              <a:gd name="connsiteX55" fmla="*/ 8139997 w 12192000"/>
              <a:gd name="connsiteY55" fmla="*/ 1282713 h 2237474"/>
              <a:gd name="connsiteX56" fmla="*/ 8074238 w 12192000"/>
              <a:gd name="connsiteY56" fmla="*/ 1301895 h 2237474"/>
              <a:gd name="connsiteX57" fmla="*/ 7968292 w 12192000"/>
              <a:gd name="connsiteY57" fmla="*/ 1338779 h 2237474"/>
              <a:gd name="connsiteX58" fmla="*/ 7902328 w 12192000"/>
              <a:gd name="connsiteY58" fmla="*/ 1345865 h 2237474"/>
              <a:gd name="connsiteX59" fmla="*/ 7875879 w 12192000"/>
              <a:gd name="connsiteY59" fmla="*/ 1345646 h 2237474"/>
              <a:gd name="connsiteX60" fmla="*/ 7840612 w 12192000"/>
              <a:gd name="connsiteY60" fmla="*/ 1369373 h 2237474"/>
              <a:gd name="connsiteX61" fmla="*/ 7786819 w 12192000"/>
              <a:gd name="connsiteY61" fmla="*/ 1378970 h 2237474"/>
              <a:gd name="connsiteX62" fmla="*/ 7548172 w 12192000"/>
              <a:gd name="connsiteY62" fmla="*/ 1417460 h 2237474"/>
              <a:gd name="connsiteX63" fmla="*/ 7483437 w 12192000"/>
              <a:gd name="connsiteY63" fmla="*/ 1478152 h 2237474"/>
              <a:gd name="connsiteX64" fmla="*/ 7377870 w 12192000"/>
              <a:gd name="connsiteY64" fmla="*/ 1523319 h 2237474"/>
              <a:gd name="connsiteX65" fmla="*/ 7230737 w 12192000"/>
              <a:gd name="connsiteY65" fmla="*/ 1562633 h 2237474"/>
              <a:gd name="connsiteX66" fmla="*/ 7224458 w 12192000"/>
              <a:gd name="connsiteY66" fmla="*/ 1573008 h 2237474"/>
              <a:gd name="connsiteX67" fmla="*/ 7183121 w 12192000"/>
              <a:gd name="connsiteY67" fmla="*/ 1595162 h 2237474"/>
              <a:gd name="connsiteX68" fmla="*/ 7164601 w 12192000"/>
              <a:gd name="connsiteY68" fmla="*/ 1606490 h 2237474"/>
              <a:gd name="connsiteX69" fmla="*/ 7092727 w 12192000"/>
              <a:gd name="connsiteY69" fmla="*/ 1623628 h 2237474"/>
              <a:gd name="connsiteX70" fmla="*/ 7031309 w 12192000"/>
              <a:gd name="connsiteY70" fmla="*/ 1619451 h 2237474"/>
              <a:gd name="connsiteX71" fmla="*/ 6999084 w 12192000"/>
              <a:gd name="connsiteY71" fmla="*/ 1634317 h 2237474"/>
              <a:gd name="connsiteX72" fmla="*/ 6992107 w 12192000"/>
              <a:gd name="connsiteY72" fmla="*/ 1636860 h 2237474"/>
              <a:gd name="connsiteX73" fmla="*/ 6900177 w 12192000"/>
              <a:gd name="connsiteY73" fmla="*/ 1636016 h 2237474"/>
              <a:gd name="connsiteX74" fmla="*/ 6795372 w 12192000"/>
              <a:gd name="connsiteY74" fmla="*/ 1644845 h 2237474"/>
              <a:gd name="connsiteX75" fmla="*/ 6692251 w 12192000"/>
              <a:gd name="connsiteY75" fmla="*/ 1656357 h 2237474"/>
              <a:gd name="connsiteX76" fmla="*/ 6655235 w 12192000"/>
              <a:gd name="connsiteY76" fmla="*/ 1661869 h 2237474"/>
              <a:gd name="connsiteX77" fmla="*/ 6554894 w 12192000"/>
              <a:gd name="connsiteY77" fmla="*/ 1664428 h 2237474"/>
              <a:gd name="connsiteX78" fmla="*/ 6516595 w 12192000"/>
              <a:gd name="connsiteY78" fmla="*/ 1667475 h 2237474"/>
              <a:gd name="connsiteX79" fmla="*/ 6508541 w 12192000"/>
              <a:gd name="connsiteY79" fmla="*/ 1668757 h 2237474"/>
              <a:gd name="connsiteX80" fmla="*/ 6471012 w 12192000"/>
              <a:gd name="connsiteY80" fmla="*/ 1678604 h 2237474"/>
              <a:gd name="connsiteX81" fmla="*/ 6364035 w 12192000"/>
              <a:gd name="connsiteY81" fmla="*/ 1667683 h 2237474"/>
              <a:gd name="connsiteX82" fmla="*/ 6280959 w 12192000"/>
              <a:gd name="connsiteY82" fmla="*/ 1689329 h 2237474"/>
              <a:gd name="connsiteX83" fmla="*/ 6243319 w 12192000"/>
              <a:gd name="connsiteY83" fmla="*/ 1695560 h 2237474"/>
              <a:gd name="connsiteX84" fmla="*/ 6098321 w 12192000"/>
              <a:gd name="connsiteY84" fmla="*/ 1721646 h 2237474"/>
              <a:gd name="connsiteX85" fmla="*/ 5880652 w 12192000"/>
              <a:gd name="connsiteY85" fmla="*/ 1779643 h 2237474"/>
              <a:gd name="connsiteX86" fmla="*/ 5785959 w 12192000"/>
              <a:gd name="connsiteY86" fmla="*/ 1775307 h 2237474"/>
              <a:gd name="connsiteX87" fmla="*/ 5643534 w 12192000"/>
              <a:gd name="connsiteY87" fmla="*/ 1802919 h 2237474"/>
              <a:gd name="connsiteX88" fmla="*/ 5518799 w 12192000"/>
              <a:gd name="connsiteY88" fmla="*/ 1818312 h 2237474"/>
              <a:gd name="connsiteX89" fmla="*/ 5505014 w 12192000"/>
              <a:gd name="connsiteY89" fmla="*/ 1819259 h 2237474"/>
              <a:gd name="connsiteX90" fmla="*/ 5453307 w 12192000"/>
              <a:gd name="connsiteY90" fmla="*/ 1815450 h 2237474"/>
              <a:gd name="connsiteX91" fmla="*/ 5364192 w 12192000"/>
              <a:gd name="connsiteY91" fmla="*/ 1826074 h 2237474"/>
              <a:gd name="connsiteX92" fmla="*/ 5350380 w 12192000"/>
              <a:gd name="connsiteY92" fmla="*/ 1830891 h 2237474"/>
              <a:gd name="connsiteX93" fmla="*/ 5259633 w 12192000"/>
              <a:gd name="connsiteY93" fmla="*/ 1837160 h 2237474"/>
              <a:gd name="connsiteX94" fmla="*/ 5197513 w 12192000"/>
              <a:gd name="connsiteY94" fmla="*/ 1844718 h 2237474"/>
              <a:gd name="connsiteX95" fmla="*/ 5168852 w 12192000"/>
              <a:gd name="connsiteY95" fmla="*/ 1844846 h 2237474"/>
              <a:gd name="connsiteX96" fmla="*/ 5114927 w 12192000"/>
              <a:gd name="connsiteY96" fmla="*/ 1847827 h 2237474"/>
              <a:gd name="connsiteX97" fmla="*/ 5108970 w 12192000"/>
              <a:gd name="connsiteY97" fmla="*/ 1847935 h 2237474"/>
              <a:gd name="connsiteX98" fmla="*/ 5067961 w 12192000"/>
              <a:gd name="connsiteY98" fmla="*/ 1845917 h 2237474"/>
              <a:gd name="connsiteX99" fmla="*/ 5007075 w 12192000"/>
              <a:gd name="connsiteY99" fmla="*/ 1838626 h 2237474"/>
              <a:gd name="connsiteX100" fmla="*/ 4944087 w 12192000"/>
              <a:gd name="connsiteY100" fmla="*/ 1823332 h 2237474"/>
              <a:gd name="connsiteX101" fmla="*/ 4907662 w 12192000"/>
              <a:gd name="connsiteY101" fmla="*/ 1816900 h 2237474"/>
              <a:gd name="connsiteX102" fmla="*/ 4882386 w 12192000"/>
              <a:gd name="connsiteY102" fmla="*/ 1809844 h 2237474"/>
              <a:gd name="connsiteX103" fmla="*/ 4811440 w 12192000"/>
              <a:gd name="connsiteY103" fmla="*/ 1804655 h 2237474"/>
              <a:gd name="connsiteX104" fmla="*/ 4691075 w 12192000"/>
              <a:gd name="connsiteY104" fmla="*/ 1801389 h 2237474"/>
              <a:gd name="connsiteX105" fmla="*/ 4611738 w 12192000"/>
              <a:gd name="connsiteY105" fmla="*/ 1776964 h 2237474"/>
              <a:gd name="connsiteX106" fmla="*/ 4560070 w 12192000"/>
              <a:gd name="connsiteY106" fmla="*/ 1785640 h 2237474"/>
              <a:gd name="connsiteX107" fmla="*/ 4536503 w 12192000"/>
              <a:gd name="connsiteY107" fmla="*/ 1785334 h 2237474"/>
              <a:gd name="connsiteX108" fmla="*/ 4513724 w 12192000"/>
              <a:gd name="connsiteY108" fmla="*/ 1791996 h 2237474"/>
              <a:gd name="connsiteX109" fmla="*/ 4459810 w 12192000"/>
              <a:gd name="connsiteY109" fmla="*/ 1797886 h 2237474"/>
              <a:gd name="connsiteX110" fmla="*/ 4379064 w 12192000"/>
              <a:gd name="connsiteY110" fmla="*/ 1817177 h 2237474"/>
              <a:gd name="connsiteX111" fmla="*/ 4319209 w 12192000"/>
              <a:gd name="connsiteY111" fmla="*/ 1834833 h 2237474"/>
              <a:gd name="connsiteX112" fmla="*/ 4290981 w 12192000"/>
              <a:gd name="connsiteY112" fmla="*/ 1839677 h 2237474"/>
              <a:gd name="connsiteX113" fmla="*/ 4285792 w 12192000"/>
              <a:gd name="connsiteY113" fmla="*/ 1836231 h 2237474"/>
              <a:gd name="connsiteX114" fmla="*/ 4238372 w 12192000"/>
              <a:gd name="connsiteY114" fmla="*/ 1851480 h 2237474"/>
              <a:gd name="connsiteX115" fmla="*/ 4232517 w 12192000"/>
              <a:gd name="connsiteY115" fmla="*/ 1852567 h 2237474"/>
              <a:gd name="connsiteX116" fmla="*/ 4191732 w 12192000"/>
              <a:gd name="connsiteY116" fmla="*/ 1857328 h 2237474"/>
              <a:gd name="connsiteX117" fmla="*/ 4065532 w 12192000"/>
              <a:gd name="connsiteY117" fmla="*/ 1855477 h 2237474"/>
              <a:gd name="connsiteX118" fmla="*/ 4028460 w 12192000"/>
              <a:gd name="connsiteY118" fmla="*/ 1855137 h 2237474"/>
              <a:gd name="connsiteX119" fmla="*/ 4002267 w 12192000"/>
              <a:gd name="connsiteY119" fmla="*/ 1852352 h 2237474"/>
              <a:gd name="connsiteX120" fmla="*/ 3931396 w 12192000"/>
              <a:gd name="connsiteY120" fmla="*/ 1858915 h 2237474"/>
              <a:gd name="connsiteX121" fmla="*/ 3812162 w 12192000"/>
              <a:gd name="connsiteY121" fmla="*/ 1875501 h 2237474"/>
              <a:gd name="connsiteX122" fmla="*/ 3729530 w 12192000"/>
              <a:gd name="connsiteY122" fmla="*/ 1864513 h 2237474"/>
              <a:gd name="connsiteX123" fmla="*/ 3680177 w 12192000"/>
              <a:gd name="connsiteY123" fmla="*/ 1881552 h 2237474"/>
              <a:gd name="connsiteX124" fmla="*/ 3567259 w 12192000"/>
              <a:gd name="connsiteY124" fmla="*/ 1893482 h 2237474"/>
              <a:gd name="connsiteX125" fmla="*/ 3405770 w 12192000"/>
              <a:gd name="connsiteY125" fmla="*/ 1904591 h 2237474"/>
              <a:gd name="connsiteX126" fmla="*/ 3280097 w 12192000"/>
              <a:gd name="connsiteY126" fmla="*/ 1919610 h 2237474"/>
              <a:gd name="connsiteX127" fmla="*/ 3123424 w 12192000"/>
              <a:gd name="connsiteY127" fmla="*/ 1952930 h 2237474"/>
              <a:gd name="connsiteX128" fmla="*/ 3009910 w 12192000"/>
              <a:gd name="connsiteY128" fmla="*/ 1957866 h 2237474"/>
              <a:gd name="connsiteX129" fmla="*/ 2995934 w 12192000"/>
              <a:gd name="connsiteY129" fmla="*/ 1967085 h 2237474"/>
              <a:gd name="connsiteX130" fmla="*/ 2980071 w 12192000"/>
              <a:gd name="connsiteY130" fmla="*/ 1972988 h 2237474"/>
              <a:gd name="connsiteX131" fmla="*/ 2978094 w 12192000"/>
              <a:gd name="connsiteY131" fmla="*/ 1972369 h 2237474"/>
              <a:gd name="connsiteX132" fmla="*/ 2942858 w 12192000"/>
              <a:gd name="connsiteY132" fmla="*/ 1981367 h 2237474"/>
              <a:gd name="connsiteX133" fmla="*/ 2875436 w 12192000"/>
              <a:gd name="connsiteY133" fmla="*/ 1996977 h 2237474"/>
              <a:gd name="connsiteX134" fmla="*/ 2874892 w 12192000"/>
              <a:gd name="connsiteY134" fmla="*/ 1996085 h 2237474"/>
              <a:gd name="connsiteX135" fmla="*/ 2864145 w 12192000"/>
              <a:gd name="connsiteY135" fmla="*/ 1994061 h 2237474"/>
              <a:gd name="connsiteX136" fmla="*/ 2843662 w 12192000"/>
              <a:gd name="connsiteY136" fmla="*/ 1992498 h 2237474"/>
              <a:gd name="connsiteX137" fmla="*/ 2796128 w 12192000"/>
              <a:gd name="connsiteY137" fmla="*/ 1976403 h 2237474"/>
              <a:gd name="connsiteX138" fmla="*/ 2756784 w 12192000"/>
              <a:gd name="connsiteY138" fmla="*/ 1985116 h 2237474"/>
              <a:gd name="connsiteX139" fmla="*/ 2748833 w 12192000"/>
              <a:gd name="connsiteY139" fmla="*/ 1986323 h 2237474"/>
              <a:gd name="connsiteX140" fmla="*/ 2748661 w 12192000"/>
              <a:gd name="connsiteY140" fmla="*/ 1986122 h 2237474"/>
              <a:gd name="connsiteX141" fmla="*/ 2740251 w 12192000"/>
              <a:gd name="connsiteY141" fmla="*/ 1986946 h 2237474"/>
              <a:gd name="connsiteX142" fmla="*/ 2718916 w 12192000"/>
              <a:gd name="connsiteY142" fmla="*/ 1990867 h 2237474"/>
              <a:gd name="connsiteX143" fmla="*/ 2713522 w 12192000"/>
              <a:gd name="connsiteY143" fmla="*/ 1990173 h 2237474"/>
              <a:gd name="connsiteX144" fmla="*/ 2680597 w 12192000"/>
              <a:gd name="connsiteY144" fmla="*/ 1984996 h 2237474"/>
              <a:gd name="connsiteX145" fmla="*/ 2578178 w 12192000"/>
              <a:gd name="connsiteY145" fmla="*/ 1990531 h 2237474"/>
              <a:gd name="connsiteX146" fmla="*/ 2476147 w 12192000"/>
              <a:gd name="connsiteY146" fmla="*/ 1998305 h 2237474"/>
              <a:gd name="connsiteX147" fmla="*/ 2373568 w 12192000"/>
              <a:gd name="connsiteY147" fmla="*/ 2003219 h 2237474"/>
              <a:gd name="connsiteX148" fmla="*/ 2321399 w 12192000"/>
              <a:gd name="connsiteY148" fmla="*/ 1989467 h 2237474"/>
              <a:gd name="connsiteX149" fmla="*/ 2315525 w 12192000"/>
              <a:gd name="connsiteY149" fmla="*/ 1989708 h 2237474"/>
              <a:gd name="connsiteX150" fmla="*/ 2300792 w 12192000"/>
              <a:gd name="connsiteY150" fmla="*/ 1994290 h 2237474"/>
              <a:gd name="connsiteX151" fmla="*/ 2295469 w 12192000"/>
              <a:gd name="connsiteY151" fmla="*/ 1996659 h 2237474"/>
              <a:gd name="connsiteX152" fmla="*/ 2287219 w 12192000"/>
              <a:gd name="connsiteY152" fmla="*/ 1998750 h 2237474"/>
              <a:gd name="connsiteX153" fmla="*/ 2286948 w 12192000"/>
              <a:gd name="connsiteY153" fmla="*/ 1998596 h 2237474"/>
              <a:gd name="connsiteX154" fmla="*/ 2243069 w 12192000"/>
              <a:gd name="connsiteY154" fmla="*/ 2015111 h 2237474"/>
              <a:gd name="connsiteX155" fmla="*/ 2186609 w 12192000"/>
              <a:gd name="connsiteY155" fmla="*/ 2008263 h 2237474"/>
              <a:gd name="connsiteX156" fmla="*/ 2164831 w 12192000"/>
              <a:gd name="connsiteY156" fmla="*/ 2010143 h 2237474"/>
              <a:gd name="connsiteX157" fmla="*/ 2152836 w 12192000"/>
              <a:gd name="connsiteY157" fmla="*/ 2010048 h 2237474"/>
              <a:gd name="connsiteX158" fmla="*/ 2117102 w 12192000"/>
              <a:gd name="connsiteY158" fmla="*/ 2023004 h 2237474"/>
              <a:gd name="connsiteX159" fmla="*/ 2111935 w 12192000"/>
              <a:gd name="connsiteY159" fmla="*/ 2023163 h 2237474"/>
              <a:gd name="connsiteX160" fmla="*/ 2089991 w 12192000"/>
              <a:gd name="connsiteY160" fmla="*/ 2034193 h 2237474"/>
              <a:gd name="connsiteX161" fmla="*/ 2058061 w 12192000"/>
              <a:gd name="connsiteY161" fmla="*/ 2047942 h 2237474"/>
              <a:gd name="connsiteX162" fmla="*/ 2055737 w 12192000"/>
              <a:gd name="connsiteY162" fmla="*/ 2047704 h 2237474"/>
              <a:gd name="connsiteX163" fmla="*/ 2042244 w 12192000"/>
              <a:gd name="connsiteY163" fmla="*/ 2055560 h 2237474"/>
              <a:gd name="connsiteX164" fmla="*/ 1976224 w 12192000"/>
              <a:gd name="connsiteY164" fmla="*/ 2074257 h 2237474"/>
              <a:gd name="connsiteX165" fmla="*/ 1877728 w 12192000"/>
              <a:gd name="connsiteY165" fmla="*/ 2101004 h 2237474"/>
              <a:gd name="connsiteX166" fmla="*/ 1759056 w 12192000"/>
              <a:gd name="connsiteY166" fmla="*/ 2125608 h 2237474"/>
              <a:gd name="connsiteX167" fmla="*/ 1637948 w 12192000"/>
              <a:gd name="connsiteY167" fmla="*/ 2172597 h 2237474"/>
              <a:gd name="connsiteX168" fmla="*/ 1434549 w 12192000"/>
              <a:gd name="connsiteY168" fmla="*/ 2234522 h 2237474"/>
              <a:gd name="connsiteX169" fmla="*/ 1398481 w 12192000"/>
              <a:gd name="connsiteY169" fmla="*/ 2237074 h 2237474"/>
              <a:gd name="connsiteX170" fmla="*/ 1398407 w 12192000"/>
              <a:gd name="connsiteY170" fmla="*/ 2237095 h 2237474"/>
              <a:gd name="connsiteX171" fmla="*/ 1370962 w 12192000"/>
              <a:gd name="connsiteY171" fmla="*/ 2237474 h 2237474"/>
              <a:gd name="connsiteX172" fmla="*/ 1356367 w 12192000"/>
              <a:gd name="connsiteY172" fmla="*/ 2235089 h 2237474"/>
              <a:gd name="connsiteX173" fmla="*/ 1324828 w 12192000"/>
              <a:gd name="connsiteY173" fmla="*/ 2231968 h 2237474"/>
              <a:gd name="connsiteX174" fmla="*/ 1297744 w 12192000"/>
              <a:gd name="connsiteY174" fmla="*/ 2235849 h 2237474"/>
              <a:gd name="connsiteX175" fmla="*/ 1286236 w 12192000"/>
              <a:gd name="connsiteY175" fmla="*/ 2233135 h 2237474"/>
              <a:gd name="connsiteX176" fmla="*/ 1283504 w 12192000"/>
              <a:gd name="connsiteY176" fmla="*/ 2233797 h 2237474"/>
              <a:gd name="connsiteX177" fmla="*/ 1279765 w 12192000"/>
              <a:gd name="connsiteY177" fmla="*/ 2229639 h 2237474"/>
              <a:gd name="connsiteX178" fmla="*/ 1195347 w 12192000"/>
              <a:gd name="connsiteY178" fmla="*/ 2212354 h 2237474"/>
              <a:gd name="connsiteX179" fmla="*/ 970251 w 12192000"/>
              <a:gd name="connsiteY179" fmla="*/ 2221029 h 2237474"/>
              <a:gd name="connsiteX180" fmla="*/ 812914 w 12192000"/>
              <a:gd name="connsiteY180" fmla="*/ 2202752 h 2237474"/>
              <a:gd name="connsiteX181" fmla="*/ 800195 w 12192000"/>
              <a:gd name="connsiteY181" fmla="*/ 2209407 h 2237474"/>
              <a:gd name="connsiteX182" fmla="*/ 784978 w 12192000"/>
              <a:gd name="connsiteY182" fmla="*/ 2212360 h 2237474"/>
              <a:gd name="connsiteX183" fmla="*/ 681987 w 12192000"/>
              <a:gd name="connsiteY183" fmla="*/ 2216757 h 2237474"/>
              <a:gd name="connsiteX184" fmla="*/ 669923 w 12192000"/>
              <a:gd name="connsiteY184" fmla="*/ 2211682 h 2237474"/>
              <a:gd name="connsiteX185" fmla="*/ 648680 w 12192000"/>
              <a:gd name="connsiteY185" fmla="*/ 2206229 h 2237474"/>
              <a:gd name="connsiteX186" fmla="*/ 597225 w 12192000"/>
              <a:gd name="connsiteY186" fmla="*/ 2180999 h 2237474"/>
              <a:gd name="connsiteX187" fmla="*/ 558449 w 12192000"/>
              <a:gd name="connsiteY187" fmla="*/ 2182346 h 2237474"/>
              <a:gd name="connsiteX188" fmla="*/ 550517 w 12192000"/>
              <a:gd name="connsiteY188" fmla="*/ 2182060 h 2237474"/>
              <a:gd name="connsiteX189" fmla="*/ 550309 w 12192000"/>
              <a:gd name="connsiteY189" fmla="*/ 2181825 h 2237474"/>
              <a:gd name="connsiteX190" fmla="*/ 541836 w 12192000"/>
              <a:gd name="connsiteY190" fmla="*/ 2181063 h 2237474"/>
              <a:gd name="connsiteX191" fmla="*/ 536057 w 12192000"/>
              <a:gd name="connsiteY191" fmla="*/ 2181537 h 2237474"/>
              <a:gd name="connsiteX192" fmla="*/ 520671 w 12192000"/>
              <a:gd name="connsiteY192" fmla="*/ 2180980 h 2237474"/>
              <a:gd name="connsiteX193" fmla="*/ 515024 w 12192000"/>
              <a:gd name="connsiteY193" fmla="*/ 2179258 h 2237474"/>
              <a:gd name="connsiteX194" fmla="*/ 512278 w 12192000"/>
              <a:gd name="connsiteY194" fmla="*/ 2176369 h 2237474"/>
              <a:gd name="connsiteX195" fmla="*/ 480419 w 12192000"/>
              <a:gd name="connsiteY195" fmla="*/ 2167807 h 2237474"/>
              <a:gd name="connsiteX196" fmla="*/ 413835 w 12192000"/>
              <a:gd name="connsiteY196" fmla="*/ 2156783 h 2237474"/>
              <a:gd name="connsiteX197" fmla="*/ 376513 w 12192000"/>
              <a:gd name="connsiteY197" fmla="*/ 2154014 h 2237474"/>
              <a:gd name="connsiteX198" fmla="*/ 273386 w 12192000"/>
              <a:gd name="connsiteY198" fmla="*/ 2142551 h 2237474"/>
              <a:gd name="connsiteX199" fmla="*/ 169207 w 12192000"/>
              <a:gd name="connsiteY199" fmla="*/ 2128100 h 2237474"/>
              <a:gd name="connsiteX200" fmla="*/ 93149 w 12192000"/>
              <a:gd name="connsiteY200" fmla="*/ 2105324 h 2237474"/>
              <a:gd name="connsiteX201" fmla="*/ 88109 w 12192000"/>
              <a:gd name="connsiteY201" fmla="*/ 2106704 h 2237474"/>
              <a:gd name="connsiteX202" fmla="*/ 80022 w 12192000"/>
              <a:gd name="connsiteY202" fmla="*/ 2107254 h 2237474"/>
              <a:gd name="connsiteX203" fmla="*/ 79717 w 12192000"/>
              <a:gd name="connsiteY203" fmla="*/ 2107046 h 2237474"/>
              <a:gd name="connsiteX204" fmla="*/ 72352 w 12192000"/>
              <a:gd name="connsiteY204" fmla="*/ 2107991 h 2237474"/>
              <a:gd name="connsiteX205" fmla="*/ 37645 w 12192000"/>
              <a:gd name="connsiteY205" fmla="*/ 2115401 h 2237474"/>
              <a:gd name="connsiteX206" fmla="*/ 4572 w 12192000"/>
              <a:gd name="connsiteY206" fmla="*/ 2111091 h 2237474"/>
              <a:gd name="connsiteX207" fmla="*/ 0 w 12192000"/>
              <a:gd name="connsiteY207" fmla="*/ 2110468 h 2237474"/>
              <a:gd name="connsiteX208" fmla="*/ 0 w 12192000"/>
              <a:gd name="connsiteY20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705768 w 12192000"/>
              <a:gd name="connsiteY24" fmla="*/ 894610 h 2237474"/>
              <a:gd name="connsiteX25" fmla="*/ 9683005 w 12192000"/>
              <a:gd name="connsiteY25" fmla="*/ 894128 h 2237474"/>
              <a:gd name="connsiteX26" fmla="*/ 9594438 w 12192000"/>
              <a:gd name="connsiteY26" fmla="*/ 919051 h 2237474"/>
              <a:gd name="connsiteX27" fmla="*/ 9577033 w 12192000"/>
              <a:gd name="connsiteY27" fmla="*/ 922857 h 2237474"/>
              <a:gd name="connsiteX28" fmla="*/ 9544189 w 12192000"/>
              <a:gd name="connsiteY28" fmla="*/ 938966 h 2237474"/>
              <a:gd name="connsiteX29" fmla="*/ 9500499 w 12192000"/>
              <a:gd name="connsiteY29" fmla="*/ 954680 h 2237474"/>
              <a:gd name="connsiteX30" fmla="*/ 9428195 w 12192000"/>
              <a:gd name="connsiteY30" fmla="*/ 986225 h 2237474"/>
              <a:gd name="connsiteX31" fmla="*/ 9410017 w 12192000"/>
              <a:gd name="connsiteY31" fmla="*/ 993931 h 2237474"/>
              <a:gd name="connsiteX32" fmla="*/ 9392919 w 12192000"/>
              <a:gd name="connsiteY32" fmla="*/ 994656 h 2237474"/>
              <a:gd name="connsiteX33" fmla="*/ 9278619 w 12192000"/>
              <a:gd name="connsiteY33" fmla="*/ 1011878 h 2237474"/>
              <a:gd name="connsiteX34" fmla="*/ 9268019 w 12192000"/>
              <a:gd name="connsiteY34" fmla="*/ 1007442 h 2237474"/>
              <a:gd name="connsiteX35" fmla="*/ 9234662 w 12192000"/>
              <a:gd name="connsiteY35" fmla="*/ 1023056 h 2237474"/>
              <a:gd name="connsiteX36" fmla="*/ 9181033 w 12192000"/>
              <a:gd name="connsiteY36" fmla="*/ 1037921 h 2237474"/>
              <a:gd name="connsiteX37" fmla="*/ 9155969 w 12192000"/>
              <a:gd name="connsiteY37" fmla="*/ 1046804 h 2237474"/>
              <a:gd name="connsiteX38" fmla="*/ 9133985 w 12192000"/>
              <a:gd name="connsiteY38" fmla="*/ 1046450 h 2237474"/>
              <a:gd name="connsiteX39" fmla="*/ 9012987 w 12192000"/>
              <a:gd name="connsiteY39" fmla="*/ 1061986 h 2237474"/>
              <a:gd name="connsiteX40" fmla="*/ 8968445 w 12192000"/>
              <a:gd name="connsiteY40" fmla="*/ 1052169 h 2237474"/>
              <a:gd name="connsiteX41" fmla="*/ 8958984 w 12192000"/>
              <a:gd name="connsiteY41" fmla="*/ 1057212 h 2237474"/>
              <a:gd name="connsiteX42" fmla="*/ 8886001 w 12192000"/>
              <a:gd name="connsiteY42" fmla="*/ 1067468 h 2237474"/>
              <a:gd name="connsiteX43" fmla="*/ 8838610 w 12192000"/>
              <a:gd name="connsiteY43" fmla="*/ 1075091 h 2237474"/>
              <a:gd name="connsiteX44" fmla="*/ 8750383 w 12192000"/>
              <a:gd name="connsiteY44" fmla="*/ 1097387 h 2237474"/>
              <a:gd name="connsiteX45" fmla="*/ 8665605 w 12192000"/>
              <a:gd name="connsiteY45" fmla="*/ 1110791 h 2237474"/>
              <a:gd name="connsiteX46" fmla="*/ 8584946 w 12192000"/>
              <a:gd name="connsiteY46" fmla="*/ 1135226 h 2237474"/>
              <a:gd name="connsiteX47" fmla="*/ 8460755 w 12192000"/>
              <a:gd name="connsiteY47" fmla="*/ 1203427 h 2237474"/>
              <a:gd name="connsiteX48" fmla="*/ 8419755 w 12192000"/>
              <a:gd name="connsiteY48" fmla="*/ 1216260 h 2237474"/>
              <a:gd name="connsiteX49" fmla="*/ 8411626 w 12192000"/>
              <a:gd name="connsiteY49" fmla="*/ 1214397 h 2237474"/>
              <a:gd name="connsiteX50" fmla="*/ 8363469 w 12192000"/>
              <a:gd name="connsiteY50" fmla="*/ 1246658 h 2237474"/>
              <a:gd name="connsiteX51" fmla="*/ 8275497 w 12192000"/>
              <a:gd name="connsiteY51" fmla="*/ 1264396 h 2237474"/>
              <a:gd name="connsiteX52" fmla="*/ 8206287 w 12192000"/>
              <a:gd name="connsiteY52" fmla="*/ 1273060 h 2237474"/>
              <a:gd name="connsiteX53" fmla="*/ 8168705 w 12192000"/>
              <a:gd name="connsiteY53" fmla="*/ 1279956 h 2237474"/>
              <a:gd name="connsiteX54" fmla="*/ 8139997 w 12192000"/>
              <a:gd name="connsiteY54" fmla="*/ 1282713 h 2237474"/>
              <a:gd name="connsiteX55" fmla="*/ 8074238 w 12192000"/>
              <a:gd name="connsiteY55" fmla="*/ 1301895 h 2237474"/>
              <a:gd name="connsiteX56" fmla="*/ 7968292 w 12192000"/>
              <a:gd name="connsiteY56" fmla="*/ 1338779 h 2237474"/>
              <a:gd name="connsiteX57" fmla="*/ 7902328 w 12192000"/>
              <a:gd name="connsiteY57" fmla="*/ 1345865 h 2237474"/>
              <a:gd name="connsiteX58" fmla="*/ 7875879 w 12192000"/>
              <a:gd name="connsiteY58" fmla="*/ 1345646 h 2237474"/>
              <a:gd name="connsiteX59" fmla="*/ 7840612 w 12192000"/>
              <a:gd name="connsiteY59" fmla="*/ 1369373 h 2237474"/>
              <a:gd name="connsiteX60" fmla="*/ 7786819 w 12192000"/>
              <a:gd name="connsiteY60" fmla="*/ 1378970 h 2237474"/>
              <a:gd name="connsiteX61" fmla="*/ 7548172 w 12192000"/>
              <a:gd name="connsiteY61" fmla="*/ 1417460 h 2237474"/>
              <a:gd name="connsiteX62" fmla="*/ 7483437 w 12192000"/>
              <a:gd name="connsiteY62" fmla="*/ 1478152 h 2237474"/>
              <a:gd name="connsiteX63" fmla="*/ 7377870 w 12192000"/>
              <a:gd name="connsiteY63" fmla="*/ 1523319 h 2237474"/>
              <a:gd name="connsiteX64" fmla="*/ 7230737 w 12192000"/>
              <a:gd name="connsiteY64" fmla="*/ 1562633 h 2237474"/>
              <a:gd name="connsiteX65" fmla="*/ 7224458 w 12192000"/>
              <a:gd name="connsiteY65" fmla="*/ 1573008 h 2237474"/>
              <a:gd name="connsiteX66" fmla="*/ 7183121 w 12192000"/>
              <a:gd name="connsiteY66" fmla="*/ 1595162 h 2237474"/>
              <a:gd name="connsiteX67" fmla="*/ 7164601 w 12192000"/>
              <a:gd name="connsiteY67" fmla="*/ 1606490 h 2237474"/>
              <a:gd name="connsiteX68" fmla="*/ 7092727 w 12192000"/>
              <a:gd name="connsiteY68" fmla="*/ 1623628 h 2237474"/>
              <a:gd name="connsiteX69" fmla="*/ 7031309 w 12192000"/>
              <a:gd name="connsiteY69" fmla="*/ 1619451 h 2237474"/>
              <a:gd name="connsiteX70" fmla="*/ 6999084 w 12192000"/>
              <a:gd name="connsiteY70" fmla="*/ 1634317 h 2237474"/>
              <a:gd name="connsiteX71" fmla="*/ 6992107 w 12192000"/>
              <a:gd name="connsiteY71" fmla="*/ 1636860 h 2237474"/>
              <a:gd name="connsiteX72" fmla="*/ 6900177 w 12192000"/>
              <a:gd name="connsiteY72" fmla="*/ 1636016 h 2237474"/>
              <a:gd name="connsiteX73" fmla="*/ 6795372 w 12192000"/>
              <a:gd name="connsiteY73" fmla="*/ 1644845 h 2237474"/>
              <a:gd name="connsiteX74" fmla="*/ 6692251 w 12192000"/>
              <a:gd name="connsiteY74" fmla="*/ 1656357 h 2237474"/>
              <a:gd name="connsiteX75" fmla="*/ 6655235 w 12192000"/>
              <a:gd name="connsiteY75" fmla="*/ 1661869 h 2237474"/>
              <a:gd name="connsiteX76" fmla="*/ 6554894 w 12192000"/>
              <a:gd name="connsiteY76" fmla="*/ 1664428 h 2237474"/>
              <a:gd name="connsiteX77" fmla="*/ 6516595 w 12192000"/>
              <a:gd name="connsiteY77" fmla="*/ 1667475 h 2237474"/>
              <a:gd name="connsiteX78" fmla="*/ 6508541 w 12192000"/>
              <a:gd name="connsiteY78" fmla="*/ 1668757 h 2237474"/>
              <a:gd name="connsiteX79" fmla="*/ 6471012 w 12192000"/>
              <a:gd name="connsiteY79" fmla="*/ 1678604 h 2237474"/>
              <a:gd name="connsiteX80" fmla="*/ 6364035 w 12192000"/>
              <a:gd name="connsiteY80" fmla="*/ 1667683 h 2237474"/>
              <a:gd name="connsiteX81" fmla="*/ 6280959 w 12192000"/>
              <a:gd name="connsiteY81" fmla="*/ 1689329 h 2237474"/>
              <a:gd name="connsiteX82" fmla="*/ 6243319 w 12192000"/>
              <a:gd name="connsiteY82" fmla="*/ 1695560 h 2237474"/>
              <a:gd name="connsiteX83" fmla="*/ 6098321 w 12192000"/>
              <a:gd name="connsiteY83" fmla="*/ 1721646 h 2237474"/>
              <a:gd name="connsiteX84" fmla="*/ 5880652 w 12192000"/>
              <a:gd name="connsiteY84" fmla="*/ 1779643 h 2237474"/>
              <a:gd name="connsiteX85" fmla="*/ 5785959 w 12192000"/>
              <a:gd name="connsiteY85" fmla="*/ 1775307 h 2237474"/>
              <a:gd name="connsiteX86" fmla="*/ 5643534 w 12192000"/>
              <a:gd name="connsiteY86" fmla="*/ 1802919 h 2237474"/>
              <a:gd name="connsiteX87" fmla="*/ 5518799 w 12192000"/>
              <a:gd name="connsiteY87" fmla="*/ 1818312 h 2237474"/>
              <a:gd name="connsiteX88" fmla="*/ 5505014 w 12192000"/>
              <a:gd name="connsiteY88" fmla="*/ 1819259 h 2237474"/>
              <a:gd name="connsiteX89" fmla="*/ 5453307 w 12192000"/>
              <a:gd name="connsiteY89" fmla="*/ 1815450 h 2237474"/>
              <a:gd name="connsiteX90" fmla="*/ 5364192 w 12192000"/>
              <a:gd name="connsiteY90" fmla="*/ 1826074 h 2237474"/>
              <a:gd name="connsiteX91" fmla="*/ 5350380 w 12192000"/>
              <a:gd name="connsiteY91" fmla="*/ 1830891 h 2237474"/>
              <a:gd name="connsiteX92" fmla="*/ 5259633 w 12192000"/>
              <a:gd name="connsiteY92" fmla="*/ 1837160 h 2237474"/>
              <a:gd name="connsiteX93" fmla="*/ 5197513 w 12192000"/>
              <a:gd name="connsiteY93" fmla="*/ 1844718 h 2237474"/>
              <a:gd name="connsiteX94" fmla="*/ 5168852 w 12192000"/>
              <a:gd name="connsiteY94" fmla="*/ 1844846 h 2237474"/>
              <a:gd name="connsiteX95" fmla="*/ 5114927 w 12192000"/>
              <a:gd name="connsiteY95" fmla="*/ 1847827 h 2237474"/>
              <a:gd name="connsiteX96" fmla="*/ 5108970 w 12192000"/>
              <a:gd name="connsiteY96" fmla="*/ 1847935 h 2237474"/>
              <a:gd name="connsiteX97" fmla="*/ 5067961 w 12192000"/>
              <a:gd name="connsiteY97" fmla="*/ 1845917 h 2237474"/>
              <a:gd name="connsiteX98" fmla="*/ 5007075 w 12192000"/>
              <a:gd name="connsiteY98" fmla="*/ 1838626 h 2237474"/>
              <a:gd name="connsiteX99" fmla="*/ 4944087 w 12192000"/>
              <a:gd name="connsiteY99" fmla="*/ 1823332 h 2237474"/>
              <a:gd name="connsiteX100" fmla="*/ 4907662 w 12192000"/>
              <a:gd name="connsiteY100" fmla="*/ 1816900 h 2237474"/>
              <a:gd name="connsiteX101" fmla="*/ 4882386 w 12192000"/>
              <a:gd name="connsiteY101" fmla="*/ 1809844 h 2237474"/>
              <a:gd name="connsiteX102" fmla="*/ 4811440 w 12192000"/>
              <a:gd name="connsiteY102" fmla="*/ 1804655 h 2237474"/>
              <a:gd name="connsiteX103" fmla="*/ 4691075 w 12192000"/>
              <a:gd name="connsiteY103" fmla="*/ 1801389 h 2237474"/>
              <a:gd name="connsiteX104" fmla="*/ 4611738 w 12192000"/>
              <a:gd name="connsiteY104" fmla="*/ 1776964 h 2237474"/>
              <a:gd name="connsiteX105" fmla="*/ 4560070 w 12192000"/>
              <a:gd name="connsiteY105" fmla="*/ 1785640 h 2237474"/>
              <a:gd name="connsiteX106" fmla="*/ 4536503 w 12192000"/>
              <a:gd name="connsiteY106" fmla="*/ 1785334 h 2237474"/>
              <a:gd name="connsiteX107" fmla="*/ 4513724 w 12192000"/>
              <a:gd name="connsiteY107" fmla="*/ 1791996 h 2237474"/>
              <a:gd name="connsiteX108" fmla="*/ 4459810 w 12192000"/>
              <a:gd name="connsiteY108" fmla="*/ 1797886 h 2237474"/>
              <a:gd name="connsiteX109" fmla="*/ 4379064 w 12192000"/>
              <a:gd name="connsiteY109" fmla="*/ 1817177 h 2237474"/>
              <a:gd name="connsiteX110" fmla="*/ 4319209 w 12192000"/>
              <a:gd name="connsiteY110" fmla="*/ 1834833 h 2237474"/>
              <a:gd name="connsiteX111" fmla="*/ 4290981 w 12192000"/>
              <a:gd name="connsiteY111" fmla="*/ 1839677 h 2237474"/>
              <a:gd name="connsiteX112" fmla="*/ 4285792 w 12192000"/>
              <a:gd name="connsiteY112" fmla="*/ 1836231 h 2237474"/>
              <a:gd name="connsiteX113" fmla="*/ 4238372 w 12192000"/>
              <a:gd name="connsiteY113" fmla="*/ 1851480 h 2237474"/>
              <a:gd name="connsiteX114" fmla="*/ 4232517 w 12192000"/>
              <a:gd name="connsiteY114" fmla="*/ 1852567 h 2237474"/>
              <a:gd name="connsiteX115" fmla="*/ 4191732 w 12192000"/>
              <a:gd name="connsiteY115" fmla="*/ 1857328 h 2237474"/>
              <a:gd name="connsiteX116" fmla="*/ 4065532 w 12192000"/>
              <a:gd name="connsiteY116" fmla="*/ 1855477 h 2237474"/>
              <a:gd name="connsiteX117" fmla="*/ 4028460 w 12192000"/>
              <a:gd name="connsiteY117" fmla="*/ 1855137 h 2237474"/>
              <a:gd name="connsiteX118" fmla="*/ 4002267 w 12192000"/>
              <a:gd name="connsiteY118" fmla="*/ 1852352 h 2237474"/>
              <a:gd name="connsiteX119" fmla="*/ 3931396 w 12192000"/>
              <a:gd name="connsiteY119" fmla="*/ 1858915 h 2237474"/>
              <a:gd name="connsiteX120" fmla="*/ 3812162 w 12192000"/>
              <a:gd name="connsiteY120" fmla="*/ 1875501 h 2237474"/>
              <a:gd name="connsiteX121" fmla="*/ 3729530 w 12192000"/>
              <a:gd name="connsiteY121" fmla="*/ 1864513 h 2237474"/>
              <a:gd name="connsiteX122" fmla="*/ 3680177 w 12192000"/>
              <a:gd name="connsiteY122" fmla="*/ 1881552 h 2237474"/>
              <a:gd name="connsiteX123" fmla="*/ 3567259 w 12192000"/>
              <a:gd name="connsiteY123" fmla="*/ 1893482 h 2237474"/>
              <a:gd name="connsiteX124" fmla="*/ 3405770 w 12192000"/>
              <a:gd name="connsiteY124" fmla="*/ 1904591 h 2237474"/>
              <a:gd name="connsiteX125" fmla="*/ 3280097 w 12192000"/>
              <a:gd name="connsiteY125" fmla="*/ 1919610 h 2237474"/>
              <a:gd name="connsiteX126" fmla="*/ 3123424 w 12192000"/>
              <a:gd name="connsiteY126" fmla="*/ 1952930 h 2237474"/>
              <a:gd name="connsiteX127" fmla="*/ 3009910 w 12192000"/>
              <a:gd name="connsiteY127" fmla="*/ 1957866 h 2237474"/>
              <a:gd name="connsiteX128" fmla="*/ 2995934 w 12192000"/>
              <a:gd name="connsiteY128" fmla="*/ 1967085 h 2237474"/>
              <a:gd name="connsiteX129" fmla="*/ 2980071 w 12192000"/>
              <a:gd name="connsiteY129" fmla="*/ 1972988 h 2237474"/>
              <a:gd name="connsiteX130" fmla="*/ 2978094 w 12192000"/>
              <a:gd name="connsiteY130" fmla="*/ 1972369 h 2237474"/>
              <a:gd name="connsiteX131" fmla="*/ 2942858 w 12192000"/>
              <a:gd name="connsiteY131" fmla="*/ 1981367 h 2237474"/>
              <a:gd name="connsiteX132" fmla="*/ 2875436 w 12192000"/>
              <a:gd name="connsiteY132" fmla="*/ 1996977 h 2237474"/>
              <a:gd name="connsiteX133" fmla="*/ 2874892 w 12192000"/>
              <a:gd name="connsiteY133" fmla="*/ 1996085 h 2237474"/>
              <a:gd name="connsiteX134" fmla="*/ 2864145 w 12192000"/>
              <a:gd name="connsiteY134" fmla="*/ 1994061 h 2237474"/>
              <a:gd name="connsiteX135" fmla="*/ 2843662 w 12192000"/>
              <a:gd name="connsiteY135" fmla="*/ 1992498 h 2237474"/>
              <a:gd name="connsiteX136" fmla="*/ 2796128 w 12192000"/>
              <a:gd name="connsiteY136" fmla="*/ 1976403 h 2237474"/>
              <a:gd name="connsiteX137" fmla="*/ 2756784 w 12192000"/>
              <a:gd name="connsiteY137" fmla="*/ 1985116 h 2237474"/>
              <a:gd name="connsiteX138" fmla="*/ 2748833 w 12192000"/>
              <a:gd name="connsiteY138" fmla="*/ 1986323 h 2237474"/>
              <a:gd name="connsiteX139" fmla="*/ 2748661 w 12192000"/>
              <a:gd name="connsiteY139" fmla="*/ 1986122 h 2237474"/>
              <a:gd name="connsiteX140" fmla="*/ 2740251 w 12192000"/>
              <a:gd name="connsiteY140" fmla="*/ 1986946 h 2237474"/>
              <a:gd name="connsiteX141" fmla="*/ 2718916 w 12192000"/>
              <a:gd name="connsiteY141" fmla="*/ 1990867 h 2237474"/>
              <a:gd name="connsiteX142" fmla="*/ 2713522 w 12192000"/>
              <a:gd name="connsiteY142" fmla="*/ 1990173 h 2237474"/>
              <a:gd name="connsiteX143" fmla="*/ 2680597 w 12192000"/>
              <a:gd name="connsiteY143" fmla="*/ 1984996 h 2237474"/>
              <a:gd name="connsiteX144" fmla="*/ 2578178 w 12192000"/>
              <a:gd name="connsiteY144" fmla="*/ 1990531 h 2237474"/>
              <a:gd name="connsiteX145" fmla="*/ 2476147 w 12192000"/>
              <a:gd name="connsiteY145" fmla="*/ 1998305 h 2237474"/>
              <a:gd name="connsiteX146" fmla="*/ 2373568 w 12192000"/>
              <a:gd name="connsiteY146" fmla="*/ 2003219 h 2237474"/>
              <a:gd name="connsiteX147" fmla="*/ 2321399 w 12192000"/>
              <a:gd name="connsiteY147" fmla="*/ 1989467 h 2237474"/>
              <a:gd name="connsiteX148" fmla="*/ 2315525 w 12192000"/>
              <a:gd name="connsiteY148" fmla="*/ 1989708 h 2237474"/>
              <a:gd name="connsiteX149" fmla="*/ 2300792 w 12192000"/>
              <a:gd name="connsiteY149" fmla="*/ 1994290 h 2237474"/>
              <a:gd name="connsiteX150" fmla="*/ 2295469 w 12192000"/>
              <a:gd name="connsiteY150" fmla="*/ 1996659 h 2237474"/>
              <a:gd name="connsiteX151" fmla="*/ 2287219 w 12192000"/>
              <a:gd name="connsiteY151" fmla="*/ 1998750 h 2237474"/>
              <a:gd name="connsiteX152" fmla="*/ 2286948 w 12192000"/>
              <a:gd name="connsiteY152" fmla="*/ 1998596 h 2237474"/>
              <a:gd name="connsiteX153" fmla="*/ 2243069 w 12192000"/>
              <a:gd name="connsiteY153" fmla="*/ 2015111 h 2237474"/>
              <a:gd name="connsiteX154" fmla="*/ 2186609 w 12192000"/>
              <a:gd name="connsiteY154" fmla="*/ 2008263 h 2237474"/>
              <a:gd name="connsiteX155" fmla="*/ 2164831 w 12192000"/>
              <a:gd name="connsiteY155" fmla="*/ 2010143 h 2237474"/>
              <a:gd name="connsiteX156" fmla="*/ 2152836 w 12192000"/>
              <a:gd name="connsiteY156" fmla="*/ 2010048 h 2237474"/>
              <a:gd name="connsiteX157" fmla="*/ 2117102 w 12192000"/>
              <a:gd name="connsiteY157" fmla="*/ 2023004 h 2237474"/>
              <a:gd name="connsiteX158" fmla="*/ 2111935 w 12192000"/>
              <a:gd name="connsiteY158" fmla="*/ 2023163 h 2237474"/>
              <a:gd name="connsiteX159" fmla="*/ 2089991 w 12192000"/>
              <a:gd name="connsiteY159" fmla="*/ 2034193 h 2237474"/>
              <a:gd name="connsiteX160" fmla="*/ 2058061 w 12192000"/>
              <a:gd name="connsiteY160" fmla="*/ 2047942 h 2237474"/>
              <a:gd name="connsiteX161" fmla="*/ 2055737 w 12192000"/>
              <a:gd name="connsiteY161" fmla="*/ 2047704 h 2237474"/>
              <a:gd name="connsiteX162" fmla="*/ 2042244 w 12192000"/>
              <a:gd name="connsiteY162" fmla="*/ 2055560 h 2237474"/>
              <a:gd name="connsiteX163" fmla="*/ 1976224 w 12192000"/>
              <a:gd name="connsiteY163" fmla="*/ 2074257 h 2237474"/>
              <a:gd name="connsiteX164" fmla="*/ 1877728 w 12192000"/>
              <a:gd name="connsiteY164" fmla="*/ 2101004 h 2237474"/>
              <a:gd name="connsiteX165" fmla="*/ 1759056 w 12192000"/>
              <a:gd name="connsiteY165" fmla="*/ 2125608 h 2237474"/>
              <a:gd name="connsiteX166" fmla="*/ 1637948 w 12192000"/>
              <a:gd name="connsiteY166" fmla="*/ 2172597 h 2237474"/>
              <a:gd name="connsiteX167" fmla="*/ 1434549 w 12192000"/>
              <a:gd name="connsiteY167" fmla="*/ 2234522 h 2237474"/>
              <a:gd name="connsiteX168" fmla="*/ 1398481 w 12192000"/>
              <a:gd name="connsiteY168" fmla="*/ 2237074 h 2237474"/>
              <a:gd name="connsiteX169" fmla="*/ 1398407 w 12192000"/>
              <a:gd name="connsiteY169" fmla="*/ 2237095 h 2237474"/>
              <a:gd name="connsiteX170" fmla="*/ 1370962 w 12192000"/>
              <a:gd name="connsiteY170" fmla="*/ 2237474 h 2237474"/>
              <a:gd name="connsiteX171" fmla="*/ 1356367 w 12192000"/>
              <a:gd name="connsiteY171" fmla="*/ 2235089 h 2237474"/>
              <a:gd name="connsiteX172" fmla="*/ 1324828 w 12192000"/>
              <a:gd name="connsiteY172" fmla="*/ 2231968 h 2237474"/>
              <a:gd name="connsiteX173" fmla="*/ 1297744 w 12192000"/>
              <a:gd name="connsiteY173" fmla="*/ 2235849 h 2237474"/>
              <a:gd name="connsiteX174" fmla="*/ 1286236 w 12192000"/>
              <a:gd name="connsiteY174" fmla="*/ 2233135 h 2237474"/>
              <a:gd name="connsiteX175" fmla="*/ 1283504 w 12192000"/>
              <a:gd name="connsiteY175" fmla="*/ 2233797 h 2237474"/>
              <a:gd name="connsiteX176" fmla="*/ 1279765 w 12192000"/>
              <a:gd name="connsiteY176" fmla="*/ 2229639 h 2237474"/>
              <a:gd name="connsiteX177" fmla="*/ 1195347 w 12192000"/>
              <a:gd name="connsiteY177" fmla="*/ 2212354 h 2237474"/>
              <a:gd name="connsiteX178" fmla="*/ 970251 w 12192000"/>
              <a:gd name="connsiteY178" fmla="*/ 2221029 h 2237474"/>
              <a:gd name="connsiteX179" fmla="*/ 812914 w 12192000"/>
              <a:gd name="connsiteY179" fmla="*/ 2202752 h 2237474"/>
              <a:gd name="connsiteX180" fmla="*/ 800195 w 12192000"/>
              <a:gd name="connsiteY180" fmla="*/ 2209407 h 2237474"/>
              <a:gd name="connsiteX181" fmla="*/ 784978 w 12192000"/>
              <a:gd name="connsiteY181" fmla="*/ 2212360 h 2237474"/>
              <a:gd name="connsiteX182" fmla="*/ 681987 w 12192000"/>
              <a:gd name="connsiteY182" fmla="*/ 2216757 h 2237474"/>
              <a:gd name="connsiteX183" fmla="*/ 669923 w 12192000"/>
              <a:gd name="connsiteY183" fmla="*/ 2211682 h 2237474"/>
              <a:gd name="connsiteX184" fmla="*/ 648680 w 12192000"/>
              <a:gd name="connsiteY184" fmla="*/ 2206229 h 2237474"/>
              <a:gd name="connsiteX185" fmla="*/ 597225 w 12192000"/>
              <a:gd name="connsiteY185" fmla="*/ 2180999 h 2237474"/>
              <a:gd name="connsiteX186" fmla="*/ 558449 w 12192000"/>
              <a:gd name="connsiteY186" fmla="*/ 2182346 h 2237474"/>
              <a:gd name="connsiteX187" fmla="*/ 550517 w 12192000"/>
              <a:gd name="connsiteY187" fmla="*/ 2182060 h 2237474"/>
              <a:gd name="connsiteX188" fmla="*/ 550309 w 12192000"/>
              <a:gd name="connsiteY188" fmla="*/ 2181825 h 2237474"/>
              <a:gd name="connsiteX189" fmla="*/ 541836 w 12192000"/>
              <a:gd name="connsiteY189" fmla="*/ 2181063 h 2237474"/>
              <a:gd name="connsiteX190" fmla="*/ 536057 w 12192000"/>
              <a:gd name="connsiteY190" fmla="*/ 2181537 h 2237474"/>
              <a:gd name="connsiteX191" fmla="*/ 520671 w 12192000"/>
              <a:gd name="connsiteY191" fmla="*/ 2180980 h 2237474"/>
              <a:gd name="connsiteX192" fmla="*/ 515024 w 12192000"/>
              <a:gd name="connsiteY192" fmla="*/ 2179258 h 2237474"/>
              <a:gd name="connsiteX193" fmla="*/ 512278 w 12192000"/>
              <a:gd name="connsiteY193" fmla="*/ 2176369 h 2237474"/>
              <a:gd name="connsiteX194" fmla="*/ 480419 w 12192000"/>
              <a:gd name="connsiteY194" fmla="*/ 2167807 h 2237474"/>
              <a:gd name="connsiteX195" fmla="*/ 413835 w 12192000"/>
              <a:gd name="connsiteY195" fmla="*/ 2156783 h 2237474"/>
              <a:gd name="connsiteX196" fmla="*/ 376513 w 12192000"/>
              <a:gd name="connsiteY196" fmla="*/ 2154014 h 2237474"/>
              <a:gd name="connsiteX197" fmla="*/ 273386 w 12192000"/>
              <a:gd name="connsiteY197" fmla="*/ 2142551 h 2237474"/>
              <a:gd name="connsiteX198" fmla="*/ 169207 w 12192000"/>
              <a:gd name="connsiteY198" fmla="*/ 2128100 h 2237474"/>
              <a:gd name="connsiteX199" fmla="*/ 93149 w 12192000"/>
              <a:gd name="connsiteY199" fmla="*/ 2105324 h 2237474"/>
              <a:gd name="connsiteX200" fmla="*/ 88109 w 12192000"/>
              <a:gd name="connsiteY200" fmla="*/ 2106704 h 2237474"/>
              <a:gd name="connsiteX201" fmla="*/ 80022 w 12192000"/>
              <a:gd name="connsiteY201" fmla="*/ 2107254 h 2237474"/>
              <a:gd name="connsiteX202" fmla="*/ 79717 w 12192000"/>
              <a:gd name="connsiteY202" fmla="*/ 2107046 h 2237474"/>
              <a:gd name="connsiteX203" fmla="*/ 72352 w 12192000"/>
              <a:gd name="connsiteY203" fmla="*/ 2107991 h 2237474"/>
              <a:gd name="connsiteX204" fmla="*/ 37645 w 12192000"/>
              <a:gd name="connsiteY204" fmla="*/ 2115401 h 2237474"/>
              <a:gd name="connsiteX205" fmla="*/ 4572 w 12192000"/>
              <a:gd name="connsiteY205" fmla="*/ 2111091 h 2237474"/>
              <a:gd name="connsiteX206" fmla="*/ 0 w 12192000"/>
              <a:gd name="connsiteY206" fmla="*/ 2110468 h 2237474"/>
              <a:gd name="connsiteX207" fmla="*/ 0 w 12192000"/>
              <a:gd name="connsiteY20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98048 w 12192000"/>
              <a:gd name="connsiteY23" fmla="*/ 863207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84013 w 12192000"/>
              <a:gd name="connsiteY13" fmla="*/ 760728 h 2237474"/>
              <a:gd name="connsiteX14" fmla="*/ 10834688 w 12192000"/>
              <a:gd name="connsiteY14" fmla="*/ 757726 h 2237474"/>
              <a:gd name="connsiteX15" fmla="*/ 10805004 w 12192000"/>
              <a:gd name="connsiteY15" fmla="*/ 757573 h 2237474"/>
              <a:gd name="connsiteX16" fmla="*/ 10739478 w 12192000"/>
              <a:gd name="connsiteY16" fmla="*/ 776841 h 2237474"/>
              <a:gd name="connsiteX17" fmla="*/ 10458762 w 12192000"/>
              <a:gd name="connsiteY17" fmla="*/ 755400 h 2237474"/>
              <a:gd name="connsiteX18" fmla="*/ 10211200 w 12192000"/>
              <a:gd name="connsiteY18" fmla="*/ 767513 h 2237474"/>
              <a:gd name="connsiteX19" fmla="*/ 10167995 w 12192000"/>
              <a:gd name="connsiteY19" fmla="*/ 760843 h 2237474"/>
              <a:gd name="connsiteX20" fmla="*/ 9997044 w 12192000"/>
              <a:gd name="connsiteY20" fmla="*/ 780129 h 2237474"/>
              <a:gd name="connsiteX21" fmla="*/ 9943887 w 12192000"/>
              <a:gd name="connsiteY21" fmla="*/ 804141 h 2237474"/>
              <a:gd name="connsiteX22" fmla="*/ 9918248 w 12192000"/>
              <a:gd name="connsiteY22" fmla="*/ 816628 h 2237474"/>
              <a:gd name="connsiteX23" fmla="*/ 9767091 w 12192000"/>
              <a:gd name="connsiteY23" fmla="*/ 870550 h 2237474"/>
              <a:gd name="connsiteX24" fmla="*/ 9683005 w 12192000"/>
              <a:gd name="connsiteY24" fmla="*/ 894128 h 2237474"/>
              <a:gd name="connsiteX25" fmla="*/ 9594438 w 12192000"/>
              <a:gd name="connsiteY25" fmla="*/ 919051 h 2237474"/>
              <a:gd name="connsiteX26" fmla="*/ 9577033 w 12192000"/>
              <a:gd name="connsiteY26" fmla="*/ 922857 h 2237474"/>
              <a:gd name="connsiteX27" fmla="*/ 9544189 w 12192000"/>
              <a:gd name="connsiteY27" fmla="*/ 938966 h 2237474"/>
              <a:gd name="connsiteX28" fmla="*/ 9500499 w 12192000"/>
              <a:gd name="connsiteY28" fmla="*/ 954680 h 2237474"/>
              <a:gd name="connsiteX29" fmla="*/ 9428195 w 12192000"/>
              <a:gd name="connsiteY29" fmla="*/ 986225 h 2237474"/>
              <a:gd name="connsiteX30" fmla="*/ 9410017 w 12192000"/>
              <a:gd name="connsiteY30" fmla="*/ 993931 h 2237474"/>
              <a:gd name="connsiteX31" fmla="*/ 9392919 w 12192000"/>
              <a:gd name="connsiteY31" fmla="*/ 994656 h 2237474"/>
              <a:gd name="connsiteX32" fmla="*/ 9278619 w 12192000"/>
              <a:gd name="connsiteY32" fmla="*/ 1011878 h 2237474"/>
              <a:gd name="connsiteX33" fmla="*/ 9268019 w 12192000"/>
              <a:gd name="connsiteY33" fmla="*/ 1007442 h 2237474"/>
              <a:gd name="connsiteX34" fmla="*/ 9234662 w 12192000"/>
              <a:gd name="connsiteY34" fmla="*/ 1023056 h 2237474"/>
              <a:gd name="connsiteX35" fmla="*/ 9181033 w 12192000"/>
              <a:gd name="connsiteY35" fmla="*/ 1037921 h 2237474"/>
              <a:gd name="connsiteX36" fmla="*/ 9155969 w 12192000"/>
              <a:gd name="connsiteY36" fmla="*/ 1046804 h 2237474"/>
              <a:gd name="connsiteX37" fmla="*/ 9133985 w 12192000"/>
              <a:gd name="connsiteY37" fmla="*/ 1046450 h 2237474"/>
              <a:gd name="connsiteX38" fmla="*/ 9012987 w 12192000"/>
              <a:gd name="connsiteY38" fmla="*/ 1061986 h 2237474"/>
              <a:gd name="connsiteX39" fmla="*/ 8968445 w 12192000"/>
              <a:gd name="connsiteY39" fmla="*/ 1052169 h 2237474"/>
              <a:gd name="connsiteX40" fmla="*/ 8958984 w 12192000"/>
              <a:gd name="connsiteY40" fmla="*/ 1057212 h 2237474"/>
              <a:gd name="connsiteX41" fmla="*/ 8886001 w 12192000"/>
              <a:gd name="connsiteY41" fmla="*/ 1067468 h 2237474"/>
              <a:gd name="connsiteX42" fmla="*/ 8838610 w 12192000"/>
              <a:gd name="connsiteY42" fmla="*/ 1075091 h 2237474"/>
              <a:gd name="connsiteX43" fmla="*/ 8750383 w 12192000"/>
              <a:gd name="connsiteY43" fmla="*/ 1097387 h 2237474"/>
              <a:gd name="connsiteX44" fmla="*/ 8665605 w 12192000"/>
              <a:gd name="connsiteY44" fmla="*/ 1110791 h 2237474"/>
              <a:gd name="connsiteX45" fmla="*/ 8584946 w 12192000"/>
              <a:gd name="connsiteY45" fmla="*/ 1135226 h 2237474"/>
              <a:gd name="connsiteX46" fmla="*/ 8460755 w 12192000"/>
              <a:gd name="connsiteY46" fmla="*/ 1203427 h 2237474"/>
              <a:gd name="connsiteX47" fmla="*/ 8419755 w 12192000"/>
              <a:gd name="connsiteY47" fmla="*/ 1216260 h 2237474"/>
              <a:gd name="connsiteX48" fmla="*/ 8411626 w 12192000"/>
              <a:gd name="connsiteY48" fmla="*/ 1214397 h 2237474"/>
              <a:gd name="connsiteX49" fmla="*/ 8363469 w 12192000"/>
              <a:gd name="connsiteY49" fmla="*/ 1246658 h 2237474"/>
              <a:gd name="connsiteX50" fmla="*/ 8275497 w 12192000"/>
              <a:gd name="connsiteY50" fmla="*/ 1264396 h 2237474"/>
              <a:gd name="connsiteX51" fmla="*/ 8206287 w 12192000"/>
              <a:gd name="connsiteY51" fmla="*/ 1273060 h 2237474"/>
              <a:gd name="connsiteX52" fmla="*/ 8168705 w 12192000"/>
              <a:gd name="connsiteY52" fmla="*/ 1279956 h 2237474"/>
              <a:gd name="connsiteX53" fmla="*/ 8139997 w 12192000"/>
              <a:gd name="connsiteY53" fmla="*/ 1282713 h 2237474"/>
              <a:gd name="connsiteX54" fmla="*/ 8074238 w 12192000"/>
              <a:gd name="connsiteY54" fmla="*/ 1301895 h 2237474"/>
              <a:gd name="connsiteX55" fmla="*/ 7968292 w 12192000"/>
              <a:gd name="connsiteY55" fmla="*/ 1338779 h 2237474"/>
              <a:gd name="connsiteX56" fmla="*/ 7902328 w 12192000"/>
              <a:gd name="connsiteY56" fmla="*/ 1345865 h 2237474"/>
              <a:gd name="connsiteX57" fmla="*/ 7875879 w 12192000"/>
              <a:gd name="connsiteY57" fmla="*/ 1345646 h 2237474"/>
              <a:gd name="connsiteX58" fmla="*/ 7840612 w 12192000"/>
              <a:gd name="connsiteY58" fmla="*/ 1369373 h 2237474"/>
              <a:gd name="connsiteX59" fmla="*/ 7786819 w 12192000"/>
              <a:gd name="connsiteY59" fmla="*/ 1378970 h 2237474"/>
              <a:gd name="connsiteX60" fmla="*/ 7548172 w 12192000"/>
              <a:gd name="connsiteY60" fmla="*/ 1417460 h 2237474"/>
              <a:gd name="connsiteX61" fmla="*/ 7483437 w 12192000"/>
              <a:gd name="connsiteY61" fmla="*/ 1478152 h 2237474"/>
              <a:gd name="connsiteX62" fmla="*/ 7377870 w 12192000"/>
              <a:gd name="connsiteY62" fmla="*/ 1523319 h 2237474"/>
              <a:gd name="connsiteX63" fmla="*/ 7230737 w 12192000"/>
              <a:gd name="connsiteY63" fmla="*/ 1562633 h 2237474"/>
              <a:gd name="connsiteX64" fmla="*/ 7224458 w 12192000"/>
              <a:gd name="connsiteY64" fmla="*/ 1573008 h 2237474"/>
              <a:gd name="connsiteX65" fmla="*/ 7183121 w 12192000"/>
              <a:gd name="connsiteY65" fmla="*/ 1595162 h 2237474"/>
              <a:gd name="connsiteX66" fmla="*/ 7164601 w 12192000"/>
              <a:gd name="connsiteY66" fmla="*/ 1606490 h 2237474"/>
              <a:gd name="connsiteX67" fmla="*/ 7092727 w 12192000"/>
              <a:gd name="connsiteY67" fmla="*/ 1623628 h 2237474"/>
              <a:gd name="connsiteX68" fmla="*/ 7031309 w 12192000"/>
              <a:gd name="connsiteY68" fmla="*/ 1619451 h 2237474"/>
              <a:gd name="connsiteX69" fmla="*/ 6999084 w 12192000"/>
              <a:gd name="connsiteY69" fmla="*/ 1634317 h 2237474"/>
              <a:gd name="connsiteX70" fmla="*/ 6992107 w 12192000"/>
              <a:gd name="connsiteY70" fmla="*/ 1636860 h 2237474"/>
              <a:gd name="connsiteX71" fmla="*/ 6900177 w 12192000"/>
              <a:gd name="connsiteY71" fmla="*/ 1636016 h 2237474"/>
              <a:gd name="connsiteX72" fmla="*/ 6795372 w 12192000"/>
              <a:gd name="connsiteY72" fmla="*/ 1644845 h 2237474"/>
              <a:gd name="connsiteX73" fmla="*/ 6692251 w 12192000"/>
              <a:gd name="connsiteY73" fmla="*/ 1656357 h 2237474"/>
              <a:gd name="connsiteX74" fmla="*/ 6655235 w 12192000"/>
              <a:gd name="connsiteY74" fmla="*/ 1661869 h 2237474"/>
              <a:gd name="connsiteX75" fmla="*/ 6554894 w 12192000"/>
              <a:gd name="connsiteY75" fmla="*/ 1664428 h 2237474"/>
              <a:gd name="connsiteX76" fmla="*/ 6516595 w 12192000"/>
              <a:gd name="connsiteY76" fmla="*/ 1667475 h 2237474"/>
              <a:gd name="connsiteX77" fmla="*/ 6508541 w 12192000"/>
              <a:gd name="connsiteY77" fmla="*/ 1668757 h 2237474"/>
              <a:gd name="connsiteX78" fmla="*/ 6471012 w 12192000"/>
              <a:gd name="connsiteY78" fmla="*/ 1678604 h 2237474"/>
              <a:gd name="connsiteX79" fmla="*/ 6364035 w 12192000"/>
              <a:gd name="connsiteY79" fmla="*/ 1667683 h 2237474"/>
              <a:gd name="connsiteX80" fmla="*/ 6280959 w 12192000"/>
              <a:gd name="connsiteY80" fmla="*/ 1689329 h 2237474"/>
              <a:gd name="connsiteX81" fmla="*/ 6243319 w 12192000"/>
              <a:gd name="connsiteY81" fmla="*/ 1695560 h 2237474"/>
              <a:gd name="connsiteX82" fmla="*/ 6098321 w 12192000"/>
              <a:gd name="connsiteY82" fmla="*/ 1721646 h 2237474"/>
              <a:gd name="connsiteX83" fmla="*/ 5880652 w 12192000"/>
              <a:gd name="connsiteY83" fmla="*/ 1779643 h 2237474"/>
              <a:gd name="connsiteX84" fmla="*/ 5785959 w 12192000"/>
              <a:gd name="connsiteY84" fmla="*/ 1775307 h 2237474"/>
              <a:gd name="connsiteX85" fmla="*/ 5643534 w 12192000"/>
              <a:gd name="connsiteY85" fmla="*/ 1802919 h 2237474"/>
              <a:gd name="connsiteX86" fmla="*/ 5518799 w 12192000"/>
              <a:gd name="connsiteY86" fmla="*/ 1818312 h 2237474"/>
              <a:gd name="connsiteX87" fmla="*/ 5505014 w 12192000"/>
              <a:gd name="connsiteY87" fmla="*/ 1819259 h 2237474"/>
              <a:gd name="connsiteX88" fmla="*/ 5453307 w 12192000"/>
              <a:gd name="connsiteY88" fmla="*/ 1815450 h 2237474"/>
              <a:gd name="connsiteX89" fmla="*/ 5364192 w 12192000"/>
              <a:gd name="connsiteY89" fmla="*/ 1826074 h 2237474"/>
              <a:gd name="connsiteX90" fmla="*/ 5350380 w 12192000"/>
              <a:gd name="connsiteY90" fmla="*/ 1830891 h 2237474"/>
              <a:gd name="connsiteX91" fmla="*/ 5259633 w 12192000"/>
              <a:gd name="connsiteY91" fmla="*/ 1837160 h 2237474"/>
              <a:gd name="connsiteX92" fmla="*/ 5197513 w 12192000"/>
              <a:gd name="connsiteY92" fmla="*/ 1844718 h 2237474"/>
              <a:gd name="connsiteX93" fmla="*/ 5168852 w 12192000"/>
              <a:gd name="connsiteY93" fmla="*/ 1844846 h 2237474"/>
              <a:gd name="connsiteX94" fmla="*/ 5114927 w 12192000"/>
              <a:gd name="connsiteY94" fmla="*/ 1847827 h 2237474"/>
              <a:gd name="connsiteX95" fmla="*/ 5108970 w 12192000"/>
              <a:gd name="connsiteY95" fmla="*/ 1847935 h 2237474"/>
              <a:gd name="connsiteX96" fmla="*/ 5067961 w 12192000"/>
              <a:gd name="connsiteY96" fmla="*/ 1845917 h 2237474"/>
              <a:gd name="connsiteX97" fmla="*/ 5007075 w 12192000"/>
              <a:gd name="connsiteY97" fmla="*/ 1838626 h 2237474"/>
              <a:gd name="connsiteX98" fmla="*/ 4944087 w 12192000"/>
              <a:gd name="connsiteY98" fmla="*/ 1823332 h 2237474"/>
              <a:gd name="connsiteX99" fmla="*/ 4907662 w 12192000"/>
              <a:gd name="connsiteY99" fmla="*/ 1816900 h 2237474"/>
              <a:gd name="connsiteX100" fmla="*/ 4882386 w 12192000"/>
              <a:gd name="connsiteY100" fmla="*/ 1809844 h 2237474"/>
              <a:gd name="connsiteX101" fmla="*/ 4811440 w 12192000"/>
              <a:gd name="connsiteY101" fmla="*/ 1804655 h 2237474"/>
              <a:gd name="connsiteX102" fmla="*/ 4691075 w 12192000"/>
              <a:gd name="connsiteY102" fmla="*/ 1801389 h 2237474"/>
              <a:gd name="connsiteX103" fmla="*/ 4611738 w 12192000"/>
              <a:gd name="connsiteY103" fmla="*/ 1776964 h 2237474"/>
              <a:gd name="connsiteX104" fmla="*/ 4560070 w 12192000"/>
              <a:gd name="connsiteY104" fmla="*/ 1785640 h 2237474"/>
              <a:gd name="connsiteX105" fmla="*/ 4536503 w 12192000"/>
              <a:gd name="connsiteY105" fmla="*/ 1785334 h 2237474"/>
              <a:gd name="connsiteX106" fmla="*/ 4513724 w 12192000"/>
              <a:gd name="connsiteY106" fmla="*/ 1791996 h 2237474"/>
              <a:gd name="connsiteX107" fmla="*/ 4459810 w 12192000"/>
              <a:gd name="connsiteY107" fmla="*/ 1797886 h 2237474"/>
              <a:gd name="connsiteX108" fmla="*/ 4379064 w 12192000"/>
              <a:gd name="connsiteY108" fmla="*/ 1817177 h 2237474"/>
              <a:gd name="connsiteX109" fmla="*/ 4319209 w 12192000"/>
              <a:gd name="connsiteY109" fmla="*/ 1834833 h 2237474"/>
              <a:gd name="connsiteX110" fmla="*/ 4290981 w 12192000"/>
              <a:gd name="connsiteY110" fmla="*/ 1839677 h 2237474"/>
              <a:gd name="connsiteX111" fmla="*/ 4285792 w 12192000"/>
              <a:gd name="connsiteY111" fmla="*/ 1836231 h 2237474"/>
              <a:gd name="connsiteX112" fmla="*/ 4238372 w 12192000"/>
              <a:gd name="connsiteY112" fmla="*/ 1851480 h 2237474"/>
              <a:gd name="connsiteX113" fmla="*/ 4232517 w 12192000"/>
              <a:gd name="connsiteY113" fmla="*/ 1852567 h 2237474"/>
              <a:gd name="connsiteX114" fmla="*/ 4191732 w 12192000"/>
              <a:gd name="connsiteY114" fmla="*/ 1857328 h 2237474"/>
              <a:gd name="connsiteX115" fmla="*/ 4065532 w 12192000"/>
              <a:gd name="connsiteY115" fmla="*/ 1855477 h 2237474"/>
              <a:gd name="connsiteX116" fmla="*/ 4028460 w 12192000"/>
              <a:gd name="connsiteY116" fmla="*/ 1855137 h 2237474"/>
              <a:gd name="connsiteX117" fmla="*/ 4002267 w 12192000"/>
              <a:gd name="connsiteY117" fmla="*/ 1852352 h 2237474"/>
              <a:gd name="connsiteX118" fmla="*/ 3931396 w 12192000"/>
              <a:gd name="connsiteY118" fmla="*/ 1858915 h 2237474"/>
              <a:gd name="connsiteX119" fmla="*/ 3812162 w 12192000"/>
              <a:gd name="connsiteY119" fmla="*/ 1875501 h 2237474"/>
              <a:gd name="connsiteX120" fmla="*/ 3729530 w 12192000"/>
              <a:gd name="connsiteY120" fmla="*/ 1864513 h 2237474"/>
              <a:gd name="connsiteX121" fmla="*/ 3680177 w 12192000"/>
              <a:gd name="connsiteY121" fmla="*/ 1881552 h 2237474"/>
              <a:gd name="connsiteX122" fmla="*/ 3567259 w 12192000"/>
              <a:gd name="connsiteY122" fmla="*/ 1893482 h 2237474"/>
              <a:gd name="connsiteX123" fmla="*/ 3405770 w 12192000"/>
              <a:gd name="connsiteY123" fmla="*/ 1904591 h 2237474"/>
              <a:gd name="connsiteX124" fmla="*/ 3280097 w 12192000"/>
              <a:gd name="connsiteY124" fmla="*/ 1919610 h 2237474"/>
              <a:gd name="connsiteX125" fmla="*/ 3123424 w 12192000"/>
              <a:gd name="connsiteY125" fmla="*/ 1952930 h 2237474"/>
              <a:gd name="connsiteX126" fmla="*/ 3009910 w 12192000"/>
              <a:gd name="connsiteY126" fmla="*/ 1957866 h 2237474"/>
              <a:gd name="connsiteX127" fmla="*/ 2995934 w 12192000"/>
              <a:gd name="connsiteY127" fmla="*/ 1967085 h 2237474"/>
              <a:gd name="connsiteX128" fmla="*/ 2980071 w 12192000"/>
              <a:gd name="connsiteY128" fmla="*/ 1972988 h 2237474"/>
              <a:gd name="connsiteX129" fmla="*/ 2978094 w 12192000"/>
              <a:gd name="connsiteY129" fmla="*/ 1972369 h 2237474"/>
              <a:gd name="connsiteX130" fmla="*/ 2942858 w 12192000"/>
              <a:gd name="connsiteY130" fmla="*/ 1981367 h 2237474"/>
              <a:gd name="connsiteX131" fmla="*/ 2875436 w 12192000"/>
              <a:gd name="connsiteY131" fmla="*/ 1996977 h 2237474"/>
              <a:gd name="connsiteX132" fmla="*/ 2874892 w 12192000"/>
              <a:gd name="connsiteY132" fmla="*/ 1996085 h 2237474"/>
              <a:gd name="connsiteX133" fmla="*/ 2864145 w 12192000"/>
              <a:gd name="connsiteY133" fmla="*/ 1994061 h 2237474"/>
              <a:gd name="connsiteX134" fmla="*/ 2843662 w 12192000"/>
              <a:gd name="connsiteY134" fmla="*/ 1992498 h 2237474"/>
              <a:gd name="connsiteX135" fmla="*/ 2796128 w 12192000"/>
              <a:gd name="connsiteY135" fmla="*/ 1976403 h 2237474"/>
              <a:gd name="connsiteX136" fmla="*/ 2756784 w 12192000"/>
              <a:gd name="connsiteY136" fmla="*/ 1985116 h 2237474"/>
              <a:gd name="connsiteX137" fmla="*/ 2748833 w 12192000"/>
              <a:gd name="connsiteY137" fmla="*/ 1986323 h 2237474"/>
              <a:gd name="connsiteX138" fmla="*/ 2748661 w 12192000"/>
              <a:gd name="connsiteY138" fmla="*/ 1986122 h 2237474"/>
              <a:gd name="connsiteX139" fmla="*/ 2740251 w 12192000"/>
              <a:gd name="connsiteY139" fmla="*/ 1986946 h 2237474"/>
              <a:gd name="connsiteX140" fmla="*/ 2718916 w 12192000"/>
              <a:gd name="connsiteY140" fmla="*/ 1990867 h 2237474"/>
              <a:gd name="connsiteX141" fmla="*/ 2713522 w 12192000"/>
              <a:gd name="connsiteY141" fmla="*/ 1990173 h 2237474"/>
              <a:gd name="connsiteX142" fmla="*/ 2680597 w 12192000"/>
              <a:gd name="connsiteY142" fmla="*/ 1984996 h 2237474"/>
              <a:gd name="connsiteX143" fmla="*/ 2578178 w 12192000"/>
              <a:gd name="connsiteY143" fmla="*/ 1990531 h 2237474"/>
              <a:gd name="connsiteX144" fmla="*/ 2476147 w 12192000"/>
              <a:gd name="connsiteY144" fmla="*/ 1998305 h 2237474"/>
              <a:gd name="connsiteX145" fmla="*/ 2373568 w 12192000"/>
              <a:gd name="connsiteY145" fmla="*/ 2003219 h 2237474"/>
              <a:gd name="connsiteX146" fmla="*/ 2321399 w 12192000"/>
              <a:gd name="connsiteY146" fmla="*/ 1989467 h 2237474"/>
              <a:gd name="connsiteX147" fmla="*/ 2315525 w 12192000"/>
              <a:gd name="connsiteY147" fmla="*/ 1989708 h 2237474"/>
              <a:gd name="connsiteX148" fmla="*/ 2300792 w 12192000"/>
              <a:gd name="connsiteY148" fmla="*/ 1994290 h 2237474"/>
              <a:gd name="connsiteX149" fmla="*/ 2295469 w 12192000"/>
              <a:gd name="connsiteY149" fmla="*/ 1996659 h 2237474"/>
              <a:gd name="connsiteX150" fmla="*/ 2287219 w 12192000"/>
              <a:gd name="connsiteY150" fmla="*/ 1998750 h 2237474"/>
              <a:gd name="connsiteX151" fmla="*/ 2286948 w 12192000"/>
              <a:gd name="connsiteY151" fmla="*/ 1998596 h 2237474"/>
              <a:gd name="connsiteX152" fmla="*/ 2243069 w 12192000"/>
              <a:gd name="connsiteY152" fmla="*/ 2015111 h 2237474"/>
              <a:gd name="connsiteX153" fmla="*/ 2186609 w 12192000"/>
              <a:gd name="connsiteY153" fmla="*/ 2008263 h 2237474"/>
              <a:gd name="connsiteX154" fmla="*/ 2164831 w 12192000"/>
              <a:gd name="connsiteY154" fmla="*/ 2010143 h 2237474"/>
              <a:gd name="connsiteX155" fmla="*/ 2152836 w 12192000"/>
              <a:gd name="connsiteY155" fmla="*/ 2010048 h 2237474"/>
              <a:gd name="connsiteX156" fmla="*/ 2117102 w 12192000"/>
              <a:gd name="connsiteY156" fmla="*/ 2023004 h 2237474"/>
              <a:gd name="connsiteX157" fmla="*/ 2111935 w 12192000"/>
              <a:gd name="connsiteY157" fmla="*/ 2023163 h 2237474"/>
              <a:gd name="connsiteX158" fmla="*/ 2089991 w 12192000"/>
              <a:gd name="connsiteY158" fmla="*/ 2034193 h 2237474"/>
              <a:gd name="connsiteX159" fmla="*/ 2058061 w 12192000"/>
              <a:gd name="connsiteY159" fmla="*/ 2047942 h 2237474"/>
              <a:gd name="connsiteX160" fmla="*/ 2055737 w 12192000"/>
              <a:gd name="connsiteY160" fmla="*/ 2047704 h 2237474"/>
              <a:gd name="connsiteX161" fmla="*/ 2042244 w 12192000"/>
              <a:gd name="connsiteY161" fmla="*/ 2055560 h 2237474"/>
              <a:gd name="connsiteX162" fmla="*/ 1976224 w 12192000"/>
              <a:gd name="connsiteY162" fmla="*/ 2074257 h 2237474"/>
              <a:gd name="connsiteX163" fmla="*/ 1877728 w 12192000"/>
              <a:gd name="connsiteY163" fmla="*/ 2101004 h 2237474"/>
              <a:gd name="connsiteX164" fmla="*/ 1759056 w 12192000"/>
              <a:gd name="connsiteY164" fmla="*/ 2125608 h 2237474"/>
              <a:gd name="connsiteX165" fmla="*/ 1637948 w 12192000"/>
              <a:gd name="connsiteY165" fmla="*/ 2172597 h 2237474"/>
              <a:gd name="connsiteX166" fmla="*/ 1434549 w 12192000"/>
              <a:gd name="connsiteY166" fmla="*/ 2234522 h 2237474"/>
              <a:gd name="connsiteX167" fmla="*/ 1398481 w 12192000"/>
              <a:gd name="connsiteY167" fmla="*/ 2237074 h 2237474"/>
              <a:gd name="connsiteX168" fmla="*/ 1398407 w 12192000"/>
              <a:gd name="connsiteY168" fmla="*/ 2237095 h 2237474"/>
              <a:gd name="connsiteX169" fmla="*/ 1370962 w 12192000"/>
              <a:gd name="connsiteY169" fmla="*/ 2237474 h 2237474"/>
              <a:gd name="connsiteX170" fmla="*/ 1356367 w 12192000"/>
              <a:gd name="connsiteY170" fmla="*/ 2235089 h 2237474"/>
              <a:gd name="connsiteX171" fmla="*/ 1324828 w 12192000"/>
              <a:gd name="connsiteY171" fmla="*/ 2231968 h 2237474"/>
              <a:gd name="connsiteX172" fmla="*/ 1297744 w 12192000"/>
              <a:gd name="connsiteY172" fmla="*/ 2235849 h 2237474"/>
              <a:gd name="connsiteX173" fmla="*/ 1286236 w 12192000"/>
              <a:gd name="connsiteY173" fmla="*/ 2233135 h 2237474"/>
              <a:gd name="connsiteX174" fmla="*/ 1283504 w 12192000"/>
              <a:gd name="connsiteY174" fmla="*/ 2233797 h 2237474"/>
              <a:gd name="connsiteX175" fmla="*/ 1279765 w 12192000"/>
              <a:gd name="connsiteY175" fmla="*/ 2229639 h 2237474"/>
              <a:gd name="connsiteX176" fmla="*/ 1195347 w 12192000"/>
              <a:gd name="connsiteY176" fmla="*/ 2212354 h 2237474"/>
              <a:gd name="connsiteX177" fmla="*/ 970251 w 12192000"/>
              <a:gd name="connsiteY177" fmla="*/ 2221029 h 2237474"/>
              <a:gd name="connsiteX178" fmla="*/ 812914 w 12192000"/>
              <a:gd name="connsiteY178" fmla="*/ 2202752 h 2237474"/>
              <a:gd name="connsiteX179" fmla="*/ 800195 w 12192000"/>
              <a:gd name="connsiteY179" fmla="*/ 2209407 h 2237474"/>
              <a:gd name="connsiteX180" fmla="*/ 784978 w 12192000"/>
              <a:gd name="connsiteY180" fmla="*/ 2212360 h 2237474"/>
              <a:gd name="connsiteX181" fmla="*/ 681987 w 12192000"/>
              <a:gd name="connsiteY181" fmla="*/ 2216757 h 2237474"/>
              <a:gd name="connsiteX182" fmla="*/ 669923 w 12192000"/>
              <a:gd name="connsiteY182" fmla="*/ 2211682 h 2237474"/>
              <a:gd name="connsiteX183" fmla="*/ 648680 w 12192000"/>
              <a:gd name="connsiteY183" fmla="*/ 2206229 h 2237474"/>
              <a:gd name="connsiteX184" fmla="*/ 597225 w 12192000"/>
              <a:gd name="connsiteY184" fmla="*/ 2180999 h 2237474"/>
              <a:gd name="connsiteX185" fmla="*/ 558449 w 12192000"/>
              <a:gd name="connsiteY185" fmla="*/ 2182346 h 2237474"/>
              <a:gd name="connsiteX186" fmla="*/ 550517 w 12192000"/>
              <a:gd name="connsiteY186" fmla="*/ 2182060 h 2237474"/>
              <a:gd name="connsiteX187" fmla="*/ 550309 w 12192000"/>
              <a:gd name="connsiteY187" fmla="*/ 2181825 h 2237474"/>
              <a:gd name="connsiteX188" fmla="*/ 541836 w 12192000"/>
              <a:gd name="connsiteY188" fmla="*/ 2181063 h 2237474"/>
              <a:gd name="connsiteX189" fmla="*/ 536057 w 12192000"/>
              <a:gd name="connsiteY189" fmla="*/ 2181537 h 2237474"/>
              <a:gd name="connsiteX190" fmla="*/ 520671 w 12192000"/>
              <a:gd name="connsiteY190" fmla="*/ 2180980 h 2237474"/>
              <a:gd name="connsiteX191" fmla="*/ 515024 w 12192000"/>
              <a:gd name="connsiteY191" fmla="*/ 2179258 h 2237474"/>
              <a:gd name="connsiteX192" fmla="*/ 512278 w 12192000"/>
              <a:gd name="connsiteY192" fmla="*/ 2176369 h 2237474"/>
              <a:gd name="connsiteX193" fmla="*/ 480419 w 12192000"/>
              <a:gd name="connsiteY193" fmla="*/ 2167807 h 2237474"/>
              <a:gd name="connsiteX194" fmla="*/ 413835 w 12192000"/>
              <a:gd name="connsiteY194" fmla="*/ 2156783 h 2237474"/>
              <a:gd name="connsiteX195" fmla="*/ 376513 w 12192000"/>
              <a:gd name="connsiteY195" fmla="*/ 2154014 h 2237474"/>
              <a:gd name="connsiteX196" fmla="*/ 273386 w 12192000"/>
              <a:gd name="connsiteY196" fmla="*/ 2142551 h 2237474"/>
              <a:gd name="connsiteX197" fmla="*/ 169207 w 12192000"/>
              <a:gd name="connsiteY197" fmla="*/ 2128100 h 2237474"/>
              <a:gd name="connsiteX198" fmla="*/ 93149 w 12192000"/>
              <a:gd name="connsiteY198" fmla="*/ 2105324 h 2237474"/>
              <a:gd name="connsiteX199" fmla="*/ 88109 w 12192000"/>
              <a:gd name="connsiteY199" fmla="*/ 2106704 h 2237474"/>
              <a:gd name="connsiteX200" fmla="*/ 80022 w 12192000"/>
              <a:gd name="connsiteY200" fmla="*/ 2107254 h 2237474"/>
              <a:gd name="connsiteX201" fmla="*/ 79717 w 12192000"/>
              <a:gd name="connsiteY201" fmla="*/ 2107046 h 2237474"/>
              <a:gd name="connsiteX202" fmla="*/ 72352 w 12192000"/>
              <a:gd name="connsiteY202" fmla="*/ 2107991 h 2237474"/>
              <a:gd name="connsiteX203" fmla="*/ 37645 w 12192000"/>
              <a:gd name="connsiteY203" fmla="*/ 2115401 h 2237474"/>
              <a:gd name="connsiteX204" fmla="*/ 4572 w 12192000"/>
              <a:gd name="connsiteY204" fmla="*/ 2111091 h 2237474"/>
              <a:gd name="connsiteX205" fmla="*/ 0 w 12192000"/>
              <a:gd name="connsiteY205" fmla="*/ 2110468 h 2237474"/>
              <a:gd name="connsiteX206" fmla="*/ 0 w 12192000"/>
              <a:gd name="connsiteY20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782413 w 12192000"/>
              <a:gd name="connsiteY7" fmla="*/ 769868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154948 w 12192000"/>
              <a:gd name="connsiteY4" fmla="*/ 762731 h 2237474"/>
              <a:gd name="connsiteX5" fmla="*/ 12047364 w 12192000"/>
              <a:gd name="connsiteY5" fmla="*/ 749662 h 2237474"/>
              <a:gd name="connsiteX6" fmla="*/ 11890686 w 12192000"/>
              <a:gd name="connsiteY6" fmla="*/ 732766 h 2237474"/>
              <a:gd name="connsiteX7" fmla="*/ 11834800 w 12192000"/>
              <a:gd name="connsiteY7" fmla="*/ 747840 h 2237474"/>
              <a:gd name="connsiteX8" fmla="*/ 11649954 w 12192000"/>
              <a:gd name="connsiteY8" fmla="*/ 749628 h 2237474"/>
              <a:gd name="connsiteX9" fmla="*/ 11560424 w 12192000"/>
              <a:gd name="connsiteY9" fmla="*/ 748017 h 2237474"/>
              <a:gd name="connsiteX10" fmla="*/ 11358455 w 12192000"/>
              <a:gd name="connsiteY10" fmla="*/ 747593 h 2237474"/>
              <a:gd name="connsiteX11" fmla="*/ 11165209 w 12192000"/>
              <a:gd name="connsiteY11" fmla="*/ 748852 h 2237474"/>
              <a:gd name="connsiteX12" fmla="*/ 11058755 w 12192000"/>
              <a:gd name="connsiteY12" fmla="*/ 749617 h 2237474"/>
              <a:gd name="connsiteX13" fmla="*/ 10834688 w 12192000"/>
              <a:gd name="connsiteY13" fmla="*/ 757726 h 2237474"/>
              <a:gd name="connsiteX14" fmla="*/ 10805004 w 12192000"/>
              <a:gd name="connsiteY14" fmla="*/ 757573 h 2237474"/>
              <a:gd name="connsiteX15" fmla="*/ 10739478 w 12192000"/>
              <a:gd name="connsiteY15" fmla="*/ 776841 h 2237474"/>
              <a:gd name="connsiteX16" fmla="*/ 10458762 w 12192000"/>
              <a:gd name="connsiteY16" fmla="*/ 755400 h 2237474"/>
              <a:gd name="connsiteX17" fmla="*/ 10211200 w 12192000"/>
              <a:gd name="connsiteY17" fmla="*/ 767513 h 2237474"/>
              <a:gd name="connsiteX18" fmla="*/ 10167995 w 12192000"/>
              <a:gd name="connsiteY18" fmla="*/ 760843 h 2237474"/>
              <a:gd name="connsiteX19" fmla="*/ 9997044 w 12192000"/>
              <a:gd name="connsiteY19" fmla="*/ 780129 h 2237474"/>
              <a:gd name="connsiteX20" fmla="*/ 9943887 w 12192000"/>
              <a:gd name="connsiteY20" fmla="*/ 804141 h 2237474"/>
              <a:gd name="connsiteX21" fmla="*/ 9918248 w 12192000"/>
              <a:gd name="connsiteY21" fmla="*/ 816628 h 2237474"/>
              <a:gd name="connsiteX22" fmla="*/ 9767091 w 12192000"/>
              <a:gd name="connsiteY22" fmla="*/ 870550 h 2237474"/>
              <a:gd name="connsiteX23" fmla="*/ 9683005 w 12192000"/>
              <a:gd name="connsiteY23" fmla="*/ 894128 h 2237474"/>
              <a:gd name="connsiteX24" fmla="*/ 9594438 w 12192000"/>
              <a:gd name="connsiteY24" fmla="*/ 919051 h 2237474"/>
              <a:gd name="connsiteX25" fmla="*/ 9577033 w 12192000"/>
              <a:gd name="connsiteY25" fmla="*/ 922857 h 2237474"/>
              <a:gd name="connsiteX26" fmla="*/ 9544189 w 12192000"/>
              <a:gd name="connsiteY26" fmla="*/ 938966 h 2237474"/>
              <a:gd name="connsiteX27" fmla="*/ 9500499 w 12192000"/>
              <a:gd name="connsiteY27" fmla="*/ 954680 h 2237474"/>
              <a:gd name="connsiteX28" fmla="*/ 9428195 w 12192000"/>
              <a:gd name="connsiteY28" fmla="*/ 986225 h 2237474"/>
              <a:gd name="connsiteX29" fmla="*/ 9410017 w 12192000"/>
              <a:gd name="connsiteY29" fmla="*/ 993931 h 2237474"/>
              <a:gd name="connsiteX30" fmla="*/ 9392919 w 12192000"/>
              <a:gd name="connsiteY30" fmla="*/ 994656 h 2237474"/>
              <a:gd name="connsiteX31" fmla="*/ 9278619 w 12192000"/>
              <a:gd name="connsiteY31" fmla="*/ 1011878 h 2237474"/>
              <a:gd name="connsiteX32" fmla="*/ 9268019 w 12192000"/>
              <a:gd name="connsiteY32" fmla="*/ 1007442 h 2237474"/>
              <a:gd name="connsiteX33" fmla="*/ 9234662 w 12192000"/>
              <a:gd name="connsiteY33" fmla="*/ 1023056 h 2237474"/>
              <a:gd name="connsiteX34" fmla="*/ 9181033 w 12192000"/>
              <a:gd name="connsiteY34" fmla="*/ 1037921 h 2237474"/>
              <a:gd name="connsiteX35" fmla="*/ 9155969 w 12192000"/>
              <a:gd name="connsiteY35" fmla="*/ 1046804 h 2237474"/>
              <a:gd name="connsiteX36" fmla="*/ 9133985 w 12192000"/>
              <a:gd name="connsiteY36" fmla="*/ 1046450 h 2237474"/>
              <a:gd name="connsiteX37" fmla="*/ 9012987 w 12192000"/>
              <a:gd name="connsiteY37" fmla="*/ 1061986 h 2237474"/>
              <a:gd name="connsiteX38" fmla="*/ 8968445 w 12192000"/>
              <a:gd name="connsiteY38" fmla="*/ 1052169 h 2237474"/>
              <a:gd name="connsiteX39" fmla="*/ 8958984 w 12192000"/>
              <a:gd name="connsiteY39" fmla="*/ 1057212 h 2237474"/>
              <a:gd name="connsiteX40" fmla="*/ 8886001 w 12192000"/>
              <a:gd name="connsiteY40" fmla="*/ 1067468 h 2237474"/>
              <a:gd name="connsiteX41" fmla="*/ 8838610 w 12192000"/>
              <a:gd name="connsiteY41" fmla="*/ 1075091 h 2237474"/>
              <a:gd name="connsiteX42" fmla="*/ 8750383 w 12192000"/>
              <a:gd name="connsiteY42" fmla="*/ 1097387 h 2237474"/>
              <a:gd name="connsiteX43" fmla="*/ 8665605 w 12192000"/>
              <a:gd name="connsiteY43" fmla="*/ 1110791 h 2237474"/>
              <a:gd name="connsiteX44" fmla="*/ 8584946 w 12192000"/>
              <a:gd name="connsiteY44" fmla="*/ 1135226 h 2237474"/>
              <a:gd name="connsiteX45" fmla="*/ 8460755 w 12192000"/>
              <a:gd name="connsiteY45" fmla="*/ 1203427 h 2237474"/>
              <a:gd name="connsiteX46" fmla="*/ 8419755 w 12192000"/>
              <a:gd name="connsiteY46" fmla="*/ 1216260 h 2237474"/>
              <a:gd name="connsiteX47" fmla="*/ 8411626 w 12192000"/>
              <a:gd name="connsiteY47" fmla="*/ 1214397 h 2237474"/>
              <a:gd name="connsiteX48" fmla="*/ 8363469 w 12192000"/>
              <a:gd name="connsiteY48" fmla="*/ 1246658 h 2237474"/>
              <a:gd name="connsiteX49" fmla="*/ 8275497 w 12192000"/>
              <a:gd name="connsiteY49" fmla="*/ 1264396 h 2237474"/>
              <a:gd name="connsiteX50" fmla="*/ 8206287 w 12192000"/>
              <a:gd name="connsiteY50" fmla="*/ 1273060 h 2237474"/>
              <a:gd name="connsiteX51" fmla="*/ 8168705 w 12192000"/>
              <a:gd name="connsiteY51" fmla="*/ 1279956 h 2237474"/>
              <a:gd name="connsiteX52" fmla="*/ 8139997 w 12192000"/>
              <a:gd name="connsiteY52" fmla="*/ 1282713 h 2237474"/>
              <a:gd name="connsiteX53" fmla="*/ 8074238 w 12192000"/>
              <a:gd name="connsiteY53" fmla="*/ 1301895 h 2237474"/>
              <a:gd name="connsiteX54" fmla="*/ 7968292 w 12192000"/>
              <a:gd name="connsiteY54" fmla="*/ 1338779 h 2237474"/>
              <a:gd name="connsiteX55" fmla="*/ 7902328 w 12192000"/>
              <a:gd name="connsiteY55" fmla="*/ 1345865 h 2237474"/>
              <a:gd name="connsiteX56" fmla="*/ 7875879 w 12192000"/>
              <a:gd name="connsiteY56" fmla="*/ 1345646 h 2237474"/>
              <a:gd name="connsiteX57" fmla="*/ 7840612 w 12192000"/>
              <a:gd name="connsiteY57" fmla="*/ 1369373 h 2237474"/>
              <a:gd name="connsiteX58" fmla="*/ 7786819 w 12192000"/>
              <a:gd name="connsiteY58" fmla="*/ 1378970 h 2237474"/>
              <a:gd name="connsiteX59" fmla="*/ 7548172 w 12192000"/>
              <a:gd name="connsiteY59" fmla="*/ 1417460 h 2237474"/>
              <a:gd name="connsiteX60" fmla="*/ 7483437 w 12192000"/>
              <a:gd name="connsiteY60" fmla="*/ 1478152 h 2237474"/>
              <a:gd name="connsiteX61" fmla="*/ 7377870 w 12192000"/>
              <a:gd name="connsiteY61" fmla="*/ 1523319 h 2237474"/>
              <a:gd name="connsiteX62" fmla="*/ 7230737 w 12192000"/>
              <a:gd name="connsiteY62" fmla="*/ 1562633 h 2237474"/>
              <a:gd name="connsiteX63" fmla="*/ 7224458 w 12192000"/>
              <a:gd name="connsiteY63" fmla="*/ 1573008 h 2237474"/>
              <a:gd name="connsiteX64" fmla="*/ 7183121 w 12192000"/>
              <a:gd name="connsiteY64" fmla="*/ 1595162 h 2237474"/>
              <a:gd name="connsiteX65" fmla="*/ 7164601 w 12192000"/>
              <a:gd name="connsiteY65" fmla="*/ 1606490 h 2237474"/>
              <a:gd name="connsiteX66" fmla="*/ 7092727 w 12192000"/>
              <a:gd name="connsiteY66" fmla="*/ 1623628 h 2237474"/>
              <a:gd name="connsiteX67" fmla="*/ 7031309 w 12192000"/>
              <a:gd name="connsiteY67" fmla="*/ 1619451 h 2237474"/>
              <a:gd name="connsiteX68" fmla="*/ 6999084 w 12192000"/>
              <a:gd name="connsiteY68" fmla="*/ 1634317 h 2237474"/>
              <a:gd name="connsiteX69" fmla="*/ 6992107 w 12192000"/>
              <a:gd name="connsiteY69" fmla="*/ 1636860 h 2237474"/>
              <a:gd name="connsiteX70" fmla="*/ 6900177 w 12192000"/>
              <a:gd name="connsiteY70" fmla="*/ 1636016 h 2237474"/>
              <a:gd name="connsiteX71" fmla="*/ 6795372 w 12192000"/>
              <a:gd name="connsiteY71" fmla="*/ 1644845 h 2237474"/>
              <a:gd name="connsiteX72" fmla="*/ 6692251 w 12192000"/>
              <a:gd name="connsiteY72" fmla="*/ 1656357 h 2237474"/>
              <a:gd name="connsiteX73" fmla="*/ 6655235 w 12192000"/>
              <a:gd name="connsiteY73" fmla="*/ 1661869 h 2237474"/>
              <a:gd name="connsiteX74" fmla="*/ 6554894 w 12192000"/>
              <a:gd name="connsiteY74" fmla="*/ 1664428 h 2237474"/>
              <a:gd name="connsiteX75" fmla="*/ 6516595 w 12192000"/>
              <a:gd name="connsiteY75" fmla="*/ 1667475 h 2237474"/>
              <a:gd name="connsiteX76" fmla="*/ 6508541 w 12192000"/>
              <a:gd name="connsiteY76" fmla="*/ 1668757 h 2237474"/>
              <a:gd name="connsiteX77" fmla="*/ 6471012 w 12192000"/>
              <a:gd name="connsiteY77" fmla="*/ 1678604 h 2237474"/>
              <a:gd name="connsiteX78" fmla="*/ 6364035 w 12192000"/>
              <a:gd name="connsiteY78" fmla="*/ 1667683 h 2237474"/>
              <a:gd name="connsiteX79" fmla="*/ 6280959 w 12192000"/>
              <a:gd name="connsiteY79" fmla="*/ 1689329 h 2237474"/>
              <a:gd name="connsiteX80" fmla="*/ 6243319 w 12192000"/>
              <a:gd name="connsiteY80" fmla="*/ 1695560 h 2237474"/>
              <a:gd name="connsiteX81" fmla="*/ 6098321 w 12192000"/>
              <a:gd name="connsiteY81" fmla="*/ 1721646 h 2237474"/>
              <a:gd name="connsiteX82" fmla="*/ 5880652 w 12192000"/>
              <a:gd name="connsiteY82" fmla="*/ 1779643 h 2237474"/>
              <a:gd name="connsiteX83" fmla="*/ 5785959 w 12192000"/>
              <a:gd name="connsiteY83" fmla="*/ 1775307 h 2237474"/>
              <a:gd name="connsiteX84" fmla="*/ 5643534 w 12192000"/>
              <a:gd name="connsiteY84" fmla="*/ 1802919 h 2237474"/>
              <a:gd name="connsiteX85" fmla="*/ 5518799 w 12192000"/>
              <a:gd name="connsiteY85" fmla="*/ 1818312 h 2237474"/>
              <a:gd name="connsiteX86" fmla="*/ 5505014 w 12192000"/>
              <a:gd name="connsiteY86" fmla="*/ 1819259 h 2237474"/>
              <a:gd name="connsiteX87" fmla="*/ 5453307 w 12192000"/>
              <a:gd name="connsiteY87" fmla="*/ 1815450 h 2237474"/>
              <a:gd name="connsiteX88" fmla="*/ 5364192 w 12192000"/>
              <a:gd name="connsiteY88" fmla="*/ 1826074 h 2237474"/>
              <a:gd name="connsiteX89" fmla="*/ 5350380 w 12192000"/>
              <a:gd name="connsiteY89" fmla="*/ 1830891 h 2237474"/>
              <a:gd name="connsiteX90" fmla="*/ 5259633 w 12192000"/>
              <a:gd name="connsiteY90" fmla="*/ 1837160 h 2237474"/>
              <a:gd name="connsiteX91" fmla="*/ 5197513 w 12192000"/>
              <a:gd name="connsiteY91" fmla="*/ 1844718 h 2237474"/>
              <a:gd name="connsiteX92" fmla="*/ 5168852 w 12192000"/>
              <a:gd name="connsiteY92" fmla="*/ 1844846 h 2237474"/>
              <a:gd name="connsiteX93" fmla="*/ 5114927 w 12192000"/>
              <a:gd name="connsiteY93" fmla="*/ 1847827 h 2237474"/>
              <a:gd name="connsiteX94" fmla="*/ 5108970 w 12192000"/>
              <a:gd name="connsiteY94" fmla="*/ 1847935 h 2237474"/>
              <a:gd name="connsiteX95" fmla="*/ 5067961 w 12192000"/>
              <a:gd name="connsiteY95" fmla="*/ 1845917 h 2237474"/>
              <a:gd name="connsiteX96" fmla="*/ 5007075 w 12192000"/>
              <a:gd name="connsiteY96" fmla="*/ 1838626 h 2237474"/>
              <a:gd name="connsiteX97" fmla="*/ 4944087 w 12192000"/>
              <a:gd name="connsiteY97" fmla="*/ 1823332 h 2237474"/>
              <a:gd name="connsiteX98" fmla="*/ 4907662 w 12192000"/>
              <a:gd name="connsiteY98" fmla="*/ 1816900 h 2237474"/>
              <a:gd name="connsiteX99" fmla="*/ 4882386 w 12192000"/>
              <a:gd name="connsiteY99" fmla="*/ 1809844 h 2237474"/>
              <a:gd name="connsiteX100" fmla="*/ 4811440 w 12192000"/>
              <a:gd name="connsiteY100" fmla="*/ 1804655 h 2237474"/>
              <a:gd name="connsiteX101" fmla="*/ 4691075 w 12192000"/>
              <a:gd name="connsiteY101" fmla="*/ 1801389 h 2237474"/>
              <a:gd name="connsiteX102" fmla="*/ 4611738 w 12192000"/>
              <a:gd name="connsiteY102" fmla="*/ 1776964 h 2237474"/>
              <a:gd name="connsiteX103" fmla="*/ 4560070 w 12192000"/>
              <a:gd name="connsiteY103" fmla="*/ 1785640 h 2237474"/>
              <a:gd name="connsiteX104" fmla="*/ 4536503 w 12192000"/>
              <a:gd name="connsiteY104" fmla="*/ 1785334 h 2237474"/>
              <a:gd name="connsiteX105" fmla="*/ 4513724 w 12192000"/>
              <a:gd name="connsiteY105" fmla="*/ 1791996 h 2237474"/>
              <a:gd name="connsiteX106" fmla="*/ 4459810 w 12192000"/>
              <a:gd name="connsiteY106" fmla="*/ 1797886 h 2237474"/>
              <a:gd name="connsiteX107" fmla="*/ 4379064 w 12192000"/>
              <a:gd name="connsiteY107" fmla="*/ 1817177 h 2237474"/>
              <a:gd name="connsiteX108" fmla="*/ 4319209 w 12192000"/>
              <a:gd name="connsiteY108" fmla="*/ 1834833 h 2237474"/>
              <a:gd name="connsiteX109" fmla="*/ 4290981 w 12192000"/>
              <a:gd name="connsiteY109" fmla="*/ 1839677 h 2237474"/>
              <a:gd name="connsiteX110" fmla="*/ 4285792 w 12192000"/>
              <a:gd name="connsiteY110" fmla="*/ 1836231 h 2237474"/>
              <a:gd name="connsiteX111" fmla="*/ 4238372 w 12192000"/>
              <a:gd name="connsiteY111" fmla="*/ 1851480 h 2237474"/>
              <a:gd name="connsiteX112" fmla="*/ 4232517 w 12192000"/>
              <a:gd name="connsiteY112" fmla="*/ 1852567 h 2237474"/>
              <a:gd name="connsiteX113" fmla="*/ 4191732 w 12192000"/>
              <a:gd name="connsiteY113" fmla="*/ 1857328 h 2237474"/>
              <a:gd name="connsiteX114" fmla="*/ 4065532 w 12192000"/>
              <a:gd name="connsiteY114" fmla="*/ 1855477 h 2237474"/>
              <a:gd name="connsiteX115" fmla="*/ 4028460 w 12192000"/>
              <a:gd name="connsiteY115" fmla="*/ 1855137 h 2237474"/>
              <a:gd name="connsiteX116" fmla="*/ 4002267 w 12192000"/>
              <a:gd name="connsiteY116" fmla="*/ 1852352 h 2237474"/>
              <a:gd name="connsiteX117" fmla="*/ 3931396 w 12192000"/>
              <a:gd name="connsiteY117" fmla="*/ 1858915 h 2237474"/>
              <a:gd name="connsiteX118" fmla="*/ 3812162 w 12192000"/>
              <a:gd name="connsiteY118" fmla="*/ 1875501 h 2237474"/>
              <a:gd name="connsiteX119" fmla="*/ 3729530 w 12192000"/>
              <a:gd name="connsiteY119" fmla="*/ 1864513 h 2237474"/>
              <a:gd name="connsiteX120" fmla="*/ 3680177 w 12192000"/>
              <a:gd name="connsiteY120" fmla="*/ 1881552 h 2237474"/>
              <a:gd name="connsiteX121" fmla="*/ 3567259 w 12192000"/>
              <a:gd name="connsiteY121" fmla="*/ 1893482 h 2237474"/>
              <a:gd name="connsiteX122" fmla="*/ 3405770 w 12192000"/>
              <a:gd name="connsiteY122" fmla="*/ 1904591 h 2237474"/>
              <a:gd name="connsiteX123" fmla="*/ 3280097 w 12192000"/>
              <a:gd name="connsiteY123" fmla="*/ 1919610 h 2237474"/>
              <a:gd name="connsiteX124" fmla="*/ 3123424 w 12192000"/>
              <a:gd name="connsiteY124" fmla="*/ 1952930 h 2237474"/>
              <a:gd name="connsiteX125" fmla="*/ 3009910 w 12192000"/>
              <a:gd name="connsiteY125" fmla="*/ 1957866 h 2237474"/>
              <a:gd name="connsiteX126" fmla="*/ 2995934 w 12192000"/>
              <a:gd name="connsiteY126" fmla="*/ 1967085 h 2237474"/>
              <a:gd name="connsiteX127" fmla="*/ 2980071 w 12192000"/>
              <a:gd name="connsiteY127" fmla="*/ 1972988 h 2237474"/>
              <a:gd name="connsiteX128" fmla="*/ 2978094 w 12192000"/>
              <a:gd name="connsiteY128" fmla="*/ 1972369 h 2237474"/>
              <a:gd name="connsiteX129" fmla="*/ 2942858 w 12192000"/>
              <a:gd name="connsiteY129" fmla="*/ 1981367 h 2237474"/>
              <a:gd name="connsiteX130" fmla="*/ 2875436 w 12192000"/>
              <a:gd name="connsiteY130" fmla="*/ 1996977 h 2237474"/>
              <a:gd name="connsiteX131" fmla="*/ 2874892 w 12192000"/>
              <a:gd name="connsiteY131" fmla="*/ 1996085 h 2237474"/>
              <a:gd name="connsiteX132" fmla="*/ 2864145 w 12192000"/>
              <a:gd name="connsiteY132" fmla="*/ 1994061 h 2237474"/>
              <a:gd name="connsiteX133" fmla="*/ 2843662 w 12192000"/>
              <a:gd name="connsiteY133" fmla="*/ 1992498 h 2237474"/>
              <a:gd name="connsiteX134" fmla="*/ 2796128 w 12192000"/>
              <a:gd name="connsiteY134" fmla="*/ 1976403 h 2237474"/>
              <a:gd name="connsiteX135" fmla="*/ 2756784 w 12192000"/>
              <a:gd name="connsiteY135" fmla="*/ 1985116 h 2237474"/>
              <a:gd name="connsiteX136" fmla="*/ 2748833 w 12192000"/>
              <a:gd name="connsiteY136" fmla="*/ 1986323 h 2237474"/>
              <a:gd name="connsiteX137" fmla="*/ 2748661 w 12192000"/>
              <a:gd name="connsiteY137" fmla="*/ 1986122 h 2237474"/>
              <a:gd name="connsiteX138" fmla="*/ 2740251 w 12192000"/>
              <a:gd name="connsiteY138" fmla="*/ 1986946 h 2237474"/>
              <a:gd name="connsiteX139" fmla="*/ 2718916 w 12192000"/>
              <a:gd name="connsiteY139" fmla="*/ 1990867 h 2237474"/>
              <a:gd name="connsiteX140" fmla="*/ 2713522 w 12192000"/>
              <a:gd name="connsiteY140" fmla="*/ 1990173 h 2237474"/>
              <a:gd name="connsiteX141" fmla="*/ 2680597 w 12192000"/>
              <a:gd name="connsiteY141" fmla="*/ 1984996 h 2237474"/>
              <a:gd name="connsiteX142" fmla="*/ 2578178 w 12192000"/>
              <a:gd name="connsiteY142" fmla="*/ 1990531 h 2237474"/>
              <a:gd name="connsiteX143" fmla="*/ 2476147 w 12192000"/>
              <a:gd name="connsiteY143" fmla="*/ 1998305 h 2237474"/>
              <a:gd name="connsiteX144" fmla="*/ 2373568 w 12192000"/>
              <a:gd name="connsiteY144" fmla="*/ 2003219 h 2237474"/>
              <a:gd name="connsiteX145" fmla="*/ 2321399 w 12192000"/>
              <a:gd name="connsiteY145" fmla="*/ 1989467 h 2237474"/>
              <a:gd name="connsiteX146" fmla="*/ 2315525 w 12192000"/>
              <a:gd name="connsiteY146" fmla="*/ 1989708 h 2237474"/>
              <a:gd name="connsiteX147" fmla="*/ 2300792 w 12192000"/>
              <a:gd name="connsiteY147" fmla="*/ 1994290 h 2237474"/>
              <a:gd name="connsiteX148" fmla="*/ 2295469 w 12192000"/>
              <a:gd name="connsiteY148" fmla="*/ 1996659 h 2237474"/>
              <a:gd name="connsiteX149" fmla="*/ 2287219 w 12192000"/>
              <a:gd name="connsiteY149" fmla="*/ 1998750 h 2237474"/>
              <a:gd name="connsiteX150" fmla="*/ 2286948 w 12192000"/>
              <a:gd name="connsiteY150" fmla="*/ 1998596 h 2237474"/>
              <a:gd name="connsiteX151" fmla="*/ 2243069 w 12192000"/>
              <a:gd name="connsiteY151" fmla="*/ 2015111 h 2237474"/>
              <a:gd name="connsiteX152" fmla="*/ 2186609 w 12192000"/>
              <a:gd name="connsiteY152" fmla="*/ 2008263 h 2237474"/>
              <a:gd name="connsiteX153" fmla="*/ 2164831 w 12192000"/>
              <a:gd name="connsiteY153" fmla="*/ 2010143 h 2237474"/>
              <a:gd name="connsiteX154" fmla="*/ 2152836 w 12192000"/>
              <a:gd name="connsiteY154" fmla="*/ 2010048 h 2237474"/>
              <a:gd name="connsiteX155" fmla="*/ 2117102 w 12192000"/>
              <a:gd name="connsiteY155" fmla="*/ 2023004 h 2237474"/>
              <a:gd name="connsiteX156" fmla="*/ 2111935 w 12192000"/>
              <a:gd name="connsiteY156" fmla="*/ 2023163 h 2237474"/>
              <a:gd name="connsiteX157" fmla="*/ 2089991 w 12192000"/>
              <a:gd name="connsiteY157" fmla="*/ 2034193 h 2237474"/>
              <a:gd name="connsiteX158" fmla="*/ 2058061 w 12192000"/>
              <a:gd name="connsiteY158" fmla="*/ 2047942 h 2237474"/>
              <a:gd name="connsiteX159" fmla="*/ 2055737 w 12192000"/>
              <a:gd name="connsiteY159" fmla="*/ 2047704 h 2237474"/>
              <a:gd name="connsiteX160" fmla="*/ 2042244 w 12192000"/>
              <a:gd name="connsiteY160" fmla="*/ 2055560 h 2237474"/>
              <a:gd name="connsiteX161" fmla="*/ 1976224 w 12192000"/>
              <a:gd name="connsiteY161" fmla="*/ 2074257 h 2237474"/>
              <a:gd name="connsiteX162" fmla="*/ 1877728 w 12192000"/>
              <a:gd name="connsiteY162" fmla="*/ 2101004 h 2237474"/>
              <a:gd name="connsiteX163" fmla="*/ 1759056 w 12192000"/>
              <a:gd name="connsiteY163" fmla="*/ 2125608 h 2237474"/>
              <a:gd name="connsiteX164" fmla="*/ 1637948 w 12192000"/>
              <a:gd name="connsiteY164" fmla="*/ 2172597 h 2237474"/>
              <a:gd name="connsiteX165" fmla="*/ 1434549 w 12192000"/>
              <a:gd name="connsiteY165" fmla="*/ 2234522 h 2237474"/>
              <a:gd name="connsiteX166" fmla="*/ 1398481 w 12192000"/>
              <a:gd name="connsiteY166" fmla="*/ 2237074 h 2237474"/>
              <a:gd name="connsiteX167" fmla="*/ 1398407 w 12192000"/>
              <a:gd name="connsiteY167" fmla="*/ 2237095 h 2237474"/>
              <a:gd name="connsiteX168" fmla="*/ 1370962 w 12192000"/>
              <a:gd name="connsiteY168" fmla="*/ 2237474 h 2237474"/>
              <a:gd name="connsiteX169" fmla="*/ 1356367 w 12192000"/>
              <a:gd name="connsiteY169" fmla="*/ 2235089 h 2237474"/>
              <a:gd name="connsiteX170" fmla="*/ 1324828 w 12192000"/>
              <a:gd name="connsiteY170" fmla="*/ 2231968 h 2237474"/>
              <a:gd name="connsiteX171" fmla="*/ 1297744 w 12192000"/>
              <a:gd name="connsiteY171" fmla="*/ 2235849 h 2237474"/>
              <a:gd name="connsiteX172" fmla="*/ 1286236 w 12192000"/>
              <a:gd name="connsiteY172" fmla="*/ 2233135 h 2237474"/>
              <a:gd name="connsiteX173" fmla="*/ 1283504 w 12192000"/>
              <a:gd name="connsiteY173" fmla="*/ 2233797 h 2237474"/>
              <a:gd name="connsiteX174" fmla="*/ 1279765 w 12192000"/>
              <a:gd name="connsiteY174" fmla="*/ 2229639 h 2237474"/>
              <a:gd name="connsiteX175" fmla="*/ 1195347 w 12192000"/>
              <a:gd name="connsiteY175" fmla="*/ 2212354 h 2237474"/>
              <a:gd name="connsiteX176" fmla="*/ 970251 w 12192000"/>
              <a:gd name="connsiteY176" fmla="*/ 2221029 h 2237474"/>
              <a:gd name="connsiteX177" fmla="*/ 812914 w 12192000"/>
              <a:gd name="connsiteY177" fmla="*/ 2202752 h 2237474"/>
              <a:gd name="connsiteX178" fmla="*/ 800195 w 12192000"/>
              <a:gd name="connsiteY178" fmla="*/ 2209407 h 2237474"/>
              <a:gd name="connsiteX179" fmla="*/ 784978 w 12192000"/>
              <a:gd name="connsiteY179" fmla="*/ 2212360 h 2237474"/>
              <a:gd name="connsiteX180" fmla="*/ 681987 w 12192000"/>
              <a:gd name="connsiteY180" fmla="*/ 2216757 h 2237474"/>
              <a:gd name="connsiteX181" fmla="*/ 669923 w 12192000"/>
              <a:gd name="connsiteY181" fmla="*/ 2211682 h 2237474"/>
              <a:gd name="connsiteX182" fmla="*/ 648680 w 12192000"/>
              <a:gd name="connsiteY182" fmla="*/ 2206229 h 2237474"/>
              <a:gd name="connsiteX183" fmla="*/ 597225 w 12192000"/>
              <a:gd name="connsiteY183" fmla="*/ 2180999 h 2237474"/>
              <a:gd name="connsiteX184" fmla="*/ 558449 w 12192000"/>
              <a:gd name="connsiteY184" fmla="*/ 2182346 h 2237474"/>
              <a:gd name="connsiteX185" fmla="*/ 550517 w 12192000"/>
              <a:gd name="connsiteY185" fmla="*/ 2182060 h 2237474"/>
              <a:gd name="connsiteX186" fmla="*/ 550309 w 12192000"/>
              <a:gd name="connsiteY186" fmla="*/ 2181825 h 2237474"/>
              <a:gd name="connsiteX187" fmla="*/ 541836 w 12192000"/>
              <a:gd name="connsiteY187" fmla="*/ 2181063 h 2237474"/>
              <a:gd name="connsiteX188" fmla="*/ 536057 w 12192000"/>
              <a:gd name="connsiteY188" fmla="*/ 2181537 h 2237474"/>
              <a:gd name="connsiteX189" fmla="*/ 520671 w 12192000"/>
              <a:gd name="connsiteY189" fmla="*/ 2180980 h 2237474"/>
              <a:gd name="connsiteX190" fmla="*/ 515024 w 12192000"/>
              <a:gd name="connsiteY190" fmla="*/ 2179258 h 2237474"/>
              <a:gd name="connsiteX191" fmla="*/ 512278 w 12192000"/>
              <a:gd name="connsiteY191" fmla="*/ 2176369 h 2237474"/>
              <a:gd name="connsiteX192" fmla="*/ 480419 w 12192000"/>
              <a:gd name="connsiteY192" fmla="*/ 2167807 h 2237474"/>
              <a:gd name="connsiteX193" fmla="*/ 413835 w 12192000"/>
              <a:gd name="connsiteY193" fmla="*/ 2156783 h 2237474"/>
              <a:gd name="connsiteX194" fmla="*/ 376513 w 12192000"/>
              <a:gd name="connsiteY194" fmla="*/ 2154014 h 2237474"/>
              <a:gd name="connsiteX195" fmla="*/ 273386 w 12192000"/>
              <a:gd name="connsiteY195" fmla="*/ 2142551 h 2237474"/>
              <a:gd name="connsiteX196" fmla="*/ 169207 w 12192000"/>
              <a:gd name="connsiteY196" fmla="*/ 2128100 h 2237474"/>
              <a:gd name="connsiteX197" fmla="*/ 93149 w 12192000"/>
              <a:gd name="connsiteY197" fmla="*/ 2105324 h 2237474"/>
              <a:gd name="connsiteX198" fmla="*/ 88109 w 12192000"/>
              <a:gd name="connsiteY198" fmla="*/ 2106704 h 2237474"/>
              <a:gd name="connsiteX199" fmla="*/ 80022 w 12192000"/>
              <a:gd name="connsiteY199" fmla="*/ 2107254 h 2237474"/>
              <a:gd name="connsiteX200" fmla="*/ 79717 w 12192000"/>
              <a:gd name="connsiteY200" fmla="*/ 2107046 h 2237474"/>
              <a:gd name="connsiteX201" fmla="*/ 72352 w 12192000"/>
              <a:gd name="connsiteY201" fmla="*/ 2107991 h 2237474"/>
              <a:gd name="connsiteX202" fmla="*/ 37645 w 12192000"/>
              <a:gd name="connsiteY202" fmla="*/ 2115401 h 2237474"/>
              <a:gd name="connsiteX203" fmla="*/ 4572 w 12192000"/>
              <a:gd name="connsiteY203" fmla="*/ 2111091 h 2237474"/>
              <a:gd name="connsiteX204" fmla="*/ 0 w 12192000"/>
              <a:gd name="connsiteY204" fmla="*/ 2110468 h 2237474"/>
              <a:gd name="connsiteX205" fmla="*/ 0 w 12192000"/>
              <a:gd name="connsiteY20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92107 w 12192000"/>
              <a:gd name="connsiteY68" fmla="*/ 1636860 h 2237474"/>
              <a:gd name="connsiteX69" fmla="*/ 6900177 w 12192000"/>
              <a:gd name="connsiteY69" fmla="*/ 1636016 h 2237474"/>
              <a:gd name="connsiteX70" fmla="*/ 6795372 w 12192000"/>
              <a:gd name="connsiteY70" fmla="*/ 1644845 h 2237474"/>
              <a:gd name="connsiteX71" fmla="*/ 6692251 w 12192000"/>
              <a:gd name="connsiteY71" fmla="*/ 1656357 h 2237474"/>
              <a:gd name="connsiteX72" fmla="*/ 6655235 w 12192000"/>
              <a:gd name="connsiteY72" fmla="*/ 1661869 h 2237474"/>
              <a:gd name="connsiteX73" fmla="*/ 6554894 w 12192000"/>
              <a:gd name="connsiteY73" fmla="*/ 1664428 h 2237474"/>
              <a:gd name="connsiteX74" fmla="*/ 6516595 w 12192000"/>
              <a:gd name="connsiteY74" fmla="*/ 1667475 h 2237474"/>
              <a:gd name="connsiteX75" fmla="*/ 6508541 w 12192000"/>
              <a:gd name="connsiteY75" fmla="*/ 1668757 h 2237474"/>
              <a:gd name="connsiteX76" fmla="*/ 6471012 w 12192000"/>
              <a:gd name="connsiteY76" fmla="*/ 1678604 h 2237474"/>
              <a:gd name="connsiteX77" fmla="*/ 6364035 w 12192000"/>
              <a:gd name="connsiteY77" fmla="*/ 1667683 h 2237474"/>
              <a:gd name="connsiteX78" fmla="*/ 6280959 w 12192000"/>
              <a:gd name="connsiteY78" fmla="*/ 1689329 h 2237474"/>
              <a:gd name="connsiteX79" fmla="*/ 6243319 w 12192000"/>
              <a:gd name="connsiteY79" fmla="*/ 1695560 h 2237474"/>
              <a:gd name="connsiteX80" fmla="*/ 6098321 w 12192000"/>
              <a:gd name="connsiteY80" fmla="*/ 1721646 h 2237474"/>
              <a:gd name="connsiteX81" fmla="*/ 5880652 w 12192000"/>
              <a:gd name="connsiteY81" fmla="*/ 1779643 h 2237474"/>
              <a:gd name="connsiteX82" fmla="*/ 5785959 w 12192000"/>
              <a:gd name="connsiteY82" fmla="*/ 1775307 h 2237474"/>
              <a:gd name="connsiteX83" fmla="*/ 5643534 w 12192000"/>
              <a:gd name="connsiteY83" fmla="*/ 1802919 h 2237474"/>
              <a:gd name="connsiteX84" fmla="*/ 5518799 w 12192000"/>
              <a:gd name="connsiteY84" fmla="*/ 1818312 h 2237474"/>
              <a:gd name="connsiteX85" fmla="*/ 5505014 w 12192000"/>
              <a:gd name="connsiteY85" fmla="*/ 1819259 h 2237474"/>
              <a:gd name="connsiteX86" fmla="*/ 5453307 w 12192000"/>
              <a:gd name="connsiteY86" fmla="*/ 1815450 h 2237474"/>
              <a:gd name="connsiteX87" fmla="*/ 5364192 w 12192000"/>
              <a:gd name="connsiteY87" fmla="*/ 1826074 h 2237474"/>
              <a:gd name="connsiteX88" fmla="*/ 5350380 w 12192000"/>
              <a:gd name="connsiteY88" fmla="*/ 1830891 h 2237474"/>
              <a:gd name="connsiteX89" fmla="*/ 5259633 w 12192000"/>
              <a:gd name="connsiteY89" fmla="*/ 1837160 h 2237474"/>
              <a:gd name="connsiteX90" fmla="*/ 5197513 w 12192000"/>
              <a:gd name="connsiteY90" fmla="*/ 1844718 h 2237474"/>
              <a:gd name="connsiteX91" fmla="*/ 5168852 w 12192000"/>
              <a:gd name="connsiteY91" fmla="*/ 1844846 h 2237474"/>
              <a:gd name="connsiteX92" fmla="*/ 5114927 w 12192000"/>
              <a:gd name="connsiteY92" fmla="*/ 1847827 h 2237474"/>
              <a:gd name="connsiteX93" fmla="*/ 5108970 w 12192000"/>
              <a:gd name="connsiteY93" fmla="*/ 1847935 h 2237474"/>
              <a:gd name="connsiteX94" fmla="*/ 5067961 w 12192000"/>
              <a:gd name="connsiteY94" fmla="*/ 1845917 h 2237474"/>
              <a:gd name="connsiteX95" fmla="*/ 5007075 w 12192000"/>
              <a:gd name="connsiteY95" fmla="*/ 1838626 h 2237474"/>
              <a:gd name="connsiteX96" fmla="*/ 4944087 w 12192000"/>
              <a:gd name="connsiteY96" fmla="*/ 1823332 h 2237474"/>
              <a:gd name="connsiteX97" fmla="*/ 4907662 w 12192000"/>
              <a:gd name="connsiteY97" fmla="*/ 1816900 h 2237474"/>
              <a:gd name="connsiteX98" fmla="*/ 4882386 w 12192000"/>
              <a:gd name="connsiteY98" fmla="*/ 1809844 h 2237474"/>
              <a:gd name="connsiteX99" fmla="*/ 4811440 w 12192000"/>
              <a:gd name="connsiteY99" fmla="*/ 1804655 h 2237474"/>
              <a:gd name="connsiteX100" fmla="*/ 4691075 w 12192000"/>
              <a:gd name="connsiteY100" fmla="*/ 1801389 h 2237474"/>
              <a:gd name="connsiteX101" fmla="*/ 4611738 w 12192000"/>
              <a:gd name="connsiteY101" fmla="*/ 1776964 h 2237474"/>
              <a:gd name="connsiteX102" fmla="*/ 4560070 w 12192000"/>
              <a:gd name="connsiteY102" fmla="*/ 1785640 h 2237474"/>
              <a:gd name="connsiteX103" fmla="*/ 4536503 w 12192000"/>
              <a:gd name="connsiteY103" fmla="*/ 1785334 h 2237474"/>
              <a:gd name="connsiteX104" fmla="*/ 4513724 w 12192000"/>
              <a:gd name="connsiteY104" fmla="*/ 1791996 h 2237474"/>
              <a:gd name="connsiteX105" fmla="*/ 4459810 w 12192000"/>
              <a:gd name="connsiteY105" fmla="*/ 1797886 h 2237474"/>
              <a:gd name="connsiteX106" fmla="*/ 4379064 w 12192000"/>
              <a:gd name="connsiteY106" fmla="*/ 1817177 h 2237474"/>
              <a:gd name="connsiteX107" fmla="*/ 4319209 w 12192000"/>
              <a:gd name="connsiteY107" fmla="*/ 1834833 h 2237474"/>
              <a:gd name="connsiteX108" fmla="*/ 4290981 w 12192000"/>
              <a:gd name="connsiteY108" fmla="*/ 1839677 h 2237474"/>
              <a:gd name="connsiteX109" fmla="*/ 4285792 w 12192000"/>
              <a:gd name="connsiteY109" fmla="*/ 1836231 h 2237474"/>
              <a:gd name="connsiteX110" fmla="*/ 4238372 w 12192000"/>
              <a:gd name="connsiteY110" fmla="*/ 1851480 h 2237474"/>
              <a:gd name="connsiteX111" fmla="*/ 4232517 w 12192000"/>
              <a:gd name="connsiteY111" fmla="*/ 1852567 h 2237474"/>
              <a:gd name="connsiteX112" fmla="*/ 4191732 w 12192000"/>
              <a:gd name="connsiteY112" fmla="*/ 1857328 h 2237474"/>
              <a:gd name="connsiteX113" fmla="*/ 4065532 w 12192000"/>
              <a:gd name="connsiteY113" fmla="*/ 1855477 h 2237474"/>
              <a:gd name="connsiteX114" fmla="*/ 4028460 w 12192000"/>
              <a:gd name="connsiteY114" fmla="*/ 1855137 h 2237474"/>
              <a:gd name="connsiteX115" fmla="*/ 4002267 w 12192000"/>
              <a:gd name="connsiteY115" fmla="*/ 1852352 h 2237474"/>
              <a:gd name="connsiteX116" fmla="*/ 3931396 w 12192000"/>
              <a:gd name="connsiteY116" fmla="*/ 1858915 h 2237474"/>
              <a:gd name="connsiteX117" fmla="*/ 3812162 w 12192000"/>
              <a:gd name="connsiteY117" fmla="*/ 1875501 h 2237474"/>
              <a:gd name="connsiteX118" fmla="*/ 3729530 w 12192000"/>
              <a:gd name="connsiteY118" fmla="*/ 1864513 h 2237474"/>
              <a:gd name="connsiteX119" fmla="*/ 3680177 w 12192000"/>
              <a:gd name="connsiteY119" fmla="*/ 1881552 h 2237474"/>
              <a:gd name="connsiteX120" fmla="*/ 3567259 w 12192000"/>
              <a:gd name="connsiteY120" fmla="*/ 1893482 h 2237474"/>
              <a:gd name="connsiteX121" fmla="*/ 3405770 w 12192000"/>
              <a:gd name="connsiteY121" fmla="*/ 1904591 h 2237474"/>
              <a:gd name="connsiteX122" fmla="*/ 3280097 w 12192000"/>
              <a:gd name="connsiteY122" fmla="*/ 1919610 h 2237474"/>
              <a:gd name="connsiteX123" fmla="*/ 3123424 w 12192000"/>
              <a:gd name="connsiteY123" fmla="*/ 1952930 h 2237474"/>
              <a:gd name="connsiteX124" fmla="*/ 3009910 w 12192000"/>
              <a:gd name="connsiteY124" fmla="*/ 1957866 h 2237474"/>
              <a:gd name="connsiteX125" fmla="*/ 2995934 w 12192000"/>
              <a:gd name="connsiteY125" fmla="*/ 1967085 h 2237474"/>
              <a:gd name="connsiteX126" fmla="*/ 2980071 w 12192000"/>
              <a:gd name="connsiteY126" fmla="*/ 1972988 h 2237474"/>
              <a:gd name="connsiteX127" fmla="*/ 2978094 w 12192000"/>
              <a:gd name="connsiteY127" fmla="*/ 1972369 h 2237474"/>
              <a:gd name="connsiteX128" fmla="*/ 2942858 w 12192000"/>
              <a:gd name="connsiteY128" fmla="*/ 1981367 h 2237474"/>
              <a:gd name="connsiteX129" fmla="*/ 2875436 w 12192000"/>
              <a:gd name="connsiteY129" fmla="*/ 1996977 h 2237474"/>
              <a:gd name="connsiteX130" fmla="*/ 2874892 w 12192000"/>
              <a:gd name="connsiteY130" fmla="*/ 1996085 h 2237474"/>
              <a:gd name="connsiteX131" fmla="*/ 2864145 w 12192000"/>
              <a:gd name="connsiteY131" fmla="*/ 1994061 h 2237474"/>
              <a:gd name="connsiteX132" fmla="*/ 2843662 w 12192000"/>
              <a:gd name="connsiteY132" fmla="*/ 1992498 h 2237474"/>
              <a:gd name="connsiteX133" fmla="*/ 2796128 w 12192000"/>
              <a:gd name="connsiteY133" fmla="*/ 1976403 h 2237474"/>
              <a:gd name="connsiteX134" fmla="*/ 2756784 w 12192000"/>
              <a:gd name="connsiteY134" fmla="*/ 1985116 h 2237474"/>
              <a:gd name="connsiteX135" fmla="*/ 2748833 w 12192000"/>
              <a:gd name="connsiteY135" fmla="*/ 1986323 h 2237474"/>
              <a:gd name="connsiteX136" fmla="*/ 2748661 w 12192000"/>
              <a:gd name="connsiteY136" fmla="*/ 1986122 h 2237474"/>
              <a:gd name="connsiteX137" fmla="*/ 2740251 w 12192000"/>
              <a:gd name="connsiteY137" fmla="*/ 1986946 h 2237474"/>
              <a:gd name="connsiteX138" fmla="*/ 2718916 w 12192000"/>
              <a:gd name="connsiteY138" fmla="*/ 1990867 h 2237474"/>
              <a:gd name="connsiteX139" fmla="*/ 2713522 w 12192000"/>
              <a:gd name="connsiteY139" fmla="*/ 1990173 h 2237474"/>
              <a:gd name="connsiteX140" fmla="*/ 2680597 w 12192000"/>
              <a:gd name="connsiteY140" fmla="*/ 1984996 h 2237474"/>
              <a:gd name="connsiteX141" fmla="*/ 2578178 w 12192000"/>
              <a:gd name="connsiteY141" fmla="*/ 1990531 h 2237474"/>
              <a:gd name="connsiteX142" fmla="*/ 2476147 w 12192000"/>
              <a:gd name="connsiteY142" fmla="*/ 1998305 h 2237474"/>
              <a:gd name="connsiteX143" fmla="*/ 2373568 w 12192000"/>
              <a:gd name="connsiteY143" fmla="*/ 2003219 h 2237474"/>
              <a:gd name="connsiteX144" fmla="*/ 2321399 w 12192000"/>
              <a:gd name="connsiteY144" fmla="*/ 1989467 h 2237474"/>
              <a:gd name="connsiteX145" fmla="*/ 2315525 w 12192000"/>
              <a:gd name="connsiteY145" fmla="*/ 1989708 h 2237474"/>
              <a:gd name="connsiteX146" fmla="*/ 2300792 w 12192000"/>
              <a:gd name="connsiteY146" fmla="*/ 1994290 h 2237474"/>
              <a:gd name="connsiteX147" fmla="*/ 2295469 w 12192000"/>
              <a:gd name="connsiteY147" fmla="*/ 1996659 h 2237474"/>
              <a:gd name="connsiteX148" fmla="*/ 2287219 w 12192000"/>
              <a:gd name="connsiteY148" fmla="*/ 1998750 h 2237474"/>
              <a:gd name="connsiteX149" fmla="*/ 2286948 w 12192000"/>
              <a:gd name="connsiteY149" fmla="*/ 1998596 h 2237474"/>
              <a:gd name="connsiteX150" fmla="*/ 2243069 w 12192000"/>
              <a:gd name="connsiteY150" fmla="*/ 2015111 h 2237474"/>
              <a:gd name="connsiteX151" fmla="*/ 2186609 w 12192000"/>
              <a:gd name="connsiteY151" fmla="*/ 2008263 h 2237474"/>
              <a:gd name="connsiteX152" fmla="*/ 2164831 w 12192000"/>
              <a:gd name="connsiteY152" fmla="*/ 2010143 h 2237474"/>
              <a:gd name="connsiteX153" fmla="*/ 2152836 w 12192000"/>
              <a:gd name="connsiteY153" fmla="*/ 2010048 h 2237474"/>
              <a:gd name="connsiteX154" fmla="*/ 2117102 w 12192000"/>
              <a:gd name="connsiteY154" fmla="*/ 2023004 h 2237474"/>
              <a:gd name="connsiteX155" fmla="*/ 2111935 w 12192000"/>
              <a:gd name="connsiteY155" fmla="*/ 2023163 h 2237474"/>
              <a:gd name="connsiteX156" fmla="*/ 2089991 w 12192000"/>
              <a:gd name="connsiteY156" fmla="*/ 2034193 h 2237474"/>
              <a:gd name="connsiteX157" fmla="*/ 2058061 w 12192000"/>
              <a:gd name="connsiteY157" fmla="*/ 2047942 h 2237474"/>
              <a:gd name="connsiteX158" fmla="*/ 2055737 w 12192000"/>
              <a:gd name="connsiteY158" fmla="*/ 2047704 h 2237474"/>
              <a:gd name="connsiteX159" fmla="*/ 2042244 w 12192000"/>
              <a:gd name="connsiteY159" fmla="*/ 2055560 h 2237474"/>
              <a:gd name="connsiteX160" fmla="*/ 1976224 w 12192000"/>
              <a:gd name="connsiteY160" fmla="*/ 2074257 h 2237474"/>
              <a:gd name="connsiteX161" fmla="*/ 1877728 w 12192000"/>
              <a:gd name="connsiteY161" fmla="*/ 2101004 h 2237474"/>
              <a:gd name="connsiteX162" fmla="*/ 1759056 w 12192000"/>
              <a:gd name="connsiteY162" fmla="*/ 2125608 h 2237474"/>
              <a:gd name="connsiteX163" fmla="*/ 1637948 w 12192000"/>
              <a:gd name="connsiteY163" fmla="*/ 2172597 h 2237474"/>
              <a:gd name="connsiteX164" fmla="*/ 1434549 w 12192000"/>
              <a:gd name="connsiteY164" fmla="*/ 2234522 h 2237474"/>
              <a:gd name="connsiteX165" fmla="*/ 1398481 w 12192000"/>
              <a:gd name="connsiteY165" fmla="*/ 2237074 h 2237474"/>
              <a:gd name="connsiteX166" fmla="*/ 1398407 w 12192000"/>
              <a:gd name="connsiteY166" fmla="*/ 2237095 h 2237474"/>
              <a:gd name="connsiteX167" fmla="*/ 1370962 w 12192000"/>
              <a:gd name="connsiteY167" fmla="*/ 2237474 h 2237474"/>
              <a:gd name="connsiteX168" fmla="*/ 1356367 w 12192000"/>
              <a:gd name="connsiteY168" fmla="*/ 2235089 h 2237474"/>
              <a:gd name="connsiteX169" fmla="*/ 1324828 w 12192000"/>
              <a:gd name="connsiteY169" fmla="*/ 2231968 h 2237474"/>
              <a:gd name="connsiteX170" fmla="*/ 1297744 w 12192000"/>
              <a:gd name="connsiteY170" fmla="*/ 2235849 h 2237474"/>
              <a:gd name="connsiteX171" fmla="*/ 1286236 w 12192000"/>
              <a:gd name="connsiteY171" fmla="*/ 2233135 h 2237474"/>
              <a:gd name="connsiteX172" fmla="*/ 1283504 w 12192000"/>
              <a:gd name="connsiteY172" fmla="*/ 2233797 h 2237474"/>
              <a:gd name="connsiteX173" fmla="*/ 1279765 w 12192000"/>
              <a:gd name="connsiteY173" fmla="*/ 2229639 h 2237474"/>
              <a:gd name="connsiteX174" fmla="*/ 1195347 w 12192000"/>
              <a:gd name="connsiteY174" fmla="*/ 2212354 h 2237474"/>
              <a:gd name="connsiteX175" fmla="*/ 970251 w 12192000"/>
              <a:gd name="connsiteY175" fmla="*/ 2221029 h 2237474"/>
              <a:gd name="connsiteX176" fmla="*/ 812914 w 12192000"/>
              <a:gd name="connsiteY176" fmla="*/ 2202752 h 2237474"/>
              <a:gd name="connsiteX177" fmla="*/ 800195 w 12192000"/>
              <a:gd name="connsiteY177" fmla="*/ 2209407 h 2237474"/>
              <a:gd name="connsiteX178" fmla="*/ 784978 w 12192000"/>
              <a:gd name="connsiteY178" fmla="*/ 2212360 h 2237474"/>
              <a:gd name="connsiteX179" fmla="*/ 681987 w 12192000"/>
              <a:gd name="connsiteY179" fmla="*/ 2216757 h 2237474"/>
              <a:gd name="connsiteX180" fmla="*/ 669923 w 12192000"/>
              <a:gd name="connsiteY180" fmla="*/ 2211682 h 2237474"/>
              <a:gd name="connsiteX181" fmla="*/ 648680 w 12192000"/>
              <a:gd name="connsiteY181" fmla="*/ 2206229 h 2237474"/>
              <a:gd name="connsiteX182" fmla="*/ 597225 w 12192000"/>
              <a:gd name="connsiteY182" fmla="*/ 2180999 h 2237474"/>
              <a:gd name="connsiteX183" fmla="*/ 558449 w 12192000"/>
              <a:gd name="connsiteY183" fmla="*/ 2182346 h 2237474"/>
              <a:gd name="connsiteX184" fmla="*/ 550517 w 12192000"/>
              <a:gd name="connsiteY184" fmla="*/ 2182060 h 2237474"/>
              <a:gd name="connsiteX185" fmla="*/ 550309 w 12192000"/>
              <a:gd name="connsiteY185" fmla="*/ 2181825 h 2237474"/>
              <a:gd name="connsiteX186" fmla="*/ 541836 w 12192000"/>
              <a:gd name="connsiteY186" fmla="*/ 2181063 h 2237474"/>
              <a:gd name="connsiteX187" fmla="*/ 536057 w 12192000"/>
              <a:gd name="connsiteY187" fmla="*/ 2181537 h 2237474"/>
              <a:gd name="connsiteX188" fmla="*/ 520671 w 12192000"/>
              <a:gd name="connsiteY188" fmla="*/ 2180980 h 2237474"/>
              <a:gd name="connsiteX189" fmla="*/ 515024 w 12192000"/>
              <a:gd name="connsiteY189" fmla="*/ 2179258 h 2237474"/>
              <a:gd name="connsiteX190" fmla="*/ 512278 w 12192000"/>
              <a:gd name="connsiteY190" fmla="*/ 2176369 h 2237474"/>
              <a:gd name="connsiteX191" fmla="*/ 480419 w 12192000"/>
              <a:gd name="connsiteY191" fmla="*/ 2167807 h 2237474"/>
              <a:gd name="connsiteX192" fmla="*/ 413835 w 12192000"/>
              <a:gd name="connsiteY192" fmla="*/ 2156783 h 2237474"/>
              <a:gd name="connsiteX193" fmla="*/ 376513 w 12192000"/>
              <a:gd name="connsiteY193" fmla="*/ 2154014 h 2237474"/>
              <a:gd name="connsiteX194" fmla="*/ 273386 w 12192000"/>
              <a:gd name="connsiteY194" fmla="*/ 2142551 h 2237474"/>
              <a:gd name="connsiteX195" fmla="*/ 169207 w 12192000"/>
              <a:gd name="connsiteY195" fmla="*/ 2128100 h 2237474"/>
              <a:gd name="connsiteX196" fmla="*/ 93149 w 12192000"/>
              <a:gd name="connsiteY196" fmla="*/ 2105324 h 2237474"/>
              <a:gd name="connsiteX197" fmla="*/ 88109 w 12192000"/>
              <a:gd name="connsiteY197" fmla="*/ 2106704 h 2237474"/>
              <a:gd name="connsiteX198" fmla="*/ 80022 w 12192000"/>
              <a:gd name="connsiteY198" fmla="*/ 2107254 h 2237474"/>
              <a:gd name="connsiteX199" fmla="*/ 79717 w 12192000"/>
              <a:gd name="connsiteY199" fmla="*/ 2107046 h 2237474"/>
              <a:gd name="connsiteX200" fmla="*/ 72352 w 12192000"/>
              <a:gd name="connsiteY200" fmla="*/ 2107991 h 2237474"/>
              <a:gd name="connsiteX201" fmla="*/ 37645 w 12192000"/>
              <a:gd name="connsiteY201" fmla="*/ 2115401 h 2237474"/>
              <a:gd name="connsiteX202" fmla="*/ 4572 w 12192000"/>
              <a:gd name="connsiteY202" fmla="*/ 2111091 h 2237474"/>
              <a:gd name="connsiteX203" fmla="*/ 0 w 12192000"/>
              <a:gd name="connsiteY203" fmla="*/ 2110468 h 2237474"/>
              <a:gd name="connsiteX204" fmla="*/ 0 w 12192000"/>
              <a:gd name="connsiteY20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99084 w 12192000"/>
              <a:gd name="connsiteY67" fmla="*/ 1634317 h 2237474"/>
              <a:gd name="connsiteX68" fmla="*/ 6900177 w 12192000"/>
              <a:gd name="connsiteY68" fmla="*/ 1636016 h 2237474"/>
              <a:gd name="connsiteX69" fmla="*/ 6795372 w 12192000"/>
              <a:gd name="connsiteY69" fmla="*/ 1644845 h 2237474"/>
              <a:gd name="connsiteX70" fmla="*/ 6692251 w 12192000"/>
              <a:gd name="connsiteY70" fmla="*/ 1656357 h 2237474"/>
              <a:gd name="connsiteX71" fmla="*/ 6655235 w 12192000"/>
              <a:gd name="connsiteY71" fmla="*/ 1661869 h 2237474"/>
              <a:gd name="connsiteX72" fmla="*/ 6554894 w 12192000"/>
              <a:gd name="connsiteY72" fmla="*/ 1664428 h 2237474"/>
              <a:gd name="connsiteX73" fmla="*/ 6516595 w 12192000"/>
              <a:gd name="connsiteY73" fmla="*/ 1667475 h 2237474"/>
              <a:gd name="connsiteX74" fmla="*/ 6508541 w 12192000"/>
              <a:gd name="connsiteY74" fmla="*/ 1668757 h 2237474"/>
              <a:gd name="connsiteX75" fmla="*/ 6471012 w 12192000"/>
              <a:gd name="connsiteY75" fmla="*/ 1678604 h 2237474"/>
              <a:gd name="connsiteX76" fmla="*/ 6364035 w 12192000"/>
              <a:gd name="connsiteY76" fmla="*/ 1667683 h 2237474"/>
              <a:gd name="connsiteX77" fmla="*/ 6280959 w 12192000"/>
              <a:gd name="connsiteY77" fmla="*/ 1689329 h 2237474"/>
              <a:gd name="connsiteX78" fmla="*/ 6243319 w 12192000"/>
              <a:gd name="connsiteY78" fmla="*/ 1695560 h 2237474"/>
              <a:gd name="connsiteX79" fmla="*/ 6098321 w 12192000"/>
              <a:gd name="connsiteY79" fmla="*/ 1721646 h 2237474"/>
              <a:gd name="connsiteX80" fmla="*/ 5880652 w 12192000"/>
              <a:gd name="connsiteY80" fmla="*/ 1779643 h 2237474"/>
              <a:gd name="connsiteX81" fmla="*/ 5785959 w 12192000"/>
              <a:gd name="connsiteY81" fmla="*/ 1775307 h 2237474"/>
              <a:gd name="connsiteX82" fmla="*/ 5643534 w 12192000"/>
              <a:gd name="connsiteY82" fmla="*/ 1802919 h 2237474"/>
              <a:gd name="connsiteX83" fmla="*/ 5518799 w 12192000"/>
              <a:gd name="connsiteY83" fmla="*/ 1818312 h 2237474"/>
              <a:gd name="connsiteX84" fmla="*/ 5505014 w 12192000"/>
              <a:gd name="connsiteY84" fmla="*/ 1819259 h 2237474"/>
              <a:gd name="connsiteX85" fmla="*/ 5453307 w 12192000"/>
              <a:gd name="connsiteY85" fmla="*/ 1815450 h 2237474"/>
              <a:gd name="connsiteX86" fmla="*/ 5364192 w 12192000"/>
              <a:gd name="connsiteY86" fmla="*/ 1826074 h 2237474"/>
              <a:gd name="connsiteX87" fmla="*/ 5350380 w 12192000"/>
              <a:gd name="connsiteY87" fmla="*/ 1830891 h 2237474"/>
              <a:gd name="connsiteX88" fmla="*/ 5259633 w 12192000"/>
              <a:gd name="connsiteY88" fmla="*/ 1837160 h 2237474"/>
              <a:gd name="connsiteX89" fmla="*/ 5197513 w 12192000"/>
              <a:gd name="connsiteY89" fmla="*/ 1844718 h 2237474"/>
              <a:gd name="connsiteX90" fmla="*/ 5168852 w 12192000"/>
              <a:gd name="connsiteY90" fmla="*/ 1844846 h 2237474"/>
              <a:gd name="connsiteX91" fmla="*/ 5114927 w 12192000"/>
              <a:gd name="connsiteY91" fmla="*/ 1847827 h 2237474"/>
              <a:gd name="connsiteX92" fmla="*/ 5108970 w 12192000"/>
              <a:gd name="connsiteY92" fmla="*/ 1847935 h 2237474"/>
              <a:gd name="connsiteX93" fmla="*/ 5067961 w 12192000"/>
              <a:gd name="connsiteY93" fmla="*/ 1845917 h 2237474"/>
              <a:gd name="connsiteX94" fmla="*/ 5007075 w 12192000"/>
              <a:gd name="connsiteY94" fmla="*/ 1838626 h 2237474"/>
              <a:gd name="connsiteX95" fmla="*/ 4944087 w 12192000"/>
              <a:gd name="connsiteY95" fmla="*/ 1823332 h 2237474"/>
              <a:gd name="connsiteX96" fmla="*/ 4907662 w 12192000"/>
              <a:gd name="connsiteY96" fmla="*/ 1816900 h 2237474"/>
              <a:gd name="connsiteX97" fmla="*/ 4882386 w 12192000"/>
              <a:gd name="connsiteY97" fmla="*/ 1809844 h 2237474"/>
              <a:gd name="connsiteX98" fmla="*/ 4811440 w 12192000"/>
              <a:gd name="connsiteY98" fmla="*/ 1804655 h 2237474"/>
              <a:gd name="connsiteX99" fmla="*/ 4691075 w 12192000"/>
              <a:gd name="connsiteY99" fmla="*/ 1801389 h 2237474"/>
              <a:gd name="connsiteX100" fmla="*/ 4611738 w 12192000"/>
              <a:gd name="connsiteY100" fmla="*/ 1776964 h 2237474"/>
              <a:gd name="connsiteX101" fmla="*/ 4560070 w 12192000"/>
              <a:gd name="connsiteY101" fmla="*/ 1785640 h 2237474"/>
              <a:gd name="connsiteX102" fmla="*/ 4536503 w 12192000"/>
              <a:gd name="connsiteY102" fmla="*/ 1785334 h 2237474"/>
              <a:gd name="connsiteX103" fmla="*/ 4513724 w 12192000"/>
              <a:gd name="connsiteY103" fmla="*/ 1791996 h 2237474"/>
              <a:gd name="connsiteX104" fmla="*/ 4459810 w 12192000"/>
              <a:gd name="connsiteY104" fmla="*/ 1797886 h 2237474"/>
              <a:gd name="connsiteX105" fmla="*/ 4379064 w 12192000"/>
              <a:gd name="connsiteY105" fmla="*/ 1817177 h 2237474"/>
              <a:gd name="connsiteX106" fmla="*/ 4319209 w 12192000"/>
              <a:gd name="connsiteY106" fmla="*/ 1834833 h 2237474"/>
              <a:gd name="connsiteX107" fmla="*/ 4290981 w 12192000"/>
              <a:gd name="connsiteY107" fmla="*/ 1839677 h 2237474"/>
              <a:gd name="connsiteX108" fmla="*/ 4285792 w 12192000"/>
              <a:gd name="connsiteY108" fmla="*/ 1836231 h 2237474"/>
              <a:gd name="connsiteX109" fmla="*/ 4238372 w 12192000"/>
              <a:gd name="connsiteY109" fmla="*/ 1851480 h 2237474"/>
              <a:gd name="connsiteX110" fmla="*/ 4232517 w 12192000"/>
              <a:gd name="connsiteY110" fmla="*/ 1852567 h 2237474"/>
              <a:gd name="connsiteX111" fmla="*/ 4191732 w 12192000"/>
              <a:gd name="connsiteY111" fmla="*/ 1857328 h 2237474"/>
              <a:gd name="connsiteX112" fmla="*/ 4065532 w 12192000"/>
              <a:gd name="connsiteY112" fmla="*/ 1855477 h 2237474"/>
              <a:gd name="connsiteX113" fmla="*/ 4028460 w 12192000"/>
              <a:gd name="connsiteY113" fmla="*/ 1855137 h 2237474"/>
              <a:gd name="connsiteX114" fmla="*/ 4002267 w 12192000"/>
              <a:gd name="connsiteY114" fmla="*/ 1852352 h 2237474"/>
              <a:gd name="connsiteX115" fmla="*/ 3931396 w 12192000"/>
              <a:gd name="connsiteY115" fmla="*/ 1858915 h 2237474"/>
              <a:gd name="connsiteX116" fmla="*/ 3812162 w 12192000"/>
              <a:gd name="connsiteY116" fmla="*/ 1875501 h 2237474"/>
              <a:gd name="connsiteX117" fmla="*/ 3729530 w 12192000"/>
              <a:gd name="connsiteY117" fmla="*/ 1864513 h 2237474"/>
              <a:gd name="connsiteX118" fmla="*/ 3680177 w 12192000"/>
              <a:gd name="connsiteY118" fmla="*/ 1881552 h 2237474"/>
              <a:gd name="connsiteX119" fmla="*/ 3567259 w 12192000"/>
              <a:gd name="connsiteY119" fmla="*/ 1893482 h 2237474"/>
              <a:gd name="connsiteX120" fmla="*/ 3405770 w 12192000"/>
              <a:gd name="connsiteY120" fmla="*/ 1904591 h 2237474"/>
              <a:gd name="connsiteX121" fmla="*/ 3280097 w 12192000"/>
              <a:gd name="connsiteY121" fmla="*/ 1919610 h 2237474"/>
              <a:gd name="connsiteX122" fmla="*/ 3123424 w 12192000"/>
              <a:gd name="connsiteY122" fmla="*/ 1952930 h 2237474"/>
              <a:gd name="connsiteX123" fmla="*/ 3009910 w 12192000"/>
              <a:gd name="connsiteY123" fmla="*/ 1957866 h 2237474"/>
              <a:gd name="connsiteX124" fmla="*/ 2995934 w 12192000"/>
              <a:gd name="connsiteY124" fmla="*/ 1967085 h 2237474"/>
              <a:gd name="connsiteX125" fmla="*/ 2980071 w 12192000"/>
              <a:gd name="connsiteY125" fmla="*/ 1972988 h 2237474"/>
              <a:gd name="connsiteX126" fmla="*/ 2978094 w 12192000"/>
              <a:gd name="connsiteY126" fmla="*/ 1972369 h 2237474"/>
              <a:gd name="connsiteX127" fmla="*/ 2942858 w 12192000"/>
              <a:gd name="connsiteY127" fmla="*/ 1981367 h 2237474"/>
              <a:gd name="connsiteX128" fmla="*/ 2875436 w 12192000"/>
              <a:gd name="connsiteY128" fmla="*/ 1996977 h 2237474"/>
              <a:gd name="connsiteX129" fmla="*/ 2874892 w 12192000"/>
              <a:gd name="connsiteY129" fmla="*/ 1996085 h 2237474"/>
              <a:gd name="connsiteX130" fmla="*/ 2864145 w 12192000"/>
              <a:gd name="connsiteY130" fmla="*/ 1994061 h 2237474"/>
              <a:gd name="connsiteX131" fmla="*/ 2843662 w 12192000"/>
              <a:gd name="connsiteY131" fmla="*/ 1992498 h 2237474"/>
              <a:gd name="connsiteX132" fmla="*/ 2796128 w 12192000"/>
              <a:gd name="connsiteY132" fmla="*/ 1976403 h 2237474"/>
              <a:gd name="connsiteX133" fmla="*/ 2756784 w 12192000"/>
              <a:gd name="connsiteY133" fmla="*/ 1985116 h 2237474"/>
              <a:gd name="connsiteX134" fmla="*/ 2748833 w 12192000"/>
              <a:gd name="connsiteY134" fmla="*/ 1986323 h 2237474"/>
              <a:gd name="connsiteX135" fmla="*/ 2748661 w 12192000"/>
              <a:gd name="connsiteY135" fmla="*/ 1986122 h 2237474"/>
              <a:gd name="connsiteX136" fmla="*/ 2740251 w 12192000"/>
              <a:gd name="connsiteY136" fmla="*/ 1986946 h 2237474"/>
              <a:gd name="connsiteX137" fmla="*/ 2718916 w 12192000"/>
              <a:gd name="connsiteY137" fmla="*/ 1990867 h 2237474"/>
              <a:gd name="connsiteX138" fmla="*/ 2713522 w 12192000"/>
              <a:gd name="connsiteY138" fmla="*/ 1990173 h 2237474"/>
              <a:gd name="connsiteX139" fmla="*/ 2680597 w 12192000"/>
              <a:gd name="connsiteY139" fmla="*/ 1984996 h 2237474"/>
              <a:gd name="connsiteX140" fmla="*/ 2578178 w 12192000"/>
              <a:gd name="connsiteY140" fmla="*/ 1990531 h 2237474"/>
              <a:gd name="connsiteX141" fmla="*/ 2476147 w 12192000"/>
              <a:gd name="connsiteY141" fmla="*/ 1998305 h 2237474"/>
              <a:gd name="connsiteX142" fmla="*/ 2373568 w 12192000"/>
              <a:gd name="connsiteY142" fmla="*/ 2003219 h 2237474"/>
              <a:gd name="connsiteX143" fmla="*/ 2321399 w 12192000"/>
              <a:gd name="connsiteY143" fmla="*/ 1989467 h 2237474"/>
              <a:gd name="connsiteX144" fmla="*/ 2315525 w 12192000"/>
              <a:gd name="connsiteY144" fmla="*/ 1989708 h 2237474"/>
              <a:gd name="connsiteX145" fmla="*/ 2300792 w 12192000"/>
              <a:gd name="connsiteY145" fmla="*/ 1994290 h 2237474"/>
              <a:gd name="connsiteX146" fmla="*/ 2295469 w 12192000"/>
              <a:gd name="connsiteY146" fmla="*/ 1996659 h 2237474"/>
              <a:gd name="connsiteX147" fmla="*/ 2287219 w 12192000"/>
              <a:gd name="connsiteY147" fmla="*/ 1998750 h 2237474"/>
              <a:gd name="connsiteX148" fmla="*/ 2286948 w 12192000"/>
              <a:gd name="connsiteY148" fmla="*/ 1998596 h 2237474"/>
              <a:gd name="connsiteX149" fmla="*/ 2243069 w 12192000"/>
              <a:gd name="connsiteY149" fmla="*/ 2015111 h 2237474"/>
              <a:gd name="connsiteX150" fmla="*/ 2186609 w 12192000"/>
              <a:gd name="connsiteY150" fmla="*/ 2008263 h 2237474"/>
              <a:gd name="connsiteX151" fmla="*/ 2164831 w 12192000"/>
              <a:gd name="connsiteY151" fmla="*/ 2010143 h 2237474"/>
              <a:gd name="connsiteX152" fmla="*/ 2152836 w 12192000"/>
              <a:gd name="connsiteY152" fmla="*/ 2010048 h 2237474"/>
              <a:gd name="connsiteX153" fmla="*/ 2117102 w 12192000"/>
              <a:gd name="connsiteY153" fmla="*/ 2023004 h 2237474"/>
              <a:gd name="connsiteX154" fmla="*/ 2111935 w 12192000"/>
              <a:gd name="connsiteY154" fmla="*/ 2023163 h 2237474"/>
              <a:gd name="connsiteX155" fmla="*/ 2089991 w 12192000"/>
              <a:gd name="connsiteY155" fmla="*/ 2034193 h 2237474"/>
              <a:gd name="connsiteX156" fmla="*/ 2058061 w 12192000"/>
              <a:gd name="connsiteY156" fmla="*/ 2047942 h 2237474"/>
              <a:gd name="connsiteX157" fmla="*/ 2055737 w 12192000"/>
              <a:gd name="connsiteY157" fmla="*/ 2047704 h 2237474"/>
              <a:gd name="connsiteX158" fmla="*/ 2042244 w 12192000"/>
              <a:gd name="connsiteY158" fmla="*/ 2055560 h 2237474"/>
              <a:gd name="connsiteX159" fmla="*/ 1976224 w 12192000"/>
              <a:gd name="connsiteY159" fmla="*/ 2074257 h 2237474"/>
              <a:gd name="connsiteX160" fmla="*/ 1877728 w 12192000"/>
              <a:gd name="connsiteY160" fmla="*/ 2101004 h 2237474"/>
              <a:gd name="connsiteX161" fmla="*/ 1759056 w 12192000"/>
              <a:gd name="connsiteY161" fmla="*/ 2125608 h 2237474"/>
              <a:gd name="connsiteX162" fmla="*/ 1637948 w 12192000"/>
              <a:gd name="connsiteY162" fmla="*/ 2172597 h 2237474"/>
              <a:gd name="connsiteX163" fmla="*/ 1434549 w 12192000"/>
              <a:gd name="connsiteY163" fmla="*/ 2234522 h 2237474"/>
              <a:gd name="connsiteX164" fmla="*/ 1398481 w 12192000"/>
              <a:gd name="connsiteY164" fmla="*/ 2237074 h 2237474"/>
              <a:gd name="connsiteX165" fmla="*/ 1398407 w 12192000"/>
              <a:gd name="connsiteY165" fmla="*/ 2237095 h 2237474"/>
              <a:gd name="connsiteX166" fmla="*/ 1370962 w 12192000"/>
              <a:gd name="connsiteY166" fmla="*/ 2237474 h 2237474"/>
              <a:gd name="connsiteX167" fmla="*/ 1356367 w 12192000"/>
              <a:gd name="connsiteY167" fmla="*/ 2235089 h 2237474"/>
              <a:gd name="connsiteX168" fmla="*/ 1324828 w 12192000"/>
              <a:gd name="connsiteY168" fmla="*/ 2231968 h 2237474"/>
              <a:gd name="connsiteX169" fmla="*/ 1297744 w 12192000"/>
              <a:gd name="connsiteY169" fmla="*/ 2235849 h 2237474"/>
              <a:gd name="connsiteX170" fmla="*/ 1286236 w 12192000"/>
              <a:gd name="connsiteY170" fmla="*/ 2233135 h 2237474"/>
              <a:gd name="connsiteX171" fmla="*/ 1283504 w 12192000"/>
              <a:gd name="connsiteY171" fmla="*/ 2233797 h 2237474"/>
              <a:gd name="connsiteX172" fmla="*/ 1279765 w 12192000"/>
              <a:gd name="connsiteY172" fmla="*/ 2229639 h 2237474"/>
              <a:gd name="connsiteX173" fmla="*/ 1195347 w 12192000"/>
              <a:gd name="connsiteY173" fmla="*/ 2212354 h 2237474"/>
              <a:gd name="connsiteX174" fmla="*/ 970251 w 12192000"/>
              <a:gd name="connsiteY174" fmla="*/ 2221029 h 2237474"/>
              <a:gd name="connsiteX175" fmla="*/ 812914 w 12192000"/>
              <a:gd name="connsiteY175" fmla="*/ 2202752 h 2237474"/>
              <a:gd name="connsiteX176" fmla="*/ 800195 w 12192000"/>
              <a:gd name="connsiteY176" fmla="*/ 2209407 h 2237474"/>
              <a:gd name="connsiteX177" fmla="*/ 784978 w 12192000"/>
              <a:gd name="connsiteY177" fmla="*/ 2212360 h 2237474"/>
              <a:gd name="connsiteX178" fmla="*/ 681987 w 12192000"/>
              <a:gd name="connsiteY178" fmla="*/ 2216757 h 2237474"/>
              <a:gd name="connsiteX179" fmla="*/ 669923 w 12192000"/>
              <a:gd name="connsiteY179" fmla="*/ 2211682 h 2237474"/>
              <a:gd name="connsiteX180" fmla="*/ 648680 w 12192000"/>
              <a:gd name="connsiteY180" fmla="*/ 2206229 h 2237474"/>
              <a:gd name="connsiteX181" fmla="*/ 597225 w 12192000"/>
              <a:gd name="connsiteY181" fmla="*/ 2180999 h 2237474"/>
              <a:gd name="connsiteX182" fmla="*/ 558449 w 12192000"/>
              <a:gd name="connsiteY182" fmla="*/ 2182346 h 2237474"/>
              <a:gd name="connsiteX183" fmla="*/ 550517 w 12192000"/>
              <a:gd name="connsiteY183" fmla="*/ 2182060 h 2237474"/>
              <a:gd name="connsiteX184" fmla="*/ 550309 w 12192000"/>
              <a:gd name="connsiteY184" fmla="*/ 2181825 h 2237474"/>
              <a:gd name="connsiteX185" fmla="*/ 541836 w 12192000"/>
              <a:gd name="connsiteY185" fmla="*/ 2181063 h 2237474"/>
              <a:gd name="connsiteX186" fmla="*/ 536057 w 12192000"/>
              <a:gd name="connsiteY186" fmla="*/ 2181537 h 2237474"/>
              <a:gd name="connsiteX187" fmla="*/ 520671 w 12192000"/>
              <a:gd name="connsiteY187" fmla="*/ 2180980 h 2237474"/>
              <a:gd name="connsiteX188" fmla="*/ 515024 w 12192000"/>
              <a:gd name="connsiteY188" fmla="*/ 2179258 h 2237474"/>
              <a:gd name="connsiteX189" fmla="*/ 512278 w 12192000"/>
              <a:gd name="connsiteY189" fmla="*/ 2176369 h 2237474"/>
              <a:gd name="connsiteX190" fmla="*/ 480419 w 12192000"/>
              <a:gd name="connsiteY190" fmla="*/ 2167807 h 2237474"/>
              <a:gd name="connsiteX191" fmla="*/ 413835 w 12192000"/>
              <a:gd name="connsiteY191" fmla="*/ 2156783 h 2237474"/>
              <a:gd name="connsiteX192" fmla="*/ 376513 w 12192000"/>
              <a:gd name="connsiteY192" fmla="*/ 2154014 h 2237474"/>
              <a:gd name="connsiteX193" fmla="*/ 273386 w 12192000"/>
              <a:gd name="connsiteY193" fmla="*/ 2142551 h 2237474"/>
              <a:gd name="connsiteX194" fmla="*/ 169207 w 12192000"/>
              <a:gd name="connsiteY194" fmla="*/ 2128100 h 2237474"/>
              <a:gd name="connsiteX195" fmla="*/ 93149 w 12192000"/>
              <a:gd name="connsiteY195" fmla="*/ 2105324 h 2237474"/>
              <a:gd name="connsiteX196" fmla="*/ 88109 w 12192000"/>
              <a:gd name="connsiteY196" fmla="*/ 2106704 h 2237474"/>
              <a:gd name="connsiteX197" fmla="*/ 80022 w 12192000"/>
              <a:gd name="connsiteY197" fmla="*/ 2107254 h 2237474"/>
              <a:gd name="connsiteX198" fmla="*/ 79717 w 12192000"/>
              <a:gd name="connsiteY198" fmla="*/ 2107046 h 2237474"/>
              <a:gd name="connsiteX199" fmla="*/ 72352 w 12192000"/>
              <a:gd name="connsiteY199" fmla="*/ 2107991 h 2237474"/>
              <a:gd name="connsiteX200" fmla="*/ 37645 w 12192000"/>
              <a:gd name="connsiteY200" fmla="*/ 2115401 h 2237474"/>
              <a:gd name="connsiteX201" fmla="*/ 4572 w 12192000"/>
              <a:gd name="connsiteY201" fmla="*/ 2111091 h 2237474"/>
              <a:gd name="connsiteX202" fmla="*/ 0 w 12192000"/>
              <a:gd name="connsiteY202" fmla="*/ 2110468 h 2237474"/>
              <a:gd name="connsiteX203" fmla="*/ 0 w 12192000"/>
              <a:gd name="connsiteY20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350380 w 12192000"/>
              <a:gd name="connsiteY86" fmla="*/ 1830891 h 2237474"/>
              <a:gd name="connsiteX87" fmla="*/ 5259633 w 12192000"/>
              <a:gd name="connsiteY87" fmla="*/ 1837160 h 2237474"/>
              <a:gd name="connsiteX88" fmla="*/ 5197513 w 12192000"/>
              <a:gd name="connsiteY88" fmla="*/ 1844718 h 2237474"/>
              <a:gd name="connsiteX89" fmla="*/ 5168852 w 12192000"/>
              <a:gd name="connsiteY89" fmla="*/ 1844846 h 2237474"/>
              <a:gd name="connsiteX90" fmla="*/ 5114927 w 12192000"/>
              <a:gd name="connsiteY90" fmla="*/ 1847827 h 2237474"/>
              <a:gd name="connsiteX91" fmla="*/ 5108970 w 12192000"/>
              <a:gd name="connsiteY91" fmla="*/ 1847935 h 2237474"/>
              <a:gd name="connsiteX92" fmla="*/ 5067961 w 12192000"/>
              <a:gd name="connsiteY92" fmla="*/ 1845917 h 2237474"/>
              <a:gd name="connsiteX93" fmla="*/ 5007075 w 12192000"/>
              <a:gd name="connsiteY93" fmla="*/ 1838626 h 2237474"/>
              <a:gd name="connsiteX94" fmla="*/ 4944087 w 12192000"/>
              <a:gd name="connsiteY94" fmla="*/ 1823332 h 2237474"/>
              <a:gd name="connsiteX95" fmla="*/ 4907662 w 12192000"/>
              <a:gd name="connsiteY95" fmla="*/ 1816900 h 2237474"/>
              <a:gd name="connsiteX96" fmla="*/ 4882386 w 12192000"/>
              <a:gd name="connsiteY96" fmla="*/ 1809844 h 2237474"/>
              <a:gd name="connsiteX97" fmla="*/ 4811440 w 12192000"/>
              <a:gd name="connsiteY97" fmla="*/ 1804655 h 2237474"/>
              <a:gd name="connsiteX98" fmla="*/ 4691075 w 12192000"/>
              <a:gd name="connsiteY98" fmla="*/ 1801389 h 2237474"/>
              <a:gd name="connsiteX99" fmla="*/ 4611738 w 12192000"/>
              <a:gd name="connsiteY99" fmla="*/ 1776964 h 2237474"/>
              <a:gd name="connsiteX100" fmla="*/ 4560070 w 12192000"/>
              <a:gd name="connsiteY100" fmla="*/ 1785640 h 2237474"/>
              <a:gd name="connsiteX101" fmla="*/ 4536503 w 12192000"/>
              <a:gd name="connsiteY101" fmla="*/ 1785334 h 2237474"/>
              <a:gd name="connsiteX102" fmla="*/ 4513724 w 12192000"/>
              <a:gd name="connsiteY102" fmla="*/ 1791996 h 2237474"/>
              <a:gd name="connsiteX103" fmla="*/ 4459810 w 12192000"/>
              <a:gd name="connsiteY103" fmla="*/ 1797886 h 2237474"/>
              <a:gd name="connsiteX104" fmla="*/ 4379064 w 12192000"/>
              <a:gd name="connsiteY104" fmla="*/ 1817177 h 2237474"/>
              <a:gd name="connsiteX105" fmla="*/ 4319209 w 12192000"/>
              <a:gd name="connsiteY105" fmla="*/ 1834833 h 2237474"/>
              <a:gd name="connsiteX106" fmla="*/ 4290981 w 12192000"/>
              <a:gd name="connsiteY106" fmla="*/ 1839677 h 2237474"/>
              <a:gd name="connsiteX107" fmla="*/ 4285792 w 12192000"/>
              <a:gd name="connsiteY107" fmla="*/ 1836231 h 2237474"/>
              <a:gd name="connsiteX108" fmla="*/ 4238372 w 12192000"/>
              <a:gd name="connsiteY108" fmla="*/ 1851480 h 2237474"/>
              <a:gd name="connsiteX109" fmla="*/ 4232517 w 12192000"/>
              <a:gd name="connsiteY109" fmla="*/ 1852567 h 2237474"/>
              <a:gd name="connsiteX110" fmla="*/ 4191732 w 12192000"/>
              <a:gd name="connsiteY110" fmla="*/ 1857328 h 2237474"/>
              <a:gd name="connsiteX111" fmla="*/ 4065532 w 12192000"/>
              <a:gd name="connsiteY111" fmla="*/ 1855477 h 2237474"/>
              <a:gd name="connsiteX112" fmla="*/ 4028460 w 12192000"/>
              <a:gd name="connsiteY112" fmla="*/ 1855137 h 2237474"/>
              <a:gd name="connsiteX113" fmla="*/ 4002267 w 12192000"/>
              <a:gd name="connsiteY113" fmla="*/ 1852352 h 2237474"/>
              <a:gd name="connsiteX114" fmla="*/ 3931396 w 12192000"/>
              <a:gd name="connsiteY114" fmla="*/ 1858915 h 2237474"/>
              <a:gd name="connsiteX115" fmla="*/ 3812162 w 12192000"/>
              <a:gd name="connsiteY115" fmla="*/ 1875501 h 2237474"/>
              <a:gd name="connsiteX116" fmla="*/ 3729530 w 12192000"/>
              <a:gd name="connsiteY116" fmla="*/ 1864513 h 2237474"/>
              <a:gd name="connsiteX117" fmla="*/ 3680177 w 12192000"/>
              <a:gd name="connsiteY117" fmla="*/ 1881552 h 2237474"/>
              <a:gd name="connsiteX118" fmla="*/ 3567259 w 12192000"/>
              <a:gd name="connsiteY118" fmla="*/ 1893482 h 2237474"/>
              <a:gd name="connsiteX119" fmla="*/ 3405770 w 12192000"/>
              <a:gd name="connsiteY119" fmla="*/ 1904591 h 2237474"/>
              <a:gd name="connsiteX120" fmla="*/ 3280097 w 12192000"/>
              <a:gd name="connsiteY120" fmla="*/ 1919610 h 2237474"/>
              <a:gd name="connsiteX121" fmla="*/ 3123424 w 12192000"/>
              <a:gd name="connsiteY121" fmla="*/ 1952930 h 2237474"/>
              <a:gd name="connsiteX122" fmla="*/ 3009910 w 12192000"/>
              <a:gd name="connsiteY122" fmla="*/ 1957866 h 2237474"/>
              <a:gd name="connsiteX123" fmla="*/ 2995934 w 12192000"/>
              <a:gd name="connsiteY123" fmla="*/ 1967085 h 2237474"/>
              <a:gd name="connsiteX124" fmla="*/ 2980071 w 12192000"/>
              <a:gd name="connsiteY124" fmla="*/ 1972988 h 2237474"/>
              <a:gd name="connsiteX125" fmla="*/ 2978094 w 12192000"/>
              <a:gd name="connsiteY125" fmla="*/ 1972369 h 2237474"/>
              <a:gd name="connsiteX126" fmla="*/ 2942858 w 12192000"/>
              <a:gd name="connsiteY126" fmla="*/ 1981367 h 2237474"/>
              <a:gd name="connsiteX127" fmla="*/ 2875436 w 12192000"/>
              <a:gd name="connsiteY127" fmla="*/ 1996977 h 2237474"/>
              <a:gd name="connsiteX128" fmla="*/ 2874892 w 12192000"/>
              <a:gd name="connsiteY128" fmla="*/ 1996085 h 2237474"/>
              <a:gd name="connsiteX129" fmla="*/ 2864145 w 12192000"/>
              <a:gd name="connsiteY129" fmla="*/ 1994061 h 2237474"/>
              <a:gd name="connsiteX130" fmla="*/ 2843662 w 12192000"/>
              <a:gd name="connsiteY130" fmla="*/ 1992498 h 2237474"/>
              <a:gd name="connsiteX131" fmla="*/ 2796128 w 12192000"/>
              <a:gd name="connsiteY131" fmla="*/ 1976403 h 2237474"/>
              <a:gd name="connsiteX132" fmla="*/ 2756784 w 12192000"/>
              <a:gd name="connsiteY132" fmla="*/ 1985116 h 2237474"/>
              <a:gd name="connsiteX133" fmla="*/ 2748833 w 12192000"/>
              <a:gd name="connsiteY133" fmla="*/ 1986323 h 2237474"/>
              <a:gd name="connsiteX134" fmla="*/ 2748661 w 12192000"/>
              <a:gd name="connsiteY134" fmla="*/ 1986122 h 2237474"/>
              <a:gd name="connsiteX135" fmla="*/ 2740251 w 12192000"/>
              <a:gd name="connsiteY135" fmla="*/ 1986946 h 2237474"/>
              <a:gd name="connsiteX136" fmla="*/ 2718916 w 12192000"/>
              <a:gd name="connsiteY136" fmla="*/ 1990867 h 2237474"/>
              <a:gd name="connsiteX137" fmla="*/ 2713522 w 12192000"/>
              <a:gd name="connsiteY137" fmla="*/ 1990173 h 2237474"/>
              <a:gd name="connsiteX138" fmla="*/ 2680597 w 12192000"/>
              <a:gd name="connsiteY138" fmla="*/ 1984996 h 2237474"/>
              <a:gd name="connsiteX139" fmla="*/ 2578178 w 12192000"/>
              <a:gd name="connsiteY139" fmla="*/ 1990531 h 2237474"/>
              <a:gd name="connsiteX140" fmla="*/ 2476147 w 12192000"/>
              <a:gd name="connsiteY140" fmla="*/ 1998305 h 2237474"/>
              <a:gd name="connsiteX141" fmla="*/ 2373568 w 12192000"/>
              <a:gd name="connsiteY141" fmla="*/ 2003219 h 2237474"/>
              <a:gd name="connsiteX142" fmla="*/ 2321399 w 12192000"/>
              <a:gd name="connsiteY142" fmla="*/ 1989467 h 2237474"/>
              <a:gd name="connsiteX143" fmla="*/ 2315525 w 12192000"/>
              <a:gd name="connsiteY143" fmla="*/ 1989708 h 2237474"/>
              <a:gd name="connsiteX144" fmla="*/ 2300792 w 12192000"/>
              <a:gd name="connsiteY144" fmla="*/ 1994290 h 2237474"/>
              <a:gd name="connsiteX145" fmla="*/ 2295469 w 12192000"/>
              <a:gd name="connsiteY145" fmla="*/ 1996659 h 2237474"/>
              <a:gd name="connsiteX146" fmla="*/ 2287219 w 12192000"/>
              <a:gd name="connsiteY146" fmla="*/ 1998750 h 2237474"/>
              <a:gd name="connsiteX147" fmla="*/ 2286948 w 12192000"/>
              <a:gd name="connsiteY147" fmla="*/ 1998596 h 2237474"/>
              <a:gd name="connsiteX148" fmla="*/ 2243069 w 12192000"/>
              <a:gd name="connsiteY148" fmla="*/ 2015111 h 2237474"/>
              <a:gd name="connsiteX149" fmla="*/ 2186609 w 12192000"/>
              <a:gd name="connsiteY149" fmla="*/ 2008263 h 2237474"/>
              <a:gd name="connsiteX150" fmla="*/ 2164831 w 12192000"/>
              <a:gd name="connsiteY150" fmla="*/ 2010143 h 2237474"/>
              <a:gd name="connsiteX151" fmla="*/ 2152836 w 12192000"/>
              <a:gd name="connsiteY151" fmla="*/ 2010048 h 2237474"/>
              <a:gd name="connsiteX152" fmla="*/ 2117102 w 12192000"/>
              <a:gd name="connsiteY152" fmla="*/ 2023004 h 2237474"/>
              <a:gd name="connsiteX153" fmla="*/ 2111935 w 12192000"/>
              <a:gd name="connsiteY153" fmla="*/ 2023163 h 2237474"/>
              <a:gd name="connsiteX154" fmla="*/ 2089991 w 12192000"/>
              <a:gd name="connsiteY154" fmla="*/ 2034193 h 2237474"/>
              <a:gd name="connsiteX155" fmla="*/ 2058061 w 12192000"/>
              <a:gd name="connsiteY155" fmla="*/ 2047942 h 2237474"/>
              <a:gd name="connsiteX156" fmla="*/ 2055737 w 12192000"/>
              <a:gd name="connsiteY156" fmla="*/ 2047704 h 2237474"/>
              <a:gd name="connsiteX157" fmla="*/ 2042244 w 12192000"/>
              <a:gd name="connsiteY157" fmla="*/ 2055560 h 2237474"/>
              <a:gd name="connsiteX158" fmla="*/ 1976224 w 12192000"/>
              <a:gd name="connsiteY158" fmla="*/ 2074257 h 2237474"/>
              <a:gd name="connsiteX159" fmla="*/ 1877728 w 12192000"/>
              <a:gd name="connsiteY159" fmla="*/ 2101004 h 2237474"/>
              <a:gd name="connsiteX160" fmla="*/ 1759056 w 12192000"/>
              <a:gd name="connsiteY160" fmla="*/ 2125608 h 2237474"/>
              <a:gd name="connsiteX161" fmla="*/ 1637948 w 12192000"/>
              <a:gd name="connsiteY161" fmla="*/ 2172597 h 2237474"/>
              <a:gd name="connsiteX162" fmla="*/ 1434549 w 12192000"/>
              <a:gd name="connsiteY162" fmla="*/ 2234522 h 2237474"/>
              <a:gd name="connsiteX163" fmla="*/ 1398481 w 12192000"/>
              <a:gd name="connsiteY163" fmla="*/ 2237074 h 2237474"/>
              <a:gd name="connsiteX164" fmla="*/ 1398407 w 12192000"/>
              <a:gd name="connsiteY164" fmla="*/ 2237095 h 2237474"/>
              <a:gd name="connsiteX165" fmla="*/ 1370962 w 12192000"/>
              <a:gd name="connsiteY165" fmla="*/ 2237474 h 2237474"/>
              <a:gd name="connsiteX166" fmla="*/ 1356367 w 12192000"/>
              <a:gd name="connsiteY166" fmla="*/ 2235089 h 2237474"/>
              <a:gd name="connsiteX167" fmla="*/ 1324828 w 12192000"/>
              <a:gd name="connsiteY167" fmla="*/ 2231968 h 2237474"/>
              <a:gd name="connsiteX168" fmla="*/ 1297744 w 12192000"/>
              <a:gd name="connsiteY168" fmla="*/ 2235849 h 2237474"/>
              <a:gd name="connsiteX169" fmla="*/ 1286236 w 12192000"/>
              <a:gd name="connsiteY169" fmla="*/ 2233135 h 2237474"/>
              <a:gd name="connsiteX170" fmla="*/ 1283504 w 12192000"/>
              <a:gd name="connsiteY170" fmla="*/ 2233797 h 2237474"/>
              <a:gd name="connsiteX171" fmla="*/ 1279765 w 12192000"/>
              <a:gd name="connsiteY171" fmla="*/ 2229639 h 2237474"/>
              <a:gd name="connsiteX172" fmla="*/ 1195347 w 12192000"/>
              <a:gd name="connsiteY172" fmla="*/ 2212354 h 2237474"/>
              <a:gd name="connsiteX173" fmla="*/ 970251 w 12192000"/>
              <a:gd name="connsiteY173" fmla="*/ 2221029 h 2237474"/>
              <a:gd name="connsiteX174" fmla="*/ 812914 w 12192000"/>
              <a:gd name="connsiteY174" fmla="*/ 2202752 h 2237474"/>
              <a:gd name="connsiteX175" fmla="*/ 800195 w 12192000"/>
              <a:gd name="connsiteY175" fmla="*/ 2209407 h 2237474"/>
              <a:gd name="connsiteX176" fmla="*/ 784978 w 12192000"/>
              <a:gd name="connsiteY176" fmla="*/ 2212360 h 2237474"/>
              <a:gd name="connsiteX177" fmla="*/ 681987 w 12192000"/>
              <a:gd name="connsiteY177" fmla="*/ 2216757 h 2237474"/>
              <a:gd name="connsiteX178" fmla="*/ 669923 w 12192000"/>
              <a:gd name="connsiteY178" fmla="*/ 2211682 h 2237474"/>
              <a:gd name="connsiteX179" fmla="*/ 648680 w 12192000"/>
              <a:gd name="connsiteY179" fmla="*/ 2206229 h 2237474"/>
              <a:gd name="connsiteX180" fmla="*/ 597225 w 12192000"/>
              <a:gd name="connsiteY180" fmla="*/ 2180999 h 2237474"/>
              <a:gd name="connsiteX181" fmla="*/ 558449 w 12192000"/>
              <a:gd name="connsiteY181" fmla="*/ 2182346 h 2237474"/>
              <a:gd name="connsiteX182" fmla="*/ 550517 w 12192000"/>
              <a:gd name="connsiteY182" fmla="*/ 2182060 h 2237474"/>
              <a:gd name="connsiteX183" fmla="*/ 550309 w 12192000"/>
              <a:gd name="connsiteY183" fmla="*/ 2181825 h 2237474"/>
              <a:gd name="connsiteX184" fmla="*/ 541836 w 12192000"/>
              <a:gd name="connsiteY184" fmla="*/ 2181063 h 2237474"/>
              <a:gd name="connsiteX185" fmla="*/ 536057 w 12192000"/>
              <a:gd name="connsiteY185" fmla="*/ 2181537 h 2237474"/>
              <a:gd name="connsiteX186" fmla="*/ 520671 w 12192000"/>
              <a:gd name="connsiteY186" fmla="*/ 2180980 h 2237474"/>
              <a:gd name="connsiteX187" fmla="*/ 515024 w 12192000"/>
              <a:gd name="connsiteY187" fmla="*/ 2179258 h 2237474"/>
              <a:gd name="connsiteX188" fmla="*/ 512278 w 12192000"/>
              <a:gd name="connsiteY188" fmla="*/ 2176369 h 2237474"/>
              <a:gd name="connsiteX189" fmla="*/ 480419 w 12192000"/>
              <a:gd name="connsiteY189" fmla="*/ 2167807 h 2237474"/>
              <a:gd name="connsiteX190" fmla="*/ 413835 w 12192000"/>
              <a:gd name="connsiteY190" fmla="*/ 2156783 h 2237474"/>
              <a:gd name="connsiteX191" fmla="*/ 376513 w 12192000"/>
              <a:gd name="connsiteY191" fmla="*/ 2154014 h 2237474"/>
              <a:gd name="connsiteX192" fmla="*/ 273386 w 12192000"/>
              <a:gd name="connsiteY192" fmla="*/ 2142551 h 2237474"/>
              <a:gd name="connsiteX193" fmla="*/ 169207 w 12192000"/>
              <a:gd name="connsiteY193" fmla="*/ 2128100 h 2237474"/>
              <a:gd name="connsiteX194" fmla="*/ 93149 w 12192000"/>
              <a:gd name="connsiteY194" fmla="*/ 2105324 h 2237474"/>
              <a:gd name="connsiteX195" fmla="*/ 88109 w 12192000"/>
              <a:gd name="connsiteY195" fmla="*/ 2106704 h 2237474"/>
              <a:gd name="connsiteX196" fmla="*/ 80022 w 12192000"/>
              <a:gd name="connsiteY196" fmla="*/ 2107254 h 2237474"/>
              <a:gd name="connsiteX197" fmla="*/ 79717 w 12192000"/>
              <a:gd name="connsiteY197" fmla="*/ 2107046 h 2237474"/>
              <a:gd name="connsiteX198" fmla="*/ 72352 w 12192000"/>
              <a:gd name="connsiteY198" fmla="*/ 2107991 h 2237474"/>
              <a:gd name="connsiteX199" fmla="*/ 37645 w 12192000"/>
              <a:gd name="connsiteY199" fmla="*/ 2115401 h 2237474"/>
              <a:gd name="connsiteX200" fmla="*/ 4572 w 12192000"/>
              <a:gd name="connsiteY200" fmla="*/ 2111091 h 2237474"/>
              <a:gd name="connsiteX201" fmla="*/ 0 w 12192000"/>
              <a:gd name="connsiteY201" fmla="*/ 2110468 h 2237474"/>
              <a:gd name="connsiteX202" fmla="*/ 0 w 12192000"/>
              <a:gd name="connsiteY20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97513 w 12192000"/>
              <a:gd name="connsiteY87" fmla="*/ 1844718 h 2237474"/>
              <a:gd name="connsiteX88" fmla="*/ 5168852 w 12192000"/>
              <a:gd name="connsiteY88" fmla="*/ 1844846 h 2237474"/>
              <a:gd name="connsiteX89" fmla="*/ 5114927 w 12192000"/>
              <a:gd name="connsiteY89" fmla="*/ 1847827 h 2237474"/>
              <a:gd name="connsiteX90" fmla="*/ 5108970 w 12192000"/>
              <a:gd name="connsiteY90" fmla="*/ 1847935 h 2237474"/>
              <a:gd name="connsiteX91" fmla="*/ 5067961 w 12192000"/>
              <a:gd name="connsiteY91" fmla="*/ 1845917 h 2237474"/>
              <a:gd name="connsiteX92" fmla="*/ 5007075 w 12192000"/>
              <a:gd name="connsiteY92" fmla="*/ 1838626 h 2237474"/>
              <a:gd name="connsiteX93" fmla="*/ 4944087 w 12192000"/>
              <a:gd name="connsiteY93" fmla="*/ 1823332 h 2237474"/>
              <a:gd name="connsiteX94" fmla="*/ 4907662 w 12192000"/>
              <a:gd name="connsiteY94" fmla="*/ 1816900 h 2237474"/>
              <a:gd name="connsiteX95" fmla="*/ 4882386 w 12192000"/>
              <a:gd name="connsiteY95" fmla="*/ 1809844 h 2237474"/>
              <a:gd name="connsiteX96" fmla="*/ 4811440 w 12192000"/>
              <a:gd name="connsiteY96" fmla="*/ 1804655 h 2237474"/>
              <a:gd name="connsiteX97" fmla="*/ 4691075 w 12192000"/>
              <a:gd name="connsiteY97" fmla="*/ 1801389 h 2237474"/>
              <a:gd name="connsiteX98" fmla="*/ 4611738 w 12192000"/>
              <a:gd name="connsiteY98" fmla="*/ 1776964 h 2237474"/>
              <a:gd name="connsiteX99" fmla="*/ 4560070 w 12192000"/>
              <a:gd name="connsiteY99" fmla="*/ 1785640 h 2237474"/>
              <a:gd name="connsiteX100" fmla="*/ 4536503 w 12192000"/>
              <a:gd name="connsiteY100" fmla="*/ 1785334 h 2237474"/>
              <a:gd name="connsiteX101" fmla="*/ 4513724 w 12192000"/>
              <a:gd name="connsiteY101" fmla="*/ 1791996 h 2237474"/>
              <a:gd name="connsiteX102" fmla="*/ 4459810 w 12192000"/>
              <a:gd name="connsiteY102" fmla="*/ 1797886 h 2237474"/>
              <a:gd name="connsiteX103" fmla="*/ 4379064 w 12192000"/>
              <a:gd name="connsiteY103" fmla="*/ 1817177 h 2237474"/>
              <a:gd name="connsiteX104" fmla="*/ 4319209 w 12192000"/>
              <a:gd name="connsiteY104" fmla="*/ 1834833 h 2237474"/>
              <a:gd name="connsiteX105" fmla="*/ 4290981 w 12192000"/>
              <a:gd name="connsiteY105" fmla="*/ 1839677 h 2237474"/>
              <a:gd name="connsiteX106" fmla="*/ 4285792 w 12192000"/>
              <a:gd name="connsiteY106" fmla="*/ 1836231 h 2237474"/>
              <a:gd name="connsiteX107" fmla="*/ 4238372 w 12192000"/>
              <a:gd name="connsiteY107" fmla="*/ 1851480 h 2237474"/>
              <a:gd name="connsiteX108" fmla="*/ 4232517 w 12192000"/>
              <a:gd name="connsiteY108" fmla="*/ 1852567 h 2237474"/>
              <a:gd name="connsiteX109" fmla="*/ 4191732 w 12192000"/>
              <a:gd name="connsiteY109" fmla="*/ 1857328 h 2237474"/>
              <a:gd name="connsiteX110" fmla="*/ 4065532 w 12192000"/>
              <a:gd name="connsiteY110" fmla="*/ 1855477 h 2237474"/>
              <a:gd name="connsiteX111" fmla="*/ 4028460 w 12192000"/>
              <a:gd name="connsiteY111" fmla="*/ 1855137 h 2237474"/>
              <a:gd name="connsiteX112" fmla="*/ 4002267 w 12192000"/>
              <a:gd name="connsiteY112" fmla="*/ 1852352 h 2237474"/>
              <a:gd name="connsiteX113" fmla="*/ 3931396 w 12192000"/>
              <a:gd name="connsiteY113" fmla="*/ 1858915 h 2237474"/>
              <a:gd name="connsiteX114" fmla="*/ 3812162 w 12192000"/>
              <a:gd name="connsiteY114" fmla="*/ 1875501 h 2237474"/>
              <a:gd name="connsiteX115" fmla="*/ 3729530 w 12192000"/>
              <a:gd name="connsiteY115" fmla="*/ 1864513 h 2237474"/>
              <a:gd name="connsiteX116" fmla="*/ 3680177 w 12192000"/>
              <a:gd name="connsiteY116" fmla="*/ 1881552 h 2237474"/>
              <a:gd name="connsiteX117" fmla="*/ 3567259 w 12192000"/>
              <a:gd name="connsiteY117" fmla="*/ 1893482 h 2237474"/>
              <a:gd name="connsiteX118" fmla="*/ 3405770 w 12192000"/>
              <a:gd name="connsiteY118" fmla="*/ 1904591 h 2237474"/>
              <a:gd name="connsiteX119" fmla="*/ 3280097 w 12192000"/>
              <a:gd name="connsiteY119" fmla="*/ 1919610 h 2237474"/>
              <a:gd name="connsiteX120" fmla="*/ 3123424 w 12192000"/>
              <a:gd name="connsiteY120" fmla="*/ 1952930 h 2237474"/>
              <a:gd name="connsiteX121" fmla="*/ 3009910 w 12192000"/>
              <a:gd name="connsiteY121" fmla="*/ 1957866 h 2237474"/>
              <a:gd name="connsiteX122" fmla="*/ 2995934 w 12192000"/>
              <a:gd name="connsiteY122" fmla="*/ 1967085 h 2237474"/>
              <a:gd name="connsiteX123" fmla="*/ 2980071 w 12192000"/>
              <a:gd name="connsiteY123" fmla="*/ 1972988 h 2237474"/>
              <a:gd name="connsiteX124" fmla="*/ 2978094 w 12192000"/>
              <a:gd name="connsiteY124" fmla="*/ 1972369 h 2237474"/>
              <a:gd name="connsiteX125" fmla="*/ 2942858 w 12192000"/>
              <a:gd name="connsiteY125" fmla="*/ 1981367 h 2237474"/>
              <a:gd name="connsiteX126" fmla="*/ 2875436 w 12192000"/>
              <a:gd name="connsiteY126" fmla="*/ 1996977 h 2237474"/>
              <a:gd name="connsiteX127" fmla="*/ 2874892 w 12192000"/>
              <a:gd name="connsiteY127" fmla="*/ 1996085 h 2237474"/>
              <a:gd name="connsiteX128" fmla="*/ 2864145 w 12192000"/>
              <a:gd name="connsiteY128" fmla="*/ 1994061 h 2237474"/>
              <a:gd name="connsiteX129" fmla="*/ 2843662 w 12192000"/>
              <a:gd name="connsiteY129" fmla="*/ 1992498 h 2237474"/>
              <a:gd name="connsiteX130" fmla="*/ 2796128 w 12192000"/>
              <a:gd name="connsiteY130" fmla="*/ 1976403 h 2237474"/>
              <a:gd name="connsiteX131" fmla="*/ 2756784 w 12192000"/>
              <a:gd name="connsiteY131" fmla="*/ 1985116 h 2237474"/>
              <a:gd name="connsiteX132" fmla="*/ 2748833 w 12192000"/>
              <a:gd name="connsiteY132" fmla="*/ 1986323 h 2237474"/>
              <a:gd name="connsiteX133" fmla="*/ 2748661 w 12192000"/>
              <a:gd name="connsiteY133" fmla="*/ 1986122 h 2237474"/>
              <a:gd name="connsiteX134" fmla="*/ 2740251 w 12192000"/>
              <a:gd name="connsiteY134" fmla="*/ 1986946 h 2237474"/>
              <a:gd name="connsiteX135" fmla="*/ 2718916 w 12192000"/>
              <a:gd name="connsiteY135" fmla="*/ 1990867 h 2237474"/>
              <a:gd name="connsiteX136" fmla="*/ 2713522 w 12192000"/>
              <a:gd name="connsiteY136" fmla="*/ 1990173 h 2237474"/>
              <a:gd name="connsiteX137" fmla="*/ 2680597 w 12192000"/>
              <a:gd name="connsiteY137" fmla="*/ 1984996 h 2237474"/>
              <a:gd name="connsiteX138" fmla="*/ 2578178 w 12192000"/>
              <a:gd name="connsiteY138" fmla="*/ 1990531 h 2237474"/>
              <a:gd name="connsiteX139" fmla="*/ 2476147 w 12192000"/>
              <a:gd name="connsiteY139" fmla="*/ 1998305 h 2237474"/>
              <a:gd name="connsiteX140" fmla="*/ 2373568 w 12192000"/>
              <a:gd name="connsiteY140" fmla="*/ 2003219 h 2237474"/>
              <a:gd name="connsiteX141" fmla="*/ 2321399 w 12192000"/>
              <a:gd name="connsiteY141" fmla="*/ 1989467 h 2237474"/>
              <a:gd name="connsiteX142" fmla="*/ 2315525 w 12192000"/>
              <a:gd name="connsiteY142" fmla="*/ 1989708 h 2237474"/>
              <a:gd name="connsiteX143" fmla="*/ 2300792 w 12192000"/>
              <a:gd name="connsiteY143" fmla="*/ 1994290 h 2237474"/>
              <a:gd name="connsiteX144" fmla="*/ 2295469 w 12192000"/>
              <a:gd name="connsiteY144" fmla="*/ 1996659 h 2237474"/>
              <a:gd name="connsiteX145" fmla="*/ 2287219 w 12192000"/>
              <a:gd name="connsiteY145" fmla="*/ 1998750 h 2237474"/>
              <a:gd name="connsiteX146" fmla="*/ 2286948 w 12192000"/>
              <a:gd name="connsiteY146" fmla="*/ 1998596 h 2237474"/>
              <a:gd name="connsiteX147" fmla="*/ 2243069 w 12192000"/>
              <a:gd name="connsiteY147" fmla="*/ 2015111 h 2237474"/>
              <a:gd name="connsiteX148" fmla="*/ 2186609 w 12192000"/>
              <a:gd name="connsiteY148" fmla="*/ 2008263 h 2237474"/>
              <a:gd name="connsiteX149" fmla="*/ 2164831 w 12192000"/>
              <a:gd name="connsiteY149" fmla="*/ 2010143 h 2237474"/>
              <a:gd name="connsiteX150" fmla="*/ 2152836 w 12192000"/>
              <a:gd name="connsiteY150" fmla="*/ 2010048 h 2237474"/>
              <a:gd name="connsiteX151" fmla="*/ 2117102 w 12192000"/>
              <a:gd name="connsiteY151" fmla="*/ 2023004 h 2237474"/>
              <a:gd name="connsiteX152" fmla="*/ 2111935 w 12192000"/>
              <a:gd name="connsiteY152" fmla="*/ 2023163 h 2237474"/>
              <a:gd name="connsiteX153" fmla="*/ 2089991 w 12192000"/>
              <a:gd name="connsiteY153" fmla="*/ 2034193 h 2237474"/>
              <a:gd name="connsiteX154" fmla="*/ 2058061 w 12192000"/>
              <a:gd name="connsiteY154" fmla="*/ 2047942 h 2237474"/>
              <a:gd name="connsiteX155" fmla="*/ 2055737 w 12192000"/>
              <a:gd name="connsiteY155" fmla="*/ 2047704 h 2237474"/>
              <a:gd name="connsiteX156" fmla="*/ 2042244 w 12192000"/>
              <a:gd name="connsiteY156" fmla="*/ 2055560 h 2237474"/>
              <a:gd name="connsiteX157" fmla="*/ 1976224 w 12192000"/>
              <a:gd name="connsiteY157" fmla="*/ 2074257 h 2237474"/>
              <a:gd name="connsiteX158" fmla="*/ 1877728 w 12192000"/>
              <a:gd name="connsiteY158" fmla="*/ 2101004 h 2237474"/>
              <a:gd name="connsiteX159" fmla="*/ 1759056 w 12192000"/>
              <a:gd name="connsiteY159" fmla="*/ 2125608 h 2237474"/>
              <a:gd name="connsiteX160" fmla="*/ 1637948 w 12192000"/>
              <a:gd name="connsiteY160" fmla="*/ 2172597 h 2237474"/>
              <a:gd name="connsiteX161" fmla="*/ 1434549 w 12192000"/>
              <a:gd name="connsiteY161" fmla="*/ 2234522 h 2237474"/>
              <a:gd name="connsiteX162" fmla="*/ 1398481 w 12192000"/>
              <a:gd name="connsiteY162" fmla="*/ 2237074 h 2237474"/>
              <a:gd name="connsiteX163" fmla="*/ 1398407 w 12192000"/>
              <a:gd name="connsiteY163" fmla="*/ 2237095 h 2237474"/>
              <a:gd name="connsiteX164" fmla="*/ 1370962 w 12192000"/>
              <a:gd name="connsiteY164" fmla="*/ 2237474 h 2237474"/>
              <a:gd name="connsiteX165" fmla="*/ 1356367 w 12192000"/>
              <a:gd name="connsiteY165" fmla="*/ 2235089 h 2237474"/>
              <a:gd name="connsiteX166" fmla="*/ 1324828 w 12192000"/>
              <a:gd name="connsiteY166" fmla="*/ 2231968 h 2237474"/>
              <a:gd name="connsiteX167" fmla="*/ 1297744 w 12192000"/>
              <a:gd name="connsiteY167" fmla="*/ 2235849 h 2237474"/>
              <a:gd name="connsiteX168" fmla="*/ 1286236 w 12192000"/>
              <a:gd name="connsiteY168" fmla="*/ 2233135 h 2237474"/>
              <a:gd name="connsiteX169" fmla="*/ 1283504 w 12192000"/>
              <a:gd name="connsiteY169" fmla="*/ 2233797 h 2237474"/>
              <a:gd name="connsiteX170" fmla="*/ 1279765 w 12192000"/>
              <a:gd name="connsiteY170" fmla="*/ 2229639 h 2237474"/>
              <a:gd name="connsiteX171" fmla="*/ 1195347 w 12192000"/>
              <a:gd name="connsiteY171" fmla="*/ 2212354 h 2237474"/>
              <a:gd name="connsiteX172" fmla="*/ 970251 w 12192000"/>
              <a:gd name="connsiteY172" fmla="*/ 2221029 h 2237474"/>
              <a:gd name="connsiteX173" fmla="*/ 812914 w 12192000"/>
              <a:gd name="connsiteY173" fmla="*/ 2202752 h 2237474"/>
              <a:gd name="connsiteX174" fmla="*/ 800195 w 12192000"/>
              <a:gd name="connsiteY174" fmla="*/ 2209407 h 2237474"/>
              <a:gd name="connsiteX175" fmla="*/ 784978 w 12192000"/>
              <a:gd name="connsiteY175" fmla="*/ 2212360 h 2237474"/>
              <a:gd name="connsiteX176" fmla="*/ 681987 w 12192000"/>
              <a:gd name="connsiteY176" fmla="*/ 2216757 h 2237474"/>
              <a:gd name="connsiteX177" fmla="*/ 669923 w 12192000"/>
              <a:gd name="connsiteY177" fmla="*/ 2211682 h 2237474"/>
              <a:gd name="connsiteX178" fmla="*/ 648680 w 12192000"/>
              <a:gd name="connsiteY178" fmla="*/ 2206229 h 2237474"/>
              <a:gd name="connsiteX179" fmla="*/ 597225 w 12192000"/>
              <a:gd name="connsiteY179" fmla="*/ 2180999 h 2237474"/>
              <a:gd name="connsiteX180" fmla="*/ 558449 w 12192000"/>
              <a:gd name="connsiteY180" fmla="*/ 2182346 h 2237474"/>
              <a:gd name="connsiteX181" fmla="*/ 550517 w 12192000"/>
              <a:gd name="connsiteY181" fmla="*/ 2182060 h 2237474"/>
              <a:gd name="connsiteX182" fmla="*/ 550309 w 12192000"/>
              <a:gd name="connsiteY182" fmla="*/ 2181825 h 2237474"/>
              <a:gd name="connsiteX183" fmla="*/ 541836 w 12192000"/>
              <a:gd name="connsiteY183" fmla="*/ 2181063 h 2237474"/>
              <a:gd name="connsiteX184" fmla="*/ 536057 w 12192000"/>
              <a:gd name="connsiteY184" fmla="*/ 2181537 h 2237474"/>
              <a:gd name="connsiteX185" fmla="*/ 520671 w 12192000"/>
              <a:gd name="connsiteY185" fmla="*/ 2180980 h 2237474"/>
              <a:gd name="connsiteX186" fmla="*/ 515024 w 12192000"/>
              <a:gd name="connsiteY186" fmla="*/ 2179258 h 2237474"/>
              <a:gd name="connsiteX187" fmla="*/ 512278 w 12192000"/>
              <a:gd name="connsiteY187" fmla="*/ 2176369 h 2237474"/>
              <a:gd name="connsiteX188" fmla="*/ 480419 w 12192000"/>
              <a:gd name="connsiteY188" fmla="*/ 2167807 h 2237474"/>
              <a:gd name="connsiteX189" fmla="*/ 413835 w 12192000"/>
              <a:gd name="connsiteY189" fmla="*/ 2156783 h 2237474"/>
              <a:gd name="connsiteX190" fmla="*/ 376513 w 12192000"/>
              <a:gd name="connsiteY190" fmla="*/ 2154014 h 2237474"/>
              <a:gd name="connsiteX191" fmla="*/ 273386 w 12192000"/>
              <a:gd name="connsiteY191" fmla="*/ 2142551 h 2237474"/>
              <a:gd name="connsiteX192" fmla="*/ 169207 w 12192000"/>
              <a:gd name="connsiteY192" fmla="*/ 2128100 h 2237474"/>
              <a:gd name="connsiteX193" fmla="*/ 93149 w 12192000"/>
              <a:gd name="connsiteY193" fmla="*/ 2105324 h 2237474"/>
              <a:gd name="connsiteX194" fmla="*/ 88109 w 12192000"/>
              <a:gd name="connsiteY194" fmla="*/ 2106704 h 2237474"/>
              <a:gd name="connsiteX195" fmla="*/ 80022 w 12192000"/>
              <a:gd name="connsiteY195" fmla="*/ 2107254 h 2237474"/>
              <a:gd name="connsiteX196" fmla="*/ 79717 w 12192000"/>
              <a:gd name="connsiteY196" fmla="*/ 2107046 h 2237474"/>
              <a:gd name="connsiteX197" fmla="*/ 72352 w 12192000"/>
              <a:gd name="connsiteY197" fmla="*/ 2107991 h 2237474"/>
              <a:gd name="connsiteX198" fmla="*/ 37645 w 12192000"/>
              <a:gd name="connsiteY198" fmla="*/ 2115401 h 2237474"/>
              <a:gd name="connsiteX199" fmla="*/ 4572 w 12192000"/>
              <a:gd name="connsiteY199" fmla="*/ 2111091 h 2237474"/>
              <a:gd name="connsiteX200" fmla="*/ 0 w 12192000"/>
              <a:gd name="connsiteY200" fmla="*/ 2110468 h 2237474"/>
              <a:gd name="connsiteX201" fmla="*/ 0 w 12192000"/>
              <a:gd name="connsiteY20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6885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364192 w 12192000"/>
              <a:gd name="connsiteY85" fmla="*/ 1826074 h 2237474"/>
              <a:gd name="connsiteX86" fmla="*/ 5259633 w 12192000"/>
              <a:gd name="connsiteY86" fmla="*/ 1837160 h 2237474"/>
              <a:gd name="connsiteX87" fmla="*/ 5149802 w 12192000"/>
              <a:gd name="connsiteY87" fmla="*/ 1844846 h 2237474"/>
              <a:gd name="connsiteX88" fmla="*/ 5114927 w 12192000"/>
              <a:gd name="connsiteY88" fmla="*/ 1847827 h 2237474"/>
              <a:gd name="connsiteX89" fmla="*/ 5108970 w 12192000"/>
              <a:gd name="connsiteY89" fmla="*/ 1847935 h 2237474"/>
              <a:gd name="connsiteX90" fmla="*/ 5067961 w 12192000"/>
              <a:gd name="connsiteY90" fmla="*/ 1845917 h 2237474"/>
              <a:gd name="connsiteX91" fmla="*/ 5007075 w 12192000"/>
              <a:gd name="connsiteY91" fmla="*/ 1838626 h 2237474"/>
              <a:gd name="connsiteX92" fmla="*/ 4944087 w 12192000"/>
              <a:gd name="connsiteY92" fmla="*/ 1823332 h 2237474"/>
              <a:gd name="connsiteX93" fmla="*/ 4907662 w 12192000"/>
              <a:gd name="connsiteY93" fmla="*/ 1816900 h 2237474"/>
              <a:gd name="connsiteX94" fmla="*/ 4882386 w 12192000"/>
              <a:gd name="connsiteY94" fmla="*/ 1809844 h 2237474"/>
              <a:gd name="connsiteX95" fmla="*/ 4811440 w 12192000"/>
              <a:gd name="connsiteY95" fmla="*/ 1804655 h 2237474"/>
              <a:gd name="connsiteX96" fmla="*/ 4691075 w 12192000"/>
              <a:gd name="connsiteY96" fmla="*/ 1801389 h 2237474"/>
              <a:gd name="connsiteX97" fmla="*/ 4611738 w 12192000"/>
              <a:gd name="connsiteY97" fmla="*/ 1776964 h 2237474"/>
              <a:gd name="connsiteX98" fmla="*/ 4560070 w 12192000"/>
              <a:gd name="connsiteY98" fmla="*/ 1785640 h 2237474"/>
              <a:gd name="connsiteX99" fmla="*/ 4536503 w 12192000"/>
              <a:gd name="connsiteY99" fmla="*/ 1785334 h 2237474"/>
              <a:gd name="connsiteX100" fmla="*/ 4513724 w 12192000"/>
              <a:gd name="connsiteY100" fmla="*/ 1791996 h 2237474"/>
              <a:gd name="connsiteX101" fmla="*/ 4459810 w 12192000"/>
              <a:gd name="connsiteY101" fmla="*/ 1797886 h 2237474"/>
              <a:gd name="connsiteX102" fmla="*/ 4379064 w 12192000"/>
              <a:gd name="connsiteY102" fmla="*/ 1817177 h 2237474"/>
              <a:gd name="connsiteX103" fmla="*/ 4319209 w 12192000"/>
              <a:gd name="connsiteY103" fmla="*/ 1834833 h 2237474"/>
              <a:gd name="connsiteX104" fmla="*/ 4290981 w 12192000"/>
              <a:gd name="connsiteY104" fmla="*/ 1839677 h 2237474"/>
              <a:gd name="connsiteX105" fmla="*/ 4285792 w 12192000"/>
              <a:gd name="connsiteY105" fmla="*/ 1836231 h 2237474"/>
              <a:gd name="connsiteX106" fmla="*/ 4238372 w 12192000"/>
              <a:gd name="connsiteY106" fmla="*/ 1851480 h 2237474"/>
              <a:gd name="connsiteX107" fmla="*/ 4232517 w 12192000"/>
              <a:gd name="connsiteY107" fmla="*/ 1852567 h 2237474"/>
              <a:gd name="connsiteX108" fmla="*/ 4191732 w 12192000"/>
              <a:gd name="connsiteY108" fmla="*/ 1857328 h 2237474"/>
              <a:gd name="connsiteX109" fmla="*/ 4065532 w 12192000"/>
              <a:gd name="connsiteY109" fmla="*/ 1855477 h 2237474"/>
              <a:gd name="connsiteX110" fmla="*/ 4028460 w 12192000"/>
              <a:gd name="connsiteY110" fmla="*/ 1855137 h 2237474"/>
              <a:gd name="connsiteX111" fmla="*/ 4002267 w 12192000"/>
              <a:gd name="connsiteY111" fmla="*/ 1852352 h 2237474"/>
              <a:gd name="connsiteX112" fmla="*/ 3931396 w 12192000"/>
              <a:gd name="connsiteY112" fmla="*/ 1858915 h 2237474"/>
              <a:gd name="connsiteX113" fmla="*/ 3812162 w 12192000"/>
              <a:gd name="connsiteY113" fmla="*/ 1875501 h 2237474"/>
              <a:gd name="connsiteX114" fmla="*/ 3729530 w 12192000"/>
              <a:gd name="connsiteY114" fmla="*/ 1864513 h 2237474"/>
              <a:gd name="connsiteX115" fmla="*/ 3680177 w 12192000"/>
              <a:gd name="connsiteY115" fmla="*/ 1881552 h 2237474"/>
              <a:gd name="connsiteX116" fmla="*/ 3567259 w 12192000"/>
              <a:gd name="connsiteY116" fmla="*/ 1893482 h 2237474"/>
              <a:gd name="connsiteX117" fmla="*/ 3405770 w 12192000"/>
              <a:gd name="connsiteY117" fmla="*/ 1904591 h 2237474"/>
              <a:gd name="connsiteX118" fmla="*/ 3280097 w 12192000"/>
              <a:gd name="connsiteY118" fmla="*/ 1919610 h 2237474"/>
              <a:gd name="connsiteX119" fmla="*/ 3123424 w 12192000"/>
              <a:gd name="connsiteY119" fmla="*/ 1952930 h 2237474"/>
              <a:gd name="connsiteX120" fmla="*/ 3009910 w 12192000"/>
              <a:gd name="connsiteY120" fmla="*/ 1957866 h 2237474"/>
              <a:gd name="connsiteX121" fmla="*/ 2995934 w 12192000"/>
              <a:gd name="connsiteY121" fmla="*/ 1967085 h 2237474"/>
              <a:gd name="connsiteX122" fmla="*/ 2980071 w 12192000"/>
              <a:gd name="connsiteY122" fmla="*/ 1972988 h 2237474"/>
              <a:gd name="connsiteX123" fmla="*/ 2978094 w 12192000"/>
              <a:gd name="connsiteY123" fmla="*/ 1972369 h 2237474"/>
              <a:gd name="connsiteX124" fmla="*/ 2942858 w 12192000"/>
              <a:gd name="connsiteY124" fmla="*/ 1981367 h 2237474"/>
              <a:gd name="connsiteX125" fmla="*/ 2875436 w 12192000"/>
              <a:gd name="connsiteY125" fmla="*/ 1996977 h 2237474"/>
              <a:gd name="connsiteX126" fmla="*/ 2874892 w 12192000"/>
              <a:gd name="connsiteY126" fmla="*/ 1996085 h 2237474"/>
              <a:gd name="connsiteX127" fmla="*/ 2864145 w 12192000"/>
              <a:gd name="connsiteY127" fmla="*/ 1994061 h 2237474"/>
              <a:gd name="connsiteX128" fmla="*/ 2843662 w 12192000"/>
              <a:gd name="connsiteY128" fmla="*/ 1992498 h 2237474"/>
              <a:gd name="connsiteX129" fmla="*/ 2796128 w 12192000"/>
              <a:gd name="connsiteY129" fmla="*/ 1976403 h 2237474"/>
              <a:gd name="connsiteX130" fmla="*/ 2756784 w 12192000"/>
              <a:gd name="connsiteY130" fmla="*/ 1985116 h 2237474"/>
              <a:gd name="connsiteX131" fmla="*/ 2748833 w 12192000"/>
              <a:gd name="connsiteY131" fmla="*/ 1986323 h 2237474"/>
              <a:gd name="connsiteX132" fmla="*/ 2748661 w 12192000"/>
              <a:gd name="connsiteY132" fmla="*/ 1986122 h 2237474"/>
              <a:gd name="connsiteX133" fmla="*/ 2740251 w 12192000"/>
              <a:gd name="connsiteY133" fmla="*/ 1986946 h 2237474"/>
              <a:gd name="connsiteX134" fmla="*/ 2718916 w 12192000"/>
              <a:gd name="connsiteY134" fmla="*/ 1990867 h 2237474"/>
              <a:gd name="connsiteX135" fmla="*/ 2713522 w 12192000"/>
              <a:gd name="connsiteY135" fmla="*/ 1990173 h 2237474"/>
              <a:gd name="connsiteX136" fmla="*/ 2680597 w 12192000"/>
              <a:gd name="connsiteY136" fmla="*/ 1984996 h 2237474"/>
              <a:gd name="connsiteX137" fmla="*/ 2578178 w 12192000"/>
              <a:gd name="connsiteY137" fmla="*/ 1990531 h 2237474"/>
              <a:gd name="connsiteX138" fmla="*/ 2476147 w 12192000"/>
              <a:gd name="connsiteY138" fmla="*/ 1998305 h 2237474"/>
              <a:gd name="connsiteX139" fmla="*/ 2373568 w 12192000"/>
              <a:gd name="connsiteY139" fmla="*/ 2003219 h 2237474"/>
              <a:gd name="connsiteX140" fmla="*/ 2321399 w 12192000"/>
              <a:gd name="connsiteY140" fmla="*/ 1989467 h 2237474"/>
              <a:gd name="connsiteX141" fmla="*/ 2315525 w 12192000"/>
              <a:gd name="connsiteY141" fmla="*/ 1989708 h 2237474"/>
              <a:gd name="connsiteX142" fmla="*/ 2300792 w 12192000"/>
              <a:gd name="connsiteY142" fmla="*/ 1994290 h 2237474"/>
              <a:gd name="connsiteX143" fmla="*/ 2295469 w 12192000"/>
              <a:gd name="connsiteY143" fmla="*/ 1996659 h 2237474"/>
              <a:gd name="connsiteX144" fmla="*/ 2287219 w 12192000"/>
              <a:gd name="connsiteY144" fmla="*/ 1998750 h 2237474"/>
              <a:gd name="connsiteX145" fmla="*/ 2286948 w 12192000"/>
              <a:gd name="connsiteY145" fmla="*/ 1998596 h 2237474"/>
              <a:gd name="connsiteX146" fmla="*/ 2243069 w 12192000"/>
              <a:gd name="connsiteY146" fmla="*/ 2015111 h 2237474"/>
              <a:gd name="connsiteX147" fmla="*/ 2186609 w 12192000"/>
              <a:gd name="connsiteY147" fmla="*/ 2008263 h 2237474"/>
              <a:gd name="connsiteX148" fmla="*/ 2164831 w 12192000"/>
              <a:gd name="connsiteY148" fmla="*/ 2010143 h 2237474"/>
              <a:gd name="connsiteX149" fmla="*/ 2152836 w 12192000"/>
              <a:gd name="connsiteY149" fmla="*/ 2010048 h 2237474"/>
              <a:gd name="connsiteX150" fmla="*/ 2117102 w 12192000"/>
              <a:gd name="connsiteY150" fmla="*/ 2023004 h 2237474"/>
              <a:gd name="connsiteX151" fmla="*/ 2111935 w 12192000"/>
              <a:gd name="connsiteY151" fmla="*/ 2023163 h 2237474"/>
              <a:gd name="connsiteX152" fmla="*/ 2089991 w 12192000"/>
              <a:gd name="connsiteY152" fmla="*/ 2034193 h 2237474"/>
              <a:gd name="connsiteX153" fmla="*/ 2058061 w 12192000"/>
              <a:gd name="connsiteY153" fmla="*/ 2047942 h 2237474"/>
              <a:gd name="connsiteX154" fmla="*/ 2055737 w 12192000"/>
              <a:gd name="connsiteY154" fmla="*/ 2047704 h 2237474"/>
              <a:gd name="connsiteX155" fmla="*/ 2042244 w 12192000"/>
              <a:gd name="connsiteY155" fmla="*/ 2055560 h 2237474"/>
              <a:gd name="connsiteX156" fmla="*/ 1976224 w 12192000"/>
              <a:gd name="connsiteY156" fmla="*/ 2074257 h 2237474"/>
              <a:gd name="connsiteX157" fmla="*/ 1877728 w 12192000"/>
              <a:gd name="connsiteY157" fmla="*/ 2101004 h 2237474"/>
              <a:gd name="connsiteX158" fmla="*/ 1759056 w 12192000"/>
              <a:gd name="connsiteY158" fmla="*/ 2125608 h 2237474"/>
              <a:gd name="connsiteX159" fmla="*/ 1637948 w 12192000"/>
              <a:gd name="connsiteY159" fmla="*/ 2172597 h 2237474"/>
              <a:gd name="connsiteX160" fmla="*/ 1434549 w 12192000"/>
              <a:gd name="connsiteY160" fmla="*/ 2234522 h 2237474"/>
              <a:gd name="connsiteX161" fmla="*/ 1398481 w 12192000"/>
              <a:gd name="connsiteY161" fmla="*/ 2237074 h 2237474"/>
              <a:gd name="connsiteX162" fmla="*/ 1398407 w 12192000"/>
              <a:gd name="connsiteY162" fmla="*/ 2237095 h 2237474"/>
              <a:gd name="connsiteX163" fmla="*/ 1370962 w 12192000"/>
              <a:gd name="connsiteY163" fmla="*/ 2237474 h 2237474"/>
              <a:gd name="connsiteX164" fmla="*/ 1356367 w 12192000"/>
              <a:gd name="connsiteY164" fmla="*/ 2235089 h 2237474"/>
              <a:gd name="connsiteX165" fmla="*/ 1324828 w 12192000"/>
              <a:gd name="connsiteY165" fmla="*/ 2231968 h 2237474"/>
              <a:gd name="connsiteX166" fmla="*/ 1297744 w 12192000"/>
              <a:gd name="connsiteY166" fmla="*/ 2235849 h 2237474"/>
              <a:gd name="connsiteX167" fmla="*/ 1286236 w 12192000"/>
              <a:gd name="connsiteY167" fmla="*/ 2233135 h 2237474"/>
              <a:gd name="connsiteX168" fmla="*/ 1283504 w 12192000"/>
              <a:gd name="connsiteY168" fmla="*/ 2233797 h 2237474"/>
              <a:gd name="connsiteX169" fmla="*/ 1279765 w 12192000"/>
              <a:gd name="connsiteY169" fmla="*/ 2229639 h 2237474"/>
              <a:gd name="connsiteX170" fmla="*/ 1195347 w 12192000"/>
              <a:gd name="connsiteY170" fmla="*/ 2212354 h 2237474"/>
              <a:gd name="connsiteX171" fmla="*/ 970251 w 12192000"/>
              <a:gd name="connsiteY171" fmla="*/ 2221029 h 2237474"/>
              <a:gd name="connsiteX172" fmla="*/ 812914 w 12192000"/>
              <a:gd name="connsiteY172" fmla="*/ 2202752 h 2237474"/>
              <a:gd name="connsiteX173" fmla="*/ 800195 w 12192000"/>
              <a:gd name="connsiteY173" fmla="*/ 2209407 h 2237474"/>
              <a:gd name="connsiteX174" fmla="*/ 784978 w 12192000"/>
              <a:gd name="connsiteY174" fmla="*/ 2212360 h 2237474"/>
              <a:gd name="connsiteX175" fmla="*/ 681987 w 12192000"/>
              <a:gd name="connsiteY175" fmla="*/ 2216757 h 2237474"/>
              <a:gd name="connsiteX176" fmla="*/ 669923 w 12192000"/>
              <a:gd name="connsiteY176" fmla="*/ 2211682 h 2237474"/>
              <a:gd name="connsiteX177" fmla="*/ 648680 w 12192000"/>
              <a:gd name="connsiteY177" fmla="*/ 2206229 h 2237474"/>
              <a:gd name="connsiteX178" fmla="*/ 597225 w 12192000"/>
              <a:gd name="connsiteY178" fmla="*/ 2180999 h 2237474"/>
              <a:gd name="connsiteX179" fmla="*/ 558449 w 12192000"/>
              <a:gd name="connsiteY179" fmla="*/ 2182346 h 2237474"/>
              <a:gd name="connsiteX180" fmla="*/ 550517 w 12192000"/>
              <a:gd name="connsiteY180" fmla="*/ 2182060 h 2237474"/>
              <a:gd name="connsiteX181" fmla="*/ 550309 w 12192000"/>
              <a:gd name="connsiteY181" fmla="*/ 2181825 h 2237474"/>
              <a:gd name="connsiteX182" fmla="*/ 541836 w 12192000"/>
              <a:gd name="connsiteY182" fmla="*/ 2181063 h 2237474"/>
              <a:gd name="connsiteX183" fmla="*/ 536057 w 12192000"/>
              <a:gd name="connsiteY183" fmla="*/ 2181537 h 2237474"/>
              <a:gd name="connsiteX184" fmla="*/ 520671 w 12192000"/>
              <a:gd name="connsiteY184" fmla="*/ 2180980 h 2237474"/>
              <a:gd name="connsiteX185" fmla="*/ 515024 w 12192000"/>
              <a:gd name="connsiteY185" fmla="*/ 2179258 h 2237474"/>
              <a:gd name="connsiteX186" fmla="*/ 512278 w 12192000"/>
              <a:gd name="connsiteY186" fmla="*/ 2176369 h 2237474"/>
              <a:gd name="connsiteX187" fmla="*/ 480419 w 12192000"/>
              <a:gd name="connsiteY187" fmla="*/ 2167807 h 2237474"/>
              <a:gd name="connsiteX188" fmla="*/ 413835 w 12192000"/>
              <a:gd name="connsiteY188" fmla="*/ 2156783 h 2237474"/>
              <a:gd name="connsiteX189" fmla="*/ 376513 w 12192000"/>
              <a:gd name="connsiteY189" fmla="*/ 2154014 h 2237474"/>
              <a:gd name="connsiteX190" fmla="*/ 273386 w 12192000"/>
              <a:gd name="connsiteY190" fmla="*/ 2142551 h 2237474"/>
              <a:gd name="connsiteX191" fmla="*/ 169207 w 12192000"/>
              <a:gd name="connsiteY191" fmla="*/ 2128100 h 2237474"/>
              <a:gd name="connsiteX192" fmla="*/ 93149 w 12192000"/>
              <a:gd name="connsiteY192" fmla="*/ 2105324 h 2237474"/>
              <a:gd name="connsiteX193" fmla="*/ 88109 w 12192000"/>
              <a:gd name="connsiteY193" fmla="*/ 2106704 h 2237474"/>
              <a:gd name="connsiteX194" fmla="*/ 80022 w 12192000"/>
              <a:gd name="connsiteY194" fmla="*/ 2107254 h 2237474"/>
              <a:gd name="connsiteX195" fmla="*/ 79717 w 12192000"/>
              <a:gd name="connsiteY195" fmla="*/ 2107046 h 2237474"/>
              <a:gd name="connsiteX196" fmla="*/ 72352 w 12192000"/>
              <a:gd name="connsiteY196" fmla="*/ 2107991 h 2237474"/>
              <a:gd name="connsiteX197" fmla="*/ 37645 w 12192000"/>
              <a:gd name="connsiteY197" fmla="*/ 2115401 h 2237474"/>
              <a:gd name="connsiteX198" fmla="*/ 4572 w 12192000"/>
              <a:gd name="connsiteY198" fmla="*/ 2111091 h 2237474"/>
              <a:gd name="connsiteX199" fmla="*/ 0 w 12192000"/>
              <a:gd name="connsiteY199" fmla="*/ 2110468 h 2237474"/>
              <a:gd name="connsiteX200" fmla="*/ 0 w 12192000"/>
              <a:gd name="connsiteY20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59633 w 12192000"/>
              <a:gd name="connsiteY85" fmla="*/ 183716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85792 w 12192000"/>
              <a:gd name="connsiteY104" fmla="*/ 1836231 h 2237474"/>
              <a:gd name="connsiteX105" fmla="*/ 4238372 w 12192000"/>
              <a:gd name="connsiteY105" fmla="*/ 1851480 h 2237474"/>
              <a:gd name="connsiteX106" fmla="*/ 4232517 w 12192000"/>
              <a:gd name="connsiteY106" fmla="*/ 1852567 h 2237474"/>
              <a:gd name="connsiteX107" fmla="*/ 4191732 w 12192000"/>
              <a:gd name="connsiteY107" fmla="*/ 1857328 h 2237474"/>
              <a:gd name="connsiteX108" fmla="*/ 4065532 w 12192000"/>
              <a:gd name="connsiteY108" fmla="*/ 1855477 h 2237474"/>
              <a:gd name="connsiteX109" fmla="*/ 4028460 w 12192000"/>
              <a:gd name="connsiteY109" fmla="*/ 1855137 h 2237474"/>
              <a:gd name="connsiteX110" fmla="*/ 4002267 w 12192000"/>
              <a:gd name="connsiteY110" fmla="*/ 1852352 h 2237474"/>
              <a:gd name="connsiteX111" fmla="*/ 3931396 w 12192000"/>
              <a:gd name="connsiteY111" fmla="*/ 1858915 h 2237474"/>
              <a:gd name="connsiteX112" fmla="*/ 3812162 w 12192000"/>
              <a:gd name="connsiteY112" fmla="*/ 1875501 h 2237474"/>
              <a:gd name="connsiteX113" fmla="*/ 3729530 w 12192000"/>
              <a:gd name="connsiteY113" fmla="*/ 1864513 h 2237474"/>
              <a:gd name="connsiteX114" fmla="*/ 3680177 w 12192000"/>
              <a:gd name="connsiteY114" fmla="*/ 1881552 h 2237474"/>
              <a:gd name="connsiteX115" fmla="*/ 3567259 w 12192000"/>
              <a:gd name="connsiteY115" fmla="*/ 1893482 h 2237474"/>
              <a:gd name="connsiteX116" fmla="*/ 3405770 w 12192000"/>
              <a:gd name="connsiteY116" fmla="*/ 1904591 h 2237474"/>
              <a:gd name="connsiteX117" fmla="*/ 3280097 w 12192000"/>
              <a:gd name="connsiteY117" fmla="*/ 1919610 h 2237474"/>
              <a:gd name="connsiteX118" fmla="*/ 3123424 w 12192000"/>
              <a:gd name="connsiteY118" fmla="*/ 1952930 h 2237474"/>
              <a:gd name="connsiteX119" fmla="*/ 3009910 w 12192000"/>
              <a:gd name="connsiteY119" fmla="*/ 1957866 h 2237474"/>
              <a:gd name="connsiteX120" fmla="*/ 2995934 w 12192000"/>
              <a:gd name="connsiteY120" fmla="*/ 1967085 h 2237474"/>
              <a:gd name="connsiteX121" fmla="*/ 2980071 w 12192000"/>
              <a:gd name="connsiteY121" fmla="*/ 1972988 h 2237474"/>
              <a:gd name="connsiteX122" fmla="*/ 2978094 w 12192000"/>
              <a:gd name="connsiteY122" fmla="*/ 1972369 h 2237474"/>
              <a:gd name="connsiteX123" fmla="*/ 2942858 w 12192000"/>
              <a:gd name="connsiteY123" fmla="*/ 1981367 h 2237474"/>
              <a:gd name="connsiteX124" fmla="*/ 2875436 w 12192000"/>
              <a:gd name="connsiteY124" fmla="*/ 1996977 h 2237474"/>
              <a:gd name="connsiteX125" fmla="*/ 2874892 w 12192000"/>
              <a:gd name="connsiteY125" fmla="*/ 1996085 h 2237474"/>
              <a:gd name="connsiteX126" fmla="*/ 2864145 w 12192000"/>
              <a:gd name="connsiteY126" fmla="*/ 1994061 h 2237474"/>
              <a:gd name="connsiteX127" fmla="*/ 2843662 w 12192000"/>
              <a:gd name="connsiteY127" fmla="*/ 1992498 h 2237474"/>
              <a:gd name="connsiteX128" fmla="*/ 2796128 w 12192000"/>
              <a:gd name="connsiteY128" fmla="*/ 1976403 h 2237474"/>
              <a:gd name="connsiteX129" fmla="*/ 2756784 w 12192000"/>
              <a:gd name="connsiteY129" fmla="*/ 1985116 h 2237474"/>
              <a:gd name="connsiteX130" fmla="*/ 2748833 w 12192000"/>
              <a:gd name="connsiteY130" fmla="*/ 1986323 h 2237474"/>
              <a:gd name="connsiteX131" fmla="*/ 2748661 w 12192000"/>
              <a:gd name="connsiteY131" fmla="*/ 1986122 h 2237474"/>
              <a:gd name="connsiteX132" fmla="*/ 2740251 w 12192000"/>
              <a:gd name="connsiteY132" fmla="*/ 1986946 h 2237474"/>
              <a:gd name="connsiteX133" fmla="*/ 2718916 w 12192000"/>
              <a:gd name="connsiteY133" fmla="*/ 1990867 h 2237474"/>
              <a:gd name="connsiteX134" fmla="*/ 2713522 w 12192000"/>
              <a:gd name="connsiteY134" fmla="*/ 1990173 h 2237474"/>
              <a:gd name="connsiteX135" fmla="*/ 2680597 w 12192000"/>
              <a:gd name="connsiteY135" fmla="*/ 1984996 h 2237474"/>
              <a:gd name="connsiteX136" fmla="*/ 2578178 w 12192000"/>
              <a:gd name="connsiteY136" fmla="*/ 1990531 h 2237474"/>
              <a:gd name="connsiteX137" fmla="*/ 2476147 w 12192000"/>
              <a:gd name="connsiteY137" fmla="*/ 1998305 h 2237474"/>
              <a:gd name="connsiteX138" fmla="*/ 2373568 w 12192000"/>
              <a:gd name="connsiteY138" fmla="*/ 2003219 h 2237474"/>
              <a:gd name="connsiteX139" fmla="*/ 2321399 w 12192000"/>
              <a:gd name="connsiteY139" fmla="*/ 1989467 h 2237474"/>
              <a:gd name="connsiteX140" fmla="*/ 2315525 w 12192000"/>
              <a:gd name="connsiteY140" fmla="*/ 1989708 h 2237474"/>
              <a:gd name="connsiteX141" fmla="*/ 2300792 w 12192000"/>
              <a:gd name="connsiteY141" fmla="*/ 1994290 h 2237474"/>
              <a:gd name="connsiteX142" fmla="*/ 2295469 w 12192000"/>
              <a:gd name="connsiteY142" fmla="*/ 1996659 h 2237474"/>
              <a:gd name="connsiteX143" fmla="*/ 2287219 w 12192000"/>
              <a:gd name="connsiteY143" fmla="*/ 1998750 h 2237474"/>
              <a:gd name="connsiteX144" fmla="*/ 2286948 w 12192000"/>
              <a:gd name="connsiteY144" fmla="*/ 1998596 h 2237474"/>
              <a:gd name="connsiteX145" fmla="*/ 2243069 w 12192000"/>
              <a:gd name="connsiteY145" fmla="*/ 2015111 h 2237474"/>
              <a:gd name="connsiteX146" fmla="*/ 2186609 w 12192000"/>
              <a:gd name="connsiteY146" fmla="*/ 2008263 h 2237474"/>
              <a:gd name="connsiteX147" fmla="*/ 2164831 w 12192000"/>
              <a:gd name="connsiteY147" fmla="*/ 2010143 h 2237474"/>
              <a:gd name="connsiteX148" fmla="*/ 2152836 w 12192000"/>
              <a:gd name="connsiteY148" fmla="*/ 2010048 h 2237474"/>
              <a:gd name="connsiteX149" fmla="*/ 2117102 w 12192000"/>
              <a:gd name="connsiteY149" fmla="*/ 2023004 h 2237474"/>
              <a:gd name="connsiteX150" fmla="*/ 2111935 w 12192000"/>
              <a:gd name="connsiteY150" fmla="*/ 2023163 h 2237474"/>
              <a:gd name="connsiteX151" fmla="*/ 2089991 w 12192000"/>
              <a:gd name="connsiteY151" fmla="*/ 2034193 h 2237474"/>
              <a:gd name="connsiteX152" fmla="*/ 2058061 w 12192000"/>
              <a:gd name="connsiteY152" fmla="*/ 2047942 h 2237474"/>
              <a:gd name="connsiteX153" fmla="*/ 2055737 w 12192000"/>
              <a:gd name="connsiteY153" fmla="*/ 2047704 h 2237474"/>
              <a:gd name="connsiteX154" fmla="*/ 2042244 w 12192000"/>
              <a:gd name="connsiteY154" fmla="*/ 2055560 h 2237474"/>
              <a:gd name="connsiteX155" fmla="*/ 1976224 w 12192000"/>
              <a:gd name="connsiteY155" fmla="*/ 2074257 h 2237474"/>
              <a:gd name="connsiteX156" fmla="*/ 1877728 w 12192000"/>
              <a:gd name="connsiteY156" fmla="*/ 2101004 h 2237474"/>
              <a:gd name="connsiteX157" fmla="*/ 1759056 w 12192000"/>
              <a:gd name="connsiteY157" fmla="*/ 2125608 h 2237474"/>
              <a:gd name="connsiteX158" fmla="*/ 1637948 w 12192000"/>
              <a:gd name="connsiteY158" fmla="*/ 2172597 h 2237474"/>
              <a:gd name="connsiteX159" fmla="*/ 1434549 w 12192000"/>
              <a:gd name="connsiteY159" fmla="*/ 2234522 h 2237474"/>
              <a:gd name="connsiteX160" fmla="*/ 1398481 w 12192000"/>
              <a:gd name="connsiteY160" fmla="*/ 2237074 h 2237474"/>
              <a:gd name="connsiteX161" fmla="*/ 1398407 w 12192000"/>
              <a:gd name="connsiteY161" fmla="*/ 2237095 h 2237474"/>
              <a:gd name="connsiteX162" fmla="*/ 1370962 w 12192000"/>
              <a:gd name="connsiteY162" fmla="*/ 2237474 h 2237474"/>
              <a:gd name="connsiteX163" fmla="*/ 1356367 w 12192000"/>
              <a:gd name="connsiteY163" fmla="*/ 2235089 h 2237474"/>
              <a:gd name="connsiteX164" fmla="*/ 1324828 w 12192000"/>
              <a:gd name="connsiteY164" fmla="*/ 2231968 h 2237474"/>
              <a:gd name="connsiteX165" fmla="*/ 1297744 w 12192000"/>
              <a:gd name="connsiteY165" fmla="*/ 2235849 h 2237474"/>
              <a:gd name="connsiteX166" fmla="*/ 1286236 w 12192000"/>
              <a:gd name="connsiteY166" fmla="*/ 2233135 h 2237474"/>
              <a:gd name="connsiteX167" fmla="*/ 1283504 w 12192000"/>
              <a:gd name="connsiteY167" fmla="*/ 2233797 h 2237474"/>
              <a:gd name="connsiteX168" fmla="*/ 1279765 w 12192000"/>
              <a:gd name="connsiteY168" fmla="*/ 2229639 h 2237474"/>
              <a:gd name="connsiteX169" fmla="*/ 1195347 w 12192000"/>
              <a:gd name="connsiteY169" fmla="*/ 2212354 h 2237474"/>
              <a:gd name="connsiteX170" fmla="*/ 970251 w 12192000"/>
              <a:gd name="connsiteY170" fmla="*/ 2221029 h 2237474"/>
              <a:gd name="connsiteX171" fmla="*/ 812914 w 12192000"/>
              <a:gd name="connsiteY171" fmla="*/ 2202752 h 2237474"/>
              <a:gd name="connsiteX172" fmla="*/ 800195 w 12192000"/>
              <a:gd name="connsiteY172" fmla="*/ 2209407 h 2237474"/>
              <a:gd name="connsiteX173" fmla="*/ 784978 w 12192000"/>
              <a:gd name="connsiteY173" fmla="*/ 2212360 h 2237474"/>
              <a:gd name="connsiteX174" fmla="*/ 681987 w 12192000"/>
              <a:gd name="connsiteY174" fmla="*/ 2216757 h 2237474"/>
              <a:gd name="connsiteX175" fmla="*/ 669923 w 12192000"/>
              <a:gd name="connsiteY175" fmla="*/ 2211682 h 2237474"/>
              <a:gd name="connsiteX176" fmla="*/ 648680 w 12192000"/>
              <a:gd name="connsiteY176" fmla="*/ 2206229 h 2237474"/>
              <a:gd name="connsiteX177" fmla="*/ 597225 w 12192000"/>
              <a:gd name="connsiteY177" fmla="*/ 2180999 h 2237474"/>
              <a:gd name="connsiteX178" fmla="*/ 558449 w 12192000"/>
              <a:gd name="connsiteY178" fmla="*/ 2182346 h 2237474"/>
              <a:gd name="connsiteX179" fmla="*/ 550517 w 12192000"/>
              <a:gd name="connsiteY179" fmla="*/ 2182060 h 2237474"/>
              <a:gd name="connsiteX180" fmla="*/ 550309 w 12192000"/>
              <a:gd name="connsiteY180" fmla="*/ 2181825 h 2237474"/>
              <a:gd name="connsiteX181" fmla="*/ 541836 w 12192000"/>
              <a:gd name="connsiteY181" fmla="*/ 2181063 h 2237474"/>
              <a:gd name="connsiteX182" fmla="*/ 536057 w 12192000"/>
              <a:gd name="connsiteY182" fmla="*/ 2181537 h 2237474"/>
              <a:gd name="connsiteX183" fmla="*/ 520671 w 12192000"/>
              <a:gd name="connsiteY183" fmla="*/ 2180980 h 2237474"/>
              <a:gd name="connsiteX184" fmla="*/ 515024 w 12192000"/>
              <a:gd name="connsiteY184" fmla="*/ 2179258 h 2237474"/>
              <a:gd name="connsiteX185" fmla="*/ 512278 w 12192000"/>
              <a:gd name="connsiteY185" fmla="*/ 2176369 h 2237474"/>
              <a:gd name="connsiteX186" fmla="*/ 480419 w 12192000"/>
              <a:gd name="connsiteY186" fmla="*/ 2167807 h 2237474"/>
              <a:gd name="connsiteX187" fmla="*/ 413835 w 12192000"/>
              <a:gd name="connsiteY187" fmla="*/ 2156783 h 2237474"/>
              <a:gd name="connsiteX188" fmla="*/ 376513 w 12192000"/>
              <a:gd name="connsiteY188" fmla="*/ 2154014 h 2237474"/>
              <a:gd name="connsiteX189" fmla="*/ 273386 w 12192000"/>
              <a:gd name="connsiteY189" fmla="*/ 2142551 h 2237474"/>
              <a:gd name="connsiteX190" fmla="*/ 169207 w 12192000"/>
              <a:gd name="connsiteY190" fmla="*/ 2128100 h 2237474"/>
              <a:gd name="connsiteX191" fmla="*/ 93149 w 12192000"/>
              <a:gd name="connsiteY191" fmla="*/ 2105324 h 2237474"/>
              <a:gd name="connsiteX192" fmla="*/ 88109 w 12192000"/>
              <a:gd name="connsiteY192" fmla="*/ 2106704 h 2237474"/>
              <a:gd name="connsiteX193" fmla="*/ 80022 w 12192000"/>
              <a:gd name="connsiteY193" fmla="*/ 2107254 h 2237474"/>
              <a:gd name="connsiteX194" fmla="*/ 79717 w 12192000"/>
              <a:gd name="connsiteY194" fmla="*/ 2107046 h 2237474"/>
              <a:gd name="connsiteX195" fmla="*/ 72352 w 12192000"/>
              <a:gd name="connsiteY195" fmla="*/ 2107991 h 2237474"/>
              <a:gd name="connsiteX196" fmla="*/ 37645 w 12192000"/>
              <a:gd name="connsiteY196" fmla="*/ 2115401 h 2237474"/>
              <a:gd name="connsiteX197" fmla="*/ 4572 w 12192000"/>
              <a:gd name="connsiteY197" fmla="*/ 2111091 h 2237474"/>
              <a:gd name="connsiteX198" fmla="*/ 0 w 12192000"/>
              <a:gd name="connsiteY198" fmla="*/ 2110468 h 2237474"/>
              <a:gd name="connsiteX199" fmla="*/ 0 w 12192000"/>
              <a:gd name="connsiteY19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319209 w 12192000"/>
              <a:gd name="connsiteY102" fmla="*/ 1834833 h 2237474"/>
              <a:gd name="connsiteX103" fmla="*/ 4290981 w 12192000"/>
              <a:gd name="connsiteY103" fmla="*/ 1839677 h 2237474"/>
              <a:gd name="connsiteX104" fmla="*/ 4238372 w 12192000"/>
              <a:gd name="connsiteY104" fmla="*/ 1851480 h 2237474"/>
              <a:gd name="connsiteX105" fmla="*/ 4232517 w 12192000"/>
              <a:gd name="connsiteY105" fmla="*/ 1852567 h 2237474"/>
              <a:gd name="connsiteX106" fmla="*/ 4191732 w 12192000"/>
              <a:gd name="connsiteY106" fmla="*/ 1857328 h 2237474"/>
              <a:gd name="connsiteX107" fmla="*/ 4065532 w 12192000"/>
              <a:gd name="connsiteY107" fmla="*/ 1855477 h 2237474"/>
              <a:gd name="connsiteX108" fmla="*/ 4028460 w 12192000"/>
              <a:gd name="connsiteY108" fmla="*/ 1855137 h 2237474"/>
              <a:gd name="connsiteX109" fmla="*/ 4002267 w 12192000"/>
              <a:gd name="connsiteY109" fmla="*/ 1852352 h 2237474"/>
              <a:gd name="connsiteX110" fmla="*/ 3931396 w 12192000"/>
              <a:gd name="connsiteY110" fmla="*/ 1858915 h 2237474"/>
              <a:gd name="connsiteX111" fmla="*/ 3812162 w 12192000"/>
              <a:gd name="connsiteY111" fmla="*/ 1875501 h 2237474"/>
              <a:gd name="connsiteX112" fmla="*/ 3729530 w 12192000"/>
              <a:gd name="connsiteY112" fmla="*/ 1864513 h 2237474"/>
              <a:gd name="connsiteX113" fmla="*/ 3680177 w 12192000"/>
              <a:gd name="connsiteY113" fmla="*/ 1881552 h 2237474"/>
              <a:gd name="connsiteX114" fmla="*/ 3567259 w 12192000"/>
              <a:gd name="connsiteY114" fmla="*/ 1893482 h 2237474"/>
              <a:gd name="connsiteX115" fmla="*/ 3405770 w 12192000"/>
              <a:gd name="connsiteY115" fmla="*/ 1904591 h 2237474"/>
              <a:gd name="connsiteX116" fmla="*/ 3280097 w 12192000"/>
              <a:gd name="connsiteY116" fmla="*/ 1919610 h 2237474"/>
              <a:gd name="connsiteX117" fmla="*/ 3123424 w 12192000"/>
              <a:gd name="connsiteY117" fmla="*/ 1952930 h 2237474"/>
              <a:gd name="connsiteX118" fmla="*/ 3009910 w 12192000"/>
              <a:gd name="connsiteY118" fmla="*/ 1957866 h 2237474"/>
              <a:gd name="connsiteX119" fmla="*/ 2995934 w 12192000"/>
              <a:gd name="connsiteY119" fmla="*/ 1967085 h 2237474"/>
              <a:gd name="connsiteX120" fmla="*/ 2980071 w 12192000"/>
              <a:gd name="connsiteY120" fmla="*/ 1972988 h 2237474"/>
              <a:gd name="connsiteX121" fmla="*/ 2978094 w 12192000"/>
              <a:gd name="connsiteY121" fmla="*/ 1972369 h 2237474"/>
              <a:gd name="connsiteX122" fmla="*/ 2942858 w 12192000"/>
              <a:gd name="connsiteY122" fmla="*/ 1981367 h 2237474"/>
              <a:gd name="connsiteX123" fmla="*/ 2875436 w 12192000"/>
              <a:gd name="connsiteY123" fmla="*/ 1996977 h 2237474"/>
              <a:gd name="connsiteX124" fmla="*/ 2874892 w 12192000"/>
              <a:gd name="connsiteY124" fmla="*/ 1996085 h 2237474"/>
              <a:gd name="connsiteX125" fmla="*/ 2864145 w 12192000"/>
              <a:gd name="connsiteY125" fmla="*/ 1994061 h 2237474"/>
              <a:gd name="connsiteX126" fmla="*/ 2843662 w 12192000"/>
              <a:gd name="connsiteY126" fmla="*/ 1992498 h 2237474"/>
              <a:gd name="connsiteX127" fmla="*/ 2796128 w 12192000"/>
              <a:gd name="connsiteY127" fmla="*/ 1976403 h 2237474"/>
              <a:gd name="connsiteX128" fmla="*/ 2756784 w 12192000"/>
              <a:gd name="connsiteY128" fmla="*/ 1985116 h 2237474"/>
              <a:gd name="connsiteX129" fmla="*/ 2748833 w 12192000"/>
              <a:gd name="connsiteY129" fmla="*/ 1986323 h 2237474"/>
              <a:gd name="connsiteX130" fmla="*/ 2748661 w 12192000"/>
              <a:gd name="connsiteY130" fmla="*/ 1986122 h 2237474"/>
              <a:gd name="connsiteX131" fmla="*/ 2740251 w 12192000"/>
              <a:gd name="connsiteY131" fmla="*/ 1986946 h 2237474"/>
              <a:gd name="connsiteX132" fmla="*/ 2718916 w 12192000"/>
              <a:gd name="connsiteY132" fmla="*/ 1990867 h 2237474"/>
              <a:gd name="connsiteX133" fmla="*/ 2713522 w 12192000"/>
              <a:gd name="connsiteY133" fmla="*/ 1990173 h 2237474"/>
              <a:gd name="connsiteX134" fmla="*/ 2680597 w 12192000"/>
              <a:gd name="connsiteY134" fmla="*/ 1984996 h 2237474"/>
              <a:gd name="connsiteX135" fmla="*/ 2578178 w 12192000"/>
              <a:gd name="connsiteY135" fmla="*/ 1990531 h 2237474"/>
              <a:gd name="connsiteX136" fmla="*/ 2476147 w 12192000"/>
              <a:gd name="connsiteY136" fmla="*/ 1998305 h 2237474"/>
              <a:gd name="connsiteX137" fmla="*/ 2373568 w 12192000"/>
              <a:gd name="connsiteY137" fmla="*/ 2003219 h 2237474"/>
              <a:gd name="connsiteX138" fmla="*/ 2321399 w 12192000"/>
              <a:gd name="connsiteY138" fmla="*/ 1989467 h 2237474"/>
              <a:gd name="connsiteX139" fmla="*/ 2315525 w 12192000"/>
              <a:gd name="connsiteY139" fmla="*/ 1989708 h 2237474"/>
              <a:gd name="connsiteX140" fmla="*/ 2300792 w 12192000"/>
              <a:gd name="connsiteY140" fmla="*/ 1994290 h 2237474"/>
              <a:gd name="connsiteX141" fmla="*/ 2295469 w 12192000"/>
              <a:gd name="connsiteY141" fmla="*/ 1996659 h 2237474"/>
              <a:gd name="connsiteX142" fmla="*/ 2287219 w 12192000"/>
              <a:gd name="connsiteY142" fmla="*/ 1998750 h 2237474"/>
              <a:gd name="connsiteX143" fmla="*/ 2286948 w 12192000"/>
              <a:gd name="connsiteY143" fmla="*/ 1998596 h 2237474"/>
              <a:gd name="connsiteX144" fmla="*/ 2243069 w 12192000"/>
              <a:gd name="connsiteY144" fmla="*/ 2015111 h 2237474"/>
              <a:gd name="connsiteX145" fmla="*/ 2186609 w 12192000"/>
              <a:gd name="connsiteY145" fmla="*/ 2008263 h 2237474"/>
              <a:gd name="connsiteX146" fmla="*/ 2164831 w 12192000"/>
              <a:gd name="connsiteY146" fmla="*/ 2010143 h 2237474"/>
              <a:gd name="connsiteX147" fmla="*/ 2152836 w 12192000"/>
              <a:gd name="connsiteY147" fmla="*/ 2010048 h 2237474"/>
              <a:gd name="connsiteX148" fmla="*/ 2117102 w 12192000"/>
              <a:gd name="connsiteY148" fmla="*/ 2023004 h 2237474"/>
              <a:gd name="connsiteX149" fmla="*/ 2111935 w 12192000"/>
              <a:gd name="connsiteY149" fmla="*/ 2023163 h 2237474"/>
              <a:gd name="connsiteX150" fmla="*/ 2089991 w 12192000"/>
              <a:gd name="connsiteY150" fmla="*/ 2034193 h 2237474"/>
              <a:gd name="connsiteX151" fmla="*/ 2058061 w 12192000"/>
              <a:gd name="connsiteY151" fmla="*/ 2047942 h 2237474"/>
              <a:gd name="connsiteX152" fmla="*/ 2055737 w 12192000"/>
              <a:gd name="connsiteY152" fmla="*/ 2047704 h 2237474"/>
              <a:gd name="connsiteX153" fmla="*/ 2042244 w 12192000"/>
              <a:gd name="connsiteY153" fmla="*/ 2055560 h 2237474"/>
              <a:gd name="connsiteX154" fmla="*/ 1976224 w 12192000"/>
              <a:gd name="connsiteY154" fmla="*/ 2074257 h 2237474"/>
              <a:gd name="connsiteX155" fmla="*/ 1877728 w 12192000"/>
              <a:gd name="connsiteY155" fmla="*/ 2101004 h 2237474"/>
              <a:gd name="connsiteX156" fmla="*/ 1759056 w 12192000"/>
              <a:gd name="connsiteY156" fmla="*/ 2125608 h 2237474"/>
              <a:gd name="connsiteX157" fmla="*/ 1637948 w 12192000"/>
              <a:gd name="connsiteY157" fmla="*/ 2172597 h 2237474"/>
              <a:gd name="connsiteX158" fmla="*/ 1434549 w 12192000"/>
              <a:gd name="connsiteY158" fmla="*/ 2234522 h 2237474"/>
              <a:gd name="connsiteX159" fmla="*/ 1398481 w 12192000"/>
              <a:gd name="connsiteY159" fmla="*/ 2237074 h 2237474"/>
              <a:gd name="connsiteX160" fmla="*/ 1398407 w 12192000"/>
              <a:gd name="connsiteY160" fmla="*/ 2237095 h 2237474"/>
              <a:gd name="connsiteX161" fmla="*/ 1370962 w 12192000"/>
              <a:gd name="connsiteY161" fmla="*/ 2237474 h 2237474"/>
              <a:gd name="connsiteX162" fmla="*/ 1356367 w 12192000"/>
              <a:gd name="connsiteY162" fmla="*/ 2235089 h 2237474"/>
              <a:gd name="connsiteX163" fmla="*/ 1324828 w 12192000"/>
              <a:gd name="connsiteY163" fmla="*/ 2231968 h 2237474"/>
              <a:gd name="connsiteX164" fmla="*/ 1297744 w 12192000"/>
              <a:gd name="connsiteY164" fmla="*/ 2235849 h 2237474"/>
              <a:gd name="connsiteX165" fmla="*/ 1286236 w 12192000"/>
              <a:gd name="connsiteY165" fmla="*/ 2233135 h 2237474"/>
              <a:gd name="connsiteX166" fmla="*/ 1283504 w 12192000"/>
              <a:gd name="connsiteY166" fmla="*/ 2233797 h 2237474"/>
              <a:gd name="connsiteX167" fmla="*/ 1279765 w 12192000"/>
              <a:gd name="connsiteY167" fmla="*/ 2229639 h 2237474"/>
              <a:gd name="connsiteX168" fmla="*/ 1195347 w 12192000"/>
              <a:gd name="connsiteY168" fmla="*/ 2212354 h 2237474"/>
              <a:gd name="connsiteX169" fmla="*/ 970251 w 12192000"/>
              <a:gd name="connsiteY169" fmla="*/ 2221029 h 2237474"/>
              <a:gd name="connsiteX170" fmla="*/ 812914 w 12192000"/>
              <a:gd name="connsiteY170" fmla="*/ 2202752 h 2237474"/>
              <a:gd name="connsiteX171" fmla="*/ 800195 w 12192000"/>
              <a:gd name="connsiteY171" fmla="*/ 2209407 h 2237474"/>
              <a:gd name="connsiteX172" fmla="*/ 784978 w 12192000"/>
              <a:gd name="connsiteY172" fmla="*/ 2212360 h 2237474"/>
              <a:gd name="connsiteX173" fmla="*/ 681987 w 12192000"/>
              <a:gd name="connsiteY173" fmla="*/ 2216757 h 2237474"/>
              <a:gd name="connsiteX174" fmla="*/ 669923 w 12192000"/>
              <a:gd name="connsiteY174" fmla="*/ 2211682 h 2237474"/>
              <a:gd name="connsiteX175" fmla="*/ 648680 w 12192000"/>
              <a:gd name="connsiteY175" fmla="*/ 2206229 h 2237474"/>
              <a:gd name="connsiteX176" fmla="*/ 597225 w 12192000"/>
              <a:gd name="connsiteY176" fmla="*/ 2180999 h 2237474"/>
              <a:gd name="connsiteX177" fmla="*/ 558449 w 12192000"/>
              <a:gd name="connsiteY177" fmla="*/ 2182346 h 2237474"/>
              <a:gd name="connsiteX178" fmla="*/ 550517 w 12192000"/>
              <a:gd name="connsiteY178" fmla="*/ 2182060 h 2237474"/>
              <a:gd name="connsiteX179" fmla="*/ 550309 w 12192000"/>
              <a:gd name="connsiteY179" fmla="*/ 2181825 h 2237474"/>
              <a:gd name="connsiteX180" fmla="*/ 541836 w 12192000"/>
              <a:gd name="connsiteY180" fmla="*/ 2181063 h 2237474"/>
              <a:gd name="connsiteX181" fmla="*/ 536057 w 12192000"/>
              <a:gd name="connsiteY181" fmla="*/ 2181537 h 2237474"/>
              <a:gd name="connsiteX182" fmla="*/ 520671 w 12192000"/>
              <a:gd name="connsiteY182" fmla="*/ 2180980 h 2237474"/>
              <a:gd name="connsiteX183" fmla="*/ 515024 w 12192000"/>
              <a:gd name="connsiteY183" fmla="*/ 2179258 h 2237474"/>
              <a:gd name="connsiteX184" fmla="*/ 512278 w 12192000"/>
              <a:gd name="connsiteY184" fmla="*/ 2176369 h 2237474"/>
              <a:gd name="connsiteX185" fmla="*/ 480419 w 12192000"/>
              <a:gd name="connsiteY185" fmla="*/ 2167807 h 2237474"/>
              <a:gd name="connsiteX186" fmla="*/ 413835 w 12192000"/>
              <a:gd name="connsiteY186" fmla="*/ 2156783 h 2237474"/>
              <a:gd name="connsiteX187" fmla="*/ 376513 w 12192000"/>
              <a:gd name="connsiteY187" fmla="*/ 2154014 h 2237474"/>
              <a:gd name="connsiteX188" fmla="*/ 273386 w 12192000"/>
              <a:gd name="connsiteY188" fmla="*/ 2142551 h 2237474"/>
              <a:gd name="connsiteX189" fmla="*/ 169207 w 12192000"/>
              <a:gd name="connsiteY189" fmla="*/ 2128100 h 2237474"/>
              <a:gd name="connsiteX190" fmla="*/ 93149 w 12192000"/>
              <a:gd name="connsiteY190" fmla="*/ 2105324 h 2237474"/>
              <a:gd name="connsiteX191" fmla="*/ 88109 w 12192000"/>
              <a:gd name="connsiteY191" fmla="*/ 2106704 h 2237474"/>
              <a:gd name="connsiteX192" fmla="*/ 80022 w 12192000"/>
              <a:gd name="connsiteY192" fmla="*/ 2107254 h 2237474"/>
              <a:gd name="connsiteX193" fmla="*/ 79717 w 12192000"/>
              <a:gd name="connsiteY193" fmla="*/ 2107046 h 2237474"/>
              <a:gd name="connsiteX194" fmla="*/ 72352 w 12192000"/>
              <a:gd name="connsiteY194" fmla="*/ 2107991 h 2237474"/>
              <a:gd name="connsiteX195" fmla="*/ 37645 w 12192000"/>
              <a:gd name="connsiteY195" fmla="*/ 2115401 h 2237474"/>
              <a:gd name="connsiteX196" fmla="*/ 4572 w 12192000"/>
              <a:gd name="connsiteY196" fmla="*/ 2111091 h 2237474"/>
              <a:gd name="connsiteX197" fmla="*/ 0 w 12192000"/>
              <a:gd name="connsiteY197" fmla="*/ 2110468 h 2237474"/>
              <a:gd name="connsiteX198" fmla="*/ 0 w 12192000"/>
              <a:gd name="connsiteY19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92727 w 12192000"/>
              <a:gd name="connsiteY65" fmla="*/ 1623628 h 2237474"/>
              <a:gd name="connsiteX66" fmla="*/ 7031309 w 12192000"/>
              <a:gd name="connsiteY66" fmla="*/ 1619451 h 2237474"/>
              <a:gd name="connsiteX67" fmla="*/ 6900177 w 12192000"/>
              <a:gd name="connsiteY67" fmla="*/ 1636016 h 2237474"/>
              <a:gd name="connsiteX68" fmla="*/ 6795372 w 12192000"/>
              <a:gd name="connsiteY68" fmla="*/ 1644845 h 2237474"/>
              <a:gd name="connsiteX69" fmla="*/ 6692251 w 12192000"/>
              <a:gd name="connsiteY69" fmla="*/ 1656357 h 2237474"/>
              <a:gd name="connsiteX70" fmla="*/ 6655235 w 12192000"/>
              <a:gd name="connsiteY70" fmla="*/ 1661869 h 2237474"/>
              <a:gd name="connsiteX71" fmla="*/ 6554894 w 12192000"/>
              <a:gd name="connsiteY71" fmla="*/ 1664428 h 2237474"/>
              <a:gd name="connsiteX72" fmla="*/ 6516595 w 12192000"/>
              <a:gd name="connsiteY72" fmla="*/ 1667475 h 2237474"/>
              <a:gd name="connsiteX73" fmla="*/ 6508541 w 12192000"/>
              <a:gd name="connsiteY73" fmla="*/ 1668757 h 2237474"/>
              <a:gd name="connsiteX74" fmla="*/ 6471012 w 12192000"/>
              <a:gd name="connsiteY74" fmla="*/ 1678604 h 2237474"/>
              <a:gd name="connsiteX75" fmla="*/ 6364035 w 12192000"/>
              <a:gd name="connsiteY75" fmla="*/ 1667683 h 2237474"/>
              <a:gd name="connsiteX76" fmla="*/ 6280959 w 12192000"/>
              <a:gd name="connsiteY76" fmla="*/ 1689329 h 2237474"/>
              <a:gd name="connsiteX77" fmla="*/ 6243319 w 12192000"/>
              <a:gd name="connsiteY77" fmla="*/ 1695560 h 2237474"/>
              <a:gd name="connsiteX78" fmla="*/ 6098321 w 12192000"/>
              <a:gd name="connsiteY78" fmla="*/ 1721646 h 2237474"/>
              <a:gd name="connsiteX79" fmla="*/ 5880652 w 12192000"/>
              <a:gd name="connsiteY79" fmla="*/ 1779643 h 2237474"/>
              <a:gd name="connsiteX80" fmla="*/ 5785959 w 12192000"/>
              <a:gd name="connsiteY80" fmla="*/ 1775307 h 2237474"/>
              <a:gd name="connsiteX81" fmla="*/ 5643534 w 12192000"/>
              <a:gd name="connsiteY81" fmla="*/ 1802919 h 2237474"/>
              <a:gd name="connsiteX82" fmla="*/ 5518799 w 12192000"/>
              <a:gd name="connsiteY82" fmla="*/ 1818312 h 2237474"/>
              <a:gd name="connsiteX83" fmla="*/ 5505014 w 12192000"/>
              <a:gd name="connsiteY83" fmla="*/ 1819259 h 2237474"/>
              <a:gd name="connsiteX84" fmla="*/ 5453307 w 12192000"/>
              <a:gd name="connsiteY84" fmla="*/ 1815450 h 2237474"/>
              <a:gd name="connsiteX85" fmla="*/ 5221533 w 12192000"/>
              <a:gd name="connsiteY85" fmla="*/ 1846950 h 2237474"/>
              <a:gd name="connsiteX86" fmla="*/ 5149802 w 12192000"/>
              <a:gd name="connsiteY86" fmla="*/ 1844846 h 2237474"/>
              <a:gd name="connsiteX87" fmla="*/ 5114927 w 12192000"/>
              <a:gd name="connsiteY87" fmla="*/ 1847827 h 2237474"/>
              <a:gd name="connsiteX88" fmla="*/ 5108970 w 12192000"/>
              <a:gd name="connsiteY88" fmla="*/ 1847935 h 2237474"/>
              <a:gd name="connsiteX89" fmla="*/ 5067961 w 12192000"/>
              <a:gd name="connsiteY89" fmla="*/ 1845917 h 2237474"/>
              <a:gd name="connsiteX90" fmla="*/ 5007075 w 12192000"/>
              <a:gd name="connsiteY90" fmla="*/ 1838626 h 2237474"/>
              <a:gd name="connsiteX91" fmla="*/ 4944087 w 12192000"/>
              <a:gd name="connsiteY91" fmla="*/ 1823332 h 2237474"/>
              <a:gd name="connsiteX92" fmla="*/ 4907662 w 12192000"/>
              <a:gd name="connsiteY92" fmla="*/ 1816900 h 2237474"/>
              <a:gd name="connsiteX93" fmla="*/ 4882386 w 12192000"/>
              <a:gd name="connsiteY93" fmla="*/ 1809844 h 2237474"/>
              <a:gd name="connsiteX94" fmla="*/ 4811440 w 12192000"/>
              <a:gd name="connsiteY94" fmla="*/ 1804655 h 2237474"/>
              <a:gd name="connsiteX95" fmla="*/ 4691075 w 12192000"/>
              <a:gd name="connsiteY95" fmla="*/ 1801389 h 2237474"/>
              <a:gd name="connsiteX96" fmla="*/ 4611738 w 12192000"/>
              <a:gd name="connsiteY96" fmla="*/ 1776964 h 2237474"/>
              <a:gd name="connsiteX97" fmla="*/ 4560070 w 12192000"/>
              <a:gd name="connsiteY97" fmla="*/ 1785640 h 2237474"/>
              <a:gd name="connsiteX98" fmla="*/ 4536503 w 12192000"/>
              <a:gd name="connsiteY98" fmla="*/ 1785334 h 2237474"/>
              <a:gd name="connsiteX99" fmla="*/ 4513724 w 12192000"/>
              <a:gd name="connsiteY99" fmla="*/ 1791996 h 2237474"/>
              <a:gd name="connsiteX100" fmla="*/ 4459810 w 12192000"/>
              <a:gd name="connsiteY100" fmla="*/ 1797886 h 2237474"/>
              <a:gd name="connsiteX101" fmla="*/ 4379064 w 12192000"/>
              <a:gd name="connsiteY101" fmla="*/ 1817177 h 2237474"/>
              <a:gd name="connsiteX102" fmla="*/ 4290981 w 12192000"/>
              <a:gd name="connsiteY102" fmla="*/ 1839677 h 2237474"/>
              <a:gd name="connsiteX103" fmla="*/ 4238372 w 12192000"/>
              <a:gd name="connsiteY103" fmla="*/ 1851480 h 2237474"/>
              <a:gd name="connsiteX104" fmla="*/ 4232517 w 12192000"/>
              <a:gd name="connsiteY104" fmla="*/ 1852567 h 2237474"/>
              <a:gd name="connsiteX105" fmla="*/ 4191732 w 12192000"/>
              <a:gd name="connsiteY105" fmla="*/ 1857328 h 2237474"/>
              <a:gd name="connsiteX106" fmla="*/ 4065532 w 12192000"/>
              <a:gd name="connsiteY106" fmla="*/ 1855477 h 2237474"/>
              <a:gd name="connsiteX107" fmla="*/ 4028460 w 12192000"/>
              <a:gd name="connsiteY107" fmla="*/ 1855137 h 2237474"/>
              <a:gd name="connsiteX108" fmla="*/ 4002267 w 12192000"/>
              <a:gd name="connsiteY108" fmla="*/ 1852352 h 2237474"/>
              <a:gd name="connsiteX109" fmla="*/ 3931396 w 12192000"/>
              <a:gd name="connsiteY109" fmla="*/ 1858915 h 2237474"/>
              <a:gd name="connsiteX110" fmla="*/ 3812162 w 12192000"/>
              <a:gd name="connsiteY110" fmla="*/ 1875501 h 2237474"/>
              <a:gd name="connsiteX111" fmla="*/ 3729530 w 12192000"/>
              <a:gd name="connsiteY111" fmla="*/ 1864513 h 2237474"/>
              <a:gd name="connsiteX112" fmla="*/ 3680177 w 12192000"/>
              <a:gd name="connsiteY112" fmla="*/ 1881552 h 2237474"/>
              <a:gd name="connsiteX113" fmla="*/ 3567259 w 12192000"/>
              <a:gd name="connsiteY113" fmla="*/ 1893482 h 2237474"/>
              <a:gd name="connsiteX114" fmla="*/ 3405770 w 12192000"/>
              <a:gd name="connsiteY114" fmla="*/ 1904591 h 2237474"/>
              <a:gd name="connsiteX115" fmla="*/ 3280097 w 12192000"/>
              <a:gd name="connsiteY115" fmla="*/ 1919610 h 2237474"/>
              <a:gd name="connsiteX116" fmla="*/ 3123424 w 12192000"/>
              <a:gd name="connsiteY116" fmla="*/ 1952930 h 2237474"/>
              <a:gd name="connsiteX117" fmla="*/ 3009910 w 12192000"/>
              <a:gd name="connsiteY117" fmla="*/ 1957866 h 2237474"/>
              <a:gd name="connsiteX118" fmla="*/ 2995934 w 12192000"/>
              <a:gd name="connsiteY118" fmla="*/ 1967085 h 2237474"/>
              <a:gd name="connsiteX119" fmla="*/ 2980071 w 12192000"/>
              <a:gd name="connsiteY119" fmla="*/ 1972988 h 2237474"/>
              <a:gd name="connsiteX120" fmla="*/ 2978094 w 12192000"/>
              <a:gd name="connsiteY120" fmla="*/ 1972369 h 2237474"/>
              <a:gd name="connsiteX121" fmla="*/ 2942858 w 12192000"/>
              <a:gd name="connsiteY121" fmla="*/ 1981367 h 2237474"/>
              <a:gd name="connsiteX122" fmla="*/ 2875436 w 12192000"/>
              <a:gd name="connsiteY122" fmla="*/ 1996977 h 2237474"/>
              <a:gd name="connsiteX123" fmla="*/ 2874892 w 12192000"/>
              <a:gd name="connsiteY123" fmla="*/ 1996085 h 2237474"/>
              <a:gd name="connsiteX124" fmla="*/ 2864145 w 12192000"/>
              <a:gd name="connsiteY124" fmla="*/ 1994061 h 2237474"/>
              <a:gd name="connsiteX125" fmla="*/ 2843662 w 12192000"/>
              <a:gd name="connsiteY125" fmla="*/ 1992498 h 2237474"/>
              <a:gd name="connsiteX126" fmla="*/ 2796128 w 12192000"/>
              <a:gd name="connsiteY126" fmla="*/ 1976403 h 2237474"/>
              <a:gd name="connsiteX127" fmla="*/ 2756784 w 12192000"/>
              <a:gd name="connsiteY127" fmla="*/ 1985116 h 2237474"/>
              <a:gd name="connsiteX128" fmla="*/ 2748833 w 12192000"/>
              <a:gd name="connsiteY128" fmla="*/ 1986323 h 2237474"/>
              <a:gd name="connsiteX129" fmla="*/ 2748661 w 12192000"/>
              <a:gd name="connsiteY129" fmla="*/ 1986122 h 2237474"/>
              <a:gd name="connsiteX130" fmla="*/ 2740251 w 12192000"/>
              <a:gd name="connsiteY130" fmla="*/ 1986946 h 2237474"/>
              <a:gd name="connsiteX131" fmla="*/ 2718916 w 12192000"/>
              <a:gd name="connsiteY131" fmla="*/ 1990867 h 2237474"/>
              <a:gd name="connsiteX132" fmla="*/ 2713522 w 12192000"/>
              <a:gd name="connsiteY132" fmla="*/ 1990173 h 2237474"/>
              <a:gd name="connsiteX133" fmla="*/ 2680597 w 12192000"/>
              <a:gd name="connsiteY133" fmla="*/ 1984996 h 2237474"/>
              <a:gd name="connsiteX134" fmla="*/ 2578178 w 12192000"/>
              <a:gd name="connsiteY134" fmla="*/ 1990531 h 2237474"/>
              <a:gd name="connsiteX135" fmla="*/ 2476147 w 12192000"/>
              <a:gd name="connsiteY135" fmla="*/ 1998305 h 2237474"/>
              <a:gd name="connsiteX136" fmla="*/ 2373568 w 12192000"/>
              <a:gd name="connsiteY136" fmla="*/ 2003219 h 2237474"/>
              <a:gd name="connsiteX137" fmla="*/ 2321399 w 12192000"/>
              <a:gd name="connsiteY137" fmla="*/ 1989467 h 2237474"/>
              <a:gd name="connsiteX138" fmla="*/ 2315525 w 12192000"/>
              <a:gd name="connsiteY138" fmla="*/ 1989708 h 2237474"/>
              <a:gd name="connsiteX139" fmla="*/ 2300792 w 12192000"/>
              <a:gd name="connsiteY139" fmla="*/ 1994290 h 2237474"/>
              <a:gd name="connsiteX140" fmla="*/ 2295469 w 12192000"/>
              <a:gd name="connsiteY140" fmla="*/ 1996659 h 2237474"/>
              <a:gd name="connsiteX141" fmla="*/ 2287219 w 12192000"/>
              <a:gd name="connsiteY141" fmla="*/ 1998750 h 2237474"/>
              <a:gd name="connsiteX142" fmla="*/ 2286948 w 12192000"/>
              <a:gd name="connsiteY142" fmla="*/ 1998596 h 2237474"/>
              <a:gd name="connsiteX143" fmla="*/ 2243069 w 12192000"/>
              <a:gd name="connsiteY143" fmla="*/ 2015111 h 2237474"/>
              <a:gd name="connsiteX144" fmla="*/ 2186609 w 12192000"/>
              <a:gd name="connsiteY144" fmla="*/ 2008263 h 2237474"/>
              <a:gd name="connsiteX145" fmla="*/ 2164831 w 12192000"/>
              <a:gd name="connsiteY145" fmla="*/ 2010143 h 2237474"/>
              <a:gd name="connsiteX146" fmla="*/ 2152836 w 12192000"/>
              <a:gd name="connsiteY146" fmla="*/ 2010048 h 2237474"/>
              <a:gd name="connsiteX147" fmla="*/ 2117102 w 12192000"/>
              <a:gd name="connsiteY147" fmla="*/ 2023004 h 2237474"/>
              <a:gd name="connsiteX148" fmla="*/ 2111935 w 12192000"/>
              <a:gd name="connsiteY148" fmla="*/ 2023163 h 2237474"/>
              <a:gd name="connsiteX149" fmla="*/ 2089991 w 12192000"/>
              <a:gd name="connsiteY149" fmla="*/ 2034193 h 2237474"/>
              <a:gd name="connsiteX150" fmla="*/ 2058061 w 12192000"/>
              <a:gd name="connsiteY150" fmla="*/ 2047942 h 2237474"/>
              <a:gd name="connsiteX151" fmla="*/ 2055737 w 12192000"/>
              <a:gd name="connsiteY151" fmla="*/ 2047704 h 2237474"/>
              <a:gd name="connsiteX152" fmla="*/ 2042244 w 12192000"/>
              <a:gd name="connsiteY152" fmla="*/ 2055560 h 2237474"/>
              <a:gd name="connsiteX153" fmla="*/ 1976224 w 12192000"/>
              <a:gd name="connsiteY153" fmla="*/ 2074257 h 2237474"/>
              <a:gd name="connsiteX154" fmla="*/ 1877728 w 12192000"/>
              <a:gd name="connsiteY154" fmla="*/ 2101004 h 2237474"/>
              <a:gd name="connsiteX155" fmla="*/ 1759056 w 12192000"/>
              <a:gd name="connsiteY155" fmla="*/ 2125608 h 2237474"/>
              <a:gd name="connsiteX156" fmla="*/ 1637948 w 12192000"/>
              <a:gd name="connsiteY156" fmla="*/ 2172597 h 2237474"/>
              <a:gd name="connsiteX157" fmla="*/ 1434549 w 12192000"/>
              <a:gd name="connsiteY157" fmla="*/ 2234522 h 2237474"/>
              <a:gd name="connsiteX158" fmla="*/ 1398481 w 12192000"/>
              <a:gd name="connsiteY158" fmla="*/ 2237074 h 2237474"/>
              <a:gd name="connsiteX159" fmla="*/ 1398407 w 12192000"/>
              <a:gd name="connsiteY159" fmla="*/ 2237095 h 2237474"/>
              <a:gd name="connsiteX160" fmla="*/ 1370962 w 12192000"/>
              <a:gd name="connsiteY160" fmla="*/ 2237474 h 2237474"/>
              <a:gd name="connsiteX161" fmla="*/ 1356367 w 12192000"/>
              <a:gd name="connsiteY161" fmla="*/ 2235089 h 2237474"/>
              <a:gd name="connsiteX162" fmla="*/ 1324828 w 12192000"/>
              <a:gd name="connsiteY162" fmla="*/ 2231968 h 2237474"/>
              <a:gd name="connsiteX163" fmla="*/ 1297744 w 12192000"/>
              <a:gd name="connsiteY163" fmla="*/ 2235849 h 2237474"/>
              <a:gd name="connsiteX164" fmla="*/ 1286236 w 12192000"/>
              <a:gd name="connsiteY164" fmla="*/ 2233135 h 2237474"/>
              <a:gd name="connsiteX165" fmla="*/ 1283504 w 12192000"/>
              <a:gd name="connsiteY165" fmla="*/ 2233797 h 2237474"/>
              <a:gd name="connsiteX166" fmla="*/ 1279765 w 12192000"/>
              <a:gd name="connsiteY166" fmla="*/ 2229639 h 2237474"/>
              <a:gd name="connsiteX167" fmla="*/ 1195347 w 12192000"/>
              <a:gd name="connsiteY167" fmla="*/ 2212354 h 2237474"/>
              <a:gd name="connsiteX168" fmla="*/ 970251 w 12192000"/>
              <a:gd name="connsiteY168" fmla="*/ 2221029 h 2237474"/>
              <a:gd name="connsiteX169" fmla="*/ 812914 w 12192000"/>
              <a:gd name="connsiteY169" fmla="*/ 2202752 h 2237474"/>
              <a:gd name="connsiteX170" fmla="*/ 800195 w 12192000"/>
              <a:gd name="connsiteY170" fmla="*/ 2209407 h 2237474"/>
              <a:gd name="connsiteX171" fmla="*/ 784978 w 12192000"/>
              <a:gd name="connsiteY171" fmla="*/ 2212360 h 2237474"/>
              <a:gd name="connsiteX172" fmla="*/ 681987 w 12192000"/>
              <a:gd name="connsiteY172" fmla="*/ 2216757 h 2237474"/>
              <a:gd name="connsiteX173" fmla="*/ 669923 w 12192000"/>
              <a:gd name="connsiteY173" fmla="*/ 2211682 h 2237474"/>
              <a:gd name="connsiteX174" fmla="*/ 648680 w 12192000"/>
              <a:gd name="connsiteY174" fmla="*/ 2206229 h 2237474"/>
              <a:gd name="connsiteX175" fmla="*/ 597225 w 12192000"/>
              <a:gd name="connsiteY175" fmla="*/ 2180999 h 2237474"/>
              <a:gd name="connsiteX176" fmla="*/ 558449 w 12192000"/>
              <a:gd name="connsiteY176" fmla="*/ 2182346 h 2237474"/>
              <a:gd name="connsiteX177" fmla="*/ 550517 w 12192000"/>
              <a:gd name="connsiteY177" fmla="*/ 2182060 h 2237474"/>
              <a:gd name="connsiteX178" fmla="*/ 550309 w 12192000"/>
              <a:gd name="connsiteY178" fmla="*/ 2181825 h 2237474"/>
              <a:gd name="connsiteX179" fmla="*/ 541836 w 12192000"/>
              <a:gd name="connsiteY179" fmla="*/ 2181063 h 2237474"/>
              <a:gd name="connsiteX180" fmla="*/ 536057 w 12192000"/>
              <a:gd name="connsiteY180" fmla="*/ 2181537 h 2237474"/>
              <a:gd name="connsiteX181" fmla="*/ 520671 w 12192000"/>
              <a:gd name="connsiteY181" fmla="*/ 2180980 h 2237474"/>
              <a:gd name="connsiteX182" fmla="*/ 515024 w 12192000"/>
              <a:gd name="connsiteY182" fmla="*/ 2179258 h 2237474"/>
              <a:gd name="connsiteX183" fmla="*/ 512278 w 12192000"/>
              <a:gd name="connsiteY183" fmla="*/ 2176369 h 2237474"/>
              <a:gd name="connsiteX184" fmla="*/ 480419 w 12192000"/>
              <a:gd name="connsiteY184" fmla="*/ 2167807 h 2237474"/>
              <a:gd name="connsiteX185" fmla="*/ 413835 w 12192000"/>
              <a:gd name="connsiteY185" fmla="*/ 2156783 h 2237474"/>
              <a:gd name="connsiteX186" fmla="*/ 376513 w 12192000"/>
              <a:gd name="connsiteY186" fmla="*/ 2154014 h 2237474"/>
              <a:gd name="connsiteX187" fmla="*/ 273386 w 12192000"/>
              <a:gd name="connsiteY187" fmla="*/ 2142551 h 2237474"/>
              <a:gd name="connsiteX188" fmla="*/ 169207 w 12192000"/>
              <a:gd name="connsiteY188" fmla="*/ 2128100 h 2237474"/>
              <a:gd name="connsiteX189" fmla="*/ 93149 w 12192000"/>
              <a:gd name="connsiteY189" fmla="*/ 2105324 h 2237474"/>
              <a:gd name="connsiteX190" fmla="*/ 88109 w 12192000"/>
              <a:gd name="connsiteY190" fmla="*/ 2106704 h 2237474"/>
              <a:gd name="connsiteX191" fmla="*/ 80022 w 12192000"/>
              <a:gd name="connsiteY191" fmla="*/ 2107254 h 2237474"/>
              <a:gd name="connsiteX192" fmla="*/ 79717 w 12192000"/>
              <a:gd name="connsiteY192" fmla="*/ 2107046 h 2237474"/>
              <a:gd name="connsiteX193" fmla="*/ 72352 w 12192000"/>
              <a:gd name="connsiteY193" fmla="*/ 2107991 h 2237474"/>
              <a:gd name="connsiteX194" fmla="*/ 37645 w 12192000"/>
              <a:gd name="connsiteY194" fmla="*/ 2115401 h 2237474"/>
              <a:gd name="connsiteX195" fmla="*/ 4572 w 12192000"/>
              <a:gd name="connsiteY195" fmla="*/ 2111091 h 2237474"/>
              <a:gd name="connsiteX196" fmla="*/ 0 w 12192000"/>
              <a:gd name="connsiteY196" fmla="*/ 2110468 h 2237474"/>
              <a:gd name="connsiteX197" fmla="*/ 0 w 12192000"/>
              <a:gd name="connsiteY19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75879 w 12192000"/>
              <a:gd name="connsiteY55" fmla="*/ 1345646 h 2237474"/>
              <a:gd name="connsiteX56" fmla="*/ 7840612 w 12192000"/>
              <a:gd name="connsiteY56" fmla="*/ 1369373 h 2237474"/>
              <a:gd name="connsiteX57" fmla="*/ 7786819 w 12192000"/>
              <a:gd name="connsiteY57" fmla="*/ 1378970 h 2237474"/>
              <a:gd name="connsiteX58" fmla="*/ 7548172 w 12192000"/>
              <a:gd name="connsiteY58" fmla="*/ 1417460 h 2237474"/>
              <a:gd name="connsiteX59" fmla="*/ 7483437 w 12192000"/>
              <a:gd name="connsiteY59" fmla="*/ 1478152 h 2237474"/>
              <a:gd name="connsiteX60" fmla="*/ 7377870 w 12192000"/>
              <a:gd name="connsiteY60" fmla="*/ 1523319 h 2237474"/>
              <a:gd name="connsiteX61" fmla="*/ 7230737 w 12192000"/>
              <a:gd name="connsiteY61" fmla="*/ 1562633 h 2237474"/>
              <a:gd name="connsiteX62" fmla="*/ 7224458 w 12192000"/>
              <a:gd name="connsiteY62" fmla="*/ 1573008 h 2237474"/>
              <a:gd name="connsiteX63" fmla="*/ 7183121 w 12192000"/>
              <a:gd name="connsiteY63" fmla="*/ 1595162 h 2237474"/>
              <a:gd name="connsiteX64" fmla="*/ 7164601 w 12192000"/>
              <a:gd name="connsiteY64" fmla="*/ 1606490 h 2237474"/>
              <a:gd name="connsiteX65" fmla="*/ 7031309 w 12192000"/>
              <a:gd name="connsiteY65" fmla="*/ 1619451 h 2237474"/>
              <a:gd name="connsiteX66" fmla="*/ 6900177 w 12192000"/>
              <a:gd name="connsiteY66" fmla="*/ 1636016 h 2237474"/>
              <a:gd name="connsiteX67" fmla="*/ 6795372 w 12192000"/>
              <a:gd name="connsiteY67" fmla="*/ 1644845 h 2237474"/>
              <a:gd name="connsiteX68" fmla="*/ 6692251 w 12192000"/>
              <a:gd name="connsiteY68" fmla="*/ 1656357 h 2237474"/>
              <a:gd name="connsiteX69" fmla="*/ 6655235 w 12192000"/>
              <a:gd name="connsiteY69" fmla="*/ 1661869 h 2237474"/>
              <a:gd name="connsiteX70" fmla="*/ 6554894 w 12192000"/>
              <a:gd name="connsiteY70" fmla="*/ 1664428 h 2237474"/>
              <a:gd name="connsiteX71" fmla="*/ 6516595 w 12192000"/>
              <a:gd name="connsiteY71" fmla="*/ 1667475 h 2237474"/>
              <a:gd name="connsiteX72" fmla="*/ 6508541 w 12192000"/>
              <a:gd name="connsiteY72" fmla="*/ 1668757 h 2237474"/>
              <a:gd name="connsiteX73" fmla="*/ 6471012 w 12192000"/>
              <a:gd name="connsiteY73" fmla="*/ 1678604 h 2237474"/>
              <a:gd name="connsiteX74" fmla="*/ 6364035 w 12192000"/>
              <a:gd name="connsiteY74" fmla="*/ 1667683 h 2237474"/>
              <a:gd name="connsiteX75" fmla="*/ 6280959 w 12192000"/>
              <a:gd name="connsiteY75" fmla="*/ 1689329 h 2237474"/>
              <a:gd name="connsiteX76" fmla="*/ 6243319 w 12192000"/>
              <a:gd name="connsiteY76" fmla="*/ 1695560 h 2237474"/>
              <a:gd name="connsiteX77" fmla="*/ 6098321 w 12192000"/>
              <a:gd name="connsiteY77" fmla="*/ 1721646 h 2237474"/>
              <a:gd name="connsiteX78" fmla="*/ 5880652 w 12192000"/>
              <a:gd name="connsiteY78" fmla="*/ 1779643 h 2237474"/>
              <a:gd name="connsiteX79" fmla="*/ 5785959 w 12192000"/>
              <a:gd name="connsiteY79" fmla="*/ 1775307 h 2237474"/>
              <a:gd name="connsiteX80" fmla="*/ 5643534 w 12192000"/>
              <a:gd name="connsiteY80" fmla="*/ 1802919 h 2237474"/>
              <a:gd name="connsiteX81" fmla="*/ 5518799 w 12192000"/>
              <a:gd name="connsiteY81" fmla="*/ 1818312 h 2237474"/>
              <a:gd name="connsiteX82" fmla="*/ 5505014 w 12192000"/>
              <a:gd name="connsiteY82" fmla="*/ 1819259 h 2237474"/>
              <a:gd name="connsiteX83" fmla="*/ 5453307 w 12192000"/>
              <a:gd name="connsiteY83" fmla="*/ 1815450 h 2237474"/>
              <a:gd name="connsiteX84" fmla="*/ 5221533 w 12192000"/>
              <a:gd name="connsiteY84" fmla="*/ 1846950 h 2237474"/>
              <a:gd name="connsiteX85" fmla="*/ 5149802 w 12192000"/>
              <a:gd name="connsiteY85" fmla="*/ 1844846 h 2237474"/>
              <a:gd name="connsiteX86" fmla="*/ 5114927 w 12192000"/>
              <a:gd name="connsiteY86" fmla="*/ 1847827 h 2237474"/>
              <a:gd name="connsiteX87" fmla="*/ 5108970 w 12192000"/>
              <a:gd name="connsiteY87" fmla="*/ 1847935 h 2237474"/>
              <a:gd name="connsiteX88" fmla="*/ 5067961 w 12192000"/>
              <a:gd name="connsiteY88" fmla="*/ 1845917 h 2237474"/>
              <a:gd name="connsiteX89" fmla="*/ 5007075 w 12192000"/>
              <a:gd name="connsiteY89" fmla="*/ 1838626 h 2237474"/>
              <a:gd name="connsiteX90" fmla="*/ 4944087 w 12192000"/>
              <a:gd name="connsiteY90" fmla="*/ 1823332 h 2237474"/>
              <a:gd name="connsiteX91" fmla="*/ 4907662 w 12192000"/>
              <a:gd name="connsiteY91" fmla="*/ 1816900 h 2237474"/>
              <a:gd name="connsiteX92" fmla="*/ 4882386 w 12192000"/>
              <a:gd name="connsiteY92" fmla="*/ 1809844 h 2237474"/>
              <a:gd name="connsiteX93" fmla="*/ 4811440 w 12192000"/>
              <a:gd name="connsiteY93" fmla="*/ 1804655 h 2237474"/>
              <a:gd name="connsiteX94" fmla="*/ 4691075 w 12192000"/>
              <a:gd name="connsiteY94" fmla="*/ 1801389 h 2237474"/>
              <a:gd name="connsiteX95" fmla="*/ 4611738 w 12192000"/>
              <a:gd name="connsiteY95" fmla="*/ 1776964 h 2237474"/>
              <a:gd name="connsiteX96" fmla="*/ 4560070 w 12192000"/>
              <a:gd name="connsiteY96" fmla="*/ 1785640 h 2237474"/>
              <a:gd name="connsiteX97" fmla="*/ 4536503 w 12192000"/>
              <a:gd name="connsiteY97" fmla="*/ 1785334 h 2237474"/>
              <a:gd name="connsiteX98" fmla="*/ 4513724 w 12192000"/>
              <a:gd name="connsiteY98" fmla="*/ 1791996 h 2237474"/>
              <a:gd name="connsiteX99" fmla="*/ 4459810 w 12192000"/>
              <a:gd name="connsiteY99" fmla="*/ 1797886 h 2237474"/>
              <a:gd name="connsiteX100" fmla="*/ 4379064 w 12192000"/>
              <a:gd name="connsiteY100" fmla="*/ 1817177 h 2237474"/>
              <a:gd name="connsiteX101" fmla="*/ 4290981 w 12192000"/>
              <a:gd name="connsiteY101" fmla="*/ 1839677 h 2237474"/>
              <a:gd name="connsiteX102" fmla="*/ 4238372 w 12192000"/>
              <a:gd name="connsiteY102" fmla="*/ 1851480 h 2237474"/>
              <a:gd name="connsiteX103" fmla="*/ 4232517 w 12192000"/>
              <a:gd name="connsiteY103" fmla="*/ 1852567 h 2237474"/>
              <a:gd name="connsiteX104" fmla="*/ 4191732 w 12192000"/>
              <a:gd name="connsiteY104" fmla="*/ 1857328 h 2237474"/>
              <a:gd name="connsiteX105" fmla="*/ 4065532 w 12192000"/>
              <a:gd name="connsiteY105" fmla="*/ 1855477 h 2237474"/>
              <a:gd name="connsiteX106" fmla="*/ 4028460 w 12192000"/>
              <a:gd name="connsiteY106" fmla="*/ 1855137 h 2237474"/>
              <a:gd name="connsiteX107" fmla="*/ 4002267 w 12192000"/>
              <a:gd name="connsiteY107" fmla="*/ 1852352 h 2237474"/>
              <a:gd name="connsiteX108" fmla="*/ 3931396 w 12192000"/>
              <a:gd name="connsiteY108" fmla="*/ 1858915 h 2237474"/>
              <a:gd name="connsiteX109" fmla="*/ 3812162 w 12192000"/>
              <a:gd name="connsiteY109" fmla="*/ 1875501 h 2237474"/>
              <a:gd name="connsiteX110" fmla="*/ 3729530 w 12192000"/>
              <a:gd name="connsiteY110" fmla="*/ 1864513 h 2237474"/>
              <a:gd name="connsiteX111" fmla="*/ 3680177 w 12192000"/>
              <a:gd name="connsiteY111" fmla="*/ 1881552 h 2237474"/>
              <a:gd name="connsiteX112" fmla="*/ 3567259 w 12192000"/>
              <a:gd name="connsiteY112" fmla="*/ 1893482 h 2237474"/>
              <a:gd name="connsiteX113" fmla="*/ 3405770 w 12192000"/>
              <a:gd name="connsiteY113" fmla="*/ 1904591 h 2237474"/>
              <a:gd name="connsiteX114" fmla="*/ 3280097 w 12192000"/>
              <a:gd name="connsiteY114" fmla="*/ 1919610 h 2237474"/>
              <a:gd name="connsiteX115" fmla="*/ 3123424 w 12192000"/>
              <a:gd name="connsiteY115" fmla="*/ 1952930 h 2237474"/>
              <a:gd name="connsiteX116" fmla="*/ 3009910 w 12192000"/>
              <a:gd name="connsiteY116" fmla="*/ 1957866 h 2237474"/>
              <a:gd name="connsiteX117" fmla="*/ 2995934 w 12192000"/>
              <a:gd name="connsiteY117" fmla="*/ 1967085 h 2237474"/>
              <a:gd name="connsiteX118" fmla="*/ 2980071 w 12192000"/>
              <a:gd name="connsiteY118" fmla="*/ 1972988 h 2237474"/>
              <a:gd name="connsiteX119" fmla="*/ 2978094 w 12192000"/>
              <a:gd name="connsiteY119" fmla="*/ 1972369 h 2237474"/>
              <a:gd name="connsiteX120" fmla="*/ 2942858 w 12192000"/>
              <a:gd name="connsiteY120" fmla="*/ 1981367 h 2237474"/>
              <a:gd name="connsiteX121" fmla="*/ 2875436 w 12192000"/>
              <a:gd name="connsiteY121" fmla="*/ 1996977 h 2237474"/>
              <a:gd name="connsiteX122" fmla="*/ 2874892 w 12192000"/>
              <a:gd name="connsiteY122" fmla="*/ 1996085 h 2237474"/>
              <a:gd name="connsiteX123" fmla="*/ 2864145 w 12192000"/>
              <a:gd name="connsiteY123" fmla="*/ 1994061 h 2237474"/>
              <a:gd name="connsiteX124" fmla="*/ 2843662 w 12192000"/>
              <a:gd name="connsiteY124" fmla="*/ 1992498 h 2237474"/>
              <a:gd name="connsiteX125" fmla="*/ 2796128 w 12192000"/>
              <a:gd name="connsiteY125" fmla="*/ 1976403 h 2237474"/>
              <a:gd name="connsiteX126" fmla="*/ 2756784 w 12192000"/>
              <a:gd name="connsiteY126" fmla="*/ 1985116 h 2237474"/>
              <a:gd name="connsiteX127" fmla="*/ 2748833 w 12192000"/>
              <a:gd name="connsiteY127" fmla="*/ 1986323 h 2237474"/>
              <a:gd name="connsiteX128" fmla="*/ 2748661 w 12192000"/>
              <a:gd name="connsiteY128" fmla="*/ 1986122 h 2237474"/>
              <a:gd name="connsiteX129" fmla="*/ 2740251 w 12192000"/>
              <a:gd name="connsiteY129" fmla="*/ 1986946 h 2237474"/>
              <a:gd name="connsiteX130" fmla="*/ 2718916 w 12192000"/>
              <a:gd name="connsiteY130" fmla="*/ 1990867 h 2237474"/>
              <a:gd name="connsiteX131" fmla="*/ 2713522 w 12192000"/>
              <a:gd name="connsiteY131" fmla="*/ 1990173 h 2237474"/>
              <a:gd name="connsiteX132" fmla="*/ 2680597 w 12192000"/>
              <a:gd name="connsiteY132" fmla="*/ 1984996 h 2237474"/>
              <a:gd name="connsiteX133" fmla="*/ 2578178 w 12192000"/>
              <a:gd name="connsiteY133" fmla="*/ 1990531 h 2237474"/>
              <a:gd name="connsiteX134" fmla="*/ 2476147 w 12192000"/>
              <a:gd name="connsiteY134" fmla="*/ 1998305 h 2237474"/>
              <a:gd name="connsiteX135" fmla="*/ 2373568 w 12192000"/>
              <a:gd name="connsiteY135" fmla="*/ 2003219 h 2237474"/>
              <a:gd name="connsiteX136" fmla="*/ 2321399 w 12192000"/>
              <a:gd name="connsiteY136" fmla="*/ 1989467 h 2237474"/>
              <a:gd name="connsiteX137" fmla="*/ 2315525 w 12192000"/>
              <a:gd name="connsiteY137" fmla="*/ 1989708 h 2237474"/>
              <a:gd name="connsiteX138" fmla="*/ 2300792 w 12192000"/>
              <a:gd name="connsiteY138" fmla="*/ 1994290 h 2237474"/>
              <a:gd name="connsiteX139" fmla="*/ 2295469 w 12192000"/>
              <a:gd name="connsiteY139" fmla="*/ 1996659 h 2237474"/>
              <a:gd name="connsiteX140" fmla="*/ 2287219 w 12192000"/>
              <a:gd name="connsiteY140" fmla="*/ 1998750 h 2237474"/>
              <a:gd name="connsiteX141" fmla="*/ 2286948 w 12192000"/>
              <a:gd name="connsiteY141" fmla="*/ 1998596 h 2237474"/>
              <a:gd name="connsiteX142" fmla="*/ 2243069 w 12192000"/>
              <a:gd name="connsiteY142" fmla="*/ 2015111 h 2237474"/>
              <a:gd name="connsiteX143" fmla="*/ 2186609 w 12192000"/>
              <a:gd name="connsiteY143" fmla="*/ 2008263 h 2237474"/>
              <a:gd name="connsiteX144" fmla="*/ 2164831 w 12192000"/>
              <a:gd name="connsiteY144" fmla="*/ 2010143 h 2237474"/>
              <a:gd name="connsiteX145" fmla="*/ 2152836 w 12192000"/>
              <a:gd name="connsiteY145" fmla="*/ 2010048 h 2237474"/>
              <a:gd name="connsiteX146" fmla="*/ 2117102 w 12192000"/>
              <a:gd name="connsiteY146" fmla="*/ 2023004 h 2237474"/>
              <a:gd name="connsiteX147" fmla="*/ 2111935 w 12192000"/>
              <a:gd name="connsiteY147" fmla="*/ 2023163 h 2237474"/>
              <a:gd name="connsiteX148" fmla="*/ 2089991 w 12192000"/>
              <a:gd name="connsiteY148" fmla="*/ 2034193 h 2237474"/>
              <a:gd name="connsiteX149" fmla="*/ 2058061 w 12192000"/>
              <a:gd name="connsiteY149" fmla="*/ 2047942 h 2237474"/>
              <a:gd name="connsiteX150" fmla="*/ 2055737 w 12192000"/>
              <a:gd name="connsiteY150" fmla="*/ 2047704 h 2237474"/>
              <a:gd name="connsiteX151" fmla="*/ 2042244 w 12192000"/>
              <a:gd name="connsiteY151" fmla="*/ 2055560 h 2237474"/>
              <a:gd name="connsiteX152" fmla="*/ 1976224 w 12192000"/>
              <a:gd name="connsiteY152" fmla="*/ 2074257 h 2237474"/>
              <a:gd name="connsiteX153" fmla="*/ 1877728 w 12192000"/>
              <a:gd name="connsiteY153" fmla="*/ 2101004 h 2237474"/>
              <a:gd name="connsiteX154" fmla="*/ 1759056 w 12192000"/>
              <a:gd name="connsiteY154" fmla="*/ 2125608 h 2237474"/>
              <a:gd name="connsiteX155" fmla="*/ 1637948 w 12192000"/>
              <a:gd name="connsiteY155" fmla="*/ 2172597 h 2237474"/>
              <a:gd name="connsiteX156" fmla="*/ 1434549 w 12192000"/>
              <a:gd name="connsiteY156" fmla="*/ 2234522 h 2237474"/>
              <a:gd name="connsiteX157" fmla="*/ 1398481 w 12192000"/>
              <a:gd name="connsiteY157" fmla="*/ 2237074 h 2237474"/>
              <a:gd name="connsiteX158" fmla="*/ 1398407 w 12192000"/>
              <a:gd name="connsiteY158" fmla="*/ 2237095 h 2237474"/>
              <a:gd name="connsiteX159" fmla="*/ 1370962 w 12192000"/>
              <a:gd name="connsiteY159" fmla="*/ 2237474 h 2237474"/>
              <a:gd name="connsiteX160" fmla="*/ 1356367 w 12192000"/>
              <a:gd name="connsiteY160" fmla="*/ 2235089 h 2237474"/>
              <a:gd name="connsiteX161" fmla="*/ 1324828 w 12192000"/>
              <a:gd name="connsiteY161" fmla="*/ 2231968 h 2237474"/>
              <a:gd name="connsiteX162" fmla="*/ 1297744 w 12192000"/>
              <a:gd name="connsiteY162" fmla="*/ 2235849 h 2237474"/>
              <a:gd name="connsiteX163" fmla="*/ 1286236 w 12192000"/>
              <a:gd name="connsiteY163" fmla="*/ 2233135 h 2237474"/>
              <a:gd name="connsiteX164" fmla="*/ 1283504 w 12192000"/>
              <a:gd name="connsiteY164" fmla="*/ 2233797 h 2237474"/>
              <a:gd name="connsiteX165" fmla="*/ 1279765 w 12192000"/>
              <a:gd name="connsiteY165" fmla="*/ 2229639 h 2237474"/>
              <a:gd name="connsiteX166" fmla="*/ 1195347 w 12192000"/>
              <a:gd name="connsiteY166" fmla="*/ 2212354 h 2237474"/>
              <a:gd name="connsiteX167" fmla="*/ 970251 w 12192000"/>
              <a:gd name="connsiteY167" fmla="*/ 2221029 h 2237474"/>
              <a:gd name="connsiteX168" fmla="*/ 812914 w 12192000"/>
              <a:gd name="connsiteY168" fmla="*/ 2202752 h 2237474"/>
              <a:gd name="connsiteX169" fmla="*/ 800195 w 12192000"/>
              <a:gd name="connsiteY169" fmla="*/ 2209407 h 2237474"/>
              <a:gd name="connsiteX170" fmla="*/ 784978 w 12192000"/>
              <a:gd name="connsiteY170" fmla="*/ 2212360 h 2237474"/>
              <a:gd name="connsiteX171" fmla="*/ 681987 w 12192000"/>
              <a:gd name="connsiteY171" fmla="*/ 2216757 h 2237474"/>
              <a:gd name="connsiteX172" fmla="*/ 669923 w 12192000"/>
              <a:gd name="connsiteY172" fmla="*/ 2211682 h 2237474"/>
              <a:gd name="connsiteX173" fmla="*/ 648680 w 12192000"/>
              <a:gd name="connsiteY173" fmla="*/ 2206229 h 2237474"/>
              <a:gd name="connsiteX174" fmla="*/ 597225 w 12192000"/>
              <a:gd name="connsiteY174" fmla="*/ 2180999 h 2237474"/>
              <a:gd name="connsiteX175" fmla="*/ 558449 w 12192000"/>
              <a:gd name="connsiteY175" fmla="*/ 2182346 h 2237474"/>
              <a:gd name="connsiteX176" fmla="*/ 550517 w 12192000"/>
              <a:gd name="connsiteY176" fmla="*/ 2182060 h 2237474"/>
              <a:gd name="connsiteX177" fmla="*/ 550309 w 12192000"/>
              <a:gd name="connsiteY177" fmla="*/ 2181825 h 2237474"/>
              <a:gd name="connsiteX178" fmla="*/ 541836 w 12192000"/>
              <a:gd name="connsiteY178" fmla="*/ 2181063 h 2237474"/>
              <a:gd name="connsiteX179" fmla="*/ 536057 w 12192000"/>
              <a:gd name="connsiteY179" fmla="*/ 2181537 h 2237474"/>
              <a:gd name="connsiteX180" fmla="*/ 520671 w 12192000"/>
              <a:gd name="connsiteY180" fmla="*/ 2180980 h 2237474"/>
              <a:gd name="connsiteX181" fmla="*/ 515024 w 12192000"/>
              <a:gd name="connsiteY181" fmla="*/ 2179258 h 2237474"/>
              <a:gd name="connsiteX182" fmla="*/ 512278 w 12192000"/>
              <a:gd name="connsiteY182" fmla="*/ 2176369 h 2237474"/>
              <a:gd name="connsiteX183" fmla="*/ 480419 w 12192000"/>
              <a:gd name="connsiteY183" fmla="*/ 2167807 h 2237474"/>
              <a:gd name="connsiteX184" fmla="*/ 413835 w 12192000"/>
              <a:gd name="connsiteY184" fmla="*/ 2156783 h 2237474"/>
              <a:gd name="connsiteX185" fmla="*/ 376513 w 12192000"/>
              <a:gd name="connsiteY185" fmla="*/ 2154014 h 2237474"/>
              <a:gd name="connsiteX186" fmla="*/ 273386 w 12192000"/>
              <a:gd name="connsiteY186" fmla="*/ 2142551 h 2237474"/>
              <a:gd name="connsiteX187" fmla="*/ 169207 w 12192000"/>
              <a:gd name="connsiteY187" fmla="*/ 2128100 h 2237474"/>
              <a:gd name="connsiteX188" fmla="*/ 93149 w 12192000"/>
              <a:gd name="connsiteY188" fmla="*/ 2105324 h 2237474"/>
              <a:gd name="connsiteX189" fmla="*/ 88109 w 12192000"/>
              <a:gd name="connsiteY189" fmla="*/ 2106704 h 2237474"/>
              <a:gd name="connsiteX190" fmla="*/ 80022 w 12192000"/>
              <a:gd name="connsiteY190" fmla="*/ 2107254 h 2237474"/>
              <a:gd name="connsiteX191" fmla="*/ 79717 w 12192000"/>
              <a:gd name="connsiteY191" fmla="*/ 2107046 h 2237474"/>
              <a:gd name="connsiteX192" fmla="*/ 72352 w 12192000"/>
              <a:gd name="connsiteY192" fmla="*/ 2107991 h 2237474"/>
              <a:gd name="connsiteX193" fmla="*/ 37645 w 12192000"/>
              <a:gd name="connsiteY193" fmla="*/ 2115401 h 2237474"/>
              <a:gd name="connsiteX194" fmla="*/ 4572 w 12192000"/>
              <a:gd name="connsiteY194" fmla="*/ 2111091 h 2237474"/>
              <a:gd name="connsiteX195" fmla="*/ 0 w 12192000"/>
              <a:gd name="connsiteY195" fmla="*/ 2110468 h 2237474"/>
              <a:gd name="connsiteX196" fmla="*/ 0 w 12192000"/>
              <a:gd name="connsiteY19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68292 w 12192000"/>
              <a:gd name="connsiteY53" fmla="*/ 1338779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68705 w 12192000"/>
              <a:gd name="connsiteY50" fmla="*/ 1279956 h 2237474"/>
              <a:gd name="connsiteX51" fmla="*/ 8139997 w 12192000"/>
              <a:gd name="connsiteY51" fmla="*/ 1282713 h 2237474"/>
              <a:gd name="connsiteX52" fmla="*/ 8074238 w 12192000"/>
              <a:gd name="connsiteY52" fmla="*/ 1301895 h 2237474"/>
              <a:gd name="connsiteX53" fmla="*/ 7942099 w 12192000"/>
              <a:gd name="connsiteY53" fmla="*/ 1336332 h 2237474"/>
              <a:gd name="connsiteX54" fmla="*/ 7902328 w 12192000"/>
              <a:gd name="connsiteY54" fmla="*/ 1345865 h 2237474"/>
              <a:gd name="connsiteX55" fmla="*/ 7840612 w 12192000"/>
              <a:gd name="connsiteY55" fmla="*/ 1369373 h 2237474"/>
              <a:gd name="connsiteX56" fmla="*/ 7786819 w 12192000"/>
              <a:gd name="connsiteY56" fmla="*/ 1378970 h 2237474"/>
              <a:gd name="connsiteX57" fmla="*/ 7548172 w 12192000"/>
              <a:gd name="connsiteY57" fmla="*/ 1417460 h 2237474"/>
              <a:gd name="connsiteX58" fmla="*/ 7483437 w 12192000"/>
              <a:gd name="connsiteY58" fmla="*/ 1478152 h 2237474"/>
              <a:gd name="connsiteX59" fmla="*/ 7377870 w 12192000"/>
              <a:gd name="connsiteY59" fmla="*/ 1523319 h 2237474"/>
              <a:gd name="connsiteX60" fmla="*/ 7230737 w 12192000"/>
              <a:gd name="connsiteY60" fmla="*/ 1562633 h 2237474"/>
              <a:gd name="connsiteX61" fmla="*/ 7224458 w 12192000"/>
              <a:gd name="connsiteY61" fmla="*/ 1573008 h 2237474"/>
              <a:gd name="connsiteX62" fmla="*/ 7183121 w 12192000"/>
              <a:gd name="connsiteY62" fmla="*/ 1595162 h 2237474"/>
              <a:gd name="connsiteX63" fmla="*/ 7164601 w 12192000"/>
              <a:gd name="connsiteY63" fmla="*/ 1606490 h 2237474"/>
              <a:gd name="connsiteX64" fmla="*/ 7031309 w 12192000"/>
              <a:gd name="connsiteY64" fmla="*/ 1619451 h 2237474"/>
              <a:gd name="connsiteX65" fmla="*/ 6900177 w 12192000"/>
              <a:gd name="connsiteY65" fmla="*/ 1636016 h 2237474"/>
              <a:gd name="connsiteX66" fmla="*/ 6795372 w 12192000"/>
              <a:gd name="connsiteY66" fmla="*/ 1644845 h 2237474"/>
              <a:gd name="connsiteX67" fmla="*/ 6692251 w 12192000"/>
              <a:gd name="connsiteY67" fmla="*/ 1656357 h 2237474"/>
              <a:gd name="connsiteX68" fmla="*/ 6655235 w 12192000"/>
              <a:gd name="connsiteY68" fmla="*/ 1661869 h 2237474"/>
              <a:gd name="connsiteX69" fmla="*/ 6554894 w 12192000"/>
              <a:gd name="connsiteY69" fmla="*/ 1664428 h 2237474"/>
              <a:gd name="connsiteX70" fmla="*/ 6516595 w 12192000"/>
              <a:gd name="connsiteY70" fmla="*/ 1667475 h 2237474"/>
              <a:gd name="connsiteX71" fmla="*/ 6508541 w 12192000"/>
              <a:gd name="connsiteY71" fmla="*/ 1668757 h 2237474"/>
              <a:gd name="connsiteX72" fmla="*/ 6471012 w 12192000"/>
              <a:gd name="connsiteY72" fmla="*/ 1678604 h 2237474"/>
              <a:gd name="connsiteX73" fmla="*/ 6364035 w 12192000"/>
              <a:gd name="connsiteY73" fmla="*/ 1667683 h 2237474"/>
              <a:gd name="connsiteX74" fmla="*/ 6280959 w 12192000"/>
              <a:gd name="connsiteY74" fmla="*/ 1689329 h 2237474"/>
              <a:gd name="connsiteX75" fmla="*/ 6243319 w 12192000"/>
              <a:gd name="connsiteY75" fmla="*/ 1695560 h 2237474"/>
              <a:gd name="connsiteX76" fmla="*/ 6098321 w 12192000"/>
              <a:gd name="connsiteY76" fmla="*/ 1721646 h 2237474"/>
              <a:gd name="connsiteX77" fmla="*/ 5880652 w 12192000"/>
              <a:gd name="connsiteY77" fmla="*/ 1779643 h 2237474"/>
              <a:gd name="connsiteX78" fmla="*/ 5785959 w 12192000"/>
              <a:gd name="connsiteY78" fmla="*/ 1775307 h 2237474"/>
              <a:gd name="connsiteX79" fmla="*/ 5643534 w 12192000"/>
              <a:gd name="connsiteY79" fmla="*/ 1802919 h 2237474"/>
              <a:gd name="connsiteX80" fmla="*/ 5518799 w 12192000"/>
              <a:gd name="connsiteY80" fmla="*/ 1818312 h 2237474"/>
              <a:gd name="connsiteX81" fmla="*/ 5505014 w 12192000"/>
              <a:gd name="connsiteY81" fmla="*/ 1819259 h 2237474"/>
              <a:gd name="connsiteX82" fmla="*/ 5453307 w 12192000"/>
              <a:gd name="connsiteY82" fmla="*/ 1815450 h 2237474"/>
              <a:gd name="connsiteX83" fmla="*/ 5221533 w 12192000"/>
              <a:gd name="connsiteY83" fmla="*/ 1846950 h 2237474"/>
              <a:gd name="connsiteX84" fmla="*/ 5149802 w 12192000"/>
              <a:gd name="connsiteY84" fmla="*/ 1844846 h 2237474"/>
              <a:gd name="connsiteX85" fmla="*/ 5114927 w 12192000"/>
              <a:gd name="connsiteY85" fmla="*/ 1847827 h 2237474"/>
              <a:gd name="connsiteX86" fmla="*/ 5108970 w 12192000"/>
              <a:gd name="connsiteY86" fmla="*/ 1847935 h 2237474"/>
              <a:gd name="connsiteX87" fmla="*/ 5067961 w 12192000"/>
              <a:gd name="connsiteY87" fmla="*/ 1845917 h 2237474"/>
              <a:gd name="connsiteX88" fmla="*/ 5007075 w 12192000"/>
              <a:gd name="connsiteY88" fmla="*/ 1838626 h 2237474"/>
              <a:gd name="connsiteX89" fmla="*/ 4944087 w 12192000"/>
              <a:gd name="connsiteY89" fmla="*/ 1823332 h 2237474"/>
              <a:gd name="connsiteX90" fmla="*/ 4907662 w 12192000"/>
              <a:gd name="connsiteY90" fmla="*/ 1816900 h 2237474"/>
              <a:gd name="connsiteX91" fmla="*/ 4882386 w 12192000"/>
              <a:gd name="connsiteY91" fmla="*/ 1809844 h 2237474"/>
              <a:gd name="connsiteX92" fmla="*/ 4811440 w 12192000"/>
              <a:gd name="connsiteY92" fmla="*/ 1804655 h 2237474"/>
              <a:gd name="connsiteX93" fmla="*/ 4691075 w 12192000"/>
              <a:gd name="connsiteY93" fmla="*/ 1801389 h 2237474"/>
              <a:gd name="connsiteX94" fmla="*/ 4611738 w 12192000"/>
              <a:gd name="connsiteY94" fmla="*/ 1776964 h 2237474"/>
              <a:gd name="connsiteX95" fmla="*/ 4560070 w 12192000"/>
              <a:gd name="connsiteY95" fmla="*/ 1785640 h 2237474"/>
              <a:gd name="connsiteX96" fmla="*/ 4536503 w 12192000"/>
              <a:gd name="connsiteY96" fmla="*/ 1785334 h 2237474"/>
              <a:gd name="connsiteX97" fmla="*/ 4513724 w 12192000"/>
              <a:gd name="connsiteY97" fmla="*/ 1791996 h 2237474"/>
              <a:gd name="connsiteX98" fmla="*/ 4459810 w 12192000"/>
              <a:gd name="connsiteY98" fmla="*/ 1797886 h 2237474"/>
              <a:gd name="connsiteX99" fmla="*/ 4379064 w 12192000"/>
              <a:gd name="connsiteY99" fmla="*/ 1817177 h 2237474"/>
              <a:gd name="connsiteX100" fmla="*/ 4290981 w 12192000"/>
              <a:gd name="connsiteY100" fmla="*/ 1839677 h 2237474"/>
              <a:gd name="connsiteX101" fmla="*/ 4238372 w 12192000"/>
              <a:gd name="connsiteY101" fmla="*/ 1851480 h 2237474"/>
              <a:gd name="connsiteX102" fmla="*/ 4232517 w 12192000"/>
              <a:gd name="connsiteY102" fmla="*/ 1852567 h 2237474"/>
              <a:gd name="connsiteX103" fmla="*/ 4191732 w 12192000"/>
              <a:gd name="connsiteY103" fmla="*/ 1857328 h 2237474"/>
              <a:gd name="connsiteX104" fmla="*/ 4065532 w 12192000"/>
              <a:gd name="connsiteY104" fmla="*/ 1855477 h 2237474"/>
              <a:gd name="connsiteX105" fmla="*/ 4028460 w 12192000"/>
              <a:gd name="connsiteY105" fmla="*/ 1855137 h 2237474"/>
              <a:gd name="connsiteX106" fmla="*/ 4002267 w 12192000"/>
              <a:gd name="connsiteY106" fmla="*/ 1852352 h 2237474"/>
              <a:gd name="connsiteX107" fmla="*/ 3931396 w 12192000"/>
              <a:gd name="connsiteY107" fmla="*/ 1858915 h 2237474"/>
              <a:gd name="connsiteX108" fmla="*/ 3812162 w 12192000"/>
              <a:gd name="connsiteY108" fmla="*/ 1875501 h 2237474"/>
              <a:gd name="connsiteX109" fmla="*/ 3729530 w 12192000"/>
              <a:gd name="connsiteY109" fmla="*/ 1864513 h 2237474"/>
              <a:gd name="connsiteX110" fmla="*/ 3680177 w 12192000"/>
              <a:gd name="connsiteY110" fmla="*/ 1881552 h 2237474"/>
              <a:gd name="connsiteX111" fmla="*/ 3567259 w 12192000"/>
              <a:gd name="connsiteY111" fmla="*/ 1893482 h 2237474"/>
              <a:gd name="connsiteX112" fmla="*/ 3405770 w 12192000"/>
              <a:gd name="connsiteY112" fmla="*/ 1904591 h 2237474"/>
              <a:gd name="connsiteX113" fmla="*/ 3280097 w 12192000"/>
              <a:gd name="connsiteY113" fmla="*/ 1919610 h 2237474"/>
              <a:gd name="connsiteX114" fmla="*/ 3123424 w 12192000"/>
              <a:gd name="connsiteY114" fmla="*/ 1952930 h 2237474"/>
              <a:gd name="connsiteX115" fmla="*/ 3009910 w 12192000"/>
              <a:gd name="connsiteY115" fmla="*/ 1957866 h 2237474"/>
              <a:gd name="connsiteX116" fmla="*/ 2995934 w 12192000"/>
              <a:gd name="connsiteY116" fmla="*/ 1967085 h 2237474"/>
              <a:gd name="connsiteX117" fmla="*/ 2980071 w 12192000"/>
              <a:gd name="connsiteY117" fmla="*/ 1972988 h 2237474"/>
              <a:gd name="connsiteX118" fmla="*/ 2978094 w 12192000"/>
              <a:gd name="connsiteY118" fmla="*/ 1972369 h 2237474"/>
              <a:gd name="connsiteX119" fmla="*/ 2942858 w 12192000"/>
              <a:gd name="connsiteY119" fmla="*/ 1981367 h 2237474"/>
              <a:gd name="connsiteX120" fmla="*/ 2875436 w 12192000"/>
              <a:gd name="connsiteY120" fmla="*/ 1996977 h 2237474"/>
              <a:gd name="connsiteX121" fmla="*/ 2874892 w 12192000"/>
              <a:gd name="connsiteY121" fmla="*/ 1996085 h 2237474"/>
              <a:gd name="connsiteX122" fmla="*/ 2864145 w 12192000"/>
              <a:gd name="connsiteY122" fmla="*/ 1994061 h 2237474"/>
              <a:gd name="connsiteX123" fmla="*/ 2843662 w 12192000"/>
              <a:gd name="connsiteY123" fmla="*/ 1992498 h 2237474"/>
              <a:gd name="connsiteX124" fmla="*/ 2796128 w 12192000"/>
              <a:gd name="connsiteY124" fmla="*/ 1976403 h 2237474"/>
              <a:gd name="connsiteX125" fmla="*/ 2756784 w 12192000"/>
              <a:gd name="connsiteY125" fmla="*/ 1985116 h 2237474"/>
              <a:gd name="connsiteX126" fmla="*/ 2748833 w 12192000"/>
              <a:gd name="connsiteY126" fmla="*/ 1986323 h 2237474"/>
              <a:gd name="connsiteX127" fmla="*/ 2748661 w 12192000"/>
              <a:gd name="connsiteY127" fmla="*/ 1986122 h 2237474"/>
              <a:gd name="connsiteX128" fmla="*/ 2740251 w 12192000"/>
              <a:gd name="connsiteY128" fmla="*/ 1986946 h 2237474"/>
              <a:gd name="connsiteX129" fmla="*/ 2718916 w 12192000"/>
              <a:gd name="connsiteY129" fmla="*/ 1990867 h 2237474"/>
              <a:gd name="connsiteX130" fmla="*/ 2713522 w 12192000"/>
              <a:gd name="connsiteY130" fmla="*/ 1990173 h 2237474"/>
              <a:gd name="connsiteX131" fmla="*/ 2680597 w 12192000"/>
              <a:gd name="connsiteY131" fmla="*/ 1984996 h 2237474"/>
              <a:gd name="connsiteX132" fmla="*/ 2578178 w 12192000"/>
              <a:gd name="connsiteY132" fmla="*/ 1990531 h 2237474"/>
              <a:gd name="connsiteX133" fmla="*/ 2476147 w 12192000"/>
              <a:gd name="connsiteY133" fmla="*/ 1998305 h 2237474"/>
              <a:gd name="connsiteX134" fmla="*/ 2373568 w 12192000"/>
              <a:gd name="connsiteY134" fmla="*/ 2003219 h 2237474"/>
              <a:gd name="connsiteX135" fmla="*/ 2321399 w 12192000"/>
              <a:gd name="connsiteY135" fmla="*/ 1989467 h 2237474"/>
              <a:gd name="connsiteX136" fmla="*/ 2315525 w 12192000"/>
              <a:gd name="connsiteY136" fmla="*/ 1989708 h 2237474"/>
              <a:gd name="connsiteX137" fmla="*/ 2300792 w 12192000"/>
              <a:gd name="connsiteY137" fmla="*/ 1994290 h 2237474"/>
              <a:gd name="connsiteX138" fmla="*/ 2295469 w 12192000"/>
              <a:gd name="connsiteY138" fmla="*/ 1996659 h 2237474"/>
              <a:gd name="connsiteX139" fmla="*/ 2287219 w 12192000"/>
              <a:gd name="connsiteY139" fmla="*/ 1998750 h 2237474"/>
              <a:gd name="connsiteX140" fmla="*/ 2286948 w 12192000"/>
              <a:gd name="connsiteY140" fmla="*/ 1998596 h 2237474"/>
              <a:gd name="connsiteX141" fmla="*/ 2243069 w 12192000"/>
              <a:gd name="connsiteY141" fmla="*/ 2015111 h 2237474"/>
              <a:gd name="connsiteX142" fmla="*/ 2186609 w 12192000"/>
              <a:gd name="connsiteY142" fmla="*/ 2008263 h 2237474"/>
              <a:gd name="connsiteX143" fmla="*/ 2164831 w 12192000"/>
              <a:gd name="connsiteY143" fmla="*/ 2010143 h 2237474"/>
              <a:gd name="connsiteX144" fmla="*/ 2152836 w 12192000"/>
              <a:gd name="connsiteY144" fmla="*/ 2010048 h 2237474"/>
              <a:gd name="connsiteX145" fmla="*/ 2117102 w 12192000"/>
              <a:gd name="connsiteY145" fmla="*/ 2023004 h 2237474"/>
              <a:gd name="connsiteX146" fmla="*/ 2111935 w 12192000"/>
              <a:gd name="connsiteY146" fmla="*/ 2023163 h 2237474"/>
              <a:gd name="connsiteX147" fmla="*/ 2089991 w 12192000"/>
              <a:gd name="connsiteY147" fmla="*/ 2034193 h 2237474"/>
              <a:gd name="connsiteX148" fmla="*/ 2058061 w 12192000"/>
              <a:gd name="connsiteY148" fmla="*/ 2047942 h 2237474"/>
              <a:gd name="connsiteX149" fmla="*/ 2055737 w 12192000"/>
              <a:gd name="connsiteY149" fmla="*/ 2047704 h 2237474"/>
              <a:gd name="connsiteX150" fmla="*/ 2042244 w 12192000"/>
              <a:gd name="connsiteY150" fmla="*/ 2055560 h 2237474"/>
              <a:gd name="connsiteX151" fmla="*/ 1976224 w 12192000"/>
              <a:gd name="connsiteY151" fmla="*/ 2074257 h 2237474"/>
              <a:gd name="connsiteX152" fmla="*/ 1877728 w 12192000"/>
              <a:gd name="connsiteY152" fmla="*/ 2101004 h 2237474"/>
              <a:gd name="connsiteX153" fmla="*/ 1759056 w 12192000"/>
              <a:gd name="connsiteY153" fmla="*/ 2125608 h 2237474"/>
              <a:gd name="connsiteX154" fmla="*/ 1637948 w 12192000"/>
              <a:gd name="connsiteY154" fmla="*/ 2172597 h 2237474"/>
              <a:gd name="connsiteX155" fmla="*/ 1434549 w 12192000"/>
              <a:gd name="connsiteY155" fmla="*/ 2234522 h 2237474"/>
              <a:gd name="connsiteX156" fmla="*/ 1398481 w 12192000"/>
              <a:gd name="connsiteY156" fmla="*/ 2237074 h 2237474"/>
              <a:gd name="connsiteX157" fmla="*/ 1398407 w 12192000"/>
              <a:gd name="connsiteY157" fmla="*/ 2237095 h 2237474"/>
              <a:gd name="connsiteX158" fmla="*/ 1370962 w 12192000"/>
              <a:gd name="connsiteY158" fmla="*/ 2237474 h 2237474"/>
              <a:gd name="connsiteX159" fmla="*/ 1356367 w 12192000"/>
              <a:gd name="connsiteY159" fmla="*/ 2235089 h 2237474"/>
              <a:gd name="connsiteX160" fmla="*/ 1324828 w 12192000"/>
              <a:gd name="connsiteY160" fmla="*/ 2231968 h 2237474"/>
              <a:gd name="connsiteX161" fmla="*/ 1297744 w 12192000"/>
              <a:gd name="connsiteY161" fmla="*/ 2235849 h 2237474"/>
              <a:gd name="connsiteX162" fmla="*/ 1286236 w 12192000"/>
              <a:gd name="connsiteY162" fmla="*/ 2233135 h 2237474"/>
              <a:gd name="connsiteX163" fmla="*/ 1283504 w 12192000"/>
              <a:gd name="connsiteY163" fmla="*/ 2233797 h 2237474"/>
              <a:gd name="connsiteX164" fmla="*/ 1279765 w 12192000"/>
              <a:gd name="connsiteY164" fmla="*/ 2229639 h 2237474"/>
              <a:gd name="connsiteX165" fmla="*/ 1195347 w 12192000"/>
              <a:gd name="connsiteY165" fmla="*/ 2212354 h 2237474"/>
              <a:gd name="connsiteX166" fmla="*/ 970251 w 12192000"/>
              <a:gd name="connsiteY166" fmla="*/ 2221029 h 2237474"/>
              <a:gd name="connsiteX167" fmla="*/ 812914 w 12192000"/>
              <a:gd name="connsiteY167" fmla="*/ 2202752 h 2237474"/>
              <a:gd name="connsiteX168" fmla="*/ 800195 w 12192000"/>
              <a:gd name="connsiteY168" fmla="*/ 2209407 h 2237474"/>
              <a:gd name="connsiteX169" fmla="*/ 784978 w 12192000"/>
              <a:gd name="connsiteY169" fmla="*/ 2212360 h 2237474"/>
              <a:gd name="connsiteX170" fmla="*/ 681987 w 12192000"/>
              <a:gd name="connsiteY170" fmla="*/ 2216757 h 2237474"/>
              <a:gd name="connsiteX171" fmla="*/ 669923 w 12192000"/>
              <a:gd name="connsiteY171" fmla="*/ 2211682 h 2237474"/>
              <a:gd name="connsiteX172" fmla="*/ 648680 w 12192000"/>
              <a:gd name="connsiteY172" fmla="*/ 2206229 h 2237474"/>
              <a:gd name="connsiteX173" fmla="*/ 597225 w 12192000"/>
              <a:gd name="connsiteY173" fmla="*/ 2180999 h 2237474"/>
              <a:gd name="connsiteX174" fmla="*/ 558449 w 12192000"/>
              <a:gd name="connsiteY174" fmla="*/ 2182346 h 2237474"/>
              <a:gd name="connsiteX175" fmla="*/ 550517 w 12192000"/>
              <a:gd name="connsiteY175" fmla="*/ 2182060 h 2237474"/>
              <a:gd name="connsiteX176" fmla="*/ 550309 w 12192000"/>
              <a:gd name="connsiteY176" fmla="*/ 2181825 h 2237474"/>
              <a:gd name="connsiteX177" fmla="*/ 541836 w 12192000"/>
              <a:gd name="connsiteY177" fmla="*/ 2181063 h 2237474"/>
              <a:gd name="connsiteX178" fmla="*/ 536057 w 12192000"/>
              <a:gd name="connsiteY178" fmla="*/ 2181537 h 2237474"/>
              <a:gd name="connsiteX179" fmla="*/ 520671 w 12192000"/>
              <a:gd name="connsiteY179" fmla="*/ 2180980 h 2237474"/>
              <a:gd name="connsiteX180" fmla="*/ 515024 w 12192000"/>
              <a:gd name="connsiteY180" fmla="*/ 2179258 h 2237474"/>
              <a:gd name="connsiteX181" fmla="*/ 512278 w 12192000"/>
              <a:gd name="connsiteY181" fmla="*/ 2176369 h 2237474"/>
              <a:gd name="connsiteX182" fmla="*/ 480419 w 12192000"/>
              <a:gd name="connsiteY182" fmla="*/ 2167807 h 2237474"/>
              <a:gd name="connsiteX183" fmla="*/ 413835 w 12192000"/>
              <a:gd name="connsiteY183" fmla="*/ 2156783 h 2237474"/>
              <a:gd name="connsiteX184" fmla="*/ 376513 w 12192000"/>
              <a:gd name="connsiteY184" fmla="*/ 2154014 h 2237474"/>
              <a:gd name="connsiteX185" fmla="*/ 273386 w 12192000"/>
              <a:gd name="connsiteY185" fmla="*/ 2142551 h 2237474"/>
              <a:gd name="connsiteX186" fmla="*/ 169207 w 12192000"/>
              <a:gd name="connsiteY186" fmla="*/ 2128100 h 2237474"/>
              <a:gd name="connsiteX187" fmla="*/ 93149 w 12192000"/>
              <a:gd name="connsiteY187" fmla="*/ 2105324 h 2237474"/>
              <a:gd name="connsiteX188" fmla="*/ 88109 w 12192000"/>
              <a:gd name="connsiteY188" fmla="*/ 2106704 h 2237474"/>
              <a:gd name="connsiteX189" fmla="*/ 80022 w 12192000"/>
              <a:gd name="connsiteY189" fmla="*/ 2107254 h 2237474"/>
              <a:gd name="connsiteX190" fmla="*/ 79717 w 12192000"/>
              <a:gd name="connsiteY190" fmla="*/ 2107046 h 2237474"/>
              <a:gd name="connsiteX191" fmla="*/ 72352 w 12192000"/>
              <a:gd name="connsiteY191" fmla="*/ 2107991 h 2237474"/>
              <a:gd name="connsiteX192" fmla="*/ 37645 w 12192000"/>
              <a:gd name="connsiteY192" fmla="*/ 2115401 h 2237474"/>
              <a:gd name="connsiteX193" fmla="*/ 4572 w 12192000"/>
              <a:gd name="connsiteY193" fmla="*/ 2111091 h 2237474"/>
              <a:gd name="connsiteX194" fmla="*/ 0 w 12192000"/>
              <a:gd name="connsiteY194" fmla="*/ 2110468 h 2237474"/>
              <a:gd name="connsiteX195" fmla="*/ 0 w 12192000"/>
              <a:gd name="connsiteY19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958984 w 12192000"/>
              <a:gd name="connsiteY38" fmla="*/ 1057212 h 2237474"/>
              <a:gd name="connsiteX39" fmla="*/ 8886001 w 12192000"/>
              <a:gd name="connsiteY39" fmla="*/ 1067468 h 2237474"/>
              <a:gd name="connsiteX40" fmla="*/ 8838610 w 12192000"/>
              <a:gd name="connsiteY40" fmla="*/ 1075091 h 2237474"/>
              <a:gd name="connsiteX41" fmla="*/ 8750383 w 12192000"/>
              <a:gd name="connsiteY41" fmla="*/ 1097387 h 2237474"/>
              <a:gd name="connsiteX42" fmla="*/ 8665605 w 12192000"/>
              <a:gd name="connsiteY42" fmla="*/ 1110791 h 2237474"/>
              <a:gd name="connsiteX43" fmla="*/ 8584946 w 12192000"/>
              <a:gd name="connsiteY43" fmla="*/ 1135226 h 2237474"/>
              <a:gd name="connsiteX44" fmla="*/ 8460755 w 12192000"/>
              <a:gd name="connsiteY44" fmla="*/ 1203427 h 2237474"/>
              <a:gd name="connsiteX45" fmla="*/ 8419755 w 12192000"/>
              <a:gd name="connsiteY45" fmla="*/ 1216260 h 2237474"/>
              <a:gd name="connsiteX46" fmla="*/ 8411626 w 12192000"/>
              <a:gd name="connsiteY46" fmla="*/ 1214397 h 2237474"/>
              <a:gd name="connsiteX47" fmla="*/ 8363469 w 12192000"/>
              <a:gd name="connsiteY47" fmla="*/ 1246658 h 2237474"/>
              <a:gd name="connsiteX48" fmla="*/ 8275497 w 12192000"/>
              <a:gd name="connsiteY48" fmla="*/ 1264396 h 2237474"/>
              <a:gd name="connsiteX49" fmla="*/ 8206287 w 12192000"/>
              <a:gd name="connsiteY49" fmla="*/ 1273060 h 2237474"/>
              <a:gd name="connsiteX50" fmla="*/ 8139997 w 12192000"/>
              <a:gd name="connsiteY50" fmla="*/ 1282713 h 2237474"/>
              <a:gd name="connsiteX51" fmla="*/ 8074238 w 12192000"/>
              <a:gd name="connsiteY51" fmla="*/ 1301895 h 2237474"/>
              <a:gd name="connsiteX52" fmla="*/ 7942099 w 12192000"/>
              <a:gd name="connsiteY52" fmla="*/ 1336332 h 2237474"/>
              <a:gd name="connsiteX53" fmla="*/ 7902328 w 12192000"/>
              <a:gd name="connsiteY53" fmla="*/ 1345865 h 2237474"/>
              <a:gd name="connsiteX54" fmla="*/ 7840612 w 12192000"/>
              <a:gd name="connsiteY54" fmla="*/ 1369373 h 2237474"/>
              <a:gd name="connsiteX55" fmla="*/ 7786819 w 12192000"/>
              <a:gd name="connsiteY55" fmla="*/ 1378970 h 2237474"/>
              <a:gd name="connsiteX56" fmla="*/ 7548172 w 12192000"/>
              <a:gd name="connsiteY56" fmla="*/ 1417460 h 2237474"/>
              <a:gd name="connsiteX57" fmla="*/ 7483437 w 12192000"/>
              <a:gd name="connsiteY57" fmla="*/ 1478152 h 2237474"/>
              <a:gd name="connsiteX58" fmla="*/ 7377870 w 12192000"/>
              <a:gd name="connsiteY58" fmla="*/ 1523319 h 2237474"/>
              <a:gd name="connsiteX59" fmla="*/ 7230737 w 12192000"/>
              <a:gd name="connsiteY59" fmla="*/ 1562633 h 2237474"/>
              <a:gd name="connsiteX60" fmla="*/ 7224458 w 12192000"/>
              <a:gd name="connsiteY60" fmla="*/ 1573008 h 2237474"/>
              <a:gd name="connsiteX61" fmla="*/ 7183121 w 12192000"/>
              <a:gd name="connsiteY61" fmla="*/ 1595162 h 2237474"/>
              <a:gd name="connsiteX62" fmla="*/ 7164601 w 12192000"/>
              <a:gd name="connsiteY62" fmla="*/ 1606490 h 2237474"/>
              <a:gd name="connsiteX63" fmla="*/ 7031309 w 12192000"/>
              <a:gd name="connsiteY63" fmla="*/ 1619451 h 2237474"/>
              <a:gd name="connsiteX64" fmla="*/ 6900177 w 12192000"/>
              <a:gd name="connsiteY64" fmla="*/ 1636016 h 2237474"/>
              <a:gd name="connsiteX65" fmla="*/ 6795372 w 12192000"/>
              <a:gd name="connsiteY65" fmla="*/ 1644845 h 2237474"/>
              <a:gd name="connsiteX66" fmla="*/ 6692251 w 12192000"/>
              <a:gd name="connsiteY66" fmla="*/ 1656357 h 2237474"/>
              <a:gd name="connsiteX67" fmla="*/ 6655235 w 12192000"/>
              <a:gd name="connsiteY67" fmla="*/ 1661869 h 2237474"/>
              <a:gd name="connsiteX68" fmla="*/ 6554894 w 12192000"/>
              <a:gd name="connsiteY68" fmla="*/ 1664428 h 2237474"/>
              <a:gd name="connsiteX69" fmla="*/ 6516595 w 12192000"/>
              <a:gd name="connsiteY69" fmla="*/ 1667475 h 2237474"/>
              <a:gd name="connsiteX70" fmla="*/ 6508541 w 12192000"/>
              <a:gd name="connsiteY70" fmla="*/ 1668757 h 2237474"/>
              <a:gd name="connsiteX71" fmla="*/ 6471012 w 12192000"/>
              <a:gd name="connsiteY71" fmla="*/ 1678604 h 2237474"/>
              <a:gd name="connsiteX72" fmla="*/ 6364035 w 12192000"/>
              <a:gd name="connsiteY72" fmla="*/ 1667683 h 2237474"/>
              <a:gd name="connsiteX73" fmla="*/ 6280959 w 12192000"/>
              <a:gd name="connsiteY73" fmla="*/ 1689329 h 2237474"/>
              <a:gd name="connsiteX74" fmla="*/ 6243319 w 12192000"/>
              <a:gd name="connsiteY74" fmla="*/ 1695560 h 2237474"/>
              <a:gd name="connsiteX75" fmla="*/ 6098321 w 12192000"/>
              <a:gd name="connsiteY75" fmla="*/ 1721646 h 2237474"/>
              <a:gd name="connsiteX76" fmla="*/ 5880652 w 12192000"/>
              <a:gd name="connsiteY76" fmla="*/ 1779643 h 2237474"/>
              <a:gd name="connsiteX77" fmla="*/ 5785959 w 12192000"/>
              <a:gd name="connsiteY77" fmla="*/ 1775307 h 2237474"/>
              <a:gd name="connsiteX78" fmla="*/ 5643534 w 12192000"/>
              <a:gd name="connsiteY78" fmla="*/ 1802919 h 2237474"/>
              <a:gd name="connsiteX79" fmla="*/ 5518799 w 12192000"/>
              <a:gd name="connsiteY79" fmla="*/ 1818312 h 2237474"/>
              <a:gd name="connsiteX80" fmla="*/ 5505014 w 12192000"/>
              <a:gd name="connsiteY80" fmla="*/ 1819259 h 2237474"/>
              <a:gd name="connsiteX81" fmla="*/ 5453307 w 12192000"/>
              <a:gd name="connsiteY81" fmla="*/ 1815450 h 2237474"/>
              <a:gd name="connsiteX82" fmla="*/ 5221533 w 12192000"/>
              <a:gd name="connsiteY82" fmla="*/ 1846950 h 2237474"/>
              <a:gd name="connsiteX83" fmla="*/ 5149802 w 12192000"/>
              <a:gd name="connsiteY83" fmla="*/ 1844846 h 2237474"/>
              <a:gd name="connsiteX84" fmla="*/ 5114927 w 12192000"/>
              <a:gd name="connsiteY84" fmla="*/ 1847827 h 2237474"/>
              <a:gd name="connsiteX85" fmla="*/ 5108970 w 12192000"/>
              <a:gd name="connsiteY85" fmla="*/ 1847935 h 2237474"/>
              <a:gd name="connsiteX86" fmla="*/ 5067961 w 12192000"/>
              <a:gd name="connsiteY86" fmla="*/ 1845917 h 2237474"/>
              <a:gd name="connsiteX87" fmla="*/ 5007075 w 12192000"/>
              <a:gd name="connsiteY87" fmla="*/ 1838626 h 2237474"/>
              <a:gd name="connsiteX88" fmla="*/ 4944087 w 12192000"/>
              <a:gd name="connsiteY88" fmla="*/ 1823332 h 2237474"/>
              <a:gd name="connsiteX89" fmla="*/ 4907662 w 12192000"/>
              <a:gd name="connsiteY89" fmla="*/ 1816900 h 2237474"/>
              <a:gd name="connsiteX90" fmla="*/ 4882386 w 12192000"/>
              <a:gd name="connsiteY90" fmla="*/ 1809844 h 2237474"/>
              <a:gd name="connsiteX91" fmla="*/ 4811440 w 12192000"/>
              <a:gd name="connsiteY91" fmla="*/ 1804655 h 2237474"/>
              <a:gd name="connsiteX92" fmla="*/ 4691075 w 12192000"/>
              <a:gd name="connsiteY92" fmla="*/ 1801389 h 2237474"/>
              <a:gd name="connsiteX93" fmla="*/ 4611738 w 12192000"/>
              <a:gd name="connsiteY93" fmla="*/ 1776964 h 2237474"/>
              <a:gd name="connsiteX94" fmla="*/ 4560070 w 12192000"/>
              <a:gd name="connsiteY94" fmla="*/ 1785640 h 2237474"/>
              <a:gd name="connsiteX95" fmla="*/ 4536503 w 12192000"/>
              <a:gd name="connsiteY95" fmla="*/ 1785334 h 2237474"/>
              <a:gd name="connsiteX96" fmla="*/ 4513724 w 12192000"/>
              <a:gd name="connsiteY96" fmla="*/ 1791996 h 2237474"/>
              <a:gd name="connsiteX97" fmla="*/ 4459810 w 12192000"/>
              <a:gd name="connsiteY97" fmla="*/ 1797886 h 2237474"/>
              <a:gd name="connsiteX98" fmla="*/ 4379064 w 12192000"/>
              <a:gd name="connsiteY98" fmla="*/ 1817177 h 2237474"/>
              <a:gd name="connsiteX99" fmla="*/ 4290981 w 12192000"/>
              <a:gd name="connsiteY99" fmla="*/ 1839677 h 2237474"/>
              <a:gd name="connsiteX100" fmla="*/ 4238372 w 12192000"/>
              <a:gd name="connsiteY100" fmla="*/ 1851480 h 2237474"/>
              <a:gd name="connsiteX101" fmla="*/ 4232517 w 12192000"/>
              <a:gd name="connsiteY101" fmla="*/ 1852567 h 2237474"/>
              <a:gd name="connsiteX102" fmla="*/ 4191732 w 12192000"/>
              <a:gd name="connsiteY102" fmla="*/ 1857328 h 2237474"/>
              <a:gd name="connsiteX103" fmla="*/ 4065532 w 12192000"/>
              <a:gd name="connsiteY103" fmla="*/ 1855477 h 2237474"/>
              <a:gd name="connsiteX104" fmla="*/ 4028460 w 12192000"/>
              <a:gd name="connsiteY104" fmla="*/ 1855137 h 2237474"/>
              <a:gd name="connsiteX105" fmla="*/ 4002267 w 12192000"/>
              <a:gd name="connsiteY105" fmla="*/ 1852352 h 2237474"/>
              <a:gd name="connsiteX106" fmla="*/ 3931396 w 12192000"/>
              <a:gd name="connsiteY106" fmla="*/ 1858915 h 2237474"/>
              <a:gd name="connsiteX107" fmla="*/ 3812162 w 12192000"/>
              <a:gd name="connsiteY107" fmla="*/ 1875501 h 2237474"/>
              <a:gd name="connsiteX108" fmla="*/ 3729530 w 12192000"/>
              <a:gd name="connsiteY108" fmla="*/ 1864513 h 2237474"/>
              <a:gd name="connsiteX109" fmla="*/ 3680177 w 12192000"/>
              <a:gd name="connsiteY109" fmla="*/ 1881552 h 2237474"/>
              <a:gd name="connsiteX110" fmla="*/ 3567259 w 12192000"/>
              <a:gd name="connsiteY110" fmla="*/ 1893482 h 2237474"/>
              <a:gd name="connsiteX111" fmla="*/ 3405770 w 12192000"/>
              <a:gd name="connsiteY111" fmla="*/ 1904591 h 2237474"/>
              <a:gd name="connsiteX112" fmla="*/ 3280097 w 12192000"/>
              <a:gd name="connsiteY112" fmla="*/ 1919610 h 2237474"/>
              <a:gd name="connsiteX113" fmla="*/ 3123424 w 12192000"/>
              <a:gd name="connsiteY113" fmla="*/ 1952930 h 2237474"/>
              <a:gd name="connsiteX114" fmla="*/ 3009910 w 12192000"/>
              <a:gd name="connsiteY114" fmla="*/ 1957866 h 2237474"/>
              <a:gd name="connsiteX115" fmla="*/ 2995934 w 12192000"/>
              <a:gd name="connsiteY115" fmla="*/ 1967085 h 2237474"/>
              <a:gd name="connsiteX116" fmla="*/ 2980071 w 12192000"/>
              <a:gd name="connsiteY116" fmla="*/ 1972988 h 2237474"/>
              <a:gd name="connsiteX117" fmla="*/ 2978094 w 12192000"/>
              <a:gd name="connsiteY117" fmla="*/ 1972369 h 2237474"/>
              <a:gd name="connsiteX118" fmla="*/ 2942858 w 12192000"/>
              <a:gd name="connsiteY118" fmla="*/ 1981367 h 2237474"/>
              <a:gd name="connsiteX119" fmla="*/ 2875436 w 12192000"/>
              <a:gd name="connsiteY119" fmla="*/ 1996977 h 2237474"/>
              <a:gd name="connsiteX120" fmla="*/ 2874892 w 12192000"/>
              <a:gd name="connsiteY120" fmla="*/ 1996085 h 2237474"/>
              <a:gd name="connsiteX121" fmla="*/ 2864145 w 12192000"/>
              <a:gd name="connsiteY121" fmla="*/ 1994061 h 2237474"/>
              <a:gd name="connsiteX122" fmla="*/ 2843662 w 12192000"/>
              <a:gd name="connsiteY122" fmla="*/ 1992498 h 2237474"/>
              <a:gd name="connsiteX123" fmla="*/ 2796128 w 12192000"/>
              <a:gd name="connsiteY123" fmla="*/ 1976403 h 2237474"/>
              <a:gd name="connsiteX124" fmla="*/ 2756784 w 12192000"/>
              <a:gd name="connsiteY124" fmla="*/ 1985116 h 2237474"/>
              <a:gd name="connsiteX125" fmla="*/ 2748833 w 12192000"/>
              <a:gd name="connsiteY125" fmla="*/ 1986323 h 2237474"/>
              <a:gd name="connsiteX126" fmla="*/ 2748661 w 12192000"/>
              <a:gd name="connsiteY126" fmla="*/ 1986122 h 2237474"/>
              <a:gd name="connsiteX127" fmla="*/ 2740251 w 12192000"/>
              <a:gd name="connsiteY127" fmla="*/ 1986946 h 2237474"/>
              <a:gd name="connsiteX128" fmla="*/ 2718916 w 12192000"/>
              <a:gd name="connsiteY128" fmla="*/ 1990867 h 2237474"/>
              <a:gd name="connsiteX129" fmla="*/ 2713522 w 12192000"/>
              <a:gd name="connsiteY129" fmla="*/ 1990173 h 2237474"/>
              <a:gd name="connsiteX130" fmla="*/ 2680597 w 12192000"/>
              <a:gd name="connsiteY130" fmla="*/ 1984996 h 2237474"/>
              <a:gd name="connsiteX131" fmla="*/ 2578178 w 12192000"/>
              <a:gd name="connsiteY131" fmla="*/ 1990531 h 2237474"/>
              <a:gd name="connsiteX132" fmla="*/ 2476147 w 12192000"/>
              <a:gd name="connsiteY132" fmla="*/ 1998305 h 2237474"/>
              <a:gd name="connsiteX133" fmla="*/ 2373568 w 12192000"/>
              <a:gd name="connsiteY133" fmla="*/ 2003219 h 2237474"/>
              <a:gd name="connsiteX134" fmla="*/ 2321399 w 12192000"/>
              <a:gd name="connsiteY134" fmla="*/ 1989467 h 2237474"/>
              <a:gd name="connsiteX135" fmla="*/ 2315525 w 12192000"/>
              <a:gd name="connsiteY135" fmla="*/ 1989708 h 2237474"/>
              <a:gd name="connsiteX136" fmla="*/ 2300792 w 12192000"/>
              <a:gd name="connsiteY136" fmla="*/ 1994290 h 2237474"/>
              <a:gd name="connsiteX137" fmla="*/ 2295469 w 12192000"/>
              <a:gd name="connsiteY137" fmla="*/ 1996659 h 2237474"/>
              <a:gd name="connsiteX138" fmla="*/ 2287219 w 12192000"/>
              <a:gd name="connsiteY138" fmla="*/ 1998750 h 2237474"/>
              <a:gd name="connsiteX139" fmla="*/ 2286948 w 12192000"/>
              <a:gd name="connsiteY139" fmla="*/ 1998596 h 2237474"/>
              <a:gd name="connsiteX140" fmla="*/ 2243069 w 12192000"/>
              <a:gd name="connsiteY140" fmla="*/ 2015111 h 2237474"/>
              <a:gd name="connsiteX141" fmla="*/ 2186609 w 12192000"/>
              <a:gd name="connsiteY141" fmla="*/ 2008263 h 2237474"/>
              <a:gd name="connsiteX142" fmla="*/ 2164831 w 12192000"/>
              <a:gd name="connsiteY142" fmla="*/ 2010143 h 2237474"/>
              <a:gd name="connsiteX143" fmla="*/ 2152836 w 12192000"/>
              <a:gd name="connsiteY143" fmla="*/ 2010048 h 2237474"/>
              <a:gd name="connsiteX144" fmla="*/ 2117102 w 12192000"/>
              <a:gd name="connsiteY144" fmla="*/ 2023004 h 2237474"/>
              <a:gd name="connsiteX145" fmla="*/ 2111935 w 12192000"/>
              <a:gd name="connsiteY145" fmla="*/ 2023163 h 2237474"/>
              <a:gd name="connsiteX146" fmla="*/ 2089991 w 12192000"/>
              <a:gd name="connsiteY146" fmla="*/ 2034193 h 2237474"/>
              <a:gd name="connsiteX147" fmla="*/ 2058061 w 12192000"/>
              <a:gd name="connsiteY147" fmla="*/ 2047942 h 2237474"/>
              <a:gd name="connsiteX148" fmla="*/ 2055737 w 12192000"/>
              <a:gd name="connsiteY148" fmla="*/ 2047704 h 2237474"/>
              <a:gd name="connsiteX149" fmla="*/ 2042244 w 12192000"/>
              <a:gd name="connsiteY149" fmla="*/ 2055560 h 2237474"/>
              <a:gd name="connsiteX150" fmla="*/ 1976224 w 12192000"/>
              <a:gd name="connsiteY150" fmla="*/ 2074257 h 2237474"/>
              <a:gd name="connsiteX151" fmla="*/ 1877728 w 12192000"/>
              <a:gd name="connsiteY151" fmla="*/ 2101004 h 2237474"/>
              <a:gd name="connsiteX152" fmla="*/ 1759056 w 12192000"/>
              <a:gd name="connsiteY152" fmla="*/ 2125608 h 2237474"/>
              <a:gd name="connsiteX153" fmla="*/ 1637948 w 12192000"/>
              <a:gd name="connsiteY153" fmla="*/ 2172597 h 2237474"/>
              <a:gd name="connsiteX154" fmla="*/ 1434549 w 12192000"/>
              <a:gd name="connsiteY154" fmla="*/ 2234522 h 2237474"/>
              <a:gd name="connsiteX155" fmla="*/ 1398481 w 12192000"/>
              <a:gd name="connsiteY155" fmla="*/ 2237074 h 2237474"/>
              <a:gd name="connsiteX156" fmla="*/ 1398407 w 12192000"/>
              <a:gd name="connsiteY156" fmla="*/ 2237095 h 2237474"/>
              <a:gd name="connsiteX157" fmla="*/ 1370962 w 12192000"/>
              <a:gd name="connsiteY157" fmla="*/ 2237474 h 2237474"/>
              <a:gd name="connsiteX158" fmla="*/ 1356367 w 12192000"/>
              <a:gd name="connsiteY158" fmla="*/ 2235089 h 2237474"/>
              <a:gd name="connsiteX159" fmla="*/ 1324828 w 12192000"/>
              <a:gd name="connsiteY159" fmla="*/ 2231968 h 2237474"/>
              <a:gd name="connsiteX160" fmla="*/ 1297744 w 12192000"/>
              <a:gd name="connsiteY160" fmla="*/ 2235849 h 2237474"/>
              <a:gd name="connsiteX161" fmla="*/ 1286236 w 12192000"/>
              <a:gd name="connsiteY161" fmla="*/ 2233135 h 2237474"/>
              <a:gd name="connsiteX162" fmla="*/ 1283504 w 12192000"/>
              <a:gd name="connsiteY162" fmla="*/ 2233797 h 2237474"/>
              <a:gd name="connsiteX163" fmla="*/ 1279765 w 12192000"/>
              <a:gd name="connsiteY163" fmla="*/ 2229639 h 2237474"/>
              <a:gd name="connsiteX164" fmla="*/ 1195347 w 12192000"/>
              <a:gd name="connsiteY164" fmla="*/ 2212354 h 2237474"/>
              <a:gd name="connsiteX165" fmla="*/ 970251 w 12192000"/>
              <a:gd name="connsiteY165" fmla="*/ 2221029 h 2237474"/>
              <a:gd name="connsiteX166" fmla="*/ 812914 w 12192000"/>
              <a:gd name="connsiteY166" fmla="*/ 2202752 h 2237474"/>
              <a:gd name="connsiteX167" fmla="*/ 800195 w 12192000"/>
              <a:gd name="connsiteY167" fmla="*/ 2209407 h 2237474"/>
              <a:gd name="connsiteX168" fmla="*/ 784978 w 12192000"/>
              <a:gd name="connsiteY168" fmla="*/ 2212360 h 2237474"/>
              <a:gd name="connsiteX169" fmla="*/ 681987 w 12192000"/>
              <a:gd name="connsiteY169" fmla="*/ 2216757 h 2237474"/>
              <a:gd name="connsiteX170" fmla="*/ 669923 w 12192000"/>
              <a:gd name="connsiteY170" fmla="*/ 2211682 h 2237474"/>
              <a:gd name="connsiteX171" fmla="*/ 648680 w 12192000"/>
              <a:gd name="connsiteY171" fmla="*/ 2206229 h 2237474"/>
              <a:gd name="connsiteX172" fmla="*/ 597225 w 12192000"/>
              <a:gd name="connsiteY172" fmla="*/ 2180999 h 2237474"/>
              <a:gd name="connsiteX173" fmla="*/ 558449 w 12192000"/>
              <a:gd name="connsiteY173" fmla="*/ 2182346 h 2237474"/>
              <a:gd name="connsiteX174" fmla="*/ 550517 w 12192000"/>
              <a:gd name="connsiteY174" fmla="*/ 2182060 h 2237474"/>
              <a:gd name="connsiteX175" fmla="*/ 550309 w 12192000"/>
              <a:gd name="connsiteY175" fmla="*/ 2181825 h 2237474"/>
              <a:gd name="connsiteX176" fmla="*/ 541836 w 12192000"/>
              <a:gd name="connsiteY176" fmla="*/ 2181063 h 2237474"/>
              <a:gd name="connsiteX177" fmla="*/ 536057 w 12192000"/>
              <a:gd name="connsiteY177" fmla="*/ 2181537 h 2237474"/>
              <a:gd name="connsiteX178" fmla="*/ 520671 w 12192000"/>
              <a:gd name="connsiteY178" fmla="*/ 2180980 h 2237474"/>
              <a:gd name="connsiteX179" fmla="*/ 515024 w 12192000"/>
              <a:gd name="connsiteY179" fmla="*/ 2179258 h 2237474"/>
              <a:gd name="connsiteX180" fmla="*/ 512278 w 12192000"/>
              <a:gd name="connsiteY180" fmla="*/ 2176369 h 2237474"/>
              <a:gd name="connsiteX181" fmla="*/ 480419 w 12192000"/>
              <a:gd name="connsiteY181" fmla="*/ 2167807 h 2237474"/>
              <a:gd name="connsiteX182" fmla="*/ 413835 w 12192000"/>
              <a:gd name="connsiteY182" fmla="*/ 2156783 h 2237474"/>
              <a:gd name="connsiteX183" fmla="*/ 376513 w 12192000"/>
              <a:gd name="connsiteY183" fmla="*/ 2154014 h 2237474"/>
              <a:gd name="connsiteX184" fmla="*/ 273386 w 12192000"/>
              <a:gd name="connsiteY184" fmla="*/ 2142551 h 2237474"/>
              <a:gd name="connsiteX185" fmla="*/ 169207 w 12192000"/>
              <a:gd name="connsiteY185" fmla="*/ 2128100 h 2237474"/>
              <a:gd name="connsiteX186" fmla="*/ 93149 w 12192000"/>
              <a:gd name="connsiteY186" fmla="*/ 2105324 h 2237474"/>
              <a:gd name="connsiteX187" fmla="*/ 88109 w 12192000"/>
              <a:gd name="connsiteY187" fmla="*/ 2106704 h 2237474"/>
              <a:gd name="connsiteX188" fmla="*/ 80022 w 12192000"/>
              <a:gd name="connsiteY188" fmla="*/ 2107254 h 2237474"/>
              <a:gd name="connsiteX189" fmla="*/ 79717 w 12192000"/>
              <a:gd name="connsiteY189" fmla="*/ 2107046 h 2237474"/>
              <a:gd name="connsiteX190" fmla="*/ 72352 w 12192000"/>
              <a:gd name="connsiteY190" fmla="*/ 2107991 h 2237474"/>
              <a:gd name="connsiteX191" fmla="*/ 37645 w 12192000"/>
              <a:gd name="connsiteY191" fmla="*/ 2115401 h 2237474"/>
              <a:gd name="connsiteX192" fmla="*/ 4572 w 12192000"/>
              <a:gd name="connsiteY192" fmla="*/ 2111091 h 2237474"/>
              <a:gd name="connsiteX193" fmla="*/ 0 w 12192000"/>
              <a:gd name="connsiteY193" fmla="*/ 2110468 h 2237474"/>
              <a:gd name="connsiteX194" fmla="*/ 0 w 12192000"/>
              <a:gd name="connsiteY19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12987 w 12192000"/>
              <a:gd name="connsiteY36" fmla="*/ 106198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77033 w 12192000"/>
              <a:gd name="connsiteY24" fmla="*/ 922857 h 2237474"/>
              <a:gd name="connsiteX25" fmla="*/ 9544189 w 12192000"/>
              <a:gd name="connsiteY25" fmla="*/ 938966 h 2237474"/>
              <a:gd name="connsiteX26" fmla="*/ 9500499 w 12192000"/>
              <a:gd name="connsiteY26" fmla="*/ 954680 h 2237474"/>
              <a:gd name="connsiteX27" fmla="*/ 9428195 w 12192000"/>
              <a:gd name="connsiteY27" fmla="*/ 986225 h 2237474"/>
              <a:gd name="connsiteX28" fmla="*/ 9410017 w 12192000"/>
              <a:gd name="connsiteY28" fmla="*/ 993931 h 2237474"/>
              <a:gd name="connsiteX29" fmla="*/ 9392919 w 12192000"/>
              <a:gd name="connsiteY29" fmla="*/ 994656 h 2237474"/>
              <a:gd name="connsiteX30" fmla="*/ 9278619 w 12192000"/>
              <a:gd name="connsiteY30" fmla="*/ 1011878 h 2237474"/>
              <a:gd name="connsiteX31" fmla="*/ 9268019 w 12192000"/>
              <a:gd name="connsiteY31" fmla="*/ 1007442 h 2237474"/>
              <a:gd name="connsiteX32" fmla="*/ 9234662 w 12192000"/>
              <a:gd name="connsiteY32" fmla="*/ 1023056 h 2237474"/>
              <a:gd name="connsiteX33" fmla="*/ 9181033 w 12192000"/>
              <a:gd name="connsiteY33" fmla="*/ 1037921 h 2237474"/>
              <a:gd name="connsiteX34" fmla="*/ 9155969 w 12192000"/>
              <a:gd name="connsiteY34" fmla="*/ 1046804 h 2237474"/>
              <a:gd name="connsiteX35" fmla="*/ 9133985 w 12192000"/>
              <a:gd name="connsiteY35" fmla="*/ 1046450 h 2237474"/>
              <a:gd name="connsiteX36" fmla="*/ 9003462 w 12192000"/>
              <a:gd name="connsiteY36" fmla="*/ 1042406 h 2237474"/>
              <a:gd name="connsiteX37" fmla="*/ 8968445 w 12192000"/>
              <a:gd name="connsiteY37" fmla="*/ 1052169 h 2237474"/>
              <a:gd name="connsiteX38" fmla="*/ 8886001 w 12192000"/>
              <a:gd name="connsiteY38" fmla="*/ 1067468 h 2237474"/>
              <a:gd name="connsiteX39" fmla="*/ 8838610 w 12192000"/>
              <a:gd name="connsiteY39" fmla="*/ 1075091 h 2237474"/>
              <a:gd name="connsiteX40" fmla="*/ 8750383 w 12192000"/>
              <a:gd name="connsiteY40" fmla="*/ 1097387 h 2237474"/>
              <a:gd name="connsiteX41" fmla="*/ 8665605 w 12192000"/>
              <a:gd name="connsiteY41" fmla="*/ 1110791 h 2237474"/>
              <a:gd name="connsiteX42" fmla="*/ 8584946 w 12192000"/>
              <a:gd name="connsiteY42" fmla="*/ 1135226 h 2237474"/>
              <a:gd name="connsiteX43" fmla="*/ 8460755 w 12192000"/>
              <a:gd name="connsiteY43" fmla="*/ 1203427 h 2237474"/>
              <a:gd name="connsiteX44" fmla="*/ 8419755 w 12192000"/>
              <a:gd name="connsiteY44" fmla="*/ 1216260 h 2237474"/>
              <a:gd name="connsiteX45" fmla="*/ 8411626 w 12192000"/>
              <a:gd name="connsiteY45" fmla="*/ 1214397 h 2237474"/>
              <a:gd name="connsiteX46" fmla="*/ 8363469 w 12192000"/>
              <a:gd name="connsiteY46" fmla="*/ 1246658 h 2237474"/>
              <a:gd name="connsiteX47" fmla="*/ 8275497 w 12192000"/>
              <a:gd name="connsiteY47" fmla="*/ 1264396 h 2237474"/>
              <a:gd name="connsiteX48" fmla="*/ 8206287 w 12192000"/>
              <a:gd name="connsiteY48" fmla="*/ 1273060 h 2237474"/>
              <a:gd name="connsiteX49" fmla="*/ 8139997 w 12192000"/>
              <a:gd name="connsiteY49" fmla="*/ 1282713 h 2237474"/>
              <a:gd name="connsiteX50" fmla="*/ 8074238 w 12192000"/>
              <a:gd name="connsiteY50" fmla="*/ 1301895 h 2237474"/>
              <a:gd name="connsiteX51" fmla="*/ 7942099 w 12192000"/>
              <a:gd name="connsiteY51" fmla="*/ 1336332 h 2237474"/>
              <a:gd name="connsiteX52" fmla="*/ 7902328 w 12192000"/>
              <a:gd name="connsiteY52" fmla="*/ 1345865 h 2237474"/>
              <a:gd name="connsiteX53" fmla="*/ 7840612 w 12192000"/>
              <a:gd name="connsiteY53" fmla="*/ 1369373 h 2237474"/>
              <a:gd name="connsiteX54" fmla="*/ 7786819 w 12192000"/>
              <a:gd name="connsiteY54" fmla="*/ 1378970 h 2237474"/>
              <a:gd name="connsiteX55" fmla="*/ 7548172 w 12192000"/>
              <a:gd name="connsiteY55" fmla="*/ 1417460 h 2237474"/>
              <a:gd name="connsiteX56" fmla="*/ 7483437 w 12192000"/>
              <a:gd name="connsiteY56" fmla="*/ 1478152 h 2237474"/>
              <a:gd name="connsiteX57" fmla="*/ 7377870 w 12192000"/>
              <a:gd name="connsiteY57" fmla="*/ 1523319 h 2237474"/>
              <a:gd name="connsiteX58" fmla="*/ 7230737 w 12192000"/>
              <a:gd name="connsiteY58" fmla="*/ 1562633 h 2237474"/>
              <a:gd name="connsiteX59" fmla="*/ 7224458 w 12192000"/>
              <a:gd name="connsiteY59" fmla="*/ 1573008 h 2237474"/>
              <a:gd name="connsiteX60" fmla="*/ 7183121 w 12192000"/>
              <a:gd name="connsiteY60" fmla="*/ 1595162 h 2237474"/>
              <a:gd name="connsiteX61" fmla="*/ 7164601 w 12192000"/>
              <a:gd name="connsiteY61" fmla="*/ 1606490 h 2237474"/>
              <a:gd name="connsiteX62" fmla="*/ 7031309 w 12192000"/>
              <a:gd name="connsiteY62" fmla="*/ 1619451 h 2237474"/>
              <a:gd name="connsiteX63" fmla="*/ 6900177 w 12192000"/>
              <a:gd name="connsiteY63" fmla="*/ 1636016 h 2237474"/>
              <a:gd name="connsiteX64" fmla="*/ 6795372 w 12192000"/>
              <a:gd name="connsiteY64" fmla="*/ 1644845 h 2237474"/>
              <a:gd name="connsiteX65" fmla="*/ 6692251 w 12192000"/>
              <a:gd name="connsiteY65" fmla="*/ 1656357 h 2237474"/>
              <a:gd name="connsiteX66" fmla="*/ 6655235 w 12192000"/>
              <a:gd name="connsiteY66" fmla="*/ 1661869 h 2237474"/>
              <a:gd name="connsiteX67" fmla="*/ 6554894 w 12192000"/>
              <a:gd name="connsiteY67" fmla="*/ 1664428 h 2237474"/>
              <a:gd name="connsiteX68" fmla="*/ 6516595 w 12192000"/>
              <a:gd name="connsiteY68" fmla="*/ 1667475 h 2237474"/>
              <a:gd name="connsiteX69" fmla="*/ 6508541 w 12192000"/>
              <a:gd name="connsiteY69" fmla="*/ 1668757 h 2237474"/>
              <a:gd name="connsiteX70" fmla="*/ 6471012 w 12192000"/>
              <a:gd name="connsiteY70" fmla="*/ 1678604 h 2237474"/>
              <a:gd name="connsiteX71" fmla="*/ 6364035 w 12192000"/>
              <a:gd name="connsiteY71" fmla="*/ 1667683 h 2237474"/>
              <a:gd name="connsiteX72" fmla="*/ 6280959 w 12192000"/>
              <a:gd name="connsiteY72" fmla="*/ 1689329 h 2237474"/>
              <a:gd name="connsiteX73" fmla="*/ 6243319 w 12192000"/>
              <a:gd name="connsiteY73" fmla="*/ 1695560 h 2237474"/>
              <a:gd name="connsiteX74" fmla="*/ 6098321 w 12192000"/>
              <a:gd name="connsiteY74" fmla="*/ 1721646 h 2237474"/>
              <a:gd name="connsiteX75" fmla="*/ 5880652 w 12192000"/>
              <a:gd name="connsiteY75" fmla="*/ 1779643 h 2237474"/>
              <a:gd name="connsiteX76" fmla="*/ 5785959 w 12192000"/>
              <a:gd name="connsiteY76" fmla="*/ 1775307 h 2237474"/>
              <a:gd name="connsiteX77" fmla="*/ 5643534 w 12192000"/>
              <a:gd name="connsiteY77" fmla="*/ 1802919 h 2237474"/>
              <a:gd name="connsiteX78" fmla="*/ 5518799 w 12192000"/>
              <a:gd name="connsiteY78" fmla="*/ 1818312 h 2237474"/>
              <a:gd name="connsiteX79" fmla="*/ 5505014 w 12192000"/>
              <a:gd name="connsiteY79" fmla="*/ 1819259 h 2237474"/>
              <a:gd name="connsiteX80" fmla="*/ 5453307 w 12192000"/>
              <a:gd name="connsiteY80" fmla="*/ 1815450 h 2237474"/>
              <a:gd name="connsiteX81" fmla="*/ 5221533 w 12192000"/>
              <a:gd name="connsiteY81" fmla="*/ 1846950 h 2237474"/>
              <a:gd name="connsiteX82" fmla="*/ 5149802 w 12192000"/>
              <a:gd name="connsiteY82" fmla="*/ 1844846 h 2237474"/>
              <a:gd name="connsiteX83" fmla="*/ 5114927 w 12192000"/>
              <a:gd name="connsiteY83" fmla="*/ 1847827 h 2237474"/>
              <a:gd name="connsiteX84" fmla="*/ 5108970 w 12192000"/>
              <a:gd name="connsiteY84" fmla="*/ 1847935 h 2237474"/>
              <a:gd name="connsiteX85" fmla="*/ 5067961 w 12192000"/>
              <a:gd name="connsiteY85" fmla="*/ 1845917 h 2237474"/>
              <a:gd name="connsiteX86" fmla="*/ 5007075 w 12192000"/>
              <a:gd name="connsiteY86" fmla="*/ 1838626 h 2237474"/>
              <a:gd name="connsiteX87" fmla="*/ 4944087 w 12192000"/>
              <a:gd name="connsiteY87" fmla="*/ 1823332 h 2237474"/>
              <a:gd name="connsiteX88" fmla="*/ 4907662 w 12192000"/>
              <a:gd name="connsiteY88" fmla="*/ 1816900 h 2237474"/>
              <a:gd name="connsiteX89" fmla="*/ 4882386 w 12192000"/>
              <a:gd name="connsiteY89" fmla="*/ 1809844 h 2237474"/>
              <a:gd name="connsiteX90" fmla="*/ 4811440 w 12192000"/>
              <a:gd name="connsiteY90" fmla="*/ 1804655 h 2237474"/>
              <a:gd name="connsiteX91" fmla="*/ 4691075 w 12192000"/>
              <a:gd name="connsiteY91" fmla="*/ 1801389 h 2237474"/>
              <a:gd name="connsiteX92" fmla="*/ 4611738 w 12192000"/>
              <a:gd name="connsiteY92" fmla="*/ 1776964 h 2237474"/>
              <a:gd name="connsiteX93" fmla="*/ 4560070 w 12192000"/>
              <a:gd name="connsiteY93" fmla="*/ 1785640 h 2237474"/>
              <a:gd name="connsiteX94" fmla="*/ 4536503 w 12192000"/>
              <a:gd name="connsiteY94" fmla="*/ 1785334 h 2237474"/>
              <a:gd name="connsiteX95" fmla="*/ 4513724 w 12192000"/>
              <a:gd name="connsiteY95" fmla="*/ 1791996 h 2237474"/>
              <a:gd name="connsiteX96" fmla="*/ 4459810 w 12192000"/>
              <a:gd name="connsiteY96" fmla="*/ 1797886 h 2237474"/>
              <a:gd name="connsiteX97" fmla="*/ 4379064 w 12192000"/>
              <a:gd name="connsiteY97" fmla="*/ 1817177 h 2237474"/>
              <a:gd name="connsiteX98" fmla="*/ 4290981 w 12192000"/>
              <a:gd name="connsiteY98" fmla="*/ 1839677 h 2237474"/>
              <a:gd name="connsiteX99" fmla="*/ 4238372 w 12192000"/>
              <a:gd name="connsiteY99" fmla="*/ 1851480 h 2237474"/>
              <a:gd name="connsiteX100" fmla="*/ 4232517 w 12192000"/>
              <a:gd name="connsiteY100" fmla="*/ 1852567 h 2237474"/>
              <a:gd name="connsiteX101" fmla="*/ 4191732 w 12192000"/>
              <a:gd name="connsiteY101" fmla="*/ 1857328 h 2237474"/>
              <a:gd name="connsiteX102" fmla="*/ 4065532 w 12192000"/>
              <a:gd name="connsiteY102" fmla="*/ 1855477 h 2237474"/>
              <a:gd name="connsiteX103" fmla="*/ 4028460 w 12192000"/>
              <a:gd name="connsiteY103" fmla="*/ 1855137 h 2237474"/>
              <a:gd name="connsiteX104" fmla="*/ 4002267 w 12192000"/>
              <a:gd name="connsiteY104" fmla="*/ 1852352 h 2237474"/>
              <a:gd name="connsiteX105" fmla="*/ 3931396 w 12192000"/>
              <a:gd name="connsiteY105" fmla="*/ 1858915 h 2237474"/>
              <a:gd name="connsiteX106" fmla="*/ 3812162 w 12192000"/>
              <a:gd name="connsiteY106" fmla="*/ 1875501 h 2237474"/>
              <a:gd name="connsiteX107" fmla="*/ 3729530 w 12192000"/>
              <a:gd name="connsiteY107" fmla="*/ 1864513 h 2237474"/>
              <a:gd name="connsiteX108" fmla="*/ 3680177 w 12192000"/>
              <a:gd name="connsiteY108" fmla="*/ 1881552 h 2237474"/>
              <a:gd name="connsiteX109" fmla="*/ 3567259 w 12192000"/>
              <a:gd name="connsiteY109" fmla="*/ 1893482 h 2237474"/>
              <a:gd name="connsiteX110" fmla="*/ 3405770 w 12192000"/>
              <a:gd name="connsiteY110" fmla="*/ 1904591 h 2237474"/>
              <a:gd name="connsiteX111" fmla="*/ 3280097 w 12192000"/>
              <a:gd name="connsiteY111" fmla="*/ 1919610 h 2237474"/>
              <a:gd name="connsiteX112" fmla="*/ 3123424 w 12192000"/>
              <a:gd name="connsiteY112" fmla="*/ 1952930 h 2237474"/>
              <a:gd name="connsiteX113" fmla="*/ 3009910 w 12192000"/>
              <a:gd name="connsiteY113" fmla="*/ 1957866 h 2237474"/>
              <a:gd name="connsiteX114" fmla="*/ 2995934 w 12192000"/>
              <a:gd name="connsiteY114" fmla="*/ 1967085 h 2237474"/>
              <a:gd name="connsiteX115" fmla="*/ 2980071 w 12192000"/>
              <a:gd name="connsiteY115" fmla="*/ 1972988 h 2237474"/>
              <a:gd name="connsiteX116" fmla="*/ 2978094 w 12192000"/>
              <a:gd name="connsiteY116" fmla="*/ 1972369 h 2237474"/>
              <a:gd name="connsiteX117" fmla="*/ 2942858 w 12192000"/>
              <a:gd name="connsiteY117" fmla="*/ 1981367 h 2237474"/>
              <a:gd name="connsiteX118" fmla="*/ 2875436 w 12192000"/>
              <a:gd name="connsiteY118" fmla="*/ 1996977 h 2237474"/>
              <a:gd name="connsiteX119" fmla="*/ 2874892 w 12192000"/>
              <a:gd name="connsiteY119" fmla="*/ 1996085 h 2237474"/>
              <a:gd name="connsiteX120" fmla="*/ 2864145 w 12192000"/>
              <a:gd name="connsiteY120" fmla="*/ 1994061 h 2237474"/>
              <a:gd name="connsiteX121" fmla="*/ 2843662 w 12192000"/>
              <a:gd name="connsiteY121" fmla="*/ 1992498 h 2237474"/>
              <a:gd name="connsiteX122" fmla="*/ 2796128 w 12192000"/>
              <a:gd name="connsiteY122" fmla="*/ 1976403 h 2237474"/>
              <a:gd name="connsiteX123" fmla="*/ 2756784 w 12192000"/>
              <a:gd name="connsiteY123" fmla="*/ 1985116 h 2237474"/>
              <a:gd name="connsiteX124" fmla="*/ 2748833 w 12192000"/>
              <a:gd name="connsiteY124" fmla="*/ 1986323 h 2237474"/>
              <a:gd name="connsiteX125" fmla="*/ 2748661 w 12192000"/>
              <a:gd name="connsiteY125" fmla="*/ 1986122 h 2237474"/>
              <a:gd name="connsiteX126" fmla="*/ 2740251 w 12192000"/>
              <a:gd name="connsiteY126" fmla="*/ 1986946 h 2237474"/>
              <a:gd name="connsiteX127" fmla="*/ 2718916 w 12192000"/>
              <a:gd name="connsiteY127" fmla="*/ 1990867 h 2237474"/>
              <a:gd name="connsiteX128" fmla="*/ 2713522 w 12192000"/>
              <a:gd name="connsiteY128" fmla="*/ 1990173 h 2237474"/>
              <a:gd name="connsiteX129" fmla="*/ 2680597 w 12192000"/>
              <a:gd name="connsiteY129" fmla="*/ 1984996 h 2237474"/>
              <a:gd name="connsiteX130" fmla="*/ 2578178 w 12192000"/>
              <a:gd name="connsiteY130" fmla="*/ 1990531 h 2237474"/>
              <a:gd name="connsiteX131" fmla="*/ 2476147 w 12192000"/>
              <a:gd name="connsiteY131" fmla="*/ 1998305 h 2237474"/>
              <a:gd name="connsiteX132" fmla="*/ 2373568 w 12192000"/>
              <a:gd name="connsiteY132" fmla="*/ 2003219 h 2237474"/>
              <a:gd name="connsiteX133" fmla="*/ 2321399 w 12192000"/>
              <a:gd name="connsiteY133" fmla="*/ 1989467 h 2237474"/>
              <a:gd name="connsiteX134" fmla="*/ 2315525 w 12192000"/>
              <a:gd name="connsiteY134" fmla="*/ 1989708 h 2237474"/>
              <a:gd name="connsiteX135" fmla="*/ 2300792 w 12192000"/>
              <a:gd name="connsiteY135" fmla="*/ 1994290 h 2237474"/>
              <a:gd name="connsiteX136" fmla="*/ 2295469 w 12192000"/>
              <a:gd name="connsiteY136" fmla="*/ 1996659 h 2237474"/>
              <a:gd name="connsiteX137" fmla="*/ 2287219 w 12192000"/>
              <a:gd name="connsiteY137" fmla="*/ 1998750 h 2237474"/>
              <a:gd name="connsiteX138" fmla="*/ 2286948 w 12192000"/>
              <a:gd name="connsiteY138" fmla="*/ 1998596 h 2237474"/>
              <a:gd name="connsiteX139" fmla="*/ 2243069 w 12192000"/>
              <a:gd name="connsiteY139" fmla="*/ 2015111 h 2237474"/>
              <a:gd name="connsiteX140" fmla="*/ 2186609 w 12192000"/>
              <a:gd name="connsiteY140" fmla="*/ 2008263 h 2237474"/>
              <a:gd name="connsiteX141" fmla="*/ 2164831 w 12192000"/>
              <a:gd name="connsiteY141" fmla="*/ 2010143 h 2237474"/>
              <a:gd name="connsiteX142" fmla="*/ 2152836 w 12192000"/>
              <a:gd name="connsiteY142" fmla="*/ 2010048 h 2237474"/>
              <a:gd name="connsiteX143" fmla="*/ 2117102 w 12192000"/>
              <a:gd name="connsiteY143" fmla="*/ 2023004 h 2237474"/>
              <a:gd name="connsiteX144" fmla="*/ 2111935 w 12192000"/>
              <a:gd name="connsiteY144" fmla="*/ 2023163 h 2237474"/>
              <a:gd name="connsiteX145" fmla="*/ 2089991 w 12192000"/>
              <a:gd name="connsiteY145" fmla="*/ 2034193 h 2237474"/>
              <a:gd name="connsiteX146" fmla="*/ 2058061 w 12192000"/>
              <a:gd name="connsiteY146" fmla="*/ 2047942 h 2237474"/>
              <a:gd name="connsiteX147" fmla="*/ 2055737 w 12192000"/>
              <a:gd name="connsiteY147" fmla="*/ 2047704 h 2237474"/>
              <a:gd name="connsiteX148" fmla="*/ 2042244 w 12192000"/>
              <a:gd name="connsiteY148" fmla="*/ 2055560 h 2237474"/>
              <a:gd name="connsiteX149" fmla="*/ 1976224 w 12192000"/>
              <a:gd name="connsiteY149" fmla="*/ 2074257 h 2237474"/>
              <a:gd name="connsiteX150" fmla="*/ 1877728 w 12192000"/>
              <a:gd name="connsiteY150" fmla="*/ 2101004 h 2237474"/>
              <a:gd name="connsiteX151" fmla="*/ 1759056 w 12192000"/>
              <a:gd name="connsiteY151" fmla="*/ 2125608 h 2237474"/>
              <a:gd name="connsiteX152" fmla="*/ 1637948 w 12192000"/>
              <a:gd name="connsiteY152" fmla="*/ 2172597 h 2237474"/>
              <a:gd name="connsiteX153" fmla="*/ 1434549 w 12192000"/>
              <a:gd name="connsiteY153" fmla="*/ 2234522 h 2237474"/>
              <a:gd name="connsiteX154" fmla="*/ 1398481 w 12192000"/>
              <a:gd name="connsiteY154" fmla="*/ 2237074 h 2237474"/>
              <a:gd name="connsiteX155" fmla="*/ 1398407 w 12192000"/>
              <a:gd name="connsiteY155" fmla="*/ 2237095 h 2237474"/>
              <a:gd name="connsiteX156" fmla="*/ 1370962 w 12192000"/>
              <a:gd name="connsiteY156" fmla="*/ 2237474 h 2237474"/>
              <a:gd name="connsiteX157" fmla="*/ 1356367 w 12192000"/>
              <a:gd name="connsiteY157" fmla="*/ 2235089 h 2237474"/>
              <a:gd name="connsiteX158" fmla="*/ 1324828 w 12192000"/>
              <a:gd name="connsiteY158" fmla="*/ 2231968 h 2237474"/>
              <a:gd name="connsiteX159" fmla="*/ 1297744 w 12192000"/>
              <a:gd name="connsiteY159" fmla="*/ 2235849 h 2237474"/>
              <a:gd name="connsiteX160" fmla="*/ 1286236 w 12192000"/>
              <a:gd name="connsiteY160" fmla="*/ 2233135 h 2237474"/>
              <a:gd name="connsiteX161" fmla="*/ 1283504 w 12192000"/>
              <a:gd name="connsiteY161" fmla="*/ 2233797 h 2237474"/>
              <a:gd name="connsiteX162" fmla="*/ 1279765 w 12192000"/>
              <a:gd name="connsiteY162" fmla="*/ 2229639 h 2237474"/>
              <a:gd name="connsiteX163" fmla="*/ 1195347 w 12192000"/>
              <a:gd name="connsiteY163" fmla="*/ 2212354 h 2237474"/>
              <a:gd name="connsiteX164" fmla="*/ 970251 w 12192000"/>
              <a:gd name="connsiteY164" fmla="*/ 2221029 h 2237474"/>
              <a:gd name="connsiteX165" fmla="*/ 812914 w 12192000"/>
              <a:gd name="connsiteY165" fmla="*/ 2202752 h 2237474"/>
              <a:gd name="connsiteX166" fmla="*/ 800195 w 12192000"/>
              <a:gd name="connsiteY166" fmla="*/ 2209407 h 2237474"/>
              <a:gd name="connsiteX167" fmla="*/ 784978 w 12192000"/>
              <a:gd name="connsiteY167" fmla="*/ 2212360 h 2237474"/>
              <a:gd name="connsiteX168" fmla="*/ 681987 w 12192000"/>
              <a:gd name="connsiteY168" fmla="*/ 2216757 h 2237474"/>
              <a:gd name="connsiteX169" fmla="*/ 669923 w 12192000"/>
              <a:gd name="connsiteY169" fmla="*/ 2211682 h 2237474"/>
              <a:gd name="connsiteX170" fmla="*/ 648680 w 12192000"/>
              <a:gd name="connsiteY170" fmla="*/ 2206229 h 2237474"/>
              <a:gd name="connsiteX171" fmla="*/ 597225 w 12192000"/>
              <a:gd name="connsiteY171" fmla="*/ 2180999 h 2237474"/>
              <a:gd name="connsiteX172" fmla="*/ 558449 w 12192000"/>
              <a:gd name="connsiteY172" fmla="*/ 2182346 h 2237474"/>
              <a:gd name="connsiteX173" fmla="*/ 550517 w 12192000"/>
              <a:gd name="connsiteY173" fmla="*/ 2182060 h 2237474"/>
              <a:gd name="connsiteX174" fmla="*/ 550309 w 12192000"/>
              <a:gd name="connsiteY174" fmla="*/ 2181825 h 2237474"/>
              <a:gd name="connsiteX175" fmla="*/ 541836 w 12192000"/>
              <a:gd name="connsiteY175" fmla="*/ 2181063 h 2237474"/>
              <a:gd name="connsiteX176" fmla="*/ 536057 w 12192000"/>
              <a:gd name="connsiteY176" fmla="*/ 2181537 h 2237474"/>
              <a:gd name="connsiteX177" fmla="*/ 520671 w 12192000"/>
              <a:gd name="connsiteY177" fmla="*/ 2180980 h 2237474"/>
              <a:gd name="connsiteX178" fmla="*/ 515024 w 12192000"/>
              <a:gd name="connsiteY178" fmla="*/ 2179258 h 2237474"/>
              <a:gd name="connsiteX179" fmla="*/ 512278 w 12192000"/>
              <a:gd name="connsiteY179" fmla="*/ 2176369 h 2237474"/>
              <a:gd name="connsiteX180" fmla="*/ 480419 w 12192000"/>
              <a:gd name="connsiteY180" fmla="*/ 2167807 h 2237474"/>
              <a:gd name="connsiteX181" fmla="*/ 413835 w 12192000"/>
              <a:gd name="connsiteY181" fmla="*/ 2156783 h 2237474"/>
              <a:gd name="connsiteX182" fmla="*/ 376513 w 12192000"/>
              <a:gd name="connsiteY182" fmla="*/ 2154014 h 2237474"/>
              <a:gd name="connsiteX183" fmla="*/ 273386 w 12192000"/>
              <a:gd name="connsiteY183" fmla="*/ 2142551 h 2237474"/>
              <a:gd name="connsiteX184" fmla="*/ 169207 w 12192000"/>
              <a:gd name="connsiteY184" fmla="*/ 2128100 h 2237474"/>
              <a:gd name="connsiteX185" fmla="*/ 93149 w 12192000"/>
              <a:gd name="connsiteY185" fmla="*/ 2105324 h 2237474"/>
              <a:gd name="connsiteX186" fmla="*/ 88109 w 12192000"/>
              <a:gd name="connsiteY186" fmla="*/ 2106704 h 2237474"/>
              <a:gd name="connsiteX187" fmla="*/ 80022 w 12192000"/>
              <a:gd name="connsiteY187" fmla="*/ 2107254 h 2237474"/>
              <a:gd name="connsiteX188" fmla="*/ 79717 w 12192000"/>
              <a:gd name="connsiteY188" fmla="*/ 2107046 h 2237474"/>
              <a:gd name="connsiteX189" fmla="*/ 72352 w 12192000"/>
              <a:gd name="connsiteY189" fmla="*/ 2107991 h 2237474"/>
              <a:gd name="connsiteX190" fmla="*/ 37645 w 12192000"/>
              <a:gd name="connsiteY190" fmla="*/ 2115401 h 2237474"/>
              <a:gd name="connsiteX191" fmla="*/ 4572 w 12192000"/>
              <a:gd name="connsiteY191" fmla="*/ 2111091 h 2237474"/>
              <a:gd name="connsiteX192" fmla="*/ 0 w 12192000"/>
              <a:gd name="connsiteY192" fmla="*/ 2110468 h 2237474"/>
              <a:gd name="connsiteX193" fmla="*/ 0 w 12192000"/>
              <a:gd name="connsiteY19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34688 w 12192000"/>
              <a:gd name="connsiteY12" fmla="*/ 757726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8975 w 12192000"/>
              <a:gd name="connsiteY12" fmla="*/ 75527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34800 w 12192000"/>
              <a:gd name="connsiteY6" fmla="*/ 747840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60070 w 12192000"/>
              <a:gd name="connsiteY92" fmla="*/ 1785640 h 2237474"/>
              <a:gd name="connsiteX93" fmla="*/ 4536503 w 12192000"/>
              <a:gd name="connsiteY93" fmla="*/ 1785334 h 2237474"/>
              <a:gd name="connsiteX94" fmla="*/ 4513724 w 12192000"/>
              <a:gd name="connsiteY94" fmla="*/ 1791996 h 2237474"/>
              <a:gd name="connsiteX95" fmla="*/ 4459810 w 12192000"/>
              <a:gd name="connsiteY95" fmla="*/ 1797886 h 2237474"/>
              <a:gd name="connsiteX96" fmla="*/ 4379064 w 12192000"/>
              <a:gd name="connsiteY96" fmla="*/ 1817177 h 2237474"/>
              <a:gd name="connsiteX97" fmla="*/ 4290981 w 12192000"/>
              <a:gd name="connsiteY97" fmla="*/ 1839677 h 2237474"/>
              <a:gd name="connsiteX98" fmla="*/ 4238372 w 12192000"/>
              <a:gd name="connsiteY98" fmla="*/ 1851480 h 2237474"/>
              <a:gd name="connsiteX99" fmla="*/ 4232517 w 12192000"/>
              <a:gd name="connsiteY99" fmla="*/ 1852567 h 2237474"/>
              <a:gd name="connsiteX100" fmla="*/ 4191732 w 12192000"/>
              <a:gd name="connsiteY100" fmla="*/ 1857328 h 2237474"/>
              <a:gd name="connsiteX101" fmla="*/ 4065532 w 12192000"/>
              <a:gd name="connsiteY101" fmla="*/ 1855477 h 2237474"/>
              <a:gd name="connsiteX102" fmla="*/ 4028460 w 12192000"/>
              <a:gd name="connsiteY102" fmla="*/ 1855137 h 2237474"/>
              <a:gd name="connsiteX103" fmla="*/ 4002267 w 12192000"/>
              <a:gd name="connsiteY103" fmla="*/ 1852352 h 2237474"/>
              <a:gd name="connsiteX104" fmla="*/ 3931396 w 12192000"/>
              <a:gd name="connsiteY104" fmla="*/ 1858915 h 2237474"/>
              <a:gd name="connsiteX105" fmla="*/ 3812162 w 12192000"/>
              <a:gd name="connsiteY105" fmla="*/ 1875501 h 2237474"/>
              <a:gd name="connsiteX106" fmla="*/ 3729530 w 12192000"/>
              <a:gd name="connsiteY106" fmla="*/ 1864513 h 2237474"/>
              <a:gd name="connsiteX107" fmla="*/ 3680177 w 12192000"/>
              <a:gd name="connsiteY107" fmla="*/ 1881552 h 2237474"/>
              <a:gd name="connsiteX108" fmla="*/ 3567259 w 12192000"/>
              <a:gd name="connsiteY108" fmla="*/ 1893482 h 2237474"/>
              <a:gd name="connsiteX109" fmla="*/ 3405770 w 12192000"/>
              <a:gd name="connsiteY109" fmla="*/ 1904591 h 2237474"/>
              <a:gd name="connsiteX110" fmla="*/ 3280097 w 12192000"/>
              <a:gd name="connsiteY110" fmla="*/ 1919610 h 2237474"/>
              <a:gd name="connsiteX111" fmla="*/ 3123424 w 12192000"/>
              <a:gd name="connsiteY111" fmla="*/ 1952930 h 2237474"/>
              <a:gd name="connsiteX112" fmla="*/ 3009910 w 12192000"/>
              <a:gd name="connsiteY112" fmla="*/ 1957866 h 2237474"/>
              <a:gd name="connsiteX113" fmla="*/ 2995934 w 12192000"/>
              <a:gd name="connsiteY113" fmla="*/ 1967085 h 2237474"/>
              <a:gd name="connsiteX114" fmla="*/ 2980071 w 12192000"/>
              <a:gd name="connsiteY114" fmla="*/ 1972988 h 2237474"/>
              <a:gd name="connsiteX115" fmla="*/ 2978094 w 12192000"/>
              <a:gd name="connsiteY115" fmla="*/ 1972369 h 2237474"/>
              <a:gd name="connsiteX116" fmla="*/ 2942858 w 12192000"/>
              <a:gd name="connsiteY116" fmla="*/ 1981367 h 2237474"/>
              <a:gd name="connsiteX117" fmla="*/ 2875436 w 12192000"/>
              <a:gd name="connsiteY117" fmla="*/ 1996977 h 2237474"/>
              <a:gd name="connsiteX118" fmla="*/ 2874892 w 12192000"/>
              <a:gd name="connsiteY118" fmla="*/ 1996085 h 2237474"/>
              <a:gd name="connsiteX119" fmla="*/ 2864145 w 12192000"/>
              <a:gd name="connsiteY119" fmla="*/ 1994061 h 2237474"/>
              <a:gd name="connsiteX120" fmla="*/ 2843662 w 12192000"/>
              <a:gd name="connsiteY120" fmla="*/ 1992498 h 2237474"/>
              <a:gd name="connsiteX121" fmla="*/ 2796128 w 12192000"/>
              <a:gd name="connsiteY121" fmla="*/ 1976403 h 2237474"/>
              <a:gd name="connsiteX122" fmla="*/ 2756784 w 12192000"/>
              <a:gd name="connsiteY122" fmla="*/ 1985116 h 2237474"/>
              <a:gd name="connsiteX123" fmla="*/ 2748833 w 12192000"/>
              <a:gd name="connsiteY123" fmla="*/ 1986323 h 2237474"/>
              <a:gd name="connsiteX124" fmla="*/ 2748661 w 12192000"/>
              <a:gd name="connsiteY124" fmla="*/ 1986122 h 2237474"/>
              <a:gd name="connsiteX125" fmla="*/ 2740251 w 12192000"/>
              <a:gd name="connsiteY125" fmla="*/ 1986946 h 2237474"/>
              <a:gd name="connsiteX126" fmla="*/ 2718916 w 12192000"/>
              <a:gd name="connsiteY126" fmla="*/ 1990867 h 2237474"/>
              <a:gd name="connsiteX127" fmla="*/ 2713522 w 12192000"/>
              <a:gd name="connsiteY127" fmla="*/ 1990173 h 2237474"/>
              <a:gd name="connsiteX128" fmla="*/ 2680597 w 12192000"/>
              <a:gd name="connsiteY128" fmla="*/ 1984996 h 2237474"/>
              <a:gd name="connsiteX129" fmla="*/ 2578178 w 12192000"/>
              <a:gd name="connsiteY129" fmla="*/ 1990531 h 2237474"/>
              <a:gd name="connsiteX130" fmla="*/ 2476147 w 12192000"/>
              <a:gd name="connsiteY130" fmla="*/ 1998305 h 2237474"/>
              <a:gd name="connsiteX131" fmla="*/ 2373568 w 12192000"/>
              <a:gd name="connsiteY131" fmla="*/ 2003219 h 2237474"/>
              <a:gd name="connsiteX132" fmla="*/ 2321399 w 12192000"/>
              <a:gd name="connsiteY132" fmla="*/ 1989467 h 2237474"/>
              <a:gd name="connsiteX133" fmla="*/ 2315525 w 12192000"/>
              <a:gd name="connsiteY133" fmla="*/ 1989708 h 2237474"/>
              <a:gd name="connsiteX134" fmla="*/ 2300792 w 12192000"/>
              <a:gd name="connsiteY134" fmla="*/ 1994290 h 2237474"/>
              <a:gd name="connsiteX135" fmla="*/ 2295469 w 12192000"/>
              <a:gd name="connsiteY135" fmla="*/ 1996659 h 2237474"/>
              <a:gd name="connsiteX136" fmla="*/ 2287219 w 12192000"/>
              <a:gd name="connsiteY136" fmla="*/ 1998750 h 2237474"/>
              <a:gd name="connsiteX137" fmla="*/ 2286948 w 12192000"/>
              <a:gd name="connsiteY137" fmla="*/ 1998596 h 2237474"/>
              <a:gd name="connsiteX138" fmla="*/ 2243069 w 12192000"/>
              <a:gd name="connsiteY138" fmla="*/ 2015111 h 2237474"/>
              <a:gd name="connsiteX139" fmla="*/ 2186609 w 12192000"/>
              <a:gd name="connsiteY139" fmla="*/ 2008263 h 2237474"/>
              <a:gd name="connsiteX140" fmla="*/ 2164831 w 12192000"/>
              <a:gd name="connsiteY140" fmla="*/ 2010143 h 2237474"/>
              <a:gd name="connsiteX141" fmla="*/ 2152836 w 12192000"/>
              <a:gd name="connsiteY141" fmla="*/ 2010048 h 2237474"/>
              <a:gd name="connsiteX142" fmla="*/ 2117102 w 12192000"/>
              <a:gd name="connsiteY142" fmla="*/ 2023004 h 2237474"/>
              <a:gd name="connsiteX143" fmla="*/ 2111935 w 12192000"/>
              <a:gd name="connsiteY143" fmla="*/ 2023163 h 2237474"/>
              <a:gd name="connsiteX144" fmla="*/ 2089991 w 12192000"/>
              <a:gd name="connsiteY144" fmla="*/ 2034193 h 2237474"/>
              <a:gd name="connsiteX145" fmla="*/ 2058061 w 12192000"/>
              <a:gd name="connsiteY145" fmla="*/ 2047942 h 2237474"/>
              <a:gd name="connsiteX146" fmla="*/ 2055737 w 12192000"/>
              <a:gd name="connsiteY146" fmla="*/ 2047704 h 2237474"/>
              <a:gd name="connsiteX147" fmla="*/ 2042244 w 12192000"/>
              <a:gd name="connsiteY147" fmla="*/ 2055560 h 2237474"/>
              <a:gd name="connsiteX148" fmla="*/ 1976224 w 12192000"/>
              <a:gd name="connsiteY148" fmla="*/ 2074257 h 2237474"/>
              <a:gd name="connsiteX149" fmla="*/ 1877728 w 12192000"/>
              <a:gd name="connsiteY149" fmla="*/ 2101004 h 2237474"/>
              <a:gd name="connsiteX150" fmla="*/ 1759056 w 12192000"/>
              <a:gd name="connsiteY150" fmla="*/ 2125608 h 2237474"/>
              <a:gd name="connsiteX151" fmla="*/ 1637948 w 12192000"/>
              <a:gd name="connsiteY151" fmla="*/ 2172597 h 2237474"/>
              <a:gd name="connsiteX152" fmla="*/ 1434549 w 12192000"/>
              <a:gd name="connsiteY152" fmla="*/ 2234522 h 2237474"/>
              <a:gd name="connsiteX153" fmla="*/ 1398481 w 12192000"/>
              <a:gd name="connsiteY153" fmla="*/ 2237074 h 2237474"/>
              <a:gd name="connsiteX154" fmla="*/ 1398407 w 12192000"/>
              <a:gd name="connsiteY154" fmla="*/ 2237095 h 2237474"/>
              <a:gd name="connsiteX155" fmla="*/ 1370962 w 12192000"/>
              <a:gd name="connsiteY155" fmla="*/ 2237474 h 2237474"/>
              <a:gd name="connsiteX156" fmla="*/ 1356367 w 12192000"/>
              <a:gd name="connsiteY156" fmla="*/ 2235089 h 2237474"/>
              <a:gd name="connsiteX157" fmla="*/ 1324828 w 12192000"/>
              <a:gd name="connsiteY157" fmla="*/ 2231968 h 2237474"/>
              <a:gd name="connsiteX158" fmla="*/ 1297744 w 12192000"/>
              <a:gd name="connsiteY158" fmla="*/ 2235849 h 2237474"/>
              <a:gd name="connsiteX159" fmla="*/ 1286236 w 12192000"/>
              <a:gd name="connsiteY159" fmla="*/ 2233135 h 2237474"/>
              <a:gd name="connsiteX160" fmla="*/ 1283504 w 12192000"/>
              <a:gd name="connsiteY160" fmla="*/ 2233797 h 2237474"/>
              <a:gd name="connsiteX161" fmla="*/ 1279765 w 12192000"/>
              <a:gd name="connsiteY161" fmla="*/ 2229639 h 2237474"/>
              <a:gd name="connsiteX162" fmla="*/ 1195347 w 12192000"/>
              <a:gd name="connsiteY162" fmla="*/ 2212354 h 2237474"/>
              <a:gd name="connsiteX163" fmla="*/ 970251 w 12192000"/>
              <a:gd name="connsiteY163" fmla="*/ 2221029 h 2237474"/>
              <a:gd name="connsiteX164" fmla="*/ 812914 w 12192000"/>
              <a:gd name="connsiteY164" fmla="*/ 2202752 h 2237474"/>
              <a:gd name="connsiteX165" fmla="*/ 800195 w 12192000"/>
              <a:gd name="connsiteY165" fmla="*/ 2209407 h 2237474"/>
              <a:gd name="connsiteX166" fmla="*/ 784978 w 12192000"/>
              <a:gd name="connsiteY166" fmla="*/ 2212360 h 2237474"/>
              <a:gd name="connsiteX167" fmla="*/ 681987 w 12192000"/>
              <a:gd name="connsiteY167" fmla="*/ 2216757 h 2237474"/>
              <a:gd name="connsiteX168" fmla="*/ 669923 w 12192000"/>
              <a:gd name="connsiteY168" fmla="*/ 2211682 h 2237474"/>
              <a:gd name="connsiteX169" fmla="*/ 648680 w 12192000"/>
              <a:gd name="connsiteY169" fmla="*/ 2206229 h 2237474"/>
              <a:gd name="connsiteX170" fmla="*/ 597225 w 12192000"/>
              <a:gd name="connsiteY170" fmla="*/ 2180999 h 2237474"/>
              <a:gd name="connsiteX171" fmla="*/ 558449 w 12192000"/>
              <a:gd name="connsiteY171" fmla="*/ 2182346 h 2237474"/>
              <a:gd name="connsiteX172" fmla="*/ 550517 w 12192000"/>
              <a:gd name="connsiteY172" fmla="*/ 2182060 h 2237474"/>
              <a:gd name="connsiteX173" fmla="*/ 550309 w 12192000"/>
              <a:gd name="connsiteY173" fmla="*/ 2181825 h 2237474"/>
              <a:gd name="connsiteX174" fmla="*/ 541836 w 12192000"/>
              <a:gd name="connsiteY174" fmla="*/ 2181063 h 2237474"/>
              <a:gd name="connsiteX175" fmla="*/ 536057 w 12192000"/>
              <a:gd name="connsiteY175" fmla="*/ 2181537 h 2237474"/>
              <a:gd name="connsiteX176" fmla="*/ 520671 w 12192000"/>
              <a:gd name="connsiteY176" fmla="*/ 2180980 h 2237474"/>
              <a:gd name="connsiteX177" fmla="*/ 515024 w 12192000"/>
              <a:gd name="connsiteY177" fmla="*/ 2179258 h 2237474"/>
              <a:gd name="connsiteX178" fmla="*/ 512278 w 12192000"/>
              <a:gd name="connsiteY178" fmla="*/ 2176369 h 2237474"/>
              <a:gd name="connsiteX179" fmla="*/ 480419 w 12192000"/>
              <a:gd name="connsiteY179" fmla="*/ 2167807 h 2237474"/>
              <a:gd name="connsiteX180" fmla="*/ 413835 w 12192000"/>
              <a:gd name="connsiteY180" fmla="*/ 2156783 h 2237474"/>
              <a:gd name="connsiteX181" fmla="*/ 376513 w 12192000"/>
              <a:gd name="connsiteY181" fmla="*/ 2154014 h 2237474"/>
              <a:gd name="connsiteX182" fmla="*/ 273386 w 12192000"/>
              <a:gd name="connsiteY182" fmla="*/ 2142551 h 2237474"/>
              <a:gd name="connsiteX183" fmla="*/ 169207 w 12192000"/>
              <a:gd name="connsiteY183" fmla="*/ 2128100 h 2237474"/>
              <a:gd name="connsiteX184" fmla="*/ 93149 w 12192000"/>
              <a:gd name="connsiteY184" fmla="*/ 2105324 h 2237474"/>
              <a:gd name="connsiteX185" fmla="*/ 88109 w 12192000"/>
              <a:gd name="connsiteY185" fmla="*/ 2106704 h 2237474"/>
              <a:gd name="connsiteX186" fmla="*/ 80022 w 12192000"/>
              <a:gd name="connsiteY186" fmla="*/ 2107254 h 2237474"/>
              <a:gd name="connsiteX187" fmla="*/ 79717 w 12192000"/>
              <a:gd name="connsiteY187" fmla="*/ 2107046 h 2237474"/>
              <a:gd name="connsiteX188" fmla="*/ 72352 w 12192000"/>
              <a:gd name="connsiteY188" fmla="*/ 2107991 h 2237474"/>
              <a:gd name="connsiteX189" fmla="*/ 37645 w 12192000"/>
              <a:gd name="connsiteY189" fmla="*/ 2115401 h 2237474"/>
              <a:gd name="connsiteX190" fmla="*/ 4572 w 12192000"/>
              <a:gd name="connsiteY190" fmla="*/ 2111091 h 2237474"/>
              <a:gd name="connsiteX191" fmla="*/ 0 w 12192000"/>
              <a:gd name="connsiteY191" fmla="*/ 2110468 h 2237474"/>
              <a:gd name="connsiteX192" fmla="*/ 0 w 12192000"/>
              <a:gd name="connsiteY19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11738 w 12192000"/>
              <a:gd name="connsiteY91" fmla="*/ 1776964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78094 w 12192000"/>
              <a:gd name="connsiteY114" fmla="*/ 1972369 h 2237474"/>
              <a:gd name="connsiteX115" fmla="*/ 2942858 w 12192000"/>
              <a:gd name="connsiteY115" fmla="*/ 1981367 h 2237474"/>
              <a:gd name="connsiteX116" fmla="*/ 2875436 w 12192000"/>
              <a:gd name="connsiteY116" fmla="*/ 1996977 h 2237474"/>
              <a:gd name="connsiteX117" fmla="*/ 2874892 w 12192000"/>
              <a:gd name="connsiteY117" fmla="*/ 1996085 h 2237474"/>
              <a:gd name="connsiteX118" fmla="*/ 2864145 w 12192000"/>
              <a:gd name="connsiteY118" fmla="*/ 1994061 h 2237474"/>
              <a:gd name="connsiteX119" fmla="*/ 2843662 w 12192000"/>
              <a:gd name="connsiteY119" fmla="*/ 1992498 h 2237474"/>
              <a:gd name="connsiteX120" fmla="*/ 2796128 w 12192000"/>
              <a:gd name="connsiteY120" fmla="*/ 1976403 h 2237474"/>
              <a:gd name="connsiteX121" fmla="*/ 2756784 w 12192000"/>
              <a:gd name="connsiteY121" fmla="*/ 1985116 h 2237474"/>
              <a:gd name="connsiteX122" fmla="*/ 2748833 w 12192000"/>
              <a:gd name="connsiteY122" fmla="*/ 1986323 h 2237474"/>
              <a:gd name="connsiteX123" fmla="*/ 2748661 w 12192000"/>
              <a:gd name="connsiteY123" fmla="*/ 1986122 h 2237474"/>
              <a:gd name="connsiteX124" fmla="*/ 2740251 w 12192000"/>
              <a:gd name="connsiteY124" fmla="*/ 1986946 h 2237474"/>
              <a:gd name="connsiteX125" fmla="*/ 2718916 w 12192000"/>
              <a:gd name="connsiteY125" fmla="*/ 1990867 h 2237474"/>
              <a:gd name="connsiteX126" fmla="*/ 2713522 w 12192000"/>
              <a:gd name="connsiteY126" fmla="*/ 1990173 h 2237474"/>
              <a:gd name="connsiteX127" fmla="*/ 2680597 w 12192000"/>
              <a:gd name="connsiteY127" fmla="*/ 1984996 h 2237474"/>
              <a:gd name="connsiteX128" fmla="*/ 2578178 w 12192000"/>
              <a:gd name="connsiteY128" fmla="*/ 1990531 h 2237474"/>
              <a:gd name="connsiteX129" fmla="*/ 2476147 w 12192000"/>
              <a:gd name="connsiteY129" fmla="*/ 1998305 h 2237474"/>
              <a:gd name="connsiteX130" fmla="*/ 2373568 w 12192000"/>
              <a:gd name="connsiteY130" fmla="*/ 2003219 h 2237474"/>
              <a:gd name="connsiteX131" fmla="*/ 2321399 w 12192000"/>
              <a:gd name="connsiteY131" fmla="*/ 1989467 h 2237474"/>
              <a:gd name="connsiteX132" fmla="*/ 2315525 w 12192000"/>
              <a:gd name="connsiteY132" fmla="*/ 1989708 h 2237474"/>
              <a:gd name="connsiteX133" fmla="*/ 2300792 w 12192000"/>
              <a:gd name="connsiteY133" fmla="*/ 1994290 h 2237474"/>
              <a:gd name="connsiteX134" fmla="*/ 2295469 w 12192000"/>
              <a:gd name="connsiteY134" fmla="*/ 1996659 h 2237474"/>
              <a:gd name="connsiteX135" fmla="*/ 2287219 w 12192000"/>
              <a:gd name="connsiteY135" fmla="*/ 1998750 h 2237474"/>
              <a:gd name="connsiteX136" fmla="*/ 2286948 w 12192000"/>
              <a:gd name="connsiteY136" fmla="*/ 1998596 h 2237474"/>
              <a:gd name="connsiteX137" fmla="*/ 2243069 w 12192000"/>
              <a:gd name="connsiteY137" fmla="*/ 2015111 h 2237474"/>
              <a:gd name="connsiteX138" fmla="*/ 2186609 w 12192000"/>
              <a:gd name="connsiteY138" fmla="*/ 2008263 h 2237474"/>
              <a:gd name="connsiteX139" fmla="*/ 2164831 w 12192000"/>
              <a:gd name="connsiteY139" fmla="*/ 2010143 h 2237474"/>
              <a:gd name="connsiteX140" fmla="*/ 2152836 w 12192000"/>
              <a:gd name="connsiteY140" fmla="*/ 2010048 h 2237474"/>
              <a:gd name="connsiteX141" fmla="*/ 2117102 w 12192000"/>
              <a:gd name="connsiteY141" fmla="*/ 2023004 h 2237474"/>
              <a:gd name="connsiteX142" fmla="*/ 2111935 w 12192000"/>
              <a:gd name="connsiteY142" fmla="*/ 2023163 h 2237474"/>
              <a:gd name="connsiteX143" fmla="*/ 2089991 w 12192000"/>
              <a:gd name="connsiteY143" fmla="*/ 2034193 h 2237474"/>
              <a:gd name="connsiteX144" fmla="*/ 2058061 w 12192000"/>
              <a:gd name="connsiteY144" fmla="*/ 2047942 h 2237474"/>
              <a:gd name="connsiteX145" fmla="*/ 2055737 w 12192000"/>
              <a:gd name="connsiteY145" fmla="*/ 2047704 h 2237474"/>
              <a:gd name="connsiteX146" fmla="*/ 2042244 w 12192000"/>
              <a:gd name="connsiteY146" fmla="*/ 2055560 h 2237474"/>
              <a:gd name="connsiteX147" fmla="*/ 1976224 w 12192000"/>
              <a:gd name="connsiteY147" fmla="*/ 2074257 h 2237474"/>
              <a:gd name="connsiteX148" fmla="*/ 1877728 w 12192000"/>
              <a:gd name="connsiteY148" fmla="*/ 2101004 h 2237474"/>
              <a:gd name="connsiteX149" fmla="*/ 1759056 w 12192000"/>
              <a:gd name="connsiteY149" fmla="*/ 2125608 h 2237474"/>
              <a:gd name="connsiteX150" fmla="*/ 1637948 w 12192000"/>
              <a:gd name="connsiteY150" fmla="*/ 2172597 h 2237474"/>
              <a:gd name="connsiteX151" fmla="*/ 1434549 w 12192000"/>
              <a:gd name="connsiteY151" fmla="*/ 2234522 h 2237474"/>
              <a:gd name="connsiteX152" fmla="*/ 1398481 w 12192000"/>
              <a:gd name="connsiteY152" fmla="*/ 2237074 h 2237474"/>
              <a:gd name="connsiteX153" fmla="*/ 1398407 w 12192000"/>
              <a:gd name="connsiteY153" fmla="*/ 2237095 h 2237474"/>
              <a:gd name="connsiteX154" fmla="*/ 1370962 w 12192000"/>
              <a:gd name="connsiteY154" fmla="*/ 2237474 h 2237474"/>
              <a:gd name="connsiteX155" fmla="*/ 1356367 w 12192000"/>
              <a:gd name="connsiteY155" fmla="*/ 2235089 h 2237474"/>
              <a:gd name="connsiteX156" fmla="*/ 1324828 w 12192000"/>
              <a:gd name="connsiteY156" fmla="*/ 2231968 h 2237474"/>
              <a:gd name="connsiteX157" fmla="*/ 1297744 w 12192000"/>
              <a:gd name="connsiteY157" fmla="*/ 2235849 h 2237474"/>
              <a:gd name="connsiteX158" fmla="*/ 1286236 w 12192000"/>
              <a:gd name="connsiteY158" fmla="*/ 2233135 h 2237474"/>
              <a:gd name="connsiteX159" fmla="*/ 1283504 w 12192000"/>
              <a:gd name="connsiteY159" fmla="*/ 2233797 h 2237474"/>
              <a:gd name="connsiteX160" fmla="*/ 1279765 w 12192000"/>
              <a:gd name="connsiteY160" fmla="*/ 2229639 h 2237474"/>
              <a:gd name="connsiteX161" fmla="*/ 1195347 w 12192000"/>
              <a:gd name="connsiteY161" fmla="*/ 2212354 h 2237474"/>
              <a:gd name="connsiteX162" fmla="*/ 970251 w 12192000"/>
              <a:gd name="connsiteY162" fmla="*/ 2221029 h 2237474"/>
              <a:gd name="connsiteX163" fmla="*/ 812914 w 12192000"/>
              <a:gd name="connsiteY163" fmla="*/ 2202752 h 2237474"/>
              <a:gd name="connsiteX164" fmla="*/ 800195 w 12192000"/>
              <a:gd name="connsiteY164" fmla="*/ 2209407 h 2237474"/>
              <a:gd name="connsiteX165" fmla="*/ 784978 w 12192000"/>
              <a:gd name="connsiteY165" fmla="*/ 2212360 h 2237474"/>
              <a:gd name="connsiteX166" fmla="*/ 681987 w 12192000"/>
              <a:gd name="connsiteY166" fmla="*/ 2216757 h 2237474"/>
              <a:gd name="connsiteX167" fmla="*/ 669923 w 12192000"/>
              <a:gd name="connsiteY167" fmla="*/ 2211682 h 2237474"/>
              <a:gd name="connsiteX168" fmla="*/ 648680 w 12192000"/>
              <a:gd name="connsiteY168" fmla="*/ 2206229 h 2237474"/>
              <a:gd name="connsiteX169" fmla="*/ 597225 w 12192000"/>
              <a:gd name="connsiteY169" fmla="*/ 2180999 h 2237474"/>
              <a:gd name="connsiteX170" fmla="*/ 558449 w 12192000"/>
              <a:gd name="connsiteY170" fmla="*/ 2182346 h 2237474"/>
              <a:gd name="connsiteX171" fmla="*/ 550517 w 12192000"/>
              <a:gd name="connsiteY171" fmla="*/ 2182060 h 2237474"/>
              <a:gd name="connsiteX172" fmla="*/ 550309 w 12192000"/>
              <a:gd name="connsiteY172" fmla="*/ 2181825 h 2237474"/>
              <a:gd name="connsiteX173" fmla="*/ 541836 w 12192000"/>
              <a:gd name="connsiteY173" fmla="*/ 2181063 h 2237474"/>
              <a:gd name="connsiteX174" fmla="*/ 536057 w 12192000"/>
              <a:gd name="connsiteY174" fmla="*/ 2181537 h 2237474"/>
              <a:gd name="connsiteX175" fmla="*/ 520671 w 12192000"/>
              <a:gd name="connsiteY175" fmla="*/ 2180980 h 2237474"/>
              <a:gd name="connsiteX176" fmla="*/ 515024 w 12192000"/>
              <a:gd name="connsiteY176" fmla="*/ 2179258 h 2237474"/>
              <a:gd name="connsiteX177" fmla="*/ 512278 w 12192000"/>
              <a:gd name="connsiteY177" fmla="*/ 2176369 h 2237474"/>
              <a:gd name="connsiteX178" fmla="*/ 480419 w 12192000"/>
              <a:gd name="connsiteY178" fmla="*/ 2167807 h 2237474"/>
              <a:gd name="connsiteX179" fmla="*/ 413835 w 12192000"/>
              <a:gd name="connsiteY179" fmla="*/ 2156783 h 2237474"/>
              <a:gd name="connsiteX180" fmla="*/ 376513 w 12192000"/>
              <a:gd name="connsiteY180" fmla="*/ 2154014 h 2237474"/>
              <a:gd name="connsiteX181" fmla="*/ 273386 w 12192000"/>
              <a:gd name="connsiteY181" fmla="*/ 2142551 h 2237474"/>
              <a:gd name="connsiteX182" fmla="*/ 169207 w 12192000"/>
              <a:gd name="connsiteY182" fmla="*/ 2128100 h 2237474"/>
              <a:gd name="connsiteX183" fmla="*/ 93149 w 12192000"/>
              <a:gd name="connsiteY183" fmla="*/ 2105324 h 2237474"/>
              <a:gd name="connsiteX184" fmla="*/ 88109 w 12192000"/>
              <a:gd name="connsiteY184" fmla="*/ 2106704 h 2237474"/>
              <a:gd name="connsiteX185" fmla="*/ 80022 w 12192000"/>
              <a:gd name="connsiteY185" fmla="*/ 2107254 h 2237474"/>
              <a:gd name="connsiteX186" fmla="*/ 79717 w 12192000"/>
              <a:gd name="connsiteY186" fmla="*/ 2107046 h 2237474"/>
              <a:gd name="connsiteX187" fmla="*/ 72352 w 12192000"/>
              <a:gd name="connsiteY187" fmla="*/ 2107991 h 2237474"/>
              <a:gd name="connsiteX188" fmla="*/ 37645 w 12192000"/>
              <a:gd name="connsiteY188" fmla="*/ 2115401 h 2237474"/>
              <a:gd name="connsiteX189" fmla="*/ 4572 w 12192000"/>
              <a:gd name="connsiteY189" fmla="*/ 2111091 h 2237474"/>
              <a:gd name="connsiteX190" fmla="*/ 0 w 12192000"/>
              <a:gd name="connsiteY190" fmla="*/ 2110468 h 2237474"/>
              <a:gd name="connsiteX191" fmla="*/ 0 w 12192000"/>
              <a:gd name="connsiteY19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29530 w 12192000"/>
              <a:gd name="connsiteY105" fmla="*/ 1864513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680177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805004 w 12192000"/>
              <a:gd name="connsiteY13" fmla="*/ 757573 h 2237474"/>
              <a:gd name="connsiteX14" fmla="*/ 10739478 w 12192000"/>
              <a:gd name="connsiteY14" fmla="*/ 776841 h 2237474"/>
              <a:gd name="connsiteX15" fmla="*/ 10458762 w 12192000"/>
              <a:gd name="connsiteY15" fmla="*/ 755400 h 2237474"/>
              <a:gd name="connsiteX16" fmla="*/ 10211200 w 12192000"/>
              <a:gd name="connsiteY16" fmla="*/ 767513 h 2237474"/>
              <a:gd name="connsiteX17" fmla="*/ 10167995 w 12192000"/>
              <a:gd name="connsiteY17" fmla="*/ 760843 h 2237474"/>
              <a:gd name="connsiteX18" fmla="*/ 9997044 w 12192000"/>
              <a:gd name="connsiteY18" fmla="*/ 780129 h 2237474"/>
              <a:gd name="connsiteX19" fmla="*/ 9943887 w 12192000"/>
              <a:gd name="connsiteY19" fmla="*/ 804141 h 2237474"/>
              <a:gd name="connsiteX20" fmla="*/ 9918248 w 12192000"/>
              <a:gd name="connsiteY20" fmla="*/ 816628 h 2237474"/>
              <a:gd name="connsiteX21" fmla="*/ 9767091 w 12192000"/>
              <a:gd name="connsiteY21" fmla="*/ 870550 h 2237474"/>
              <a:gd name="connsiteX22" fmla="*/ 9683005 w 12192000"/>
              <a:gd name="connsiteY22" fmla="*/ 894128 h 2237474"/>
              <a:gd name="connsiteX23" fmla="*/ 9594438 w 12192000"/>
              <a:gd name="connsiteY23" fmla="*/ 919051 h 2237474"/>
              <a:gd name="connsiteX24" fmla="*/ 9544189 w 12192000"/>
              <a:gd name="connsiteY24" fmla="*/ 938966 h 2237474"/>
              <a:gd name="connsiteX25" fmla="*/ 9500499 w 12192000"/>
              <a:gd name="connsiteY25" fmla="*/ 954680 h 2237474"/>
              <a:gd name="connsiteX26" fmla="*/ 9428195 w 12192000"/>
              <a:gd name="connsiteY26" fmla="*/ 986225 h 2237474"/>
              <a:gd name="connsiteX27" fmla="*/ 9410017 w 12192000"/>
              <a:gd name="connsiteY27" fmla="*/ 993931 h 2237474"/>
              <a:gd name="connsiteX28" fmla="*/ 9392919 w 12192000"/>
              <a:gd name="connsiteY28" fmla="*/ 994656 h 2237474"/>
              <a:gd name="connsiteX29" fmla="*/ 9278619 w 12192000"/>
              <a:gd name="connsiteY29" fmla="*/ 1011878 h 2237474"/>
              <a:gd name="connsiteX30" fmla="*/ 9268019 w 12192000"/>
              <a:gd name="connsiteY30" fmla="*/ 1007442 h 2237474"/>
              <a:gd name="connsiteX31" fmla="*/ 9234662 w 12192000"/>
              <a:gd name="connsiteY31" fmla="*/ 1023056 h 2237474"/>
              <a:gd name="connsiteX32" fmla="*/ 9181033 w 12192000"/>
              <a:gd name="connsiteY32" fmla="*/ 1037921 h 2237474"/>
              <a:gd name="connsiteX33" fmla="*/ 9155969 w 12192000"/>
              <a:gd name="connsiteY33" fmla="*/ 1046804 h 2237474"/>
              <a:gd name="connsiteX34" fmla="*/ 9133985 w 12192000"/>
              <a:gd name="connsiteY34" fmla="*/ 1046450 h 2237474"/>
              <a:gd name="connsiteX35" fmla="*/ 9003462 w 12192000"/>
              <a:gd name="connsiteY35" fmla="*/ 1042406 h 2237474"/>
              <a:gd name="connsiteX36" fmla="*/ 8968445 w 12192000"/>
              <a:gd name="connsiteY36" fmla="*/ 1052169 h 2237474"/>
              <a:gd name="connsiteX37" fmla="*/ 8886001 w 12192000"/>
              <a:gd name="connsiteY37" fmla="*/ 1067468 h 2237474"/>
              <a:gd name="connsiteX38" fmla="*/ 8838610 w 12192000"/>
              <a:gd name="connsiteY38" fmla="*/ 1075091 h 2237474"/>
              <a:gd name="connsiteX39" fmla="*/ 8750383 w 12192000"/>
              <a:gd name="connsiteY39" fmla="*/ 1097387 h 2237474"/>
              <a:gd name="connsiteX40" fmla="*/ 8665605 w 12192000"/>
              <a:gd name="connsiteY40" fmla="*/ 1110791 h 2237474"/>
              <a:gd name="connsiteX41" fmla="*/ 8584946 w 12192000"/>
              <a:gd name="connsiteY41" fmla="*/ 1135226 h 2237474"/>
              <a:gd name="connsiteX42" fmla="*/ 8460755 w 12192000"/>
              <a:gd name="connsiteY42" fmla="*/ 1203427 h 2237474"/>
              <a:gd name="connsiteX43" fmla="*/ 8419755 w 12192000"/>
              <a:gd name="connsiteY43" fmla="*/ 1216260 h 2237474"/>
              <a:gd name="connsiteX44" fmla="*/ 8411626 w 12192000"/>
              <a:gd name="connsiteY44" fmla="*/ 1214397 h 2237474"/>
              <a:gd name="connsiteX45" fmla="*/ 8363469 w 12192000"/>
              <a:gd name="connsiteY45" fmla="*/ 1246658 h 2237474"/>
              <a:gd name="connsiteX46" fmla="*/ 8275497 w 12192000"/>
              <a:gd name="connsiteY46" fmla="*/ 1264396 h 2237474"/>
              <a:gd name="connsiteX47" fmla="*/ 8206287 w 12192000"/>
              <a:gd name="connsiteY47" fmla="*/ 1273060 h 2237474"/>
              <a:gd name="connsiteX48" fmla="*/ 8139997 w 12192000"/>
              <a:gd name="connsiteY48" fmla="*/ 1282713 h 2237474"/>
              <a:gd name="connsiteX49" fmla="*/ 8074238 w 12192000"/>
              <a:gd name="connsiteY49" fmla="*/ 1301895 h 2237474"/>
              <a:gd name="connsiteX50" fmla="*/ 7942099 w 12192000"/>
              <a:gd name="connsiteY50" fmla="*/ 1336332 h 2237474"/>
              <a:gd name="connsiteX51" fmla="*/ 7902328 w 12192000"/>
              <a:gd name="connsiteY51" fmla="*/ 1345865 h 2237474"/>
              <a:gd name="connsiteX52" fmla="*/ 7840612 w 12192000"/>
              <a:gd name="connsiteY52" fmla="*/ 1369373 h 2237474"/>
              <a:gd name="connsiteX53" fmla="*/ 7786819 w 12192000"/>
              <a:gd name="connsiteY53" fmla="*/ 1378970 h 2237474"/>
              <a:gd name="connsiteX54" fmla="*/ 7548172 w 12192000"/>
              <a:gd name="connsiteY54" fmla="*/ 1417460 h 2237474"/>
              <a:gd name="connsiteX55" fmla="*/ 7483437 w 12192000"/>
              <a:gd name="connsiteY55" fmla="*/ 1478152 h 2237474"/>
              <a:gd name="connsiteX56" fmla="*/ 7377870 w 12192000"/>
              <a:gd name="connsiteY56" fmla="*/ 1523319 h 2237474"/>
              <a:gd name="connsiteX57" fmla="*/ 7230737 w 12192000"/>
              <a:gd name="connsiteY57" fmla="*/ 1562633 h 2237474"/>
              <a:gd name="connsiteX58" fmla="*/ 7224458 w 12192000"/>
              <a:gd name="connsiteY58" fmla="*/ 1573008 h 2237474"/>
              <a:gd name="connsiteX59" fmla="*/ 7183121 w 12192000"/>
              <a:gd name="connsiteY59" fmla="*/ 1595162 h 2237474"/>
              <a:gd name="connsiteX60" fmla="*/ 7164601 w 12192000"/>
              <a:gd name="connsiteY60" fmla="*/ 1606490 h 2237474"/>
              <a:gd name="connsiteX61" fmla="*/ 7031309 w 12192000"/>
              <a:gd name="connsiteY61" fmla="*/ 1619451 h 2237474"/>
              <a:gd name="connsiteX62" fmla="*/ 6900177 w 12192000"/>
              <a:gd name="connsiteY62" fmla="*/ 1636016 h 2237474"/>
              <a:gd name="connsiteX63" fmla="*/ 6795372 w 12192000"/>
              <a:gd name="connsiteY63" fmla="*/ 1644845 h 2237474"/>
              <a:gd name="connsiteX64" fmla="*/ 6692251 w 12192000"/>
              <a:gd name="connsiteY64" fmla="*/ 1656357 h 2237474"/>
              <a:gd name="connsiteX65" fmla="*/ 6655235 w 12192000"/>
              <a:gd name="connsiteY65" fmla="*/ 1661869 h 2237474"/>
              <a:gd name="connsiteX66" fmla="*/ 6554894 w 12192000"/>
              <a:gd name="connsiteY66" fmla="*/ 1664428 h 2237474"/>
              <a:gd name="connsiteX67" fmla="*/ 6516595 w 12192000"/>
              <a:gd name="connsiteY67" fmla="*/ 1667475 h 2237474"/>
              <a:gd name="connsiteX68" fmla="*/ 6508541 w 12192000"/>
              <a:gd name="connsiteY68" fmla="*/ 1668757 h 2237474"/>
              <a:gd name="connsiteX69" fmla="*/ 6471012 w 12192000"/>
              <a:gd name="connsiteY69" fmla="*/ 1678604 h 2237474"/>
              <a:gd name="connsiteX70" fmla="*/ 6364035 w 12192000"/>
              <a:gd name="connsiteY70" fmla="*/ 1667683 h 2237474"/>
              <a:gd name="connsiteX71" fmla="*/ 6280959 w 12192000"/>
              <a:gd name="connsiteY71" fmla="*/ 1689329 h 2237474"/>
              <a:gd name="connsiteX72" fmla="*/ 6243319 w 12192000"/>
              <a:gd name="connsiteY72" fmla="*/ 1695560 h 2237474"/>
              <a:gd name="connsiteX73" fmla="*/ 6098321 w 12192000"/>
              <a:gd name="connsiteY73" fmla="*/ 1721646 h 2237474"/>
              <a:gd name="connsiteX74" fmla="*/ 5880652 w 12192000"/>
              <a:gd name="connsiteY74" fmla="*/ 1779643 h 2237474"/>
              <a:gd name="connsiteX75" fmla="*/ 5785959 w 12192000"/>
              <a:gd name="connsiteY75" fmla="*/ 1775307 h 2237474"/>
              <a:gd name="connsiteX76" fmla="*/ 5643534 w 12192000"/>
              <a:gd name="connsiteY76" fmla="*/ 1802919 h 2237474"/>
              <a:gd name="connsiteX77" fmla="*/ 5518799 w 12192000"/>
              <a:gd name="connsiteY77" fmla="*/ 1818312 h 2237474"/>
              <a:gd name="connsiteX78" fmla="*/ 5505014 w 12192000"/>
              <a:gd name="connsiteY78" fmla="*/ 1819259 h 2237474"/>
              <a:gd name="connsiteX79" fmla="*/ 5453307 w 12192000"/>
              <a:gd name="connsiteY79" fmla="*/ 1815450 h 2237474"/>
              <a:gd name="connsiteX80" fmla="*/ 5221533 w 12192000"/>
              <a:gd name="connsiteY80" fmla="*/ 1846950 h 2237474"/>
              <a:gd name="connsiteX81" fmla="*/ 5149802 w 12192000"/>
              <a:gd name="connsiteY81" fmla="*/ 1844846 h 2237474"/>
              <a:gd name="connsiteX82" fmla="*/ 5114927 w 12192000"/>
              <a:gd name="connsiteY82" fmla="*/ 1847827 h 2237474"/>
              <a:gd name="connsiteX83" fmla="*/ 5108970 w 12192000"/>
              <a:gd name="connsiteY83" fmla="*/ 1847935 h 2237474"/>
              <a:gd name="connsiteX84" fmla="*/ 5067961 w 12192000"/>
              <a:gd name="connsiteY84" fmla="*/ 1845917 h 2237474"/>
              <a:gd name="connsiteX85" fmla="*/ 5007075 w 12192000"/>
              <a:gd name="connsiteY85" fmla="*/ 1838626 h 2237474"/>
              <a:gd name="connsiteX86" fmla="*/ 4944087 w 12192000"/>
              <a:gd name="connsiteY86" fmla="*/ 1823332 h 2237474"/>
              <a:gd name="connsiteX87" fmla="*/ 4907662 w 12192000"/>
              <a:gd name="connsiteY87" fmla="*/ 1816900 h 2237474"/>
              <a:gd name="connsiteX88" fmla="*/ 4882386 w 12192000"/>
              <a:gd name="connsiteY88" fmla="*/ 1809844 h 2237474"/>
              <a:gd name="connsiteX89" fmla="*/ 4811440 w 12192000"/>
              <a:gd name="connsiteY89" fmla="*/ 1804655 h 2237474"/>
              <a:gd name="connsiteX90" fmla="*/ 4691075 w 12192000"/>
              <a:gd name="connsiteY90" fmla="*/ 1801389 h 2237474"/>
              <a:gd name="connsiteX91" fmla="*/ 4640313 w 12192000"/>
              <a:gd name="connsiteY91" fmla="*/ 1784307 h 2237474"/>
              <a:gd name="connsiteX92" fmla="*/ 4536503 w 12192000"/>
              <a:gd name="connsiteY92" fmla="*/ 1785334 h 2237474"/>
              <a:gd name="connsiteX93" fmla="*/ 4513724 w 12192000"/>
              <a:gd name="connsiteY93" fmla="*/ 1791996 h 2237474"/>
              <a:gd name="connsiteX94" fmla="*/ 4459810 w 12192000"/>
              <a:gd name="connsiteY94" fmla="*/ 1797886 h 2237474"/>
              <a:gd name="connsiteX95" fmla="*/ 4379064 w 12192000"/>
              <a:gd name="connsiteY95" fmla="*/ 1817177 h 2237474"/>
              <a:gd name="connsiteX96" fmla="*/ 4290981 w 12192000"/>
              <a:gd name="connsiteY96" fmla="*/ 1839677 h 2237474"/>
              <a:gd name="connsiteX97" fmla="*/ 4238372 w 12192000"/>
              <a:gd name="connsiteY97" fmla="*/ 1851480 h 2237474"/>
              <a:gd name="connsiteX98" fmla="*/ 4232517 w 12192000"/>
              <a:gd name="connsiteY98" fmla="*/ 1852567 h 2237474"/>
              <a:gd name="connsiteX99" fmla="*/ 4191732 w 12192000"/>
              <a:gd name="connsiteY99" fmla="*/ 1857328 h 2237474"/>
              <a:gd name="connsiteX100" fmla="*/ 4065532 w 12192000"/>
              <a:gd name="connsiteY100" fmla="*/ 1855477 h 2237474"/>
              <a:gd name="connsiteX101" fmla="*/ 4028460 w 12192000"/>
              <a:gd name="connsiteY101" fmla="*/ 1855137 h 2237474"/>
              <a:gd name="connsiteX102" fmla="*/ 4002267 w 12192000"/>
              <a:gd name="connsiteY102" fmla="*/ 1852352 h 2237474"/>
              <a:gd name="connsiteX103" fmla="*/ 3931396 w 12192000"/>
              <a:gd name="connsiteY103" fmla="*/ 1858915 h 2237474"/>
              <a:gd name="connsiteX104" fmla="*/ 3812162 w 12192000"/>
              <a:gd name="connsiteY104" fmla="*/ 1875501 h 2237474"/>
              <a:gd name="connsiteX105" fmla="*/ 3758105 w 12192000"/>
              <a:gd name="connsiteY105" fmla="*/ 1871856 h 2237474"/>
              <a:gd name="connsiteX106" fmla="*/ 3715896 w 12192000"/>
              <a:gd name="connsiteY106" fmla="*/ 1881552 h 2237474"/>
              <a:gd name="connsiteX107" fmla="*/ 3567259 w 12192000"/>
              <a:gd name="connsiteY107" fmla="*/ 1893482 h 2237474"/>
              <a:gd name="connsiteX108" fmla="*/ 3405770 w 12192000"/>
              <a:gd name="connsiteY108" fmla="*/ 1904591 h 2237474"/>
              <a:gd name="connsiteX109" fmla="*/ 3280097 w 12192000"/>
              <a:gd name="connsiteY109" fmla="*/ 1919610 h 2237474"/>
              <a:gd name="connsiteX110" fmla="*/ 3123424 w 12192000"/>
              <a:gd name="connsiteY110" fmla="*/ 1952930 h 2237474"/>
              <a:gd name="connsiteX111" fmla="*/ 3009910 w 12192000"/>
              <a:gd name="connsiteY111" fmla="*/ 1957866 h 2237474"/>
              <a:gd name="connsiteX112" fmla="*/ 2995934 w 12192000"/>
              <a:gd name="connsiteY112" fmla="*/ 1967085 h 2237474"/>
              <a:gd name="connsiteX113" fmla="*/ 2980071 w 12192000"/>
              <a:gd name="connsiteY113" fmla="*/ 1972988 h 2237474"/>
              <a:gd name="connsiteX114" fmla="*/ 2942858 w 12192000"/>
              <a:gd name="connsiteY114" fmla="*/ 1981367 h 2237474"/>
              <a:gd name="connsiteX115" fmla="*/ 2875436 w 12192000"/>
              <a:gd name="connsiteY115" fmla="*/ 1996977 h 2237474"/>
              <a:gd name="connsiteX116" fmla="*/ 2874892 w 12192000"/>
              <a:gd name="connsiteY116" fmla="*/ 1996085 h 2237474"/>
              <a:gd name="connsiteX117" fmla="*/ 2864145 w 12192000"/>
              <a:gd name="connsiteY117" fmla="*/ 1994061 h 2237474"/>
              <a:gd name="connsiteX118" fmla="*/ 2843662 w 12192000"/>
              <a:gd name="connsiteY118" fmla="*/ 1992498 h 2237474"/>
              <a:gd name="connsiteX119" fmla="*/ 2796128 w 12192000"/>
              <a:gd name="connsiteY119" fmla="*/ 1976403 h 2237474"/>
              <a:gd name="connsiteX120" fmla="*/ 2756784 w 12192000"/>
              <a:gd name="connsiteY120" fmla="*/ 1985116 h 2237474"/>
              <a:gd name="connsiteX121" fmla="*/ 2748833 w 12192000"/>
              <a:gd name="connsiteY121" fmla="*/ 1986323 h 2237474"/>
              <a:gd name="connsiteX122" fmla="*/ 2748661 w 12192000"/>
              <a:gd name="connsiteY122" fmla="*/ 1986122 h 2237474"/>
              <a:gd name="connsiteX123" fmla="*/ 2740251 w 12192000"/>
              <a:gd name="connsiteY123" fmla="*/ 1986946 h 2237474"/>
              <a:gd name="connsiteX124" fmla="*/ 2718916 w 12192000"/>
              <a:gd name="connsiteY124" fmla="*/ 1990867 h 2237474"/>
              <a:gd name="connsiteX125" fmla="*/ 2713522 w 12192000"/>
              <a:gd name="connsiteY125" fmla="*/ 1990173 h 2237474"/>
              <a:gd name="connsiteX126" fmla="*/ 2680597 w 12192000"/>
              <a:gd name="connsiteY126" fmla="*/ 1984996 h 2237474"/>
              <a:gd name="connsiteX127" fmla="*/ 2578178 w 12192000"/>
              <a:gd name="connsiteY127" fmla="*/ 1990531 h 2237474"/>
              <a:gd name="connsiteX128" fmla="*/ 2476147 w 12192000"/>
              <a:gd name="connsiteY128" fmla="*/ 1998305 h 2237474"/>
              <a:gd name="connsiteX129" fmla="*/ 2373568 w 12192000"/>
              <a:gd name="connsiteY129" fmla="*/ 2003219 h 2237474"/>
              <a:gd name="connsiteX130" fmla="*/ 2321399 w 12192000"/>
              <a:gd name="connsiteY130" fmla="*/ 1989467 h 2237474"/>
              <a:gd name="connsiteX131" fmla="*/ 2315525 w 12192000"/>
              <a:gd name="connsiteY131" fmla="*/ 1989708 h 2237474"/>
              <a:gd name="connsiteX132" fmla="*/ 2300792 w 12192000"/>
              <a:gd name="connsiteY132" fmla="*/ 1994290 h 2237474"/>
              <a:gd name="connsiteX133" fmla="*/ 2295469 w 12192000"/>
              <a:gd name="connsiteY133" fmla="*/ 1996659 h 2237474"/>
              <a:gd name="connsiteX134" fmla="*/ 2287219 w 12192000"/>
              <a:gd name="connsiteY134" fmla="*/ 1998750 h 2237474"/>
              <a:gd name="connsiteX135" fmla="*/ 2286948 w 12192000"/>
              <a:gd name="connsiteY135" fmla="*/ 1998596 h 2237474"/>
              <a:gd name="connsiteX136" fmla="*/ 2243069 w 12192000"/>
              <a:gd name="connsiteY136" fmla="*/ 2015111 h 2237474"/>
              <a:gd name="connsiteX137" fmla="*/ 2186609 w 12192000"/>
              <a:gd name="connsiteY137" fmla="*/ 2008263 h 2237474"/>
              <a:gd name="connsiteX138" fmla="*/ 2164831 w 12192000"/>
              <a:gd name="connsiteY138" fmla="*/ 2010143 h 2237474"/>
              <a:gd name="connsiteX139" fmla="*/ 2152836 w 12192000"/>
              <a:gd name="connsiteY139" fmla="*/ 2010048 h 2237474"/>
              <a:gd name="connsiteX140" fmla="*/ 2117102 w 12192000"/>
              <a:gd name="connsiteY140" fmla="*/ 2023004 h 2237474"/>
              <a:gd name="connsiteX141" fmla="*/ 2111935 w 12192000"/>
              <a:gd name="connsiteY141" fmla="*/ 2023163 h 2237474"/>
              <a:gd name="connsiteX142" fmla="*/ 2089991 w 12192000"/>
              <a:gd name="connsiteY142" fmla="*/ 2034193 h 2237474"/>
              <a:gd name="connsiteX143" fmla="*/ 2058061 w 12192000"/>
              <a:gd name="connsiteY143" fmla="*/ 2047942 h 2237474"/>
              <a:gd name="connsiteX144" fmla="*/ 2055737 w 12192000"/>
              <a:gd name="connsiteY144" fmla="*/ 2047704 h 2237474"/>
              <a:gd name="connsiteX145" fmla="*/ 2042244 w 12192000"/>
              <a:gd name="connsiteY145" fmla="*/ 2055560 h 2237474"/>
              <a:gd name="connsiteX146" fmla="*/ 1976224 w 12192000"/>
              <a:gd name="connsiteY146" fmla="*/ 2074257 h 2237474"/>
              <a:gd name="connsiteX147" fmla="*/ 1877728 w 12192000"/>
              <a:gd name="connsiteY147" fmla="*/ 2101004 h 2237474"/>
              <a:gd name="connsiteX148" fmla="*/ 1759056 w 12192000"/>
              <a:gd name="connsiteY148" fmla="*/ 2125608 h 2237474"/>
              <a:gd name="connsiteX149" fmla="*/ 1637948 w 12192000"/>
              <a:gd name="connsiteY149" fmla="*/ 2172597 h 2237474"/>
              <a:gd name="connsiteX150" fmla="*/ 1434549 w 12192000"/>
              <a:gd name="connsiteY150" fmla="*/ 2234522 h 2237474"/>
              <a:gd name="connsiteX151" fmla="*/ 1398481 w 12192000"/>
              <a:gd name="connsiteY151" fmla="*/ 2237074 h 2237474"/>
              <a:gd name="connsiteX152" fmla="*/ 1398407 w 12192000"/>
              <a:gd name="connsiteY152" fmla="*/ 2237095 h 2237474"/>
              <a:gd name="connsiteX153" fmla="*/ 1370962 w 12192000"/>
              <a:gd name="connsiteY153" fmla="*/ 2237474 h 2237474"/>
              <a:gd name="connsiteX154" fmla="*/ 1356367 w 12192000"/>
              <a:gd name="connsiteY154" fmla="*/ 2235089 h 2237474"/>
              <a:gd name="connsiteX155" fmla="*/ 1324828 w 12192000"/>
              <a:gd name="connsiteY155" fmla="*/ 2231968 h 2237474"/>
              <a:gd name="connsiteX156" fmla="*/ 1297744 w 12192000"/>
              <a:gd name="connsiteY156" fmla="*/ 2235849 h 2237474"/>
              <a:gd name="connsiteX157" fmla="*/ 1286236 w 12192000"/>
              <a:gd name="connsiteY157" fmla="*/ 2233135 h 2237474"/>
              <a:gd name="connsiteX158" fmla="*/ 1283504 w 12192000"/>
              <a:gd name="connsiteY158" fmla="*/ 2233797 h 2237474"/>
              <a:gd name="connsiteX159" fmla="*/ 1279765 w 12192000"/>
              <a:gd name="connsiteY159" fmla="*/ 2229639 h 2237474"/>
              <a:gd name="connsiteX160" fmla="*/ 1195347 w 12192000"/>
              <a:gd name="connsiteY160" fmla="*/ 2212354 h 2237474"/>
              <a:gd name="connsiteX161" fmla="*/ 970251 w 12192000"/>
              <a:gd name="connsiteY161" fmla="*/ 2221029 h 2237474"/>
              <a:gd name="connsiteX162" fmla="*/ 812914 w 12192000"/>
              <a:gd name="connsiteY162" fmla="*/ 2202752 h 2237474"/>
              <a:gd name="connsiteX163" fmla="*/ 800195 w 12192000"/>
              <a:gd name="connsiteY163" fmla="*/ 2209407 h 2237474"/>
              <a:gd name="connsiteX164" fmla="*/ 784978 w 12192000"/>
              <a:gd name="connsiteY164" fmla="*/ 2212360 h 2237474"/>
              <a:gd name="connsiteX165" fmla="*/ 681987 w 12192000"/>
              <a:gd name="connsiteY165" fmla="*/ 2216757 h 2237474"/>
              <a:gd name="connsiteX166" fmla="*/ 669923 w 12192000"/>
              <a:gd name="connsiteY166" fmla="*/ 2211682 h 2237474"/>
              <a:gd name="connsiteX167" fmla="*/ 648680 w 12192000"/>
              <a:gd name="connsiteY167" fmla="*/ 2206229 h 2237474"/>
              <a:gd name="connsiteX168" fmla="*/ 597225 w 12192000"/>
              <a:gd name="connsiteY168" fmla="*/ 2180999 h 2237474"/>
              <a:gd name="connsiteX169" fmla="*/ 558449 w 12192000"/>
              <a:gd name="connsiteY169" fmla="*/ 2182346 h 2237474"/>
              <a:gd name="connsiteX170" fmla="*/ 550517 w 12192000"/>
              <a:gd name="connsiteY170" fmla="*/ 2182060 h 2237474"/>
              <a:gd name="connsiteX171" fmla="*/ 550309 w 12192000"/>
              <a:gd name="connsiteY171" fmla="*/ 2181825 h 2237474"/>
              <a:gd name="connsiteX172" fmla="*/ 541836 w 12192000"/>
              <a:gd name="connsiteY172" fmla="*/ 2181063 h 2237474"/>
              <a:gd name="connsiteX173" fmla="*/ 536057 w 12192000"/>
              <a:gd name="connsiteY173" fmla="*/ 2181537 h 2237474"/>
              <a:gd name="connsiteX174" fmla="*/ 520671 w 12192000"/>
              <a:gd name="connsiteY174" fmla="*/ 2180980 h 2237474"/>
              <a:gd name="connsiteX175" fmla="*/ 515024 w 12192000"/>
              <a:gd name="connsiteY175" fmla="*/ 2179258 h 2237474"/>
              <a:gd name="connsiteX176" fmla="*/ 512278 w 12192000"/>
              <a:gd name="connsiteY176" fmla="*/ 2176369 h 2237474"/>
              <a:gd name="connsiteX177" fmla="*/ 480419 w 12192000"/>
              <a:gd name="connsiteY177" fmla="*/ 2167807 h 2237474"/>
              <a:gd name="connsiteX178" fmla="*/ 413835 w 12192000"/>
              <a:gd name="connsiteY178" fmla="*/ 2156783 h 2237474"/>
              <a:gd name="connsiteX179" fmla="*/ 376513 w 12192000"/>
              <a:gd name="connsiteY179" fmla="*/ 2154014 h 2237474"/>
              <a:gd name="connsiteX180" fmla="*/ 273386 w 12192000"/>
              <a:gd name="connsiteY180" fmla="*/ 2142551 h 2237474"/>
              <a:gd name="connsiteX181" fmla="*/ 169207 w 12192000"/>
              <a:gd name="connsiteY181" fmla="*/ 2128100 h 2237474"/>
              <a:gd name="connsiteX182" fmla="*/ 93149 w 12192000"/>
              <a:gd name="connsiteY182" fmla="*/ 2105324 h 2237474"/>
              <a:gd name="connsiteX183" fmla="*/ 88109 w 12192000"/>
              <a:gd name="connsiteY183" fmla="*/ 2106704 h 2237474"/>
              <a:gd name="connsiteX184" fmla="*/ 80022 w 12192000"/>
              <a:gd name="connsiteY184" fmla="*/ 2107254 h 2237474"/>
              <a:gd name="connsiteX185" fmla="*/ 79717 w 12192000"/>
              <a:gd name="connsiteY185" fmla="*/ 2107046 h 2237474"/>
              <a:gd name="connsiteX186" fmla="*/ 72352 w 12192000"/>
              <a:gd name="connsiteY186" fmla="*/ 2107991 h 2237474"/>
              <a:gd name="connsiteX187" fmla="*/ 37645 w 12192000"/>
              <a:gd name="connsiteY187" fmla="*/ 2115401 h 2237474"/>
              <a:gd name="connsiteX188" fmla="*/ 4572 w 12192000"/>
              <a:gd name="connsiteY188" fmla="*/ 2111091 h 2237474"/>
              <a:gd name="connsiteX189" fmla="*/ 0 w 12192000"/>
              <a:gd name="connsiteY189" fmla="*/ 2110468 h 2237474"/>
              <a:gd name="connsiteX190" fmla="*/ 0 w 12192000"/>
              <a:gd name="connsiteY19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78619 w 12192000"/>
              <a:gd name="connsiteY28" fmla="*/ 1011878 h 2237474"/>
              <a:gd name="connsiteX29" fmla="*/ 9268019 w 12192000"/>
              <a:gd name="connsiteY29" fmla="*/ 1007442 h 2237474"/>
              <a:gd name="connsiteX30" fmla="*/ 9234662 w 12192000"/>
              <a:gd name="connsiteY30" fmla="*/ 1023056 h 2237474"/>
              <a:gd name="connsiteX31" fmla="*/ 9181033 w 12192000"/>
              <a:gd name="connsiteY31" fmla="*/ 1037921 h 2237474"/>
              <a:gd name="connsiteX32" fmla="*/ 9155969 w 12192000"/>
              <a:gd name="connsiteY32" fmla="*/ 1046804 h 2237474"/>
              <a:gd name="connsiteX33" fmla="*/ 9133985 w 12192000"/>
              <a:gd name="connsiteY33" fmla="*/ 1046450 h 2237474"/>
              <a:gd name="connsiteX34" fmla="*/ 9003462 w 12192000"/>
              <a:gd name="connsiteY34" fmla="*/ 1042406 h 2237474"/>
              <a:gd name="connsiteX35" fmla="*/ 8968445 w 12192000"/>
              <a:gd name="connsiteY35" fmla="*/ 1052169 h 2237474"/>
              <a:gd name="connsiteX36" fmla="*/ 8886001 w 12192000"/>
              <a:gd name="connsiteY36" fmla="*/ 1067468 h 2237474"/>
              <a:gd name="connsiteX37" fmla="*/ 8838610 w 12192000"/>
              <a:gd name="connsiteY37" fmla="*/ 1075091 h 2237474"/>
              <a:gd name="connsiteX38" fmla="*/ 8750383 w 12192000"/>
              <a:gd name="connsiteY38" fmla="*/ 1097387 h 2237474"/>
              <a:gd name="connsiteX39" fmla="*/ 8665605 w 12192000"/>
              <a:gd name="connsiteY39" fmla="*/ 1110791 h 2237474"/>
              <a:gd name="connsiteX40" fmla="*/ 8584946 w 12192000"/>
              <a:gd name="connsiteY40" fmla="*/ 1135226 h 2237474"/>
              <a:gd name="connsiteX41" fmla="*/ 8460755 w 12192000"/>
              <a:gd name="connsiteY41" fmla="*/ 1203427 h 2237474"/>
              <a:gd name="connsiteX42" fmla="*/ 8419755 w 12192000"/>
              <a:gd name="connsiteY42" fmla="*/ 1216260 h 2237474"/>
              <a:gd name="connsiteX43" fmla="*/ 8411626 w 12192000"/>
              <a:gd name="connsiteY43" fmla="*/ 1214397 h 2237474"/>
              <a:gd name="connsiteX44" fmla="*/ 8363469 w 12192000"/>
              <a:gd name="connsiteY44" fmla="*/ 1246658 h 2237474"/>
              <a:gd name="connsiteX45" fmla="*/ 8275497 w 12192000"/>
              <a:gd name="connsiteY45" fmla="*/ 1264396 h 2237474"/>
              <a:gd name="connsiteX46" fmla="*/ 8206287 w 12192000"/>
              <a:gd name="connsiteY46" fmla="*/ 1273060 h 2237474"/>
              <a:gd name="connsiteX47" fmla="*/ 8139997 w 12192000"/>
              <a:gd name="connsiteY47" fmla="*/ 1282713 h 2237474"/>
              <a:gd name="connsiteX48" fmla="*/ 8074238 w 12192000"/>
              <a:gd name="connsiteY48" fmla="*/ 1301895 h 2237474"/>
              <a:gd name="connsiteX49" fmla="*/ 7942099 w 12192000"/>
              <a:gd name="connsiteY49" fmla="*/ 1336332 h 2237474"/>
              <a:gd name="connsiteX50" fmla="*/ 7902328 w 12192000"/>
              <a:gd name="connsiteY50" fmla="*/ 1345865 h 2237474"/>
              <a:gd name="connsiteX51" fmla="*/ 7840612 w 12192000"/>
              <a:gd name="connsiteY51" fmla="*/ 1369373 h 2237474"/>
              <a:gd name="connsiteX52" fmla="*/ 7786819 w 12192000"/>
              <a:gd name="connsiteY52" fmla="*/ 1378970 h 2237474"/>
              <a:gd name="connsiteX53" fmla="*/ 7548172 w 12192000"/>
              <a:gd name="connsiteY53" fmla="*/ 1417460 h 2237474"/>
              <a:gd name="connsiteX54" fmla="*/ 7483437 w 12192000"/>
              <a:gd name="connsiteY54" fmla="*/ 1478152 h 2237474"/>
              <a:gd name="connsiteX55" fmla="*/ 7377870 w 12192000"/>
              <a:gd name="connsiteY55" fmla="*/ 1523319 h 2237474"/>
              <a:gd name="connsiteX56" fmla="*/ 7230737 w 12192000"/>
              <a:gd name="connsiteY56" fmla="*/ 1562633 h 2237474"/>
              <a:gd name="connsiteX57" fmla="*/ 7224458 w 12192000"/>
              <a:gd name="connsiteY57" fmla="*/ 1573008 h 2237474"/>
              <a:gd name="connsiteX58" fmla="*/ 7183121 w 12192000"/>
              <a:gd name="connsiteY58" fmla="*/ 1595162 h 2237474"/>
              <a:gd name="connsiteX59" fmla="*/ 7164601 w 12192000"/>
              <a:gd name="connsiteY59" fmla="*/ 1606490 h 2237474"/>
              <a:gd name="connsiteX60" fmla="*/ 7031309 w 12192000"/>
              <a:gd name="connsiteY60" fmla="*/ 1619451 h 2237474"/>
              <a:gd name="connsiteX61" fmla="*/ 6900177 w 12192000"/>
              <a:gd name="connsiteY61" fmla="*/ 1636016 h 2237474"/>
              <a:gd name="connsiteX62" fmla="*/ 6795372 w 12192000"/>
              <a:gd name="connsiteY62" fmla="*/ 1644845 h 2237474"/>
              <a:gd name="connsiteX63" fmla="*/ 6692251 w 12192000"/>
              <a:gd name="connsiteY63" fmla="*/ 1656357 h 2237474"/>
              <a:gd name="connsiteX64" fmla="*/ 6655235 w 12192000"/>
              <a:gd name="connsiteY64" fmla="*/ 1661869 h 2237474"/>
              <a:gd name="connsiteX65" fmla="*/ 6554894 w 12192000"/>
              <a:gd name="connsiteY65" fmla="*/ 1664428 h 2237474"/>
              <a:gd name="connsiteX66" fmla="*/ 6516595 w 12192000"/>
              <a:gd name="connsiteY66" fmla="*/ 1667475 h 2237474"/>
              <a:gd name="connsiteX67" fmla="*/ 6508541 w 12192000"/>
              <a:gd name="connsiteY67" fmla="*/ 1668757 h 2237474"/>
              <a:gd name="connsiteX68" fmla="*/ 6471012 w 12192000"/>
              <a:gd name="connsiteY68" fmla="*/ 1678604 h 2237474"/>
              <a:gd name="connsiteX69" fmla="*/ 6364035 w 12192000"/>
              <a:gd name="connsiteY69" fmla="*/ 1667683 h 2237474"/>
              <a:gd name="connsiteX70" fmla="*/ 6280959 w 12192000"/>
              <a:gd name="connsiteY70" fmla="*/ 1689329 h 2237474"/>
              <a:gd name="connsiteX71" fmla="*/ 6243319 w 12192000"/>
              <a:gd name="connsiteY71" fmla="*/ 1695560 h 2237474"/>
              <a:gd name="connsiteX72" fmla="*/ 6098321 w 12192000"/>
              <a:gd name="connsiteY72" fmla="*/ 1721646 h 2237474"/>
              <a:gd name="connsiteX73" fmla="*/ 5880652 w 12192000"/>
              <a:gd name="connsiteY73" fmla="*/ 1779643 h 2237474"/>
              <a:gd name="connsiteX74" fmla="*/ 5785959 w 12192000"/>
              <a:gd name="connsiteY74" fmla="*/ 1775307 h 2237474"/>
              <a:gd name="connsiteX75" fmla="*/ 5643534 w 12192000"/>
              <a:gd name="connsiteY75" fmla="*/ 1802919 h 2237474"/>
              <a:gd name="connsiteX76" fmla="*/ 5518799 w 12192000"/>
              <a:gd name="connsiteY76" fmla="*/ 1818312 h 2237474"/>
              <a:gd name="connsiteX77" fmla="*/ 5505014 w 12192000"/>
              <a:gd name="connsiteY77" fmla="*/ 1819259 h 2237474"/>
              <a:gd name="connsiteX78" fmla="*/ 5453307 w 12192000"/>
              <a:gd name="connsiteY78" fmla="*/ 1815450 h 2237474"/>
              <a:gd name="connsiteX79" fmla="*/ 5221533 w 12192000"/>
              <a:gd name="connsiteY79" fmla="*/ 1846950 h 2237474"/>
              <a:gd name="connsiteX80" fmla="*/ 5149802 w 12192000"/>
              <a:gd name="connsiteY80" fmla="*/ 1844846 h 2237474"/>
              <a:gd name="connsiteX81" fmla="*/ 5114927 w 12192000"/>
              <a:gd name="connsiteY81" fmla="*/ 1847827 h 2237474"/>
              <a:gd name="connsiteX82" fmla="*/ 5108970 w 12192000"/>
              <a:gd name="connsiteY82" fmla="*/ 1847935 h 2237474"/>
              <a:gd name="connsiteX83" fmla="*/ 5067961 w 12192000"/>
              <a:gd name="connsiteY83" fmla="*/ 1845917 h 2237474"/>
              <a:gd name="connsiteX84" fmla="*/ 5007075 w 12192000"/>
              <a:gd name="connsiteY84" fmla="*/ 1838626 h 2237474"/>
              <a:gd name="connsiteX85" fmla="*/ 4944087 w 12192000"/>
              <a:gd name="connsiteY85" fmla="*/ 1823332 h 2237474"/>
              <a:gd name="connsiteX86" fmla="*/ 4907662 w 12192000"/>
              <a:gd name="connsiteY86" fmla="*/ 1816900 h 2237474"/>
              <a:gd name="connsiteX87" fmla="*/ 4882386 w 12192000"/>
              <a:gd name="connsiteY87" fmla="*/ 1809844 h 2237474"/>
              <a:gd name="connsiteX88" fmla="*/ 4811440 w 12192000"/>
              <a:gd name="connsiteY88" fmla="*/ 1804655 h 2237474"/>
              <a:gd name="connsiteX89" fmla="*/ 4691075 w 12192000"/>
              <a:gd name="connsiteY89" fmla="*/ 1801389 h 2237474"/>
              <a:gd name="connsiteX90" fmla="*/ 4640313 w 12192000"/>
              <a:gd name="connsiteY90" fmla="*/ 1784307 h 2237474"/>
              <a:gd name="connsiteX91" fmla="*/ 4536503 w 12192000"/>
              <a:gd name="connsiteY91" fmla="*/ 1785334 h 2237474"/>
              <a:gd name="connsiteX92" fmla="*/ 4513724 w 12192000"/>
              <a:gd name="connsiteY92" fmla="*/ 1791996 h 2237474"/>
              <a:gd name="connsiteX93" fmla="*/ 4459810 w 12192000"/>
              <a:gd name="connsiteY93" fmla="*/ 1797886 h 2237474"/>
              <a:gd name="connsiteX94" fmla="*/ 4379064 w 12192000"/>
              <a:gd name="connsiteY94" fmla="*/ 1817177 h 2237474"/>
              <a:gd name="connsiteX95" fmla="*/ 4290981 w 12192000"/>
              <a:gd name="connsiteY95" fmla="*/ 1839677 h 2237474"/>
              <a:gd name="connsiteX96" fmla="*/ 4238372 w 12192000"/>
              <a:gd name="connsiteY96" fmla="*/ 1851480 h 2237474"/>
              <a:gd name="connsiteX97" fmla="*/ 4232517 w 12192000"/>
              <a:gd name="connsiteY97" fmla="*/ 1852567 h 2237474"/>
              <a:gd name="connsiteX98" fmla="*/ 4191732 w 12192000"/>
              <a:gd name="connsiteY98" fmla="*/ 1857328 h 2237474"/>
              <a:gd name="connsiteX99" fmla="*/ 4065532 w 12192000"/>
              <a:gd name="connsiteY99" fmla="*/ 1855477 h 2237474"/>
              <a:gd name="connsiteX100" fmla="*/ 4028460 w 12192000"/>
              <a:gd name="connsiteY100" fmla="*/ 1855137 h 2237474"/>
              <a:gd name="connsiteX101" fmla="*/ 4002267 w 12192000"/>
              <a:gd name="connsiteY101" fmla="*/ 1852352 h 2237474"/>
              <a:gd name="connsiteX102" fmla="*/ 3931396 w 12192000"/>
              <a:gd name="connsiteY102" fmla="*/ 1858915 h 2237474"/>
              <a:gd name="connsiteX103" fmla="*/ 3812162 w 12192000"/>
              <a:gd name="connsiteY103" fmla="*/ 1875501 h 2237474"/>
              <a:gd name="connsiteX104" fmla="*/ 3758105 w 12192000"/>
              <a:gd name="connsiteY104" fmla="*/ 1871856 h 2237474"/>
              <a:gd name="connsiteX105" fmla="*/ 3715896 w 12192000"/>
              <a:gd name="connsiteY105" fmla="*/ 1881552 h 2237474"/>
              <a:gd name="connsiteX106" fmla="*/ 3567259 w 12192000"/>
              <a:gd name="connsiteY106" fmla="*/ 1893482 h 2237474"/>
              <a:gd name="connsiteX107" fmla="*/ 3405770 w 12192000"/>
              <a:gd name="connsiteY107" fmla="*/ 1904591 h 2237474"/>
              <a:gd name="connsiteX108" fmla="*/ 3280097 w 12192000"/>
              <a:gd name="connsiteY108" fmla="*/ 1919610 h 2237474"/>
              <a:gd name="connsiteX109" fmla="*/ 3123424 w 12192000"/>
              <a:gd name="connsiteY109" fmla="*/ 1952930 h 2237474"/>
              <a:gd name="connsiteX110" fmla="*/ 3009910 w 12192000"/>
              <a:gd name="connsiteY110" fmla="*/ 1957866 h 2237474"/>
              <a:gd name="connsiteX111" fmla="*/ 2995934 w 12192000"/>
              <a:gd name="connsiteY111" fmla="*/ 1967085 h 2237474"/>
              <a:gd name="connsiteX112" fmla="*/ 2980071 w 12192000"/>
              <a:gd name="connsiteY112" fmla="*/ 1972988 h 2237474"/>
              <a:gd name="connsiteX113" fmla="*/ 2942858 w 12192000"/>
              <a:gd name="connsiteY113" fmla="*/ 1981367 h 2237474"/>
              <a:gd name="connsiteX114" fmla="*/ 2875436 w 12192000"/>
              <a:gd name="connsiteY114" fmla="*/ 1996977 h 2237474"/>
              <a:gd name="connsiteX115" fmla="*/ 2874892 w 12192000"/>
              <a:gd name="connsiteY115" fmla="*/ 1996085 h 2237474"/>
              <a:gd name="connsiteX116" fmla="*/ 2864145 w 12192000"/>
              <a:gd name="connsiteY116" fmla="*/ 1994061 h 2237474"/>
              <a:gd name="connsiteX117" fmla="*/ 2843662 w 12192000"/>
              <a:gd name="connsiteY117" fmla="*/ 1992498 h 2237474"/>
              <a:gd name="connsiteX118" fmla="*/ 2796128 w 12192000"/>
              <a:gd name="connsiteY118" fmla="*/ 1976403 h 2237474"/>
              <a:gd name="connsiteX119" fmla="*/ 2756784 w 12192000"/>
              <a:gd name="connsiteY119" fmla="*/ 1985116 h 2237474"/>
              <a:gd name="connsiteX120" fmla="*/ 2748833 w 12192000"/>
              <a:gd name="connsiteY120" fmla="*/ 1986323 h 2237474"/>
              <a:gd name="connsiteX121" fmla="*/ 2748661 w 12192000"/>
              <a:gd name="connsiteY121" fmla="*/ 1986122 h 2237474"/>
              <a:gd name="connsiteX122" fmla="*/ 2740251 w 12192000"/>
              <a:gd name="connsiteY122" fmla="*/ 1986946 h 2237474"/>
              <a:gd name="connsiteX123" fmla="*/ 2718916 w 12192000"/>
              <a:gd name="connsiteY123" fmla="*/ 1990867 h 2237474"/>
              <a:gd name="connsiteX124" fmla="*/ 2713522 w 12192000"/>
              <a:gd name="connsiteY124" fmla="*/ 1990173 h 2237474"/>
              <a:gd name="connsiteX125" fmla="*/ 2680597 w 12192000"/>
              <a:gd name="connsiteY125" fmla="*/ 1984996 h 2237474"/>
              <a:gd name="connsiteX126" fmla="*/ 2578178 w 12192000"/>
              <a:gd name="connsiteY126" fmla="*/ 1990531 h 2237474"/>
              <a:gd name="connsiteX127" fmla="*/ 2476147 w 12192000"/>
              <a:gd name="connsiteY127" fmla="*/ 1998305 h 2237474"/>
              <a:gd name="connsiteX128" fmla="*/ 2373568 w 12192000"/>
              <a:gd name="connsiteY128" fmla="*/ 2003219 h 2237474"/>
              <a:gd name="connsiteX129" fmla="*/ 2321399 w 12192000"/>
              <a:gd name="connsiteY129" fmla="*/ 1989467 h 2237474"/>
              <a:gd name="connsiteX130" fmla="*/ 2315525 w 12192000"/>
              <a:gd name="connsiteY130" fmla="*/ 1989708 h 2237474"/>
              <a:gd name="connsiteX131" fmla="*/ 2300792 w 12192000"/>
              <a:gd name="connsiteY131" fmla="*/ 1994290 h 2237474"/>
              <a:gd name="connsiteX132" fmla="*/ 2295469 w 12192000"/>
              <a:gd name="connsiteY132" fmla="*/ 1996659 h 2237474"/>
              <a:gd name="connsiteX133" fmla="*/ 2287219 w 12192000"/>
              <a:gd name="connsiteY133" fmla="*/ 1998750 h 2237474"/>
              <a:gd name="connsiteX134" fmla="*/ 2286948 w 12192000"/>
              <a:gd name="connsiteY134" fmla="*/ 1998596 h 2237474"/>
              <a:gd name="connsiteX135" fmla="*/ 2243069 w 12192000"/>
              <a:gd name="connsiteY135" fmla="*/ 2015111 h 2237474"/>
              <a:gd name="connsiteX136" fmla="*/ 2186609 w 12192000"/>
              <a:gd name="connsiteY136" fmla="*/ 2008263 h 2237474"/>
              <a:gd name="connsiteX137" fmla="*/ 2164831 w 12192000"/>
              <a:gd name="connsiteY137" fmla="*/ 2010143 h 2237474"/>
              <a:gd name="connsiteX138" fmla="*/ 2152836 w 12192000"/>
              <a:gd name="connsiteY138" fmla="*/ 2010048 h 2237474"/>
              <a:gd name="connsiteX139" fmla="*/ 2117102 w 12192000"/>
              <a:gd name="connsiteY139" fmla="*/ 2023004 h 2237474"/>
              <a:gd name="connsiteX140" fmla="*/ 2111935 w 12192000"/>
              <a:gd name="connsiteY140" fmla="*/ 2023163 h 2237474"/>
              <a:gd name="connsiteX141" fmla="*/ 2089991 w 12192000"/>
              <a:gd name="connsiteY141" fmla="*/ 2034193 h 2237474"/>
              <a:gd name="connsiteX142" fmla="*/ 2058061 w 12192000"/>
              <a:gd name="connsiteY142" fmla="*/ 2047942 h 2237474"/>
              <a:gd name="connsiteX143" fmla="*/ 2055737 w 12192000"/>
              <a:gd name="connsiteY143" fmla="*/ 2047704 h 2237474"/>
              <a:gd name="connsiteX144" fmla="*/ 2042244 w 12192000"/>
              <a:gd name="connsiteY144" fmla="*/ 2055560 h 2237474"/>
              <a:gd name="connsiteX145" fmla="*/ 1976224 w 12192000"/>
              <a:gd name="connsiteY145" fmla="*/ 2074257 h 2237474"/>
              <a:gd name="connsiteX146" fmla="*/ 1877728 w 12192000"/>
              <a:gd name="connsiteY146" fmla="*/ 2101004 h 2237474"/>
              <a:gd name="connsiteX147" fmla="*/ 1759056 w 12192000"/>
              <a:gd name="connsiteY147" fmla="*/ 2125608 h 2237474"/>
              <a:gd name="connsiteX148" fmla="*/ 1637948 w 12192000"/>
              <a:gd name="connsiteY148" fmla="*/ 2172597 h 2237474"/>
              <a:gd name="connsiteX149" fmla="*/ 1434549 w 12192000"/>
              <a:gd name="connsiteY149" fmla="*/ 2234522 h 2237474"/>
              <a:gd name="connsiteX150" fmla="*/ 1398481 w 12192000"/>
              <a:gd name="connsiteY150" fmla="*/ 2237074 h 2237474"/>
              <a:gd name="connsiteX151" fmla="*/ 1398407 w 12192000"/>
              <a:gd name="connsiteY151" fmla="*/ 2237095 h 2237474"/>
              <a:gd name="connsiteX152" fmla="*/ 1370962 w 12192000"/>
              <a:gd name="connsiteY152" fmla="*/ 2237474 h 2237474"/>
              <a:gd name="connsiteX153" fmla="*/ 1356367 w 12192000"/>
              <a:gd name="connsiteY153" fmla="*/ 2235089 h 2237474"/>
              <a:gd name="connsiteX154" fmla="*/ 1324828 w 12192000"/>
              <a:gd name="connsiteY154" fmla="*/ 2231968 h 2237474"/>
              <a:gd name="connsiteX155" fmla="*/ 1297744 w 12192000"/>
              <a:gd name="connsiteY155" fmla="*/ 2235849 h 2237474"/>
              <a:gd name="connsiteX156" fmla="*/ 1286236 w 12192000"/>
              <a:gd name="connsiteY156" fmla="*/ 2233135 h 2237474"/>
              <a:gd name="connsiteX157" fmla="*/ 1283504 w 12192000"/>
              <a:gd name="connsiteY157" fmla="*/ 2233797 h 2237474"/>
              <a:gd name="connsiteX158" fmla="*/ 1279765 w 12192000"/>
              <a:gd name="connsiteY158" fmla="*/ 2229639 h 2237474"/>
              <a:gd name="connsiteX159" fmla="*/ 1195347 w 12192000"/>
              <a:gd name="connsiteY159" fmla="*/ 2212354 h 2237474"/>
              <a:gd name="connsiteX160" fmla="*/ 970251 w 12192000"/>
              <a:gd name="connsiteY160" fmla="*/ 2221029 h 2237474"/>
              <a:gd name="connsiteX161" fmla="*/ 812914 w 12192000"/>
              <a:gd name="connsiteY161" fmla="*/ 2202752 h 2237474"/>
              <a:gd name="connsiteX162" fmla="*/ 800195 w 12192000"/>
              <a:gd name="connsiteY162" fmla="*/ 2209407 h 2237474"/>
              <a:gd name="connsiteX163" fmla="*/ 784978 w 12192000"/>
              <a:gd name="connsiteY163" fmla="*/ 2212360 h 2237474"/>
              <a:gd name="connsiteX164" fmla="*/ 681987 w 12192000"/>
              <a:gd name="connsiteY164" fmla="*/ 2216757 h 2237474"/>
              <a:gd name="connsiteX165" fmla="*/ 669923 w 12192000"/>
              <a:gd name="connsiteY165" fmla="*/ 2211682 h 2237474"/>
              <a:gd name="connsiteX166" fmla="*/ 648680 w 12192000"/>
              <a:gd name="connsiteY166" fmla="*/ 2206229 h 2237474"/>
              <a:gd name="connsiteX167" fmla="*/ 597225 w 12192000"/>
              <a:gd name="connsiteY167" fmla="*/ 2180999 h 2237474"/>
              <a:gd name="connsiteX168" fmla="*/ 558449 w 12192000"/>
              <a:gd name="connsiteY168" fmla="*/ 2182346 h 2237474"/>
              <a:gd name="connsiteX169" fmla="*/ 550517 w 12192000"/>
              <a:gd name="connsiteY169" fmla="*/ 2182060 h 2237474"/>
              <a:gd name="connsiteX170" fmla="*/ 550309 w 12192000"/>
              <a:gd name="connsiteY170" fmla="*/ 2181825 h 2237474"/>
              <a:gd name="connsiteX171" fmla="*/ 541836 w 12192000"/>
              <a:gd name="connsiteY171" fmla="*/ 2181063 h 2237474"/>
              <a:gd name="connsiteX172" fmla="*/ 536057 w 12192000"/>
              <a:gd name="connsiteY172" fmla="*/ 2181537 h 2237474"/>
              <a:gd name="connsiteX173" fmla="*/ 520671 w 12192000"/>
              <a:gd name="connsiteY173" fmla="*/ 2180980 h 2237474"/>
              <a:gd name="connsiteX174" fmla="*/ 515024 w 12192000"/>
              <a:gd name="connsiteY174" fmla="*/ 2179258 h 2237474"/>
              <a:gd name="connsiteX175" fmla="*/ 512278 w 12192000"/>
              <a:gd name="connsiteY175" fmla="*/ 2176369 h 2237474"/>
              <a:gd name="connsiteX176" fmla="*/ 480419 w 12192000"/>
              <a:gd name="connsiteY176" fmla="*/ 2167807 h 2237474"/>
              <a:gd name="connsiteX177" fmla="*/ 413835 w 12192000"/>
              <a:gd name="connsiteY177" fmla="*/ 2156783 h 2237474"/>
              <a:gd name="connsiteX178" fmla="*/ 376513 w 12192000"/>
              <a:gd name="connsiteY178" fmla="*/ 2154014 h 2237474"/>
              <a:gd name="connsiteX179" fmla="*/ 273386 w 12192000"/>
              <a:gd name="connsiteY179" fmla="*/ 2142551 h 2237474"/>
              <a:gd name="connsiteX180" fmla="*/ 169207 w 12192000"/>
              <a:gd name="connsiteY180" fmla="*/ 2128100 h 2237474"/>
              <a:gd name="connsiteX181" fmla="*/ 93149 w 12192000"/>
              <a:gd name="connsiteY181" fmla="*/ 2105324 h 2237474"/>
              <a:gd name="connsiteX182" fmla="*/ 88109 w 12192000"/>
              <a:gd name="connsiteY182" fmla="*/ 2106704 h 2237474"/>
              <a:gd name="connsiteX183" fmla="*/ 80022 w 12192000"/>
              <a:gd name="connsiteY183" fmla="*/ 2107254 h 2237474"/>
              <a:gd name="connsiteX184" fmla="*/ 79717 w 12192000"/>
              <a:gd name="connsiteY184" fmla="*/ 2107046 h 2237474"/>
              <a:gd name="connsiteX185" fmla="*/ 72352 w 12192000"/>
              <a:gd name="connsiteY185" fmla="*/ 2107991 h 2237474"/>
              <a:gd name="connsiteX186" fmla="*/ 37645 w 12192000"/>
              <a:gd name="connsiteY186" fmla="*/ 2115401 h 2237474"/>
              <a:gd name="connsiteX187" fmla="*/ 4572 w 12192000"/>
              <a:gd name="connsiteY187" fmla="*/ 2111091 h 2237474"/>
              <a:gd name="connsiteX188" fmla="*/ 0 w 12192000"/>
              <a:gd name="connsiteY188" fmla="*/ 2110468 h 2237474"/>
              <a:gd name="connsiteX189" fmla="*/ 0 w 12192000"/>
              <a:gd name="connsiteY18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60755 w 12192000"/>
              <a:gd name="connsiteY40" fmla="*/ 1203427 h 2237474"/>
              <a:gd name="connsiteX41" fmla="*/ 8419755 w 12192000"/>
              <a:gd name="connsiteY41" fmla="*/ 1216260 h 2237474"/>
              <a:gd name="connsiteX42" fmla="*/ 8411626 w 12192000"/>
              <a:gd name="connsiteY42" fmla="*/ 1214397 h 2237474"/>
              <a:gd name="connsiteX43" fmla="*/ 8363469 w 12192000"/>
              <a:gd name="connsiteY43" fmla="*/ 1246658 h 2237474"/>
              <a:gd name="connsiteX44" fmla="*/ 8275497 w 12192000"/>
              <a:gd name="connsiteY44" fmla="*/ 1264396 h 2237474"/>
              <a:gd name="connsiteX45" fmla="*/ 8206287 w 12192000"/>
              <a:gd name="connsiteY45" fmla="*/ 1273060 h 2237474"/>
              <a:gd name="connsiteX46" fmla="*/ 8139997 w 12192000"/>
              <a:gd name="connsiteY46" fmla="*/ 1282713 h 2237474"/>
              <a:gd name="connsiteX47" fmla="*/ 8074238 w 12192000"/>
              <a:gd name="connsiteY47" fmla="*/ 1301895 h 2237474"/>
              <a:gd name="connsiteX48" fmla="*/ 7942099 w 12192000"/>
              <a:gd name="connsiteY48" fmla="*/ 1336332 h 2237474"/>
              <a:gd name="connsiteX49" fmla="*/ 7902328 w 12192000"/>
              <a:gd name="connsiteY49" fmla="*/ 1345865 h 2237474"/>
              <a:gd name="connsiteX50" fmla="*/ 7840612 w 12192000"/>
              <a:gd name="connsiteY50" fmla="*/ 1369373 h 2237474"/>
              <a:gd name="connsiteX51" fmla="*/ 7786819 w 12192000"/>
              <a:gd name="connsiteY51" fmla="*/ 1378970 h 2237474"/>
              <a:gd name="connsiteX52" fmla="*/ 7548172 w 12192000"/>
              <a:gd name="connsiteY52" fmla="*/ 1417460 h 2237474"/>
              <a:gd name="connsiteX53" fmla="*/ 7483437 w 12192000"/>
              <a:gd name="connsiteY53" fmla="*/ 1478152 h 2237474"/>
              <a:gd name="connsiteX54" fmla="*/ 7377870 w 12192000"/>
              <a:gd name="connsiteY54" fmla="*/ 1523319 h 2237474"/>
              <a:gd name="connsiteX55" fmla="*/ 7230737 w 12192000"/>
              <a:gd name="connsiteY55" fmla="*/ 1562633 h 2237474"/>
              <a:gd name="connsiteX56" fmla="*/ 7224458 w 12192000"/>
              <a:gd name="connsiteY56" fmla="*/ 1573008 h 2237474"/>
              <a:gd name="connsiteX57" fmla="*/ 7183121 w 12192000"/>
              <a:gd name="connsiteY57" fmla="*/ 1595162 h 2237474"/>
              <a:gd name="connsiteX58" fmla="*/ 7164601 w 12192000"/>
              <a:gd name="connsiteY58" fmla="*/ 1606490 h 2237474"/>
              <a:gd name="connsiteX59" fmla="*/ 7031309 w 12192000"/>
              <a:gd name="connsiteY59" fmla="*/ 1619451 h 2237474"/>
              <a:gd name="connsiteX60" fmla="*/ 6900177 w 12192000"/>
              <a:gd name="connsiteY60" fmla="*/ 1636016 h 2237474"/>
              <a:gd name="connsiteX61" fmla="*/ 6795372 w 12192000"/>
              <a:gd name="connsiteY61" fmla="*/ 1644845 h 2237474"/>
              <a:gd name="connsiteX62" fmla="*/ 6692251 w 12192000"/>
              <a:gd name="connsiteY62" fmla="*/ 1656357 h 2237474"/>
              <a:gd name="connsiteX63" fmla="*/ 6655235 w 12192000"/>
              <a:gd name="connsiteY63" fmla="*/ 1661869 h 2237474"/>
              <a:gd name="connsiteX64" fmla="*/ 6554894 w 12192000"/>
              <a:gd name="connsiteY64" fmla="*/ 1664428 h 2237474"/>
              <a:gd name="connsiteX65" fmla="*/ 6516595 w 12192000"/>
              <a:gd name="connsiteY65" fmla="*/ 1667475 h 2237474"/>
              <a:gd name="connsiteX66" fmla="*/ 6508541 w 12192000"/>
              <a:gd name="connsiteY66" fmla="*/ 1668757 h 2237474"/>
              <a:gd name="connsiteX67" fmla="*/ 6471012 w 12192000"/>
              <a:gd name="connsiteY67" fmla="*/ 1678604 h 2237474"/>
              <a:gd name="connsiteX68" fmla="*/ 6364035 w 12192000"/>
              <a:gd name="connsiteY68" fmla="*/ 1667683 h 2237474"/>
              <a:gd name="connsiteX69" fmla="*/ 6280959 w 12192000"/>
              <a:gd name="connsiteY69" fmla="*/ 1689329 h 2237474"/>
              <a:gd name="connsiteX70" fmla="*/ 6243319 w 12192000"/>
              <a:gd name="connsiteY70" fmla="*/ 1695560 h 2237474"/>
              <a:gd name="connsiteX71" fmla="*/ 6098321 w 12192000"/>
              <a:gd name="connsiteY71" fmla="*/ 1721646 h 2237474"/>
              <a:gd name="connsiteX72" fmla="*/ 5880652 w 12192000"/>
              <a:gd name="connsiteY72" fmla="*/ 1779643 h 2237474"/>
              <a:gd name="connsiteX73" fmla="*/ 5785959 w 12192000"/>
              <a:gd name="connsiteY73" fmla="*/ 1775307 h 2237474"/>
              <a:gd name="connsiteX74" fmla="*/ 5643534 w 12192000"/>
              <a:gd name="connsiteY74" fmla="*/ 1802919 h 2237474"/>
              <a:gd name="connsiteX75" fmla="*/ 5518799 w 12192000"/>
              <a:gd name="connsiteY75" fmla="*/ 1818312 h 2237474"/>
              <a:gd name="connsiteX76" fmla="*/ 5505014 w 12192000"/>
              <a:gd name="connsiteY76" fmla="*/ 1819259 h 2237474"/>
              <a:gd name="connsiteX77" fmla="*/ 5453307 w 12192000"/>
              <a:gd name="connsiteY77" fmla="*/ 1815450 h 2237474"/>
              <a:gd name="connsiteX78" fmla="*/ 5221533 w 12192000"/>
              <a:gd name="connsiteY78" fmla="*/ 1846950 h 2237474"/>
              <a:gd name="connsiteX79" fmla="*/ 5149802 w 12192000"/>
              <a:gd name="connsiteY79" fmla="*/ 1844846 h 2237474"/>
              <a:gd name="connsiteX80" fmla="*/ 5114927 w 12192000"/>
              <a:gd name="connsiteY80" fmla="*/ 1847827 h 2237474"/>
              <a:gd name="connsiteX81" fmla="*/ 5108970 w 12192000"/>
              <a:gd name="connsiteY81" fmla="*/ 1847935 h 2237474"/>
              <a:gd name="connsiteX82" fmla="*/ 5067961 w 12192000"/>
              <a:gd name="connsiteY82" fmla="*/ 1845917 h 2237474"/>
              <a:gd name="connsiteX83" fmla="*/ 5007075 w 12192000"/>
              <a:gd name="connsiteY83" fmla="*/ 1838626 h 2237474"/>
              <a:gd name="connsiteX84" fmla="*/ 4944087 w 12192000"/>
              <a:gd name="connsiteY84" fmla="*/ 1823332 h 2237474"/>
              <a:gd name="connsiteX85" fmla="*/ 4907662 w 12192000"/>
              <a:gd name="connsiteY85" fmla="*/ 1816900 h 2237474"/>
              <a:gd name="connsiteX86" fmla="*/ 4882386 w 12192000"/>
              <a:gd name="connsiteY86" fmla="*/ 1809844 h 2237474"/>
              <a:gd name="connsiteX87" fmla="*/ 4811440 w 12192000"/>
              <a:gd name="connsiteY87" fmla="*/ 1804655 h 2237474"/>
              <a:gd name="connsiteX88" fmla="*/ 4691075 w 12192000"/>
              <a:gd name="connsiteY88" fmla="*/ 1801389 h 2237474"/>
              <a:gd name="connsiteX89" fmla="*/ 4640313 w 12192000"/>
              <a:gd name="connsiteY89" fmla="*/ 1784307 h 2237474"/>
              <a:gd name="connsiteX90" fmla="*/ 4536503 w 12192000"/>
              <a:gd name="connsiteY90" fmla="*/ 1785334 h 2237474"/>
              <a:gd name="connsiteX91" fmla="*/ 4513724 w 12192000"/>
              <a:gd name="connsiteY91" fmla="*/ 1791996 h 2237474"/>
              <a:gd name="connsiteX92" fmla="*/ 4459810 w 12192000"/>
              <a:gd name="connsiteY92" fmla="*/ 1797886 h 2237474"/>
              <a:gd name="connsiteX93" fmla="*/ 4379064 w 12192000"/>
              <a:gd name="connsiteY93" fmla="*/ 1817177 h 2237474"/>
              <a:gd name="connsiteX94" fmla="*/ 4290981 w 12192000"/>
              <a:gd name="connsiteY94" fmla="*/ 1839677 h 2237474"/>
              <a:gd name="connsiteX95" fmla="*/ 4238372 w 12192000"/>
              <a:gd name="connsiteY95" fmla="*/ 1851480 h 2237474"/>
              <a:gd name="connsiteX96" fmla="*/ 4232517 w 12192000"/>
              <a:gd name="connsiteY96" fmla="*/ 1852567 h 2237474"/>
              <a:gd name="connsiteX97" fmla="*/ 4191732 w 12192000"/>
              <a:gd name="connsiteY97" fmla="*/ 1857328 h 2237474"/>
              <a:gd name="connsiteX98" fmla="*/ 4065532 w 12192000"/>
              <a:gd name="connsiteY98" fmla="*/ 1855477 h 2237474"/>
              <a:gd name="connsiteX99" fmla="*/ 4028460 w 12192000"/>
              <a:gd name="connsiteY99" fmla="*/ 1855137 h 2237474"/>
              <a:gd name="connsiteX100" fmla="*/ 4002267 w 12192000"/>
              <a:gd name="connsiteY100" fmla="*/ 1852352 h 2237474"/>
              <a:gd name="connsiteX101" fmla="*/ 3931396 w 12192000"/>
              <a:gd name="connsiteY101" fmla="*/ 1858915 h 2237474"/>
              <a:gd name="connsiteX102" fmla="*/ 3812162 w 12192000"/>
              <a:gd name="connsiteY102" fmla="*/ 1875501 h 2237474"/>
              <a:gd name="connsiteX103" fmla="*/ 3758105 w 12192000"/>
              <a:gd name="connsiteY103" fmla="*/ 1871856 h 2237474"/>
              <a:gd name="connsiteX104" fmla="*/ 3715896 w 12192000"/>
              <a:gd name="connsiteY104" fmla="*/ 1881552 h 2237474"/>
              <a:gd name="connsiteX105" fmla="*/ 3567259 w 12192000"/>
              <a:gd name="connsiteY105" fmla="*/ 1893482 h 2237474"/>
              <a:gd name="connsiteX106" fmla="*/ 3405770 w 12192000"/>
              <a:gd name="connsiteY106" fmla="*/ 1904591 h 2237474"/>
              <a:gd name="connsiteX107" fmla="*/ 3280097 w 12192000"/>
              <a:gd name="connsiteY107" fmla="*/ 1919610 h 2237474"/>
              <a:gd name="connsiteX108" fmla="*/ 3123424 w 12192000"/>
              <a:gd name="connsiteY108" fmla="*/ 1952930 h 2237474"/>
              <a:gd name="connsiteX109" fmla="*/ 3009910 w 12192000"/>
              <a:gd name="connsiteY109" fmla="*/ 1957866 h 2237474"/>
              <a:gd name="connsiteX110" fmla="*/ 2995934 w 12192000"/>
              <a:gd name="connsiteY110" fmla="*/ 1967085 h 2237474"/>
              <a:gd name="connsiteX111" fmla="*/ 2980071 w 12192000"/>
              <a:gd name="connsiteY111" fmla="*/ 1972988 h 2237474"/>
              <a:gd name="connsiteX112" fmla="*/ 2942858 w 12192000"/>
              <a:gd name="connsiteY112" fmla="*/ 1981367 h 2237474"/>
              <a:gd name="connsiteX113" fmla="*/ 2875436 w 12192000"/>
              <a:gd name="connsiteY113" fmla="*/ 1996977 h 2237474"/>
              <a:gd name="connsiteX114" fmla="*/ 2874892 w 12192000"/>
              <a:gd name="connsiteY114" fmla="*/ 1996085 h 2237474"/>
              <a:gd name="connsiteX115" fmla="*/ 2864145 w 12192000"/>
              <a:gd name="connsiteY115" fmla="*/ 1994061 h 2237474"/>
              <a:gd name="connsiteX116" fmla="*/ 2843662 w 12192000"/>
              <a:gd name="connsiteY116" fmla="*/ 1992498 h 2237474"/>
              <a:gd name="connsiteX117" fmla="*/ 2796128 w 12192000"/>
              <a:gd name="connsiteY117" fmla="*/ 1976403 h 2237474"/>
              <a:gd name="connsiteX118" fmla="*/ 2756784 w 12192000"/>
              <a:gd name="connsiteY118" fmla="*/ 1985116 h 2237474"/>
              <a:gd name="connsiteX119" fmla="*/ 2748833 w 12192000"/>
              <a:gd name="connsiteY119" fmla="*/ 1986323 h 2237474"/>
              <a:gd name="connsiteX120" fmla="*/ 2748661 w 12192000"/>
              <a:gd name="connsiteY120" fmla="*/ 1986122 h 2237474"/>
              <a:gd name="connsiteX121" fmla="*/ 2740251 w 12192000"/>
              <a:gd name="connsiteY121" fmla="*/ 1986946 h 2237474"/>
              <a:gd name="connsiteX122" fmla="*/ 2718916 w 12192000"/>
              <a:gd name="connsiteY122" fmla="*/ 1990867 h 2237474"/>
              <a:gd name="connsiteX123" fmla="*/ 2713522 w 12192000"/>
              <a:gd name="connsiteY123" fmla="*/ 1990173 h 2237474"/>
              <a:gd name="connsiteX124" fmla="*/ 2680597 w 12192000"/>
              <a:gd name="connsiteY124" fmla="*/ 1984996 h 2237474"/>
              <a:gd name="connsiteX125" fmla="*/ 2578178 w 12192000"/>
              <a:gd name="connsiteY125" fmla="*/ 1990531 h 2237474"/>
              <a:gd name="connsiteX126" fmla="*/ 2476147 w 12192000"/>
              <a:gd name="connsiteY126" fmla="*/ 1998305 h 2237474"/>
              <a:gd name="connsiteX127" fmla="*/ 2373568 w 12192000"/>
              <a:gd name="connsiteY127" fmla="*/ 2003219 h 2237474"/>
              <a:gd name="connsiteX128" fmla="*/ 2321399 w 12192000"/>
              <a:gd name="connsiteY128" fmla="*/ 1989467 h 2237474"/>
              <a:gd name="connsiteX129" fmla="*/ 2315525 w 12192000"/>
              <a:gd name="connsiteY129" fmla="*/ 1989708 h 2237474"/>
              <a:gd name="connsiteX130" fmla="*/ 2300792 w 12192000"/>
              <a:gd name="connsiteY130" fmla="*/ 1994290 h 2237474"/>
              <a:gd name="connsiteX131" fmla="*/ 2295469 w 12192000"/>
              <a:gd name="connsiteY131" fmla="*/ 1996659 h 2237474"/>
              <a:gd name="connsiteX132" fmla="*/ 2287219 w 12192000"/>
              <a:gd name="connsiteY132" fmla="*/ 1998750 h 2237474"/>
              <a:gd name="connsiteX133" fmla="*/ 2286948 w 12192000"/>
              <a:gd name="connsiteY133" fmla="*/ 1998596 h 2237474"/>
              <a:gd name="connsiteX134" fmla="*/ 2243069 w 12192000"/>
              <a:gd name="connsiteY134" fmla="*/ 2015111 h 2237474"/>
              <a:gd name="connsiteX135" fmla="*/ 2186609 w 12192000"/>
              <a:gd name="connsiteY135" fmla="*/ 2008263 h 2237474"/>
              <a:gd name="connsiteX136" fmla="*/ 2164831 w 12192000"/>
              <a:gd name="connsiteY136" fmla="*/ 2010143 h 2237474"/>
              <a:gd name="connsiteX137" fmla="*/ 2152836 w 12192000"/>
              <a:gd name="connsiteY137" fmla="*/ 2010048 h 2237474"/>
              <a:gd name="connsiteX138" fmla="*/ 2117102 w 12192000"/>
              <a:gd name="connsiteY138" fmla="*/ 2023004 h 2237474"/>
              <a:gd name="connsiteX139" fmla="*/ 2111935 w 12192000"/>
              <a:gd name="connsiteY139" fmla="*/ 2023163 h 2237474"/>
              <a:gd name="connsiteX140" fmla="*/ 2089991 w 12192000"/>
              <a:gd name="connsiteY140" fmla="*/ 2034193 h 2237474"/>
              <a:gd name="connsiteX141" fmla="*/ 2058061 w 12192000"/>
              <a:gd name="connsiteY141" fmla="*/ 2047942 h 2237474"/>
              <a:gd name="connsiteX142" fmla="*/ 2055737 w 12192000"/>
              <a:gd name="connsiteY142" fmla="*/ 2047704 h 2237474"/>
              <a:gd name="connsiteX143" fmla="*/ 2042244 w 12192000"/>
              <a:gd name="connsiteY143" fmla="*/ 2055560 h 2237474"/>
              <a:gd name="connsiteX144" fmla="*/ 1976224 w 12192000"/>
              <a:gd name="connsiteY144" fmla="*/ 2074257 h 2237474"/>
              <a:gd name="connsiteX145" fmla="*/ 1877728 w 12192000"/>
              <a:gd name="connsiteY145" fmla="*/ 2101004 h 2237474"/>
              <a:gd name="connsiteX146" fmla="*/ 1759056 w 12192000"/>
              <a:gd name="connsiteY146" fmla="*/ 2125608 h 2237474"/>
              <a:gd name="connsiteX147" fmla="*/ 1637948 w 12192000"/>
              <a:gd name="connsiteY147" fmla="*/ 2172597 h 2237474"/>
              <a:gd name="connsiteX148" fmla="*/ 1434549 w 12192000"/>
              <a:gd name="connsiteY148" fmla="*/ 2234522 h 2237474"/>
              <a:gd name="connsiteX149" fmla="*/ 1398481 w 12192000"/>
              <a:gd name="connsiteY149" fmla="*/ 2237074 h 2237474"/>
              <a:gd name="connsiteX150" fmla="*/ 1398407 w 12192000"/>
              <a:gd name="connsiteY150" fmla="*/ 2237095 h 2237474"/>
              <a:gd name="connsiteX151" fmla="*/ 1370962 w 12192000"/>
              <a:gd name="connsiteY151" fmla="*/ 2237474 h 2237474"/>
              <a:gd name="connsiteX152" fmla="*/ 1356367 w 12192000"/>
              <a:gd name="connsiteY152" fmla="*/ 2235089 h 2237474"/>
              <a:gd name="connsiteX153" fmla="*/ 1324828 w 12192000"/>
              <a:gd name="connsiteY153" fmla="*/ 2231968 h 2237474"/>
              <a:gd name="connsiteX154" fmla="*/ 1297744 w 12192000"/>
              <a:gd name="connsiteY154" fmla="*/ 2235849 h 2237474"/>
              <a:gd name="connsiteX155" fmla="*/ 1286236 w 12192000"/>
              <a:gd name="connsiteY155" fmla="*/ 2233135 h 2237474"/>
              <a:gd name="connsiteX156" fmla="*/ 1283504 w 12192000"/>
              <a:gd name="connsiteY156" fmla="*/ 2233797 h 2237474"/>
              <a:gd name="connsiteX157" fmla="*/ 1279765 w 12192000"/>
              <a:gd name="connsiteY157" fmla="*/ 2229639 h 2237474"/>
              <a:gd name="connsiteX158" fmla="*/ 1195347 w 12192000"/>
              <a:gd name="connsiteY158" fmla="*/ 2212354 h 2237474"/>
              <a:gd name="connsiteX159" fmla="*/ 970251 w 12192000"/>
              <a:gd name="connsiteY159" fmla="*/ 2221029 h 2237474"/>
              <a:gd name="connsiteX160" fmla="*/ 812914 w 12192000"/>
              <a:gd name="connsiteY160" fmla="*/ 2202752 h 2237474"/>
              <a:gd name="connsiteX161" fmla="*/ 800195 w 12192000"/>
              <a:gd name="connsiteY161" fmla="*/ 2209407 h 2237474"/>
              <a:gd name="connsiteX162" fmla="*/ 784978 w 12192000"/>
              <a:gd name="connsiteY162" fmla="*/ 2212360 h 2237474"/>
              <a:gd name="connsiteX163" fmla="*/ 681987 w 12192000"/>
              <a:gd name="connsiteY163" fmla="*/ 2216757 h 2237474"/>
              <a:gd name="connsiteX164" fmla="*/ 669923 w 12192000"/>
              <a:gd name="connsiteY164" fmla="*/ 2211682 h 2237474"/>
              <a:gd name="connsiteX165" fmla="*/ 648680 w 12192000"/>
              <a:gd name="connsiteY165" fmla="*/ 2206229 h 2237474"/>
              <a:gd name="connsiteX166" fmla="*/ 597225 w 12192000"/>
              <a:gd name="connsiteY166" fmla="*/ 2180999 h 2237474"/>
              <a:gd name="connsiteX167" fmla="*/ 558449 w 12192000"/>
              <a:gd name="connsiteY167" fmla="*/ 2182346 h 2237474"/>
              <a:gd name="connsiteX168" fmla="*/ 550517 w 12192000"/>
              <a:gd name="connsiteY168" fmla="*/ 2182060 h 2237474"/>
              <a:gd name="connsiteX169" fmla="*/ 550309 w 12192000"/>
              <a:gd name="connsiteY169" fmla="*/ 2181825 h 2237474"/>
              <a:gd name="connsiteX170" fmla="*/ 541836 w 12192000"/>
              <a:gd name="connsiteY170" fmla="*/ 2181063 h 2237474"/>
              <a:gd name="connsiteX171" fmla="*/ 536057 w 12192000"/>
              <a:gd name="connsiteY171" fmla="*/ 2181537 h 2237474"/>
              <a:gd name="connsiteX172" fmla="*/ 520671 w 12192000"/>
              <a:gd name="connsiteY172" fmla="*/ 2180980 h 2237474"/>
              <a:gd name="connsiteX173" fmla="*/ 515024 w 12192000"/>
              <a:gd name="connsiteY173" fmla="*/ 2179258 h 2237474"/>
              <a:gd name="connsiteX174" fmla="*/ 512278 w 12192000"/>
              <a:gd name="connsiteY174" fmla="*/ 2176369 h 2237474"/>
              <a:gd name="connsiteX175" fmla="*/ 480419 w 12192000"/>
              <a:gd name="connsiteY175" fmla="*/ 2167807 h 2237474"/>
              <a:gd name="connsiteX176" fmla="*/ 413835 w 12192000"/>
              <a:gd name="connsiteY176" fmla="*/ 2156783 h 2237474"/>
              <a:gd name="connsiteX177" fmla="*/ 376513 w 12192000"/>
              <a:gd name="connsiteY177" fmla="*/ 2154014 h 2237474"/>
              <a:gd name="connsiteX178" fmla="*/ 273386 w 12192000"/>
              <a:gd name="connsiteY178" fmla="*/ 2142551 h 2237474"/>
              <a:gd name="connsiteX179" fmla="*/ 169207 w 12192000"/>
              <a:gd name="connsiteY179" fmla="*/ 2128100 h 2237474"/>
              <a:gd name="connsiteX180" fmla="*/ 93149 w 12192000"/>
              <a:gd name="connsiteY180" fmla="*/ 2105324 h 2237474"/>
              <a:gd name="connsiteX181" fmla="*/ 88109 w 12192000"/>
              <a:gd name="connsiteY181" fmla="*/ 2106704 h 2237474"/>
              <a:gd name="connsiteX182" fmla="*/ 80022 w 12192000"/>
              <a:gd name="connsiteY182" fmla="*/ 2107254 h 2237474"/>
              <a:gd name="connsiteX183" fmla="*/ 79717 w 12192000"/>
              <a:gd name="connsiteY183" fmla="*/ 2107046 h 2237474"/>
              <a:gd name="connsiteX184" fmla="*/ 72352 w 12192000"/>
              <a:gd name="connsiteY184" fmla="*/ 2107991 h 2237474"/>
              <a:gd name="connsiteX185" fmla="*/ 37645 w 12192000"/>
              <a:gd name="connsiteY185" fmla="*/ 2115401 h 2237474"/>
              <a:gd name="connsiteX186" fmla="*/ 4572 w 12192000"/>
              <a:gd name="connsiteY186" fmla="*/ 2111091 h 2237474"/>
              <a:gd name="connsiteX187" fmla="*/ 0 w 12192000"/>
              <a:gd name="connsiteY187" fmla="*/ 2110468 h 2237474"/>
              <a:gd name="connsiteX188" fmla="*/ 0 w 12192000"/>
              <a:gd name="connsiteY18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80071 w 12192000"/>
              <a:gd name="connsiteY110" fmla="*/ 1972988 h 2237474"/>
              <a:gd name="connsiteX111" fmla="*/ 2942858 w 12192000"/>
              <a:gd name="connsiteY111" fmla="*/ 1981367 h 2237474"/>
              <a:gd name="connsiteX112" fmla="*/ 2875436 w 12192000"/>
              <a:gd name="connsiteY112" fmla="*/ 1996977 h 2237474"/>
              <a:gd name="connsiteX113" fmla="*/ 2874892 w 12192000"/>
              <a:gd name="connsiteY113" fmla="*/ 1996085 h 2237474"/>
              <a:gd name="connsiteX114" fmla="*/ 2864145 w 12192000"/>
              <a:gd name="connsiteY114" fmla="*/ 1994061 h 2237474"/>
              <a:gd name="connsiteX115" fmla="*/ 2843662 w 12192000"/>
              <a:gd name="connsiteY115" fmla="*/ 1992498 h 2237474"/>
              <a:gd name="connsiteX116" fmla="*/ 2796128 w 12192000"/>
              <a:gd name="connsiteY116" fmla="*/ 1976403 h 2237474"/>
              <a:gd name="connsiteX117" fmla="*/ 2756784 w 12192000"/>
              <a:gd name="connsiteY117" fmla="*/ 1985116 h 2237474"/>
              <a:gd name="connsiteX118" fmla="*/ 2748833 w 12192000"/>
              <a:gd name="connsiteY118" fmla="*/ 1986323 h 2237474"/>
              <a:gd name="connsiteX119" fmla="*/ 2748661 w 12192000"/>
              <a:gd name="connsiteY119" fmla="*/ 1986122 h 2237474"/>
              <a:gd name="connsiteX120" fmla="*/ 2740251 w 12192000"/>
              <a:gd name="connsiteY120" fmla="*/ 1986946 h 2237474"/>
              <a:gd name="connsiteX121" fmla="*/ 2718916 w 12192000"/>
              <a:gd name="connsiteY121" fmla="*/ 1990867 h 2237474"/>
              <a:gd name="connsiteX122" fmla="*/ 2713522 w 12192000"/>
              <a:gd name="connsiteY122" fmla="*/ 1990173 h 2237474"/>
              <a:gd name="connsiteX123" fmla="*/ 2680597 w 12192000"/>
              <a:gd name="connsiteY123" fmla="*/ 1984996 h 2237474"/>
              <a:gd name="connsiteX124" fmla="*/ 2578178 w 12192000"/>
              <a:gd name="connsiteY124" fmla="*/ 1990531 h 2237474"/>
              <a:gd name="connsiteX125" fmla="*/ 2476147 w 12192000"/>
              <a:gd name="connsiteY125" fmla="*/ 1998305 h 2237474"/>
              <a:gd name="connsiteX126" fmla="*/ 2373568 w 12192000"/>
              <a:gd name="connsiteY126" fmla="*/ 2003219 h 2237474"/>
              <a:gd name="connsiteX127" fmla="*/ 2321399 w 12192000"/>
              <a:gd name="connsiteY127" fmla="*/ 1989467 h 2237474"/>
              <a:gd name="connsiteX128" fmla="*/ 2315525 w 12192000"/>
              <a:gd name="connsiteY128" fmla="*/ 1989708 h 2237474"/>
              <a:gd name="connsiteX129" fmla="*/ 2300792 w 12192000"/>
              <a:gd name="connsiteY129" fmla="*/ 1994290 h 2237474"/>
              <a:gd name="connsiteX130" fmla="*/ 2295469 w 12192000"/>
              <a:gd name="connsiteY130" fmla="*/ 1996659 h 2237474"/>
              <a:gd name="connsiteX131" fmla="*/ 2287219 w 12192000"/>
              <a:gd name="connsiteY131" fmla="*/ 1998750 h 2237474"/>
              <a:gd name="connsiteX132" fmla="*/ 2286948 w 12192000"/>
              <a:gd name="connsiteY132" fmla="*/ 1998596 h 2237474"/>
              <a:gd name="connsiteX133" fmla="*/ 2243069 w 12192000"/>
              <a:gd name="connsiteY133" fmla="*/ 2015111 h 2237474"/>
              <a:gd name="connsiteX134" fmla="*/ 2186609 w 12192000"/>
              <a:gd name="connsiteY134" fmla="*/ 2008263 h 2237474"/>
              <a:gd name="connsiteX135" fmla="*/ 2164831 w 12192000"/>
              <a:gd name="connsiteY135" fmla="*/ 2010143 h 2237474"/>
              <a:gd name="connsiteX136" fmla="*/ 2152836 w 12192000"/>
              <a:gd name="connsiteY136" fmla="*/ 2010048 h 2237474"/>
              <a:gd name="connsiteX137" fmla="*/ 2117102 w 12192000"/>
              <a:gd name="connsiteY137" fmla="*/ 2023004 h 2237474"/>
              <a:gd name="connsiteX138" fmla="*/ 2111935 w 12192000"/>
              <a:gd name="connsiteY138" fmla="*/ 2023163 h 2237474"/>
              <a:gd name="connsiteX139" fmla="*/ 2089991 w 12192000"/>
              <a:gd name="connsiteY139" fmla="*/ 2034193 h 2237474"/>
              <a:gd name="connsiteX140" fmla="*/ 2058061 w 12192000"/>
              <a:gd name="connsiteY140" fmla="*/ 2047942 h 2237474"/>
              <a:gd name="connsiteX141" fmla="*/ 2055737 w 12192000"/>
              <a:gd name="connsiteY141" fmla="*/ 2047704 h 2237474"/>
              <a:gd name="connsiteX142" fmla="*/ 2042244 w 12192000"/>
              <a:gd name="connsiteY142" fmla="*/ 2055560 h 2237474"/>
              <a:gd name="connsiteX143" fmla="*/ 1976224 w 12192000"/>
              <a:gd name="connsiteY143" fmla="*/ 2074257 h 2237474"/>
              <a:gd name="connsiteX144" fmla="*/ 1877728 w 12192000"/>
              <a:gd name="connsiteY144" fmla="*/ 2101004 h 2237474"/>
              <a:gd name="connsiteX145" fmla="*/ 1759056 w 12192000"/>
              <a:gd name="connsiteY145" fmla="*/ 2125608 h 2237474"/>
              <a:gd name="connsiteX146" fmla="*/ 1637948 w 12192000"/>
              <a:gd name="connsiteY146" fmla="*/ 2172597 h 2237474"/>
              <a:gd name="connsiteX147" fmla="*/ 1434549 w 12192000"/>
              <a:gd name="connsiteY147" fmla="*/ 2234522 h 2237474"/>
              <a:gd name="connsiteX148" fmla="*/ 1398481 w 12192000"/>
              <a:gd name="connsiteY148" fmla="*/ 2237074 h 2237474"/>
              <a:gd name="connsiteX149" fmla="*/ 1398407 w 12192000"/>
              <a:gd name="connsiteY149" fmla="*/ 2237095 h 2237474"/>
              <a:gd name="connsiteX150" fmla="*/ 1370962 w 12192000"/>
              <a:gd name="connsiteY150" fmla="*/ 2237474 h 2237474"/>
              <a:gd name="connsiteX151" fmla="*/ 1356367 w 12192000"/>
              <a:gd name="connsiteY151" fmla="*/ 2235089 h 2237474"/>
              <a:gd name="connsiteX152" fmla="*/ 1324828 w 12192000"/>
              <a:gd name="connsiteY152" fmla="*/ 2231968 h 2237474"/>
              <a:gd name="connsiteX153" fmla="*/ 1297744 w 12192000"/>
              <a:gd name="connsiteY153" fmla="*/ 2235849 h 2237474"/>
              <a:gd name="connsiteX154" fmla="*/ 1286236 w 12192000"/>
              <a:gd name="connsiteY154" fmla="*/ 2233135 h 2237474"/>
              <a:gd name="connsiteX155" fmla="*/ 1283504 w 12192000"/>
              <a:gd name="connsiteY155" fmla="*/ 2233797 h 2237474"/>
              <a:gd name="connsiteX156" fmla="*/ 1279765 w 12192000"/>
              <a:gd name="connsiteY156" fmla="*/ 2229639 h 2237474"/>
              <a:gd name="connsiteX157" fmla="*/ 1195347 w 12192000"/>
              <a:gd name="connsiteY157" fmla="*/ 2212354 h 2237474"/>
              <a:gd name="connsiteX158" fmla="*/ 970251 w 12192000"/>
              <a:gd name="connsiteY158" fmla="*/ 2221029 h 2237474"/>
              <a:gd name="connsiteX159" fmla="*/ 812914 w 12192000"/>
              <a:gd name="connsiteY159" fmla="*/ 2202752 h 2237474"/>
              <a:gd name="connsiteX160" fmla="*/ 800195 w 12192000"/>
              <a:gd name="connsiteY160" fmla="*/ 2209407 h 2237474"/>
              <a:gd name="connsiteX161" fmla="*/ 784978 w 12192000"/>
              <a:gd name="connsiteY161" fmla="*/ 2212360 h 2237474"/>
              <a:gd name="connsiteX162" fmla="*/ 681987 w 12192000"/>
              <a:gd name="connsiteY162" fmla="*/ 2216757 h 2237474"/>
              <a:gd name="connsiteX163" fmla="*/ 669923 w 12192000"/>
              <a:gd name="connsiteY163" fmla="*/ 2211682 h 2237474"/>
              <a:gd name="connsiteX164" fmla="*/ 648680 w 12192000"/>
              <a:gd name="connsiteY164" fmla="*/ 2206229 h 2237474"/>
              <a:gd name="connsiteX165" fmla="*/ 597225 w 12192000"/>
              <a:gd name="connsiteY165" fmla="*/ 2180999 h 2237474"/>
              <a:gd name="connsiteX166" fmla="*/ 558449 w 12192000"/>
              <a:gd name="connsiteY166" fmla="*/ 2182346 h 2237474"/>
              <a:gd name="connsiteX167" fmla="*/ 550517 w 12192000"/>
              <a:gd name="connsiteY167" fmla="*/ 2182060 h 2237474"/>
              <a:gd name="connsiteX168" fmla="*/ 550309 w 12192000"/>
              <a:gd name="connsiteY168" fmla="*/ 2181825 h 2237474"/>
              <a:gd name="connsiteX169" fmla="*/ 541836 w 12192000"/>
              <a:gd name="connsiteY169" fmla="*/ 2181063 h 2237474"/>
              <a:gd name="connsiteX170" fmla="*/ 536057 w 12192000"/>
              <a:gd name="connsiteY170" fmla="*/ 2181537 h 2237474"/>
              <a:gd name="connsiteX171" fmla="*/ 520671 w 12192000"/>
              <a:gd name="connsiteY171" fmla="*/ 2180980 h 2237474"/>
              <a:gd name="connsiteX172" fmla="*/ 515024 w 12192000"/>
              <a:gd name="connsiteY172" fmla="*/ 2179258 h 2237474"/>
              <a:gd name="connsiteX173" fmla="*/ 512278 w 12192000"/>
              <a:gd name="connsiteY173" fmla="*/ 2176369 h 2237474"/>
              <a:gd name="connsiteX174" fmla="*/ 480419 w 12192000"/>
              <a:gd name="connsiteY174" fmla="*/ 2167807 h 2237474"/>
              <a:gd name="connsiteX175" fmla="*/ 413835 w 12192000"/>
              <a:gd name="connsiteY175" fmla="*/ 2156783 h 2237474"/>
              <a:gd name="connsiteX176" fmla="*/ 376513 w 12192000"/>
              <a:gd name="connsiteY176" fmla="*/ 2154014 h 2237474"/>
              <a:gd name="connsiteX177" fmla="*/ 273386 w 12192000"/>
              <a:gd name="connsiteY177" fmla="*/ 2142551 h 2237474"/>
              <a:gd name="connsiteX178" fmla="*/ 169207 w 12192000"/>
              <a:gd name="connsiteY178" fmla="*/ 2128100 h 2237474"/>
              <a:gd name="connsiteX179" fmla="*/ 93149 w 12192000"/>
              <a:gd name="connsiteY179" fmla="*/ 2105324 h 2237474"/>
              <a:gd name="connsiteX180" fmla="*/ 88109 w 12192000"/>
              <a:gd name="connsiteY180" fmla="*/ 2106704 h 2237474"/>
              <a:gd name="connsiteX181" fmla="*/ 80022 w 12192000"/>
              <a:gd name="connsiteY181" fmla="*/ 2107254 h 2237474"/>
              <a:gd name="connsiteX182" fmla="*/ 79717 w 12192000"/>
              <a:gd name="connsiteY182" fmla="*/ 2107046 h 2237474"/>
              <a:gd name="connsiteX183" fmla="*/ 72352 w 12192000"/>
              <a:gd name="connsiteY183" fmla="*/ 2107991 h 2237474"/>
              <a:gd name="connsiteX184" fmla="*/ 37645 w 12192000"/>
              <a:gd name="connsiteY184" fmla="*/ 2115401 h 2237474"/>
              <a:gd name="connsiteX185" fmla="*/ 4572 w 12192000"/>
              <a:gd name="connsiteY185" fmla="*/ 2111091 h 2237474"/>
              <a:gd name="connsiteX186" fmla="*/ 0 w 12192000"/>
              <a:gd name="connsiteY186" fmla="*/ 2110468 h 2237474"/>
              <a:gd name="connsiteX187" fmla="*/ 0 w 12192000"/>
              <a:gd name="connsiteY18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40251 w 12192000"/>
              <a:gd name="connsiteY119" fmla="*/ 1986946 h 2237474"/>
              <a:gd name="connsiteX120" fmla="*/ 2718916 w 12192000"/>
              <a:gd name="connsiteY120" fmla="*/ 1990867 h 2237474"/>
              <a:gd name="connsiteX121" fmla="*/ 2713522 w 12192000"/>
              <a:gd name="connsiteY121" fmla="*/ 1990173 h 2237474"/>
              <a:gd name="connsiteX122" fmla="*/ 2680597 w 12192000"/>
              <a:gd name="connsiteY122" fmla="*/ 1984996 h 2237474"/>
              <a:gd name="connsiteX123" fmla="*/ 2578178 w 12192000"/>
              <a:gd name="connsiteY123" fmla="*/ 1990531 h 2237474"/>
              <a:gd name="connsiteX124" fmla="*/ 2476147 w 12192000"/>
              <a:gd name="connsiteY124" fmla="*/ 1998305 h 2237474"/>
              <a:gd name="connsiteX125" fmla="*/ 2373568 w 12192000"/>
              <a:gd name="connsiteY125" fmla="*/ 2003219 h 2237474"/>
              <a:gd name="connsiteX126" fmla="*/ 2321399 w 12192000"/>
              <a:gd name="connsiteY126" fmla="*/ 1989467 h 2237474"/>
              <a:gd name="connsiteX127" fmla="*/ 2315525 w 12192000"/>
              <a:gd name="connsiteY127" fmla="*/ 1989708 h 2237474"/>
              <a:gd name="connsiteX128" fmla="*/ 2300792 w 12192000"/>
              <a:gd name="connsiteY128" fmla="*/ 1994290 h 2237474"/>
              <a:gd name="connsiteX129" fmla="*/ 2295469 w 12192000"/>
              <a:gd name="connsiteY129" fmla="*/ 1996659 h 2237474"/>
              <a:gd name="connsiteX130" fmla="*/ 2287219 w 12192000"/>
              <a:gd name="connsiteY130" fmla="*/ 1998750 h 2237474"/>
              <a:gd name="connsiteX131" fmla="*/ 2286948 w 12192000"/>
              <a:gd name="connsiteY131" fmla="*/ 1998596 h 2237474"/>
              <a:gd name="connsiteX132" fmla="*/ 2243069 w 12192000"/>
              <a:gd name="connsiteY132" fmla="*/ 2015111 h 2237474"/>
              <a:gd name="connsiteX133" fmla="*/ 2186609 w 12192000"/>
              <a:gd name="connsiteY133" fmla="*/ 2008263 h 2237474"/>
              <a:gd name="connsiteX134" fmla="*/ 2164831 w 12192000"/>
              <a:gd name="connsiteY134" fmla="*/ 2010143 h 2237474"/>
              <a:gd name="connsiteX135" fmla="*/ 2152836 w 12192000"/>
              <a:gd name="connsiteY135" fmla="*/ 2010048 h 2237474"/>
              <a:gd name="connsiteX136" fmla="*/ 2117102 w 12192000"/>
              <a:gd name="connsiteY136" fmla="*/ 2023004 h 2237474"/>
              <a:gd name="connsiteX137" fmla="*/ 2111935 w 12192000"/>
              <a:gd name="connsiteY137" fmla="*/ 2023163 h 2237474"/>
              <a:gd name="connsiteX138" fmla="*/ 2089991 w 12192000"/>
              <a:gd name="connsiteY138" fmla="*/ 2034193 h 2237474"/>
              <a:gd name="connsiteX139" fmla="*/ 2058061 w 12192000"/>
              <a:gd name="connsiteY139" fmla="*/ 2047942 h 2237474"/>
              <a:gd name="connsiteX140" fmla="*/ 2055737 w 12192000"/>
              <a:gd name="connsiteY140" fmla="*/ 2047704 h 2237474"/>
              <a:gd name="connsiteX141" fmla="*/ 2042244 w 12192000"/>
              <a:gd name="connsiteY141" fmla="*/ 2055560 h 2237474"/>
              <a:gd name="connsiteX142" fmla="*/ 1976224 w 12192000"/>
              <a:gd name="connsiteY142" fmla="*/ 2074257 h 2237474"/>
              <a:gd name="connsiteX143" fmla="*/ 1877728 w 12192000"/>
              <a:gd name="connsiteY143" fmla="*/ 2101004 h 2237474"/>
              <a:gd name="connsiteX144" fmla="*/ 1759056 w 12192000"/>
              <a:gd name="connsiteY144" fmla="*/ 2125608 h 2237474"/>
              <a:gd name="connsiteX145" fmla="*/ 1637948 w 12192000"/>
              <a:gd name="connsiteY145" fmla="*/ 2172597 h 2237474"/>
              <a:gd name="connsiteX146" fmla="*/ 1434549 w 12192000"/>
              <a:gd name="connsiteY146" fmla="*/ 2234522 h 2237474"/>
              <a:gd name="connsiteX147" fmla="*/ 1398481 w 12192000"/>
              <a:gd name="connsiteY147" fmla="*/ 2237074 h 2237474"/>
              <a:gd name="connsiteX148" fmla="*/ 1398407 w 12192000"/>
              <a:gd name="connsiteY148" fmla="*/ 2237095 h 2237474"/>
              <a:gd name="connsiteX149" fmla="*/ 1370962 w 12192000"/>
              <a:gd name="connsiteY149" fmla="*/ 2237474 h 2237474"/>
              <a:gd name="connsiteX150" fmla="*/ 1356367 w 12192000"/>
              <a:gd name="connsiteY150" fmla="*/ 2235089 h 2237474"/>
              <a:gd name="connsiteX151" fmla="*/ 1324828 w 12192000"/>
              <a:gd name="connsiteY151" fmla="*/ 2231968 h 2237474"/>
              <a:gd name="connsiteX152" fmla="*/ 1297744 w 12192000"/>
              <a:gd name="connsiteY152" fmla="*/ 2235849 h 2237474"/>
              <a:gd name="connsiteX153" fmla="*/ 1286236 w 12192000"/>
              <a:gd name="connsiteY153" fmla="*/ 2233135 h 2237474"/>
              <a:gd name="connsiteX154" fmla="*/ 1283504 w 12192000"/>
              <a:gd name="connsiteY154" fmla="*/ 2233797 h 2237474"/>
              <a:gd name="connsiteX155" fmla="*/ 1279765 w 12192000"/>
              <a:gd name="connsiteY155" fmla="*/ 2229639 h 2237474"/>
              <a:gd name="connsiteX156" fmla="*/ 1195347 w 12192000"/>
              <a:gd name="connsiteY156" fmla="*/ 2212354 h 2237474"/>
              <a:gd name="connsiteX157" fmla="*/ 970251 w 12192000"/>
              <a:gd name="connsiteY157" fmla="*/ 2221029 h 2237474"/>
              <a:gd name="connsiteX158" fmla="*/ 812914 w 12192000"/>
              <a:gd name="connsiteY158" fmla="*/ 2202752 h 2237474"/>
              <a:gd name="connsiteX159" fmla="*/ 800195 w 12192000"/>
              <a:gd name="connsiteY159" fmla="*/ 2209407 h 2237474"/>
              <a:gd name="connsiteX160" fmla="*/ 784978 w 12192000"/>
              <a:gd name="connsiteY160" fmla="*/ 2212360 h 2237474"/>
              <a:gd name="connsiteX161" fmla="*/ 681987 w 12192000"/>
              <a:gd name="connsiteY161" fmla="*/ 2216757 h 2237474"/>
              <a:gd name="connsiteX162" fmla="*/ 669923 w 12192000"/>
              <a:gd name="connsiteY162" fmla="*/ 2211682 h 2237474"/>
              <a:gd name="connsiteX163" fmla="*/ 648680 w 12192000"/>
              <a:gd name="connsiteY163" fmla="*/ 2206229 h 2237474"/>
              <a:gd name="connsiteX164" fmla="*/ 597225 w 12192000"/>
              <a:gd name="connsiteY164" fmla="*/ 2180999 h 2237474"/>
              <a:gd name="connsiteX165" fmla="*/ 558449 w 12192000"/>
              <a:gd name="connsiteY165" fmla="*/ 2182346 h 2237474"/>
              <a:gd name="connsiteX166" fmla="*/ 550517 w 12192000"/>
              <a:gd name="connsiteY166" fmla="*/ 2182060 h 2237474"/>
              <a:gd name="connsiteX167" fmla="*/ 550309 w 12192000"/>
              <a:gd name="connsiteY167" fmla="*/ 2181825 h 2237474"/>
              <a:gd name="connsiteX168" fmla="*/ 541836 w 12192000"/>
              <a:gd name="connsiteY168" fmla="*/ 2181063 h 2237474"/>
              <a:gd name="connsiteX169" fmla="*/ 536057 w 12192000"/>
              <a:gd name="connsiteY169" fmla="*/ 2181537 h 2237474"/>
              <a:gd name="connsiteX170" fmla="*/ 520671 w 12192000"/>
              <a:gd name="connsiteY170" fmla="*/ 2180980 h 2237474"/>
              <a:gd name="connsiteX171" fmla="*/ 515024 w 12192000"/>
              <a:gd name="connsiteY171" fmla="*/ 2179258 h 2237474"/>
              <a:gd name="connsiteX172" fmla="*/ 512278 w 12192000"/>
              <a:gd name="connsiteY172" fmla="*/ 2176369 h 2237474"/>
              <a:gd name="connsiteX173" fmla="*/ 480419 w 12192000"/>
              <a:gd name="connsiteY173" fmla="*/ 2167807 h 2237474"/>
              <a:gd name="connsiteX174" fmla="*/ 413835 w 12192000"/>
              <a:gd name="connsiteY174" fmla="*/ 2156783 h 2237474"/>
              <a:gd name="connsiteX175" fmla="*/ 376513 w 12192000"/>
              <a:gd name="connsiteY175" fmla="*/ 2154014 h 2237474"/>
              <a:gd name="connsiteX176" fmla="*/ 273386 w 12192000"/>
              <a:gd name="connsiteY176" fmla="*/ 2142551 h 2237474"/>
              <a:gd name="connsiteX177" fmla="*/ 169207 w 12192000"/>
              <a:gd name="connsiteY177" fmla="*/ 2128100 h 2237474"/>
              <a:gd name="connsiteX178" fmla="*/ 93149 w 12192000"/>
              <a:gd name="connsiteY178" fmla="*/ 2105324 h 2237474"/>
              <a:gd name="connsiteX179" fmla="*/ 88109 w 12192000"/>
              <a:gd name="connsiteY179" fmla="*/ 2106704 h 2237474"/>
              <a:gd name="connsiteX180" fmla="*/ 80022 w 12192000"/>
              <a:gd name="connsiteY180" fmla="*/ 2107254 h 2237474"/>
              <a:gd name="connsiteX181" fmla="*/ 79717 w 12192000"/>
              <a:gd name="connsiteY181" fmla="*/ 2107046 h 2237474"/>
              <a:gd name="connsiteX182" fmla="*/ 72352 w 12192000"/>
              <a:gd name="connsiteY182" fmla="*/ 2107991 h 2237474"/>
              <a:gd name="connsiteX183" fmla="*/ 37645 w 12192000"/>
              <a:gd name="connsiteY183" fmla="*/ 2115401 h 2237474"/>
              <a:gd name="connsiteX184" fmla="*/ 4572 w 12192000"/>
              <a:gd name="connsiteY184" fmla="*/ 2111091 h 2237474"/>
              <a:gd name="connsiteX185" fmla="*/ 0 w 12192000"/>
              <a:gd name="connsiteY185" fmla="*/ 2110468 h 2237474"/>
              <a:gd name="connsiteX186" fmla="*/ 0 w 12192000"/>
              <a:gd name="connsiteY18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64145 w 12192000"/>
              <a:gd name="connsiteY113" fmla="*/ 1994061 h 2237474"/>
              <a:gd name="connsiteX114" fmla="*/ 2843662 w 12192000"/>
              <a:gd name="connsiteY114" fmla="*/ 1992498 h 2237474"/>
              <a:gd name="connsiteX115" fmla="*/ 2796128 w 12192000"/>
              <a:gd name="connsiteY115" fmla="*/ 1976403 h 2237474"/>
              <a:gd name="connsiteX116" fmla="*/ 2756784 w 12192000"/>
              <a:gd name="connsiteY116" fmla="*/ 1985116 h 2237474"/>
              <a:gd name="connsiteX117" fmla="*/ 2748833 w 12192000"/>
              <a:gd name="connsiteY117" fmla="*/ 1986323 h 2237474"/>
              <a:gd name="connsiteX118" fmla="*/ 2748661 w 12192000"/>
              <a:gd name="connsiteY118" fmla="*/ 1986122 h 2237474"/>
              <a:gd name="connsiteX119" fmla="*/ 2718916 w 12192000"/>
              <a:gd name="connsiteY119" fmla="*/ 1990867 h 2237474"/>
              <a:gd name="connsiteX120" fmla="*/ 2713522 w 12192000"/>
              <a:gd name="connsiteY120" fmla="*/ 1990173 h 2237474"/>
              <a:gd name="connsiteX121" fmla="*/ 2680597 w 12192000"/>
              <a:gd name="connsiteY121" fmla="*/ 1984996 h 2237474"/>
              <a:gd name="connsiteX122" fmla="*/ 2578178 w 12192000"/>
              <a:gd name="connsiteY122" fmla="*/ 1990531 h 2237474"/>
              <a:gd name="connsiteX123" fmla="*/ 2476147 w 12192000"/>
              <a:gd name="connsiteY123" fmla="*/ 1998305 h 2237474"/>
              <a:gd name="connsiteX124" fmla="*/ 2373568 w 12192000"/>
              <a:gd name="connsiteY124" fmla="*/ 2003219 h 2237474"/>
              <a:gd name="connsiteX125" fmla="*/ 2321399 w 12192000"/>
              <a:gd name="connsiteY125" fmla="*/ 1989467 h 2237474"/>
              <a:gd name="connsiteX126" fmla="*/ 2315525 w 12192000"/>
              <a:gd name="connsiteY126" fmla="*/ 1989708 h 2237474"/>
              <a:gd name="connsiteX127" fmla="*/ 2300792 w 12192000"/>
              <a:gd name="connsiteY127" fmla="*/ 1994290 h 2237474"/>
              <a:gd name="connsiteX128" fmla="*/ 2295469 w 12192000"/>
              <a:gd name="connsiteY128" fmla="*/ 1996659 h 2237474"/>
              <a:gd name="connsiteX129" fmla="*/ 2287219 w 12192000"/>
              <a:gd name="connsiteY129" fmla="*/ 1998750 h 2237474"/>
              <a:gd name="connsiteX130" fmla="*/ 2286948 w 12192000"/>
              <a:gd name="connsiteY130" fmla="*/ 1998596 h 2237474"/>
              <a:gd name="connsiteX131" fmla="*/ 2243069 w 12192000"/>
              <a:gd name="connsiteY131" fmla="*/ 2015111 h 2237474"/>
              <a:gd name="connsiteX132" fmla="*/ 2186609 w 12192000"/>
              <a:gd name="connsiteY132" fmla="*/ 2008263 h 2237474"/>
              <a:gd name="connsiteX133" fmla="*/ 2164831 w 12192000"/>
              <a:gd name="connsiteY133" fmla="*/ 2010143 h 2237474"/>
              <a:gd name="connsiteX134" fmla="*/ 2152836 w 12192000"/>
              <a:gd name="connsiteY134" fmla="*/ 2010048 h 2237474"/>
              <a:gd name="connsiteX135" fmla="*/ 2117102 w 12192000"/>
              <a:gd name="connsiteY135" fmla="*/ 2023004 h 2237474"/>
              <a:gd name="connsiteX136" fmla="*/ 2111935 w 12192000"/>
              <a:gd name="connsiteY136" fmla="*/ 2023163 h 2237474"/>
              <a:gd name="connsiteX137" fmla="*/ 2089991 w 12192000"/>
              <a:gd name="connsiteY137" fmla="*/ 2034193 h 2237474"/>
              <a:gd name="connsiteX138" fmla="*/ 2058061 w 12192000"/>
              <a:gd name="connsiteY138" fmla="*/ 2047942 h 2237474"/>
              <a:gd name="connsiteX139" fmla="*/ 2055737 w 12192000"/>
              <a:gd name="connsiteY139" fmla="*/ 2047704 h 2237474"/>
              <a:gd name="connsiteX140" fmla="*/ 2042244 w 12192000"/>
              <a:gd name="connsiteY140" fmla="*/ 2055560 h 2237474"/>
              <a:gd name="connsiteX141" fmla="*/ 1976224 w 12192000"/>
              <a:gd name="connsiteY141" fmla="*/ 2074257 h 2237474"/>
              <a:gd name="connsiteX142" fmla="*/ 1877728 w 12192000"/>
              <a:gd name="connsiteY142" fmla="*/ 2101004 h 2237474"/>
              <a:gd name="connsiteX143" fmla="*/ 1759056 w 12192000"/>
              <a:gd name="connsiteY143" fmla="*/ 2125608 h 2237474"/>
              <a:gd name="connsiteX144" fmla="*/ 1637948 w 12192000"/>
              <a:gd name="connsiteY144" fmla="*/ 2172597 h 2237474"/>
              <a:gd name="connsiteX145" fmla="*/ 1434549 w 12192000"/>
              <a:gd name="connsiteY145" fmla="*/ 2234522 h 2237474"/>
              <a:gd name="connsiteX146" fmla="*/ 1398481 w 12192000"/>
              <a:gd name="connsiteY146" fmla="*/ 2237074 h 2237474"/>
              <a:gd name="connsiteX147" fmla="*/ 1398407 w 12192000"/>
              <a:gd name="connsiteY147" fmla="*/ 2237095 h 2237474"/>
              <a:gd name="connsiteX148" fmla="*/ 1370962 w 12192000"/>
              <a:gd name="connsiteY148" fmla="*/ 2237474 h 2237474"/>
              <a:gd name="connsiteX149" fmla="*/ 1356367 w 12192000"/>
              <a:gd name="connsiteY149" fmla="*/ 2235089 h 2237474"/>
              <a:gd name="connsiteX150" fmla="*/ 1324828 w 12192000"/>
              <a:gd name="connsiteY150" fmla="*/ 2231968 h 2237474"/>
              <a:gd name="connsiteX151" fmla="*/ 1297744 w 12192000"/>
              <a:gd name="connsiteY151" fmla="*/ 2235849 h 2237474"/>
              <a:gd name="connsiteX152" fmla="*/ 1286236 w 12192000"/>
              <a:gd name="connsiteY152" fmla="*/ 2233135 h 2237474"/>
              <a:gd name="connsiteX153" fmla="*/ 1283504 w 12192000"/>
              <a:gd name="connsiteY153" fmla="*/ 2233797 h 2237474"/>
              <a:gd name="connsiteX154" fmla="*/ 1279765 w 12192000"/>
              <a:gd name="connsiteY154" fmla="*/ 2229639 h 2237474"/>
              <a:gd name="connsiteX155" fmla="*/ 1195347 w 12192000"/>
              <a:gd name="connsiteY155" fmla="*/ 2212354 h 2237474"/>
              <a:gd name="connsiteX156" fmla="*/ 970251 w 12192000"/>
              <a:gd name="connsiteY156" fmla="*/ 2221029 h 2237474"/>
              <a:gd name="connsiteX157" fmla="*/ 812914 w 12192000"/>
              <a:gd name="connsiteY157" fmla="*/ 2202752 h 2237474"/>
              <a:gd name="connsiteX158" fmla="*/ 800195 w 12192000"/>
              <a:gd name="connsiteY158" fmla="*/ 2209407 h 2237474"/>
              <a:gd name="connsiteX159" fmla="*/ 784978 w 12192000"/>
              <a:gd name="connsiteY159" fmla="*/ 2212360 h 2237474"/>
              <a:gd name="connsiteX160" fmla="*/ 681987 w 12192000"/>
              <a:gd name="connsiteY160" fmla="*/ 2216757 h 2237474"/>
              <a:gd name="connsiteX161" fmla="*/ 669923 w 12192000"/>
              <a:gd name="connsiteY161" fmla="*/ 2211682 h 2237474"/>
              <a:gd name="connsiteX162" fmla="*/ 648680 w 12192000"/>
              <a:gd name="connsiteY162" fmla="*/ 2206229 h 2237474"/>
              <a:gd name="connsiteX163" fmla="*/ 597225 w 12192000"/>
              <a:gd name="connsiteY163" fmla="*/ 2180999 h 2237474"/>
              <a:gd name="connsiteX164" fmla="*/ 558449 w 12192000"/>
              <a:gd name="connsiteY164" fmla="*/ 2182346 h 2237474"/>
              <a:gd name="connsiteX165" fmla="*/ 550517 w 12192000"/>
              <a:gd name="connsiteY165" fmla="*/ 2182060 h 2237474"/>
              <a:gd name="connsiteX166" fmla="*/ 550309 w 12192000"/>
              <a:gd name="connsiteY166" fmla="*/ 2181825 h 2237474"/>
              <a:gd name="connsiteX167" fmla="*/ 541836 w 12192000"/>
              <a:gd name="connsiteY167" fmla="*/ 2181063 h 2237474"/>
              <a:gd name="connsiteX168" fmla="*/ 536057 w 12192000"/>
              <a:gd name="connsiteY168" fmla="*/ 2181537 h 2237474"/>
              <a:gd name="connsiteX169" fmla="*/ 520671 w 12192000"/>
              <a:gd name="connsiteY169" fmla="*/ 2180980 h 2237474"/>
              <a:gd name="connsiteX170" fmla="*/ 515024 w 12192000"/>
              <a:gd name="connsiteY170" fmla="*/ 2179258 h 2237474"/>
              <a:gd name="connsiteX171" fmla="*/ 512278 w 12192000"/>
              <a:gd name="connsiteY171" fmla="*/ 2176369 h 2237474"/>
              <a:gd name="connsiteX172" fmla="*/ 480419 w 12192000"/>
              <a:gd name="connsiteY172" fmla="*/ 2167807 h 2237474"/>
              <a:gd name="connsiteX173" fmla="*/ 413835 w 12192000"/>
              <a:gd name="connsiteY173" fmla="*/ 2156783 h 2237474"/>
              <a:gd name="connsiteX174" fmla="*/ 376513 w 12192000"/>
              <a:gd name="connsiteY174" fmla="*/ 2154014 h 2237474"/>
              <a:gd name="connsiteX175" fmla="*/ 273386 w 12192000"/>
              <a:gd name="connsiteY175" fmla="*/ 2142551 h 2237474"/>
              <a:gd name="connsiteX176" fmla="*/ 169207 w 12192000"/>
              <a:gd name="connsiteY176" fmla="*/ 2128100 h 2237474"/>
              <a:gd name="connsiteX177" fmla="*/ 93149 w 12192000"/>
              <a:gd name="connsiteY177" fmla="*/ 2105324 h 2237474"/>
              <a:gd name="connsiteX178" fmla="*/ 88109 w 12192000"/>
              <a:gd name="connsiteY178" fmla="*/ 2106704 h 2237474"/>
              <a:gd name="connsiteX179" fmla="*/ 80022 w 12192000"/>
              <a:gd name="connsiteY179" fmla="*/ 2107254 h 2237474"/>
              <a:gd name="connsiteX180" fmla="*/ 79717 w 12192000"/>
              <a:gd name="connsiteY180" fmla="*/ 2107046 h 2237474"/>
              <a:gd name="connsiteX181" fmla="*/ 72352 w 12192000"/>
              <a:gd name="connsiteY181" fmla="*/ 2107991 h 2237474"/>
              <a:gd name="connsiteX182" fmla="*/ 37645 w 12192000"/>
              <a:gd name="connsiteY182" fmla="*/ 2115401 h 2237474"/>
              <a:gd name="connsiteX183" fmla="*/ 4572 w 12192000"/>
              <a:gd name="connsiteY183" fmla="*/ 2111091 h 2237474"/>
              <a:gd name="connsiteX184" fmla="*/ 0 w 12192000"/>
              <a:gd name="connsiteY184" fmla="*/ 2110468 h 2237474"/>
              <a:gd name="connsiteX185" fmla="*/ 0 w 12192000"/>
              <a:gd name="connsiteY18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86948 w 12192000"/>
              <a:gd name="connsiteY129" fmla="*/ 1998596 h 2237474"/>
              <a:gd name="connsiteX130" fmla="*/ 2243069 w 12192000"/>
              <a:gd name="connsiteY130" fmla="*/ 2015111 h 2237474"/>
              <a:gd name="connsiteX131" fmla="*/ 2186609 w 12192000"/>
              <a:gd name="connsiteY131" fmla="*/ 2008263 h 2237474"/>
              <a:gd name="connsiteX132" fmla="*/ 2164831 w 12192000"/>
              <a:gd name="connsiteY132" fmla="*/ 2010143 h 2237474"/>
              <a:gd name="connsiteX133" fmla="*/ 2152836 w 12192000"/>
              <a:gd name="connsiteY133" fmla="*/ 2010048 h 2237474"/>
              <a:gd name="connsiteX134" fmla="*/ 2117102 w 12192000"/>
              <a:gd name="connsiteY134" fmla="*/ 2023004 h 2237474"/>
              <a:gd name="connsiteX135" fmla="*/ 2111935 w 12192000"/>
              <a:gd name="connsiteY135" fmla="*/ 2023163 h 2237474"/>
              <a:gd name="connsiteX136" fmla="*/ 2089991 w 12192000"/>
              <a:gd name="connsiteY136" fmla="*/ 2034193 h 2237474"/>
              <a:gd name="connsiteX137" fmla="*/ 2058061 w 12192000"/>
              <a:gd name="connsiteY137" fmla="*/ 2047942 h 2237474"/>
              <a:gd name="connsiteX138" fmla="*/ 2055737 w 12192000"/>
              <a:gd name="connsiteY138" fmla="*/ 2047704 h 2237474"/>
              <a:gd name="connsiteX139" fmla="*/ 2042244 w 12192000"/>
              <a:gd name="connsiteY139" fmla="*/ 2055560 h 2237474"/>
              <a:gd name="connsiteX140" fmla="*/ 1976224 w 12192000"/>
              <a:gd name="connsiteY140" fmla="*/ 2074257 h 2237474"/>
              <a:gd name="connsiteX141" fmla="*/ 1877728 w 12192000"/>
              <a:gd name="connsiteY141" fmla="*/ 2101004 h 2237474"/>
              <a:gd name="connsiteX142" fmla="*/ 1759056 w 12192000"/>
              <a:gd name="connsiteY142" fmla="*/ 2125608 h 2237474"/>
              <a:gd name="connsiteX143" fmla="*/ 1637948 w 12192000"/>
              <a:gd name="connsiteY143" fmla="*/ 2172597 h 2237474"/>
              <a:gd name="connsiteX144" fmla="*/ 1434549 w 12192000"/>
              <a:gd name="connsiteY144" fmla="*/ 2234522 h 2237474"/>
              <a:gd name="connsiteX145" fmla="*/ 1398481 w 12192000"/>
              <a:gd name="connsiteY145" fmla="*/ 2237074 h 2237474"/>
              <a:gd name="connsiteX146" fmla="*/ 1398407 w 12192000"/>
              <a:gd name="connsiteY146" fmla="*/ 2237095 h 2237474"/>
              <a:gd name="connsiteX147" fmla="*/ 1370962 w 12192000"/>
              <a:gd name="connsiteY147" fmla="*/ 2237474 h 2237474"/>
              <a:gd name="connsiteX148" fmla="*/ 1356367 w 12192000"/>
              <a:gd name="connsiteY148" fmla="*/ 2235089 h 2237474"/>
              <a:gd name="connsiteX149" fmla="*/ 1324828 w 12192000"/>
              <a:gd name="connsiteY149" fmla="*/ 2231968 h 2237474"/>
              <a:gd name="connsiteX150" fmla="*/ 1297744 w 12192000"/>
              <a:gd name="connsiteY150" fmla="*/ 2235849 h 2237474"/>
              <a:gd name="connsiteX151" fmla="*/ 1286236 w 12192000"/>
              <a:gd name="connsiteY151" fmla="*/ 2233135 h 2237474"/>
              <a:gd name="connsiteX152" fmla="*/ 1283504 w 12192000"/>
              <a:gd name="connsiteY152" fmla="*/ 2233797 h 2237474"/>
              <a:gd name="connsiteX153" fmla="*/ 1279765 w 12192000"/>
              <a:gd name="connsiteY153" fmla="*/ 2229639 h 2237474"/>
              <a:gd name="connsiteX154" fmla="*/ 1195347 w 12192000"/>
              <a:gd name="connsiteY154" fmla="*/ 2212354 h 2237474"/>
              <a:gd name="connsiteX155" fmla="*/ 970251 w 12192000"/>
              <a:gd name="connsiteY155" fmla="*/ 2221029 h 2237474"/>
              <a:gd name="connsiteX156" fmla="*/ 812914 w 12192000"/>
              <a:gd name="connsiteY156" fmla="*/ 2202752 h 2237474"/>
              <a:gd name="connsiteX157" fmla="*/ 800195 w 12192000"/>
              <a:gd name="connsiteY157" fmla="*/ 2209407 h 2237474"/>
              <a:gd name="connsiteX158" fmla="*/ 784978 w 12192000"/>
              <a:gd name="connsiteY158" fmla="*/ 2212360 h 2237474"/>
              <a:gd name="connsiteX159" fmla="*/ 681987 w 12192000"/>
              <a:gd name="connsiteY159" fmla="*/ 2216757 h 2237474"/>
              <a:gd name="connsiteX160" fmla="*/ 669923 w 12192000"/>
              <a:gd name="connsiteY160" fmla="*/ 2211682 h 2237474"/>
              <a:gd name="connsiteX161" fmla="*/ 648680 w 12192000"/>
              <a:gd name="connsiteY161" fmla="*/ 2206229 h 2237474"/>
              <a:gd name="connsiteX162" fmla="*/ 597225 w 12192000"/>
              <a:gd name="connsiteY162" fmla="*/ 2180999 h 2237474"/>
              <a:gd name="connsiteX163" fmla="*/ 558449 w 12192000"/>
              <a:gd name="connsiteY163" fmla="*/ 2182346 h 2237474"/>
              <a:gd name="connsiteX164" fmla="*/ 550517 w 12192000"/>
              <a:gd name="connsiteY164" fmla="*/ 2182060 h 2237474"/>
              <a:gd name="connsiteX165" fmla="*/ 550309 w 12192000"/>
              <a:gd name="connsiteY165" fmla="*/ 2181825 h 2237474"/>
              <a:gd name="connsiteX166" fmla="*/ 541836 w 12192000"/>
              <a:gd name="connsiteY166" fmla="*/ 2181063 h 2237474"/>
              <a:gd name="connsiteX167" fmla="*/ 536057 w 12192000"/>
              <a:gd name="connsiteY167" fmla="*/ 2181537 h 2237474"/>
              <a:gd name="connsiteX168" fmla="*/ 520671 w 12192000"/>
              <a:gd name="connsiteY168" fmla="*/ 2180980 h 2237474"/>
              <a:gd name="connsiteX169" fmla="*/ 515024 w 12192000"/>
              <a:gd name="connsiteY169" fmla="*/ 2179258 h 2237474"/>
              <a:gd name="connsiteX170" fmla="*/ 512278 w 12192000"/>
              <a:gd name="connsiteY170" fmla="*/ 2176369 h 2237474"/>
              <a:gd name="connsiteX171" fmla="*/ 480419 w 12192000"/>
              <a:gd name="connsiteY171" fmla="*/ 2167807 h 2237474"/>
              <a:gd name="connsiteX172" fmla="*/ 413835 w 12192000"/>
              <a:gd name="connsiteY172" fmla="*/ 2156783 h 2237474"/>
              <a:gd name="connsiteX173" fmla="*/ 376513 w 12192000"/>
              <a:gd name="connsiteY173" fmla="*/ 2154014 h 2237474"/>
              <a:gd name="connsiteX174" fmla="*/ 273386 w 12192000"/>
              <a:gd name="connsiteY174" fmla="*/ 2142551 h 2237474"/>
              <a:gd name="connsiteX175" fmla="*/ 169207 w 12192000"/>
              <a:gd name="connsiteY175" fmla="*/ 2128100 h 2237474"/>
              <a:gd name="connsiteX176" fmla="*/ 93149 w 12192000"/>
              <a:gd name="connsiteY176" fmla="*/ 2105324 h 2237474"/>
              <a:gd name="connsiteX177" fmla="*/ 88109 w 12192000"/>
              <a:gd name="connsiteY177" fmla="*/ 2106704 h 2237474"/>
              <a:gd name="connsiteX178" fmla="*/ 80022 w 12192000"/>
              <a:gd name="connsiteY178" fmla="*/ 2107254 h 2237474"/>
              <a:gd name="connsiteX179" fmla="*/ 79717 w 12192000"/>
              <a:gd name="connsiteY179" fmla="*/ 2107046 h 2237474"/>
              <a:gd name="connsiteX180" fmla="*/ 72352 w 12192000"/>
              <a:gd name="connsiteY180" fmla="*/ 2107991 h 2237474"/>
              <a:gd name="connsiteX181" fmla="*/ 37645 w 12192000"/>
              <a:gd name="connsiteY181" fmla="*/ 2115401 h 2237474"/>
              <a:gd name="connsiteX182" fmla="*/ 4572 w 12192000"/>
              <a:gd name="connsiteY182" fmla="*/ 2111091 h 2237474"/>
              <a:gd name="connsiteX183" fmla="*/ 0 w 12192000"/>
              <a:gd name="connsiteY183" fmla="*/ 2110468 h 2237474"/>
              <a:gd name="connsiteX184" fmla="*/ 0 w 12192000"/>
              <a:gd name="connsiteY18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95469 w 12192000"/>
              <a:gd name="connsiteY127" fmla="*/ 1996659 h 2237474"/>
              <a:gd name="connsiteX128" fmla="*/ 2287219 w 12192000"/>
              <a:gd name="connsiteY128" fmla="*/ 1998750 h 2237474"/>
              <a:gd name="connsiteX129" fmla="*/ 2243069 w 12192000"/>
              <a:gd name="connsiteY129" fmla="*/ 2015111 h 2237474"/>
              <a:gd name="connsiteX130" fmla="*/ 2186609 w 12192000"/>
              <a:gd name="connsiteY130" fmla="*/ 2008263 h 2237474"/>
              <a:gd name="connsiteX131" fmla="*/ 2164831 w 12192000"/>
              <a:gd name="connsiteY131" fmla="*/ 2010143 h 2237474"/>
              <a:gd name="connsiteX132" fmla="*/ 2152836 w 12192000"/>
              <a:gd name="connsiteY132" fmla="*/ 2010048 h 2237474"/>
              <a:gd name="connsiteX133" fmla="*/ 2117102 w 12192000"/>
              <a:gd name="connsiteY133" fmla="*/ 2023004 h 2237474"/>
              <a:gd name="connsiteX134" fmla="*/ 2111935 w 12192000"/>
              <a:gd name="connsiteY134" fmla="*/ 2023163 h 2237474"/>
              <a:gd name="connsiteX135" fmla="*/ 2089991 w 12192000"/>
              <a:gd name="connsiteY135" fmla="*/ 2034193 h 2237474"/>
              <a:gd name="connsiteX136" fmla="*/ 2058061 w 12192000"/>
              <a:gd name="connsiteY136" fmla="*/ 2047942 h 2237474"/>
              <a:gd name="connsiteX137" fmla="*/ 2055737 w 12192000"/>
              <a:gd name="connsiteY137" fmla="*/ 2047704 h 2237474"/>
              <a:gd name="connsiteX138" fmla="*/ 2042244 w 12192000"/>
              <a:gd name="connsiteY138" fmla="*/ 2055560 h 2237474"/>
              <a:gd name="connsiteX139" fmla="*/ 1976224 w 12192000"/>
              <a:gd name="connsiteY139" fmla="*/ 2074257 h 2237474"/>
              <a:gd name="connsiteX140" fmla="*/ 1877728 w 12192000"/>
              <a:gd name="connsiteY140" fmla="*/ 2101004 h 2237474"/>
              <a:gd name="connsiteX141" fmla="*/ 1759056 w 12192000"/>
              <a:gd name="connsiteY141" fmla="*/ 2125608 h 2237474"/>
              <a:gd name="connsiteX142" fmla="*/ 1637948 w 12192000"/>
              <a:gd name="connsiteY142" fmla="*/ 2172597 h 2237474"/>
              <a:gd name="connsiteX143" fmla="*/ 1434549 w 12192000"/>
              <a:gd name="connsiteY143" fmla="*/ 2234522 h 2237474"/>
              <a:gd name="connsiteX144" fmla="*/ 1398481 w 12192000"/>
              <a:gd name="connsiteY144" fmla="*/ 2237074 h 2237474"/>
              <a:gd name="connsiteX145" fmla="*/ 1398407 w 12192000"/>
              <a:gd name="connsiteY145" fmla="*/ 2237095 h 2237474"/>
              <a:gd name="connsiteX146" fmla="*/ 1370962 w 12192000"/>
              <a:gd name="connsiteY146" fmla="*/ 2237474 h 2237474"/>
              <a:gd name="connsiteX147" fmla="*/ 1356367 w 12192000"/>
              <a:gd name="connsiteY147" fmla="*/ 2235089 h 2237474"/>
              <a:gd name="connsiteX148" fmla="*/ 1324828 w 12192000"/>
              <a:gd name="connsiteY148" fmla="*/ 2231968 h 2237474"/>
              <a:gd name="connsiteX149" fmla="*/ 1297744 w 12192000"/>
              <a:gd name="connsiteY149" fmla="*/ 2235849 h 2237474"/>
              <a:gd name="connsiteX150" fmla="*/ 1286236 w 12192000"/>
              <a:gd name="connsiteY150" fmla="*/ 2233135 h 2237474"/>
              <a:gd name="connsiteX151" fmla="*/ 1283504 w 12192000"/>
              <a:gd name="connsiteY151" fmla="*/ 2233797 h 2237474"/>
              <a:gd name="connsiteX152" fmla="*/ 1279765 w 12192000"/>
              <a:gd name="connsiteY152" fmla="*/ 2229639 h 2237474"/>
              <a:gd name="connsiteX153" fmla="*/ 1195347 w 12192000"/>
              <a:gd name="connsiteY153" fmla="*/ 2212354 h 2237474"/>
              <a:gd name="connsiteX154" fmla="*/ 970251 w 12192000"/>
              <a:gd name="connsiteY154" fmla="*/ 2221029 h 2237474"/>
              <a:gd name="connsiteX155" fmla="*/ 812914 w 12192000"/>
              <a:gd name="connsiteY155" fmla="*/ 2202752 h 2237474"/>
              <a:gd name="connsiteX156" fmla="*/ 800195 w 12192000"/>
              <a:gd name="connsiteY156" fmla="*/ 2209407 h 2237474"/>
              <a:gd name="connsiteX157" fmla="*/ 784978 w 12192000"/>
              <a:gd name="connsiteY157" fmla="*/ 2212360 h 2237474"/>
              <a:gd name="connsiteX158" fmla="*/ 681987 w 12192000"/>
              <a:gd name="connsiteY158" fmla="*/ 2216757 h 2237474"/>
              <a:gd name="connsiteX159" fmla="*/ 669923 w 12192000"/>
              <a:gd name="connsiteY159" fmla="*/ 2211682 h 2237474"/>
              <a:gd name="connsiteX160" fmla="*/ 648680 w 12192000"/>
              <a:gd name="connsiteY160" fmla="*/ 2206229 h 2237474"/>
              <a:gd name="connsiteX161" fmla="*/ 597225 w 12192000"/>
              <a:gd name="connsiteY161" fmla="*/ 2180999 h 2237474"/>
              <a:gd name="connsiteX162" fmla="*/ 558449 w 12192000"/>
              <a:gd name="connsiteY162" fmla="*/ 2182346 h 2237474"/>
              <a:gd name="connsiteX163" fmla="*/ 550517 w 12192000"/>
              <a:gd name="connsiteY163" fmla="*/ 2182060 h 2237474"/>
              <a:gd name="connsiteX164" fmla="*/ 550309 w 12192000"/>
              <a:gd name="connsiteY164" fmla="*/ 2181825 h 2237474"/>
              <a:gd name="connsiteX165" fmla="*/ 541836 w 12192000"/>
              <a:gd name="connsiteY165" fmla="*/ 2181063 h 2237474"/>
              <a:gd name="connsiteX166" fmla="*/ 536057 w 12192000"/>
              <a:gd name="connsiteY166" fmla="*/ 2181537 h 2237474"/>
              <a:gd name="connsiteX167" fmla="*/ 520671 w 12192000"/>
              <a:gd name="connsiteY167" fmla="*/ 2180980 h 2237474"/>
              <a:gd name="connsiteX168" fmla="*/ 515024 w 12192000"/>
              <a:gd name="connsiteY168" fmla="*/ 2179258 h 2237474"/>
              <a:gd name="connsiteX169" fmla="*/ 512278 w 12192000"/>
              <a:gd name="connsiteY169" fmla="*/ 2176369 h 2237474"/>
              <a:gd name="connsiteX170" fmla="*/ 480419 w 12192000"/>
              <a:gd name="connsiteY170" fmla="*/ 2167807 h 2237474"/>
              <a:gd name="connsiteX171" fmla="*/ 413835 w 12192000"/>
              <a:gd name="connsiteY171" fmla="*/ 2156783 h 2237474"/>
              <a:gd name="connsiteX172" fmla="*/ 376513 w 12192000"/>
              <a:gd name="connsiteY172" fmla="*/ 2154014 h 2237474"/>
              <a:gd name="connsiteX173" fmla="*/ 273386 w 12192000"/>
              <a:gd name="connsiteY173" fmla="*/ 2142551 h 2237474"/>
              <a:gd name="connsiteX174" fmla="*/ 169207 w 12192000"/>
              <a:gd name="connsiteY174" fmla="*/ 2128100 h 2237474"/>
              <a:gd name="connsiteX175" fmla="*/ 93149 w 12192000"/>
              <a:gd name="connsiteY175" fmla="*/ 2105324 h 2237474"/>
              <a:gd name="connsiteX176" fmla="*/ 88109 w 12192000"/>
              <a:gd name="connsiteY176" fmla="*/ 2106704 h 2237474"/>
              <a:gd name="connsiteX177" fmla="*/ 80022 w 12192000"/>
              <a:gd name="connsiteY177" fmla="*/ 2107254 h 2237474"/>
              <a:gd name="connsiteX178" fmla="*/ 79717 w 12192000"/>
              <a:gd name="connsiteY178" fmla="*/ 2107046 h 2237474"/>
              <a:gd name="connsiteX179" fmla="*/ 72352 w 12192000"/>
              <a:gd name="connsiteY179" fmla="*/ 2107991 h 2237474"/>
              <a:gd name="connsiteX180" fmla="*/ 37645 w 12192000"/>
              <a:gd name="connsiteY180" fmla="*/ 2115401 h 2237474"/>
              <a:gd name="connsiteX181" fmla="*/ 4572 w 12192000"/>
              <a:gd name="connsiteY181" fmla="*/ 2111091 h 2237474"/>
              <a:gd name="connsiteX182" fmla="*/ 0 w 12192000"/>
              <a:gd name="connsiteY182" fmla="*/ 2110468 h 2237474"/>
              <a:gd name="connsiteX183" fmla="*/ 0 w 12192000"/>
              <a:gd name="connsiteY18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21399 w 12192000"/>
              <a:gd name="connsiteY124" fmla="*/ 1989467 h 2237474"/>
              <a:gd name="connsiteX125" fmla="*/ 2315525 w 12192000"/>
              <a:gd name="connsiteY125" fmla="*/ 1989708 h 2237474"/>
              <a:gd name="connsiteX126" fmla="*/ 2300792 w 12192000"/>
              <a:gd name="connsiteY126" fmla="*/ 1994290 h 2237474"/>
              <a:gd name="connsiteX127" fmla="*/ 2287219 w 12192000"/>
              <a:gd name="connsiteY127" fmla="*/ 1998750 h 2237474"/>
              <a:gd name="connsiteX128" fmla="*/ 2243069 w 12192000"/>
              <a:gd name="connsiteY128" fmla="*/ 2015111 h 2237474"/>
              <a:gd name="connsiteX129" fmla="*/ 2186609 w 12192000"/>
              <a:gd name="connsiteY129" fmla="*/ 2008263 h 2237474"/>
              <a:gd name="connsiteX130" fmla="*/ 2164831 w 12192000"/>
              <a:gd name="connsiteY130" fmla="*/ 2010143 h 2237474"/>
              <a:gd name="connsiteX131" fmla="*/ 2152836 w 12192000"/>
              <a:gd name="connsiteY131" fmla="*/ 2010048 h 2237474"/>
              <a:gd name="connsiteX132" fmla="*/ 2117102 w 12192000"/>
              <a:gd name="connsiteY132" fmla="*/ 2023004 h 2237474"/>
              <a:gd name="connsiteX133" fmla="*/ 2111935 w 12192000"/>
              <a:gd name="connsiteY133" fmla="*/ 2023163 h 2237474"/>
              <a:gd name="connsiteX134" fmla="*/ 2089991 w 12192000"/>
              <a:gd name="connsiteY134" fmla="*/ 2034193 h 2237474"/>
              <a:gd name="connsiteX135" fmla="*/ 2058061 w 12192000"/>
              <a:gd name="connsiteY135" fmla="*/ 2047942 h 2237474"/>
              <a:gd name="connsiteX136" fmla="*/ 2055737 w 12192000"/>
              <a:gd name="connsiteY136" fmla="*/ 2047704 h 2237474"/>
              <a:gd name="connsiteX137" fmla="*/ 2042244 w 12192000"/>
              <a:gd name="connsiteY137" fmla="*/ 2055560 h 2237474"/>
              <a:gd name="connsiteX138" fmla="*/ 1976224 w 12192000"/>
              <a:gd name="connsiteY138" fmla="*/ 2074257 h 2237474"/>
              <a:gd name="connsiteX139" fmla="*/ 1877728 w 12192000"/>
              <a:gd name="connsiteY139" fmla="*/ 2101004 h 2237474"/>
              <a:gd name="connsiteX140" fmla="*/ 1759056 w 12192000"/>
              <a:gd name="connsiteY140" fmla="*/ 2125608 h 2237474"/>
              <a:gd name="connsiteX141" fmla="*/ 1637948 w 12192000"/>
              <a:gd name="connsiteY141" fmla="*/ 2172597 h 2237474"/>
              <a:gd name="connsiteX142" fmla="*/ 1434549 w 12192000"/>
              <a:gd name="connsiteY142" fmla="*/ 2234522 h 2237474"/>
              <a:gd name="connsiteX143" fmla="*/ 1398481 w 12192000"/>
              <a:gd name="connsiteY143" fmla="*/ 2237074 h 2237474"/>
              <a:gd name="connsiteX144" fmla="*/ 1398407 w 12192000"/>
              <a:gd name="connsiteY144" fmla="*/ 2237095 h 2237474"/>
              <a:gd name="connsiteX145" fmla="*/ 1370962 w 12192000"/>
              <a:gd name="connsiteY145" fmla="*/ 2237474 h 2237474"/>
              <a:gd name="connsiteX146" fmla="*/ 1356367 w 12192000"/>
              <a:gd name="connsiteY146" fmla="*/ 2235089 h 2237474"/>
              <a:gd name="connsiteX147" fmla="*/ 1324828 w 12192000"/>
              <a:gd name="connsiteY147" fmla="*/ 2231968 h 2237474"/>
              <a:gd name="connsiteX148" fmla="*/ 1297744 w 12192000"/>
              <a:gd name="connsiteY148" fmla="*/ 2235849 h 2237474"/>
              <a:gd name="connsiteX149" fmla="*/ 1286236 w 12192000"/>
              <a:gd name="connsiteY149" fmla="*/ 2233135 h 2237474"/>
              <a:gd name="connsiteX150" fmla="*/ 1283504 w 12192000"/>
              <a:gd name="connsiteY150" fmla="*/ 2233797 h 2237474"/>
              <a:gd name="connsiteX151" fmla="*/ 1279765 w 12192000"/>
              <a:gd name="connsiteY151" fmla="*/ 2229639 h 2237474"/>
              <a:gd name="connsiteX152" fmla="*/ 1195347 w 12192000"/>
              <a:gd name="connsiteY152" fmla="*/ 2212354 h 2237474"/>
              <a:gd name="connsiteX153" fmla="*/ 970251 w 12192000"/>
              <a:gd name="connsiteY153" fmla="*/ 2221029 h 2237474"/>
              <a:gd name="connsiteX154" fmla="*/ 812914 w 12192000"/>
              <a:gd name="connsiteY154" fmla="*/ 2202752 h 2237474"/>
              <a:gd name="connsiteX155" fmla="*/ 800195 w 12192000"/>
              <a:gd name="connsiteY155" fmla="*/ 2209407 h 2237474"/>
              <a:gd name="connsiteX156" fmla="*/ 784978 w 12192000"/>
              <a:gd name="connsiteY156" fmla="*/ 2212360 h 2237474"/>
              <a:gd name="connsiteX157" fmla="*/ 681987 w 12192000"/>
              <a:gd name="connsiteY157" fmla="*/ 2216757 h 2237474"/>
              <a:gd name="connsiteX158" fmla="*/ 669923 w 12192000"/>
              <a:gd name="connsiteY158" fmla="*/ 2211682 h 2237474"/>
              <a:gd name="connsiteX159" fmla="*/ 648680 w 12192000"/>
              <a:gd name="connsiteY159" fmla="*/ 2206229 h 2237474"/>
              <a:gd name="connsiteX160" fmla="*/ 597225 w 12192000"/>
              <a:gd name="connsiteY160" fmla="*/ 2180999 h 2237474"/>
              <a:gd name="connsiteX161" fmla="*/ 558449 w 12192000"/>
              <a:gd name="connsiteY161" fmla="*/ 2182346 h 2237474"/>
              <a:gd name="connsiteX162" fmla="*/ 550517 w 12192000"/>
              <a:gd name="connsiteY162" fmla="*/ 2182060 h 2237474"/>
              <a:gd name="connsiteX163" fmla="*/ 550309 w 12192000"/>
              <a:gd name="connsiteY163" fmla="*/ 2181825 h 2237474"/>
              <a:gd name="connsiteX164" fmla="*/ 541836 w 12192000"/>
              <a:gd name="connsiteY164" fmla="*/ 2181063 h 2237474"/>
              <a:gd name="connsiteX165" fmla="*/ 536057 w 12192000"/>
              <a:gd name="connsiteY165" fmla="*/ 2181537 h 2237474"/>
              <a:gd name="connsiteX166" fmla="*/ 520671 w 12192000"/>
              <a:gd name="connsiteY166" fmla="*/ 2180980 h 2237474"/>
              <a:gd name="connsiteX167" fmla="*/ 515024 w 12192000"/>
              <a:gd name="connsiteY167" fmla="*/ 2179258 h 2237474"/>
              <a:gd name="connsiteX168" fmla="*/ 512278 w 12192000"/>
              <a:gd name="connsiteY168" fmla="*/ 2176369 h 2237474"/>
              <a:gd name="connsiteX169" fmla="*/ 480419 w 12192000"/>
              <a:gd name="connsiteY169" fmla="*/ 2167807 h 2237474"/>
              <a:gd name="connsiteX170" fmla="*/ 413835 w 12192000"/>
              <a:gd name="connsiteY170" fmla="*/ 2156783 h 2237474"/>
              <a:gd name="connsiteX171" fmla="*/ 376513 w 12192000"/>
              <a:gd name="connsiteY171" fmla="*/ 2154014 h 2237474"/>
              <a:gd name="connsiteX172" fmla="*/ 273386 w 12192000"/>
              <a:gd name="connsiteY172" fmla="*/ 2142551 h 2237474"/>
              <a:gd name="connsiteX173" fmla="*/ 169207 w 12192000"/>
              <a:gd name="connsiteY173" fmla="*/ 2128100 h 2237474"/>
              <a:gd name="connsiteX174" fmla="*/ 93149 w 12192000"/>
              <a:gd name="connsiteY174" fmla="*/ 2105324 h 2237474"/>
              <a:gd name="connsiteX175" fmla="*/ 88109 w 12192000"/>
              <a:gd name="connsiteY175" fmla="*/ 2106704 h 2237474"/>
              <a:gd name="connsiteX176" fmla="*/ 80022 w 12192000"/>
              <a:gd name="connsiteY176" fmla="*/ 2107254 h 2237474"/>
              <a:gd name="connsiteX177" fmla="*/ 79717 w 12192000"/>
              <a:gd name="connsiteY177" fmla="*/ 2107046 h 2237474"/>
              <a:gd name="connsiteX178" fmla="*/ 72352 w 12192000"/>
              <a:gd name="connsiteY178" fmla="*/ 2107991 h 2237474"/>
              <a:gd name="connsiteX179" fmla="*/ 37645 w 12192000"/>
              <a:gd name="connsiteY179" fmla="*/ 2115401 h 2237474"/>
              <a:gd name="connsiteX180" fmla="*/ 4572 w 12192000"/>
              <a:gd name="connsiteY180" fmla="*/ 2111091 h 2237474"/>
              <a:gd name="connsiteX181" fmla="*/ 0 w 12192000"/>
              <a:gd name="connsiteY181" fmla="*/ 2110468 h 2237474"/>
              <a:gd name="connsiteX182" fmla="*/ 0 w 12192000"/>
              <a:gd name="connsiteY18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15525 w 12192000"/>
              <a:gd name="connsiteY124" fmla="*/ 1989708 h 2237474"/>
              <a:gd name="connsiteX125" fmla="*/ 2300792 w 12192000"/>
              <a:gd name="connsiteY125" fmla="*/ 1994290 h 2237474"/>
              <a:gd name="connsiteX126" fmla="*/ 2287219 w 12192000"/>
              <a:gd name="connsiteY126" fmla="*/ 1998750 h 2237474"/>
              <a:gd name="connsiteX127" fmla="*/ 2243069 w 12192000"/>
              <a:gd name="connsiteY127" fmla="*/ 2015111 h 2237474"/>
              <a:gd name="connsiteX128" fmla="*/ 2186609 w 12192000"/>
              <a:gd name="connsiteY128" fmla="*/ 2008263 h 2237474"/>
              <a:gd name="connsiteX129" fmla="*/ 2164831 w 12192000"/>
              <a:gd name="connsiteY129" fmla="*/ 2010143 h 2237474"/>
              <a:gd name="connsiteX130" fmla="*/ 2152836 w 12192000"/>
              <a:gd name="connsiteY130" fmla="*/ 2010048 h 2237474"/>
              <a:gd name="connsiteX131" fmla="*/ 2117102 w 12192000"/>
              <a:gd name="connsiteY131" fmla="*/ 2023004 h 2237474"/>
              <a:gd name="connsiteX132" fmla="*/ 2111935 w 12192000"/>
              <a:gd name="connsiteY132" fmla="*/ 2023163 h 2237474"/>
              <a:gd name="connsiteX133" fmla="*/ 2089991 w 12192000"/>
              <a:gd name="connsiteY133" fmla="*/ 2034193 h 2237474"/>
              <a:gd name="connsiteX134" fmla="*/ 2058061 w 12192000"/>
              <a:gd name="connsiteY134" fmla="*/ 2047942 h 2237474"/>
              <a:gd name="connsiteX135" fmla="*/ 2055737 w 12192000"/>
              <a:gd name="connsiteY135" fmla="*/ 2047704 h 2237474"/>
              <a:gd name="connsiteX136" fmla="*/ 2042244 w 12192000"/>
              <a:gd name="connsiteY136" fmla="*/ 2055560 h 2237474"/>
              <a:gd name="connsiteX137" fmla="*/ 1976224 w 12192000"/>
              <a:gd name="connsiteY137" fmla="*/ 2074257 h 2237474"/>
              <a:gd name="connsiteX138" fmla="*/ 1877728 w 12192000"/>
              <a:gd name="connsiteY138" fmla="*/ 2101004 h 2237474"/>
              <a:gd name="connsiteX139" fmla="*/ 1759056 w 12192000"/>
              <a:gd name="connsiteY139" fmla="*/ 2125608 h 2237474"/>
              <a:gd name="connsiteX140" fmla="*/ 1637948 w 12192000"/>
              <a:gd name="connsiteY140" fmla="*/ 2172597 h 2237474"/>
              <a:gd name="connsiteX141" fmla="*/ 1434549 w 12192000"/>
              <a:gd name="connsiteY141" fmla="*/ 2234522 h 2237474"/>
              <a:gd name="connsiteX142" fmla="*/ 1398481 w 12192000"/>
              <a:gd name="connsiteY142" fmla="*/ 2237074 h 2237474"/>
              <a:gd name="connsiteX143" fmla="*/ 1398407 w 12192000"/>
              <a:gd name="connsiteY143" fmla="*/ 2237095 h 2237474"/>
              <a:gd name="connsiteX144" fmla="*/ 1370962 w 12192000"/>
              <a:gd name="connsiteY144" fmla="*/ 2237474 h 2237474"/>
              <a:gd name="connsiteX145" fmla="*/ 1356367 w 12192000"/>
              <a:gd name="connsiteY145" fmla="*/ 2235089 h 2237474"/>
              <a:gd name="connsiteX146" fmla="*/ 1324828 w 12192000"/>
              <a:gd name="connsiteY146" fmla="*/ 2231968 h 2237474"/>
              <a:gd name="connsiteX147" fmla="*/ 1297744 w 12192000"/>
              <a:gd name="connsiteY147" fmla="*/ 2235849 h 2237474"/>
              <a:gd name="connsiteX148" fmla="*/ 1286236 w 12192000"/>
              <a:gd name="connsiteY148" fmla="*/ 2233135 h 2237474"/>
              <a:gd name="connsiteX149" fmla="*/ 1283504 w 12192000"/>
              <a:gd name="connsiteY149" fmla="*/ 2233797 h 2237474"/>
              <a:gd name="connsiteX150" fmla="*/ 1279765 w 12192000"/>
              <a:gd name="connsiteY150" fmla="*/ 2229639 h 2237474"/>
              <a:gd name="connsiteX151" fmla="*/ 1195347 w 12192000"/>
              <a:gd name="connsiteY151" fmla="*/ 2212354 h 2237474"/>
              <a:gd name="connsiteX152" fmla="*/ 970251 w 12192000"/>
              <a:gd name="connsiteY152" fmla="*/ 2221029 h 2237474"/>
              <a:gd name="connsiteX153" fmla="*/ 812914 w 12192000"/>
              <a:gd name="connsiteY153" fmla="*/ 2202752 h 2237474"/>
              <a:gd name="connsiteX154" fmla="*/ 800195 w 12192000"/>
              <a:gd name="connsiteY154" fmla="*/ 2209407 h 2237474"/>
              <a:gd name="connsiteX155" fmla="*/ 784978 w 12192000"/>
              <a:gd name="connsiteY155" fmla="*/ 2212360 h 2237474"/>
              <a:gd name="connsiteX156" fmla="*/ 681987 w 12192000"/>
              <a:gd name="connsiteY156" fmla="*/ 2216757 h 2237474"/>
              <a:gd name="connsiteX157" fmla="*/ 669923 w 12192000"/>
              <a:gd name="connsiteY157" fmla="*/ 2211682 h 2237474"/>
              <a:gd name="connsiteX158" fmla="*/ 648680 w 12192000"/>
              <a:gd name="connsiteY158" fmla="*/ 2206229 h 2237474"/>
              <a:gd name="connsiteX159" fmla="*/ 597225 w 12192000"/>
              <a:gd name="connsiteY159" fmla="*/ 2180999 h 2237474"/>
              <a:gd name="connsiteX160" fmla="*/ 558449 w 12192000"/>
              <a:gd name="connsiteY160" fmla="*/ 2182346 h 2237474"/>
              <a:gd name="connsiteX161" fmla="*/ 550517 w 12192000"/>
              <a:gd name="connsiteY161" fmla="*/ 2182060 h 2237474"/>
              <a:gd name="connsiteX162" fmla="*/ 550309 w 12192000"/>
              <a:gd name="connsiteY162" fmla="*/ 2181825 h 2237474"/>
              <a:gd name="connsiteX163" fmla="*/ 541836 w 12192000"/>
              <a:gd name="connsiteY163" fmla="*/ 2181063 h 2237474"/>
              <a:gd name="connsiteX164" fmla="*/ 536057 w 12192000"/>
              <a:gd name="connsiteY164" fmla="*/ 2181537 h 2237474"/>
              <a:gd name="connsiteX165" fmla="*/ 520671 w 12192000"/>
              <a:gd name="connsiteY165" fmla="*/ 2180980 h 2237474"/>
              <a:gd name="connsiteX166" fmla="*/ 515024 w 12192000"/>
              <a:gd name="connsiteY166" fmla="*/ 2179258 h 2237474"/>
              <a:gd name="connsiteX167" fmla="*/ 512278 w 12192000"/>
              <a:gd name="connsiteY167" fmla="*/ 2176369 h 2237474"/>
              <a:gd name="connsiteX168" fmla="*/ 480419 w 12192000"/>
              <a:gd name="connsiteY168" fmla="*/ 2167807 h 2237474"/>
              <a:gd name="connsiteX169" fmla="*/ 413835 w 12192000"/>
              <a:gd name="connsiteY169" fmla="*/ 2156783 h 2237474"/>
              <a:gd name="connsiteX170" fmla="*/ 376513 w 12192000"/>
              <a:gd name="connsiteY170" fmla="*/ 2154014 h 2237474"/>
              <a:gd name="connsiteX171" fmla="*/ 273386 w 12192000"/>
              <a:gd name="connsiteY171" fmla="*/ 2142551 h 2237474"/>
              <a:gd name="connsiteX172" fmla="*/ 169207 w 12192000"/>
              <a:gd name="connsiteY172" fmla="*/ 2128100 h 2237474"/>
              <a:gd name="connsiteX173" fmla="*/ 93149 w 12192000"/>
              <a:gd name="connsiteY173" fmla="*/ 2105324 h 2237474"/>
              <a:gd name="connsiteX174" fmla="*/ 88109 w 12192000"/>
              <a:gd name="connsiteY174" fmla="*/ 2106704 h 2237474"/>
              <a:gd name="connsiteX175" fmla="*/ 80022 w 12192000"/>
              <a:gd name="connsiteY175" fmla="*/ 2107254 h 2237474"/>
              <a:gd name="connsiteX176" fmla="*/ 79717 w 12192000"/>
              <a:gd name="connsiteY176" fmla="*/ 2107046 h 2237474"/>
              <a:gd name="connsiteX177" fmla="*/ 72352 w 12192000"/>
              <a:gd name="connsiteY177" fmla="*/ 2107991 h 2237474"/>
              <a:gd name="connsiteX178" fmla="*/ 37645 w 12192000"/>
              <a:gd name="connsiteY178" fmla="*/ 2115401 h 2237474"/>
              <a:gd name="connsiteX179" fmla="*/ 4572 w 12192000"/>
              <a:gd name="connsiteY179" fmla="*/ 2111091 h 2237474"/>
              <a:gd name="connsiteX180" fmla="*/ 0 w 12192000"/>
              <a:gd name="connsiteY180" fmla="*/ 2110468 h 2237474"/>
              <a:gd name="connsiteX181" fmla="*/ 0 w 12192000"/>
              <a:gd name="connsiteY18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300792 w 12192000"/>
              <a:gd name="connsiteY124" fmla="*/ 1994290 h 2237474"/>
              <a:gd name="connsiteX125" fmla="*/ 2287219 w 12192000"/>
              <a:gd name="connsiteY125" fmla="*/ 1998750 h 2237474"/>
              <a:gd name="connsiteX126" fmla="*/ 2243069 w 12192000"/>
              <a:gd name="connsiteY126" fmla="*/ 2015111 h 2237474"/>
              <a:gd name="connsiteX127" fmla="*/ 2186609 w 12192000"/>
              <a:gd name="connsiteY127" fmla="*/ 2008263 h 2237474"/>
              <a:gd name="connsiteX128" fmla="*/ 2164831 w 12192000"/>
              <a:gd name="connsiteY128" fmla="*/ 2010143 h 2237474"/>
              <a:gd name="connsiteX129" fmla="*/ 2152836 w 12192000"/>
              <a:gd name="connsiteY129" fmla="*/ 2010048 h 2237474"/>
              <a:gd name="connsiteX130" fmla="*/ 2117102 w 12192000"/>
              <a:gd name="connsiteY130" fmla="*/ 2023004 h 2237474"/>
              <a:gd name="connsiteX131" fmla="*/ 2111935 w 12192000"/>
              <a:gd name="connsiteY131" fmla="*/ 2023163 h 2237474"/>
              <a:gd name="connsiteX132" fmla="*/ 2089991 w 12192000"/>
              <a:gd name="connsiteY132" fmla="*/ 2034193 h 2237474"/>
              <a:gd name="connsiteX133" fmla="*/ 2058061 w 12192000"/>
              <a:gd name="connsiteY133" fmla="*/ 2047942 h 2237474"/>
              <a:gd name="connsiteX134" fmla="*/ 2055737 w 12192000"/>
              <a:gd name="connsiteY134" fmla="*/ 2047704 h 2237474"/>
              <a:gd name="connsiteX135" fmla="*/ 2042244 w 12192000"/>
              <a:gd name="connsiteY135" fmla="*/ 2055560 h 2237474"/>
              <a:gd name="connsiteX136" fmla="*/ 1976224 w 12192000"/>
              <a:gd name="connsiteY136" fmla="*/ 2074257 h 2237474"/>
              <a:gd name="connsiteX137" fmla="*/ 1877728 w 12192000"/>
              <a:gd name="connsiteY137" fmla="*/ 2101004 h 2237474"/>
              <a:gd name="connsiteX138" fmla="*/ 1759056 w 12192000"/>
              <a:gd name="connsiteY138" fmla="*/ 2125608 h 2237474"/>
              <a:gd name="connsiteX139" fmla="*/ 1637948 w 12192000"/>
              <a:gd name="connsiteY139" fmla="*/ 2172597 h 2237474"/>
              <a:gd name="connsiteX140" fmla="*/ 1434549 w 12192000"/>
              <a:gd name="connsiteY140" fmla="*/ 2234522 h 2237474"/>
              <a:gd name="connsiteX141" fmla="*/ 1398481 w 12192000"/>
              <a:gd name="connsiteY141" fmla="*/ 2237074 h 2237474"/>
              <a:gd name="connsiteX142" fmla="*/ 1398407 w 12192000"/>
              <a:gd name="connsiteY142" fmla="*/ 2237095 h 2237474"/>
              <a:gd name="connsiteX143" fmla="*/ 1370962 w 12192000"/>
              <a:gd name="connsiteY143" fmla="*/ 2237474 h 2237474"/>
              <a:gd name="connsiteX144" fmla="*/ 1356367 w 12192000"/>
              <a:gd name="connsiteY144" fmla="*/ 2235089 h 2237474"/>
              <a:gd name="connsiteX145" fmla="*/ 1324828 w 12192000"/>
              <a:gd name="connsiteY145" fmla="*/ 2231968 h 2237474"/>
              <a:gd name="connsiteX146" fmla="*/ 1297744 w 12192000"/>
              <a:gd name="connsiteY146" fmla="*/ 2235849 h 2237474"/>
              <a:gd name="connsiteX147" fmla="*/ 1286236 w 12192000"/>
              <a:gd name="connsiteY147" fmla="*/ 2233135 h 2237474"/>
              <a:gd name="connsiteX148" fmla="*/ 1283504 w 12192000"/>
              <a:gd name="connsiteY148" fmla="*/ 2233797 h 2237474"/>
              <a:gd name="connsiteX149" fmla="*/ 1279765 w 12192000"/>
              <a:gd name="connsiteY149" fmla="*/ 2229639 h 2237474"/>
              <a:gd name="connsiteX150" fmla="*/ 1195347 w 12192000"/>
              <a:gd name="connsiteY150" fmla="*/ 2212354 h 2237474"/>
              <a:gd name="connsiteX151" fmla="*/ 970251 w 12192000"/>
              <a:gd name="connsiteY151" fmla="*/ 2221029 h 2237474"/>
              <a:gd name="connsiteX152" fmla="*/ 812914 w 12192000"/>
              <a:gd name="connsiteY152" fmla="*/ 2202752 h 2237474"/>
              <a:gd name="connsiteX153" fmla="*/ 800195 w 12192000"/>
              <a:gd name="connsiteY153" fmla="*/ 2209407 h 2237474"/>
              <a:gd name="connsiteX154" fmla="*/ 784978 w 12192000"/>
              <a:gd name="connsiteY154" fmla="*/ 2212360 h 2237474"/>
              <a:gd name="connsiteX155" fmla="*/ 681987 w 12192000"/>
              <a:gd name="connsiteY155" fmla="*/ 2216757 h 2237474"/>
              <a:gd name="connsiteX156" fmla="*/ 669923 w 12192000"/>
              <a:gd name="connsiteY156" fmla="*/ 2211682 h 2237474"/>
              <a:gd name="connsiteX157" fmla="*/ 648680 w 12192000"/>
              <a:gd name="connsiteY157" fmla="*/ 2206229 h 2237474"/>
              <a:gd name="connsiteX158" fmla="*/ 597225 w 12192000"/>
              <a:gd name="connsiteY158" fmla="*/ 2180999 h 2237474"/>
              <a:gd name="connsiteX159" fmla="*/ 558449 w 12192000"/>
              <a:gd name="connsiteY159" fmla="*/ 2182346 h 2237474"/>
              <a:gd name="connsiteX160" fmla="*/ 550517 w 12192000"/>
              <a:gd name="connsiteY160" fmla="*/ 2182060 h 2237474"/>
              <a:gd name="connsiteX161" fmla="*/ 550309 w 12192000"/>
              <a:gd name="connsiteY161" fmla="*/ 2181825 h 2237474"/>
              <a:gd name="connsiteX162" fmla="*/ 541836 w 12192000"/>
              <a:gd name="connsiteY162" fmla="*/ 2181063 h 2237474"/>
              <a:gd name="connsiteX163" fmla="*/ 536057 w 12192000"/>
              <a:gd name="connsiteY163" fmla="*/ 2181537 h 2237474"/>
              <a:gd name="connsiteX164" fmla="*/ 520671 w 12192000"/>
              <a:gd name="connsiteY164" fmla="*/ 2180980 h 2237474"/>
              <a:gd name="connsiteX165" fmla="*/ 515024 w 12192000"/>
              <a:gd name="connsiteY165" fmla="*/ 2179258 h 2237474"/>
              <a:gd name="connsiteX166" fmla="*/ 512278 w 12192000"/>
              <a:gd name="connsiteY166" fmla="*/ 2176369 h 2237474"/>
              <a:gd name="connsiteX167" fmla="*/ 480419 w 12192000"/>
              <a:gd name="connsiteY167" fmla="*/ 2167807 h 2237474"/>
              <a:gd name="connsiteX168" fmla="*/ 413835 w 12192000"/>
              <a:gd name="connsiteY168" fmla="*/ 2156783 h 2237474"/>
              <a:gd name="connsiteX169" fmla="*/ 376513 w 12192000"/>
              <a:gd name="connsiteY169" fmla="*/ 2154014 h 2237474"/>
              <a:gd name="connsiteX170" fmla="*/ 273386 w 12192000"/>
              <a:gd name="connsiteY170" fmla="*/ 2142551 h 2237474"/>
              <a:gd name="connsiteX171" fmla="*/ 169207 w 12192000"/>
              <a:gd name="connsiteY171" fmla="*/ 2128100 h 2237474"/>
              <a:gd name="connsiteX172" fmla="*/ 93149 w 12192000"/>
              <a:gd name="connsiteY172" fmla="*/ 2105324 h 2237474"/>
              <a:gd name="connsiteX173" fmla="*/ 88109 w 12192000"/>
              <a:gd name="connsiteY173" fmla="*/ 2106704 h 2237474"/>
              <a:gd name="connsiteX174" fmla="*/ 80022 w 12192000"/>
              <a:gd name="connsiteY174" fmla="*/ 2107254 h 2237474"/>
              <a:gd name="connsiteX175" fmla="*/ 79717 w 12192000"/>
              <a:gd name="connsiteY175" fmla="*/ 2107046 h 2237474"/>
              <a:gd name="connsiteX176" fmla="*/ 72352 w 12192000"/>
              <a:gd name="connsiteY176" fmla="*/ 2107991 h 2237474"/>
              <a:gd name="connsiteX177" fmla="*/ 37645 w 12192000"/>
              <a:gd name="connsiteY177" fmla="*/ 2115401 h 2237474"/>
              <a:gd name="connsiteX178" fmla="*/ 4572 w 12192000"/>
              <a:gd name="connsiteY178" fmla="*/ 2111091 h 2237474"/>
              <a:gd name="connsiteX179" fmla="*/ 0 w 12192000"/>
              <a:gd name="connsiteY179" fmla="*/ 2110468 h 2237474"/>
              <a:gd name="connsiteX180" fmla="*/ 0 w 12192000"/>
              <a:gd name="connsiteY18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680597 w 12192000"/>
              <a:gd name="connsiteY120" fmla="*/ 1984996 h 2237474"/>
              <a:gd name="connsiteX121" fmla="*/ 2578178 w 12192000"/>
              <a:gd name="connsiteY121" fmla="*/ 1990531 h 2237474"/>
              <a:gd name="connsiteX122" fmla="*/ 2476147 w 12192000"/>
              <a:gd name="connsiteY122" fmla="*/ 1998305 h 2237474"/>
              <a:gd name="connsiteX123" fmla="*/ 2373568 w 12192000"/>
              <a:gd name="connsiteY123" fmla="*/ 2003219 h 2237474"/>
              <a:gd name="connsiteX124" fmla="*/ 2287219 w 12192000"/>
              <a:gd name="connsiteY124" fmla="*/ 1998750 h 2237474"/>
              <a:gd name="connsiteX125" fmla="*/ 2243069 w 12192000"/>
              <a:gd name="connsiteY125" fmla="*/ 2015111 h 2237474"/>
              <a:gd name="connsiteX126" fmla="*/ 2186609 w 12192000"/>
              <a:gd name="connsiteY126" fmla="*/ 2008263 h 2237474"/>
              <a:gd name="connsiteX127" fmla="*/ 2164831 w 12192000"/>
              <a:gd name="connsiteY127" fmla="*/ 2010143 h 2237474"/>
              <a:gd name="connsiteX128" fmla="*/ 2152836 w 12192000"/>
              <a:gd name="connsiteY128" fmla="*/ 2010048 h 2237474"/>
              <a:gd name="connsiteX129" fmla="*/ 2117102 w 12192000"/>
              <a:gd name="connsiteY129" fmla="*/ 2023004 h 2237474"/>
              <a:gd name="connsiteX130" fmla="*/ 2111935 w 12192000"/>
              <a:gd name="connsiteY130" fmla="*/ 2023163 h 2237474"/>
              <a:gd name="connsiteX131" fmla="*/ 2089991 w 12192000"/>
              <a:gd name="connsiteY131" fmla="*/ 2034193 h 2237474"/>
              <a:gd name="connsiteX132" fmla="*/ 2058061 w 12192000"/>
              <a:gd name="connsiteY132" fmla="*/ 2047942 h 2237474"/>
              <a:gd name="connsiteX133" fmla="*/ 2055737 w 12192000"/>
              <a:gd name="connsiteY133" fmla="*/ 2047704 h 2237474"/>
              <a:gd name="connsiteX134" fmla="*/ 2042244 w 12192000"/>
              <a:gd name="connsiteY134" fmla="*/ 2055560 h 2237474"/>
              <a:gd name="connsiteX135" fmla="*/ 1976224 w 12192000"/>
              <a:gd name="connsiteY135" fmla="*/ 2074257 h 2237474"/>
              <a:gd name="connsiteX136" fmla="*/ 1877728 w 12192000"/>
              <a:gd name="connsiteY136" fmla="*/ 2101004 h 2237474"/>
              <a:gd name="connsiteX137" fmla="*/ 1759056 w 12192000"/>
              <a:gd name="connsiteY137" fmla="*/ 2125608 h 2237474"/>
              <a:gd name="connsiteX138" fmla="*/ 1637948 w 12192000"/>
              <a:gd name="connsiteY138" fmla="*/ 2172597 h 2237474"/>
              <a:gd name="connsiteX139" fmla="*/ 1434549 w 12192000"/>
              <a:gd name="connsiteY139" fmla="*/ 2234522 h 2237474"/>
              <a:gd name="connsiteX140" fmla="*/ 1398481 w 12192000"/>
              <a:gd name="connsiteY140" fmla="*/ 2237074 h 2237474"/>
              <a:gd name="connsiteX141" fmla="*/ 1398407 w 12192000"/>
              <a:gd name="connsiteY141" fmla="*/ 2237095 h 2237474"/>
              <a:gd name="connsiteX142" fmla="*/ 1370962 w 12192000"/>
              <a:gd name="connsiteY142" fmla="*/ 2237474 h 2237474"/>
              <a:gd name="connsiteX143" fmla="*/ 1356367 w 12192000"/>
              <a:gd name="connsiteY143" fmla="*/ 2235089 h 2237474"/>
              <a:gd name="connsiteX144" fmla="*/ 1324828 w 12192000"/>
              <a:gd name="connsiteY144" fmla="*/ 2231968 h 2237474"/>
              <a:gd name="connsiteX145" fmla="*/ 1297744 w 12192000"/>
              <a:gd name="connsiteY145" fmla="*/ 2235849 h 2237474"/>
              <a:gd name="connsiteX146" fmla="*/ 1286236 w 12192000"/>
              <a:gd name="connsiteY146" fmla="*/ 2233135 h 2237474"/>
              <a:gd name="connsiteX147" fmla="*/ 1283504 w 12192000"/>
              <a:gd name="connsiteY147" fmla="*/ 2233797 h 2237474"/>
              <a:gd name="connsiteX148" fmla="*/ 1279765 w 12192000"/>
              <a:gd name="connsiteY148" fmla="*/ 2229639 h 2237474"/>
              <a:gd name="connsiteX149" fmla="*/ 1195347 w 12192000"/>
              <a:gd name="connsiteY149" fmla="*/ 2212354 h 2237474"/>
              <a:gd name="connsiteX150" fmla="*/ 970251 w 12192000"/>
              <a:gd name="connsiteY150" fmla="*/ 2221029 h 2237474"/>
              <a:gd name="connsiteX151" fmla="*/ 812914 w 12192000"/>
              <a:gd name="connsiteY151" fmla="*/ 2202752 h 2237474"/>
              <a:gd name="connsiteX152" fmla="*/ 800195 w 12192000"/>
              <a:gd name="connsiteY152" fmla="*/ 2209407 h 2237474"/>
              <a:gd name="connsiteX153" fmla="*/ 784978 w 12192000"/>
              <a:gd name="connsiteY153" fmla="*/ 2212360 h 2237474"/>
              <a:gd name="connsiteX154" fmla="*/ 681987 w 12192000"/>
              <a:gd name="connsiteY154" fmla="*/ 2216757 h 2237474"/>
              <a:gd name="connsiteX155" fmla="*/ 669923 w 12192000"/>
              <a:gd name="connsiteY155" fmla="*/ 2211682 h 2237474"/>
              <a:gd name="connsiteX156" fmla="*/ 648680 w 12192000"/>
              <a:gd name="connsiteY156" fmla="*/ 2206229 h 2237474"/>
              <a:gd name="connsiteX157" fmla="*/ 597225 w 12192000"/>
              <a:gd name="connsiteY157" fmla="*/ 2180999 h 2237474"/>
              <a:gd name="connsiteX158" fmla="*/ 558449 w 12192000"/>
              <a:gd name="connsiteY158" fmla="*/ 2182346 h 2237474"/>
              <a:gd name="connsiteX159" fmla="*/ 550517 w 12192000"/>
              <a:gd name="connsiteY159" fmla="*/ 2182060 h 2237474"/>
              <a:gd name="connsiteX160" fmla="*/ 550309 w 12192000"/>
              <a:gd name="connsiteY160" fmla="*/ 2181825 h 2237474"/>
              <a:gd name="connsiteX161" fmla="*/ 541836 w 12192000"/>
              <a:gd name="connsiteY161" fmla="*/ 2181063 h 2237474"/>
              <a:gd name="connsiteX162" fmla="*/ 536057 w 12192000"/>
              <a:gd name="connsiteY162" fmla="*/ 2181537 h 2237474"/>
              <a:gd name="connsiteX163" fmla="*/ 520671 w 12192000"/>
              <a:gd name="connsiteY163" fmla="*/ 2180980 h 2237474"/>
              <a:gd name="connsiteX164" fmla="*/ 515024 w 12192000"/>
              <a:gd name="connsiteY164" fmla="*/ 2179258 h 2237474"/>
              <a:gd name="connsiteX165" fmla="*/ 512278 w 12192000"/>
              <a:gd name="connsiteY165" fmla="*/ 2176369 h 2237474"/>
              <a:gd name="connsiteX166" fmla="*/ 480419 w 12192000"/>
              <a:gd name="connsiteY166" fmla="*/ 2167807 h 2237474"/>
              <a:gd name="connsiteX167" fmla="*/ 413835 w 12192000"/>
              <a:gd name="connsiteY167" fmla="*/ 2156783 h 2237474"/>
              <a:gd name="connsiteX168" fmla="*/ 376513 w 12192000"/>
              <a:gd name="connsiteY168" fmla="*/ 2154014 h 2237474"/>
              <a:gd name="connsiteX169" fmla="*/ 273386 w 12192000"/>
              <a:gd name="connsiteY169" fmla="*/ 2142551 h 2237474"/>
              <a:gd name="connsiteX170" fmla="*/ 169207 w 12192000"/>
              <a:gd name="connsiteY170" fmla="*/ 2128100 h 2237474"/>
              <a:gd name="connsiteX171" fmla="*/ 93149 w 12192000"/>
              <a:gd name="connsiteY171" fmla="*/ 2105324 h 2237474"/>
              <a:gd name="connsiteX172" fmla="*/ 88109 w 12192000"/>
              <a:gd name="connsiteY172" fmla="*/ 2106704 h 2237474"/>
              <a:gd name="connsiteX173" fmla="*/ 80022 w 12192000"/>
              <a:gd name="connsiteY173" fmla="*/ 2107254 h 2237474"/>
              <a:gd name="connsiteX174" fmla="*/ 79717 w 12192000"/>
              <a:gd name="connsiteY174" fmla="*/ 2107046 h 2237474"/>
              <a:gd name="connsiteX175" fmla="*/ 72352 w 12192000"/>
              <a:gd name="connsiteY175" fmla="*/ 2107991 h 2237474"/>
              <a:gd name="connsiteX176" fmla="*/ 37645 w 12192000"/>
              <a:gd name="connsiteY176" fmla="*/ 2115401 h 2237474"/>
              <a:gd name="connsiteX177" fmla="*/ 4572 w 12192000"/>
              <a:gd name="connsiteY177" fmla="*/ 2111091 h 2237474"/>
              <a:gd name="connsiteX178" fmla="*/ 0 w 12192000"/>
              <a:gd name="connsiteY178" fmla="*/ 2110468 h 2237474"/>
              <a:gd name="connsiteX179" fmla="*/ 0 w 12192000"/>
              <a:gd name="connsiteY17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96128 w 12192000"/>
              <a:gd name="connsiteY114" fmla="*/ 1976403 h 2237474"/>
              <a:gd name="connsiteX115" fmla="*/ 2756784 w 12192000"/>
              <a:gd name="connsiteY115" fmla="*/ 1985116 h 2237474"/>
              <a:gd name="connsiteX116" fmla="*/ 2748833 w 12192000"/>
              <a:gd name="connsiteY116" fmla="*/ 1986323 h 2237474"/>
              <a:gd name="connsiteX117" fmla="*/ 2748661 w 12192000"/>
              <a:gd name="connsiteY117" fmla="*/ 1986122 h 2237474"/>
              <a:gd name="connsiteX118" fmla="*/ 2718916 w 12192000"/>
              <a:gd name="connsiteY118" fmla="*/ 1990867 h 2237474"/>
              <a:gd name="connsiteX119" fmla="*/ 2713522 w 12192000"/>
              <a:gd name="connsiteY119" fmla="*/ 1990173 h 2237474"/>
              <a:gd name="connsiteX120" fmla="*/ 2578178 w 12192000"/>
              <a:gd name="connsiteY120" fmla="*/ 1990531 h 2237474"/>
              <a:gd name="connsiteX121" fmla="*/ 2476147 w 12192000"/>
              <a:gd name="connsiteY121" fmla="*/ 1998305 h 2237474"/>
              <a:gd name="connsiteX122" fmla="*/ 2373568 w 12192000"/>
              <a:gd name="connsiteY122" fmla="*/ 2003219 h 2237474"/>
              <a:gd name="connsiteX123" fmla="*/ 2287219 w 12192000"/>
              <a:gd name="connsiteY123" fmla="*/ 1998750 h 2237474"/>
              <a:gd name="connsiteX124" fmla="*/ 2243069 w 12192000"/>
              <a:gd name="connsiteY124" fmla="*/ 2015111 h 2237474"/>
              <a:gd name="connsiteX125" fmla="*/ 2186609 w 12192000"/>
              <a:gd name="connsiteY125" fmla="*/ 2008263 h 2237474"/>
              <a:gd name="connsiteX126" fmla="*/ 2164831 w 12192000"/>
              <a:gd name="connsiteY126" fmla="*/ 2010143 h 2237474"/>
              <a:gd name="connsiteX127" fmla="*/ 2152836 w 12192000"/>
              <a:gd name="connsiteY127" fmla="*/ 2010048 h 2237474"/>
              <a:gd name="connsiteX128" fmla="*/ 2117102 w 12192000"/>
              <a:gd name="connsiteY128" fmla="*/ 2023004 h 2237474"/>
              <a:gd name="connsiteX129" fmla="*/ 2111935 w 12192000"/>
              <a:gd name="connsiteY129" fmla="*/ 2023163 h 2237474"/>
              <a:gd name="connsiteX130" fmla="*/ 2089991 w 12192000"/>
              <a:gd name="connsiteY130" fmla="*/ 2034193 h 2237474"/>
              <a:gd name="connsiteX131" fmla="*/ 2058061 w 12192000"/>
              <a:gd name="connsiteY131" fmla="*/ 2047942 h 2237474"/>
              <a:gd name="connsiteX132" fmla="*/ 2055737 w 12192000"/>
              <a:gd name="connsiteY132" fmla="*/ 2047704 h 2237474"/>
              <a:gd name="connsiteX133" fmla="*/ 2042244 w 12192000"/>
              <a:gd name="connsiteY133" fmla="*/ 2055560 h 2237474"/>
              <a:gd name="connsiteX134" fmla="*/ 1976224 w 12192000"/>
              <a:gd name="connsiteY134" fmla="*/ 2074257 h 2237474"/>
              <a:gd name="connsiteX135" fmla="*/ 1877728 w 12192000"/>
              <a:gd name="connsiteY135" fmla="*/ 2101004 h 2237474"/>
              <a:gd name="connsiteX136" fmla="*/ 1759056 w 12192000"/>
              <a:gd name="connsiteY136" fmla="*/ 2125608 h 2237474"/>
              <a:gd name="connsiteX137" fmla="*/ 1637948 w 12192000"/>
              <a:gd name="connsiteY137" fmla="*/ 2172597 h 2237474"/>
              <a:gd name="connsiteX138" fmla="*/ 1434549 w 12192000"/>
              <a:gd name="connsiteY138" fmla="*/ 2234522 h 2237474"/>
              <a:gd name="connsiteX139" fmla="*/ 1398481 w 12192000"/>
              <a:gd name="connsiteY139" fmla="*/ 2237074 h 2237474"/>
              <a:gd name="connsiteX140" fmla="*/ 1398407 w 12192000"/>
              <a:gd name="connsiteY140" fmla="*/ 2237095 h 2237474"/>
              <a:gd name="connsiteX141" fmla="*/ 1370962 w 12192000"/>
              <a:gd name="connsiteY141" fmla="*/ 2237474 h 2237474"/>
              <a:gd name="connsiteX142" fmla="*/ 1356367 w 12192000"/>
              <a:gd name="connsiteY142" fmla="*/ 2235089 h 2237474"/>
              <a:gd name="connsiteX143" fmla="*/ 1324828 w 12192000"/>
              <a:gd name="connsiteY143" fmla="*/ 2231968 h 2237474"/>
              <a:gd name="connsiteX144" fmla="*/ 1297744 w 12192000"/>
              <a:gd name="connsiteY144" fmla="*/ 2235849 h 2237474"/>
              <a:gd name="connsiteX145" fmla="*/ 1286236 w 12192000"/>
              <a:gd name="connsiteY145" fmla="*/ 2233135 h 2237474"/>
              <a:gd name="connsiteX146" fmla="*/ 1283504 w 12192000"/>
              <a:gd name="connsiteY146" fmla="*/ 2233797 h 2237474"/>
              <a:gd name="connsiteX147" fmla="*/ 1279765 w 12192000"/>
              <a:gd name="connsiteY147" fmla="*/ 2229639 h 2237474"/>
              <a:gd name="connsiteX148" fmla="*/ 1195347 w 12192000"/>
              <a:gd name="connsiteY148" fmla="*/ 2212354 h 2237474"/>
              <a:gd name="connsiteX149" fmla="*/ 970251 w 12192000"/>
              <a:gd name="connsiteY149" fmla="*/ 2221029 h 2237474"/>
              <a:gd name="connsiteX150" fmla="*/ 812914 w 12192000"/>
              <a:gd name="connsiteY150" fmla="*/ 2202752 h 2237474"/>
              <a:gd name="connsiteX151" fmla="*/ 800195 w 12192000"/>
              <a:gd name="connsiteY151" fmla="*/ 2209407 h 2237474"/>
              <a:gd name="connsiteX152" fmla="*/ 784978 w 12192000"/>
              <a:gd name="connsiteY152" fmla="*/ 2212360 h 2237474"/>
              <a:gd name="connsiteX153" fmla="*/ 681987 w 12192000"/>
              <a:gd name="connsiteY153" fmla="*/ 2216757 h 2237474"/>
              <a:gd name="connsiteX154" fmla="*/ 669923 w 12192000"/>
              <a:gd name="connsiteY154" fmla="*/ 2211682 h 2237474"/>
              <a:gd name="connsiteX155" fmla="*/ 648680 w 12192000"/>
              <a:gd name="connsiteY155" fmla="*/ 2206229 h 2237474"/>
              <a:gd name="connsiteX156" fmla="*/ 597225 w 12192000"/>
              <a:gd name="connsiteY156" fmla="*/ 2180999 h 2237474"/>
              <a:gd name="connsiteX157" fmla="*/ 558449 w 12192000"/>
              <a:gd name="connsiteY157" fmla="*/ 2182346 h 2237474"/>
              <a:gd name="connsiteX158" fmla="*/ 550517 w 12192000"/>
              <a:gd name="connsiteY158" fmla="*/ 2182060 h 2237474"/>
              <a:gd name="connsiteX159" fmla="*/ 550309 w 12192000"/>
              <a:gd name="connsiteY159" fmla="*/ 2181825 h 2237474"/>
              <a:gd name="connsiteX160" fmla="*/ 541836 w 12192000"/>
              <a:gd name="connsiteY160" fmla="*/ 2181063 h 2237474"/>
              <a:gd name="connsiteX161" fmla="*/ 536057 w 12192000"/>
              <a:gd name="connsiteY161" fmla="*/ 2181537 h 2237474"/>
              <a:gd name="connsiteX162" fmla="*/ 520671 w 12192000"/>
              <a:gd name="connsiteY162" fmla="*/ 2180980 h 2237474"/>
              <a:gd name="connsiteX163" fmla="*/ 515024 w 12192000"/>
              <a:gd name="connsiteY163" fmla="*/ 2179258 h 2237474"/>
              <a:gd name="connsiteX164" fmla="*/ 512278 w 12192000"/>
              <a:gd name="connsiteY164" fmla="*/ 2176369 h 2237474"/>
              <a:gd name="connsiteX165" fmla="*/ 480419 w 12192000"/>
              <a:gd name="connsiteY165" fmla="*/ 2167807 h 2237474"/>
              <a:gd name="connsiteX166" fmla="*/ 413835 w 12192000"/>
              <a:gd name="connsiteY166" fmla="*/ 2156783 h 2237474"/>
              <a:gd name="connsiteX167" fmla="*/ 376513 w 12192000"/>
              <a:gd name="connsiteY167" fmla="*/ 2154014 h 2237474"/>
              <a:gd name="connsiteX168" fmla="*/ 273386 w 12192000"/>
              <a:gd name="connsiteY168" fmla="*/ 2142551 h 2237474"/>
              <a:gd name="connsiteX169" fmla="*/ 169207 w 12192000"/>
              <a:gd name="connsiteY169" fmla="*/ 2128100 h 2237474"/>
              <a:gd name="connsiteX170" fmla="*/ 93149 w 12192000"/>
              <a:gd name="connsiteY170" fmla="*/ 2105324 h 2237474"/>
              <a:gd name="connsiteX171" fmla="*/ 88109 w 12192000"/>
              <a:gd name="connsiteY171" fmla="*/ 2106704 h 2237474"/>
              <a:gd name="connsiteX172" fmla="*/ 80022 w 12192000"/>
              <a:gd name="connsiteY172" fmla="*/ 2107254 h 2237474"/>
              <a:gd name="connsiteX173" fmla="*/ 79717 w 12192000"/>
              <a:gd name="connsiteY173" fmla="*/ 2107046 h 2237474"/>
              <a:gd name="connsiteX174" fmla="*/ 72352 w 12192000"/>
              <a:gd name="connsiteY174" fmla="*/ 2107991 h 2237474"/>
              <a:gd name="connsiteX175" fmla="*/ 37645 w 12192000"/>
              <a:gd name="connsiteY175" fmla="*/ 2115401 h 2237474"/>
              <a:gd name="connsiteX176" fmla="*/ 4572 w 12192000"/>
              <a:gd name="connsiteY176" fmla="*/ 2111091 h 2237474"/>
              <a:gd name="connsiteX177" fmla="*/ 0 w 12192000"/>
              <a:gd name="connsiteY177" fmla="*/ 2110468 h 2237474"/>
              <a:gd name="connsiteX178" fmla="*/ 0 w 12192000"/>
              <a:gd name="connsiteY17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48661 w 12192000"/>
              <a:gd name="connsiteY116" fmla="*/ 1986122 h 2237474"/>
              <a:gd name="connsiteX117" fmla="*/ 2718916 w 12192000"/>
              <a:gd name="connsiteY117" fmla="*/ 1990867 h 2237474"/>
              <a:gd name="connsiteX118" fmla="*/ 2713522 w 12192000"/>
              <a:gd name="connsiteY118" fmla="*/ 1990173 h 2237474"/>
              <a:gd name="connsiteX119" fmla="*/ 2578178 w 12192000"/>
              <a:gd name="connsiteY119" fmla="*/ 1990531 h 2237474"/>
              <a:gd name="connsiteX120" fmla="*/ 2476147 w 12192000"/>
              <a:gd name="connsiteY120" fmla="*/ 1998305 h 2237474"/>
              <a:gd name="connsiteX121" fmla="*/ 2373568 w 12192000"/>
              <a:gd name="connsiteY121" fmla="*/ 2003219 h 2237474"/>
              <a:gd name="connsiteX122" fmla="*/ 2287219 w 12192000"/>
              <a:gd name="connsiteY122" fmla="*/ 1998750 h 2237474"/>
              <a:gd name="connsiteX123" fmla="*/ 2243069 w 12192000"/>
              <a:gd name="connsiteY123" fmla="*/ 2015111 h 2237474"/>
              <a:gd name="connsiteX124" fmla="*/ 2186609 w 12192000"/>
              <a:gd name="connsiteY124" fmla="*/ 2008263 h 2237474"/>
              <a:gd name="connsiteX125" fmla="*/ 2164831 w 12192000"/>
              <a:gd name="connsiteY125" fmla="*/ 2010143 h 2237474"/>
              <a:gd name="connsiteX126" fmla="*/ 2152836 w 12192000"/>
              <a:gd name="connsiteY126" fmla="*/ 2010048 h 2237474"/>
              <a:gd name="connsiteX127" fmla="*/ 2117102 w 12192000"/>
              <a:gd name="connsiteY127" fmla="*/ 2023004 h 2237474"/>
              <a:gd name="connsiteX128" fmla="*/ 2111935 w 12192000"/>
              <a:gd name="connsiteY128" fmla="*/ 2023163 h 2237474"/>
              <a:gd name="connsiteX129" fmla="*/ 2089991 w 12192000"/>
              <a:gd name="connsiteY129" fmla="*/ 2034193 h 2237474"/>
              <a:gd name="connsiteX130" fmla="*/ 2058061 w 12192000"/>
              <a:gd name="connsiteY130" fmla="*/ 2047942 h 2237474"/>
              <a:gd name="connsiteX131" fmla="*/ 2055737 w 12192000"/>
              <a:gd name="connsiteY131" fmla="*/ 2047704 h 2237474"/>
              <a:gd name="connsiteX132" fmla="*/ 2042244 w 12192000"/>
              <a:gd name="connsiteY132" fmla="*/ 2055560 h 2237474"/>
              <a:gd name="connsiteX133" fmla="*/ 1976224 w 12192000"/>
              <a:gd name="connsiteY133" fmla="*/ 2074257 h 2237474"/>
              <a:gd name="connsiteX134" fmla="*/ 1877728 w 12192000"/>
              <a:gd name="connsiteY134" fmla="*/ 2101004 h 2237474"/>
              <a:gd name="connsiteX135" fmla="*/ 1759056 w 12192000"/>
              <a:gd name="connsiteY135" fmla="*/ 2125608 h 2237474"/>
              <a:gd name="connsiteX136" fmla="*/ 1637948 w 12192000"/>
              <a:gd name="connsiteY136" fmla="*/ 2172597 h 2237474"/>
              <a:gd name="connsiteX137" fmla="*/ 1434549 w 12192000"/>
              <a:gd name="connsiteY137" fmla="*/ 2234522 h 2237474"/>
              <a:gd name="connsiteX138" fmla="*/ 1398481 w 12192000"/>
              <a:gd name="connsiteY138" fmla="*/ 2237074 h 2237474"/>
              <a:gd name="connsiteX139" fmla="*/ 1398407 w 12192000"/>
              <a:gd name="connsiteY139" fmla="*/ 2237095 h 2237474"/>
              <a:gd name="connsiteX140" fmla="*/ 1370962 w 12192000"/>
              <a:gd name="connsiteY140" fmla="*/ 2237474 h 2237474"/>
              <a:gd name="connsiteX141" fmla="*/ 1356367 w 12192000"/>
              <a:gd name="connsiteY141" fmla="*/ 2235089 h 2237474"/>
              <a:gd name="connsiteX142" fmla="*/ 1324828 w 12192000"/>
              <a:gd name="connsiteY142" fmla="*/ 2231968 h 2237474"/>
              <a:gd name="connsiteX143" fmla="*/ 1297744 w 12192000"/>
              <a:gd name="connsiteY143" fmla="*/ 2235849 h 2237474"/>
              <a:gd name="connsiteX144" fmla="*/ 1286236 w 12192000"/>
              <a:gd name="connsiteY144" fmla="*/ 2233135 h 2237474"/>
              <a:gd name="connsiteX145" fmla="*/ 1283504 w 12192000"/>
              <a:gd name="connsiteY145" fmla="*/ 2233797 h 2237474"/>
              <a:gd name="connsiteX146" fmla="*/ 1279765 w 12192000"/>
              <a:gd name="connsiteY146" fmla="*/ 2229639 h 2237474"/>
              <a:gd name="connsiteX147" fmla="*/ 1195347 w 12192000"/>
              <a:gd name="connsiteY147" fmla="*/ 2212354 h 2237474"/>
              <a:gd name="connsiteX148" fmla="*/ 970251 w 12192000"/>
              <a:gd name="connsiteY148" fmla="*/ 2221029 h 2237474"/>
              <a:gd name="connsiteX149" fmla="*/ 812914 w 12192000"/>
              <a:gd name="connsiteY149" fmla="*/ 2202752 h 2237474"/>
              <a:gd name="connsiteX150" fmla="*/ 800195 w 12192000"/>
              <a:gd name="connsiteY150" fmla="*/ 2209407 h 2237474"/>
              <a:gd name="connsiteX151" fmla="*/ 784978 w 12192000"/>
              <a:gd name="connsiteY151" fmla="*/ 2212360 h 2237474"/>
              <a:gd name="connsiteX152" fmla="*/ 681987 w 12192000"/>
              <a:gd name="connsiteY152" fmla="*/ 2216757 h 2237474"/>
              <a:gd name="connsiteX153" fmla="*/ 669923 w 12192000"/>
              <a:gd name="connsiteY153" fmla="*/ 2211682 h 2237474"/>
              <a:gd name="connsiteX154" fmla="*/ 648680 w 12192000"/>
              <a:gd name="connsiteY154" fmla="*/ 2206229 h 2237474"/>
              <a:gd name="connsiteX155" fmla="*/ 597225 w 12192000"/>
              <a:gd name="connsiteY155" fmla="*/ 2180999 h 2237474"/>
              <a:gd name="connsiteX156" fmla="*/ 558449 w 12192000"/>
              <a:gd name="connsiteY156" fmla="*/ 2182346 h 2237474"/>
              <a:gd name="connsiteX157" fmla="*/ 550517 w 12192000"/>
              <a:gd name="connsiteY157" fmla="*/ 2182060 h 2237474"/>
              <a:gd name="connsiteX158" fmla="*/ 550309 w 12192000"/>
              <a:gd name="connsiteY158" fmla="*/ 2181825 h 2237474"/>
              <a:gd name="connsiteX159" fmla="*/ 541836 w 12192000"/>
              <a:gd name="connsiteY159" fmla="*/ 2181063 h 2237474"/>
              <a:gd name="connsiteX160" fmla="*/ 536057 w 12192000"/>
              <a:gd name="connsiteY160" fmla="*/ 2181537 h 2237474"/>
              <a:gd name="connsiteX161" fmla="*/ 520671 w 12192000"/>
              <a:gd name="connsiteY161" fmla="*/ 2180980 h 2237474"/>
              <a:gd name="connsiteX162" fmla="*/ 515024 w 12192000"/>
              <a:gd name="connsiteY162" fmla="*/ 2179258 h 2237474"/>
              <a:gd name="connsiteX163" fmla="*/ 512278 w 12192000"/>
              <a:gd name="connsiteY163" fmla="*/ 2176369 h 2237474"/>
              <a:gd name="connsiteX164" fmla="*/ 480419 w 12192000"/>
              <a:gd name="connsiteY164" fmla="*/ 2167807 h 2237474"/>
              <a:gd name="connsiteX165" fmla="*/ 413835 w 12192000"/>
              <a:gd name="connsiteY165" fmla="*/ 2156783 h 2237474"/>
              <a:gd name="connsiteX166" fmla="*/ 376513 w 12192000"/>
              <a:gd name="connsiteY166" fmla="*/ 2154014 h 2237474"/>
              <a:gd name="connsiteX167" fmla="*/ 273386 w 12192000"/>
              <a:gd name="connsiteY167" fmla="*/ 2142551 h 2237474"/>
              <a:gd name="connsiteX168" fmla="*/ 169207 w 12192000"/>
              <a:gd name="connsiteY168" fmla="*/ 2128100 h 2237474"/>
              <a:gd name="connsiteX169" fmla="*/ 93149 w 12192000"/>
              <a:gd name="connsiteY169" fmla="*/ 2105324 h 2237474"/>
              <a:gd name="connsiteX170" fmla="*/ 88109 w 12192000"/>
              <a:gd name="connsiteY170" fmla="*/ 2106704 h 2237474"/>
              <a:gd name="connsiteX171" fmla="*/ 80022 w 12192000"/>
              <a:gd name="connsiteY171" fmla="*/ 2107254 h 2237474"/>
              <a:gd name="connsiteX172" fmla="*/ 79717 w 12192000"/>
              <a:gd name="connsiteY172" fmla="*/ 2107046 h 2237474"/>
              <a:gd name="connsiteX173" fmla="*/ 72352 w 12192000"/>
              <a:gd name="connsiteY173" fmla="*/ 2107991 h 2237474"/>
              <a:gd name="connsiteX174" fmla="*/ 37645 w 12192000"/>
              <a:gd name="connsiteY174" fmla="*/ 2115401 h 2237474"/>
              <a:gd name="connsiteX175" fmla="*/ 4572 w 12192000"/>
              <a:gd name="connsiteY175" fmla="*/ 2111091 h 2237474"/>
              <a:gd name="connsiteX176" fmla="*/ 0 w 12192000"/>
              <a:gd name="connsiteY176" fmla="*/ 2110468 h 2237474"/>
              <a:gd name="connsiteX177" fmla="*/ 0 w 12192000"/>
              <a:gd name="connsiteY17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48833 w 12192000"/>
              <a:gd name="connsiteY115" fmla="*/ 1986323 h 2237474"/>
              <a:gd name="connsiteX116" fmla="*/ 2718916 w 12192000"/>
              <a:gd name="connsiteY116" fmla="*/ 1990867 h 2237474"/>
              <a:gd name="connsiteX117" fmla="*/ 2713522 w 12192000"/>
              <a:gd name="connsiteY117" fmla="*/ 1990173 h 2237474"/>
              <a:gd name="connsiteX118" fmla="*/ 2578178 w 12192000"/>
              <a:gd name="connsiteY118" fmla="*/ 1990531 h 2237474"/>
              <a:gd name="connsiteX119" fmla="*/ 2476147 w 12192000"/>
              <a:gd name="connsiteY119" fmla="*/ 1998305 h 2237474"/>
              <a:gd name="connsiteX120" fmla="*/ 2373568 w 12192000"/>
              <a:gd name="connsiteY120" fmla="*/ 2003219 h 2237474"/>
              <a:gd name="connsiteX121" fmla="*/ 2287219 w 12192000"/>
              <a:gd name="connsiteY121" fmla="*/ 1998750 h 2237474"/>
              <a:gd name="connsiteX122" fmla="*/ 2243069 w 12192000"/>
              <a:gd name="connsiteY122" fmla="*/ 2015111 h 2237474"/>
              <a:gd name="connsiteX123" fmla="*/ 2186609 w 12192000"/>
              <a:gd name="connsiteY123" fmla="*/ 2008263 h 2237474"/>
              <a:gd name="connsiteX124" fmla="*/ 2164831 w 12192000"/>
              <a:gd name="connsiteY124" fmla="*/ 2010143 h 2237474"/>
              <a:gd name="connsiteX125" fmla="*/ 2152836 w 12192000"/>
              <a:gd name="connsiteY125" fmla="*/ 2010048 h 2237474"/>
              <a:gd name="connsiteX126" fmla="*/ 2117102 w 12192000"/>
              <a:gd name="connsiteY126" fmla="*/ 2023004 h 2237474"/>
              <a:gd name="connsiteX127" fmla="*/ 2111935 w 12192000"/>
              <a:gd name="connsiteY127" fmla="*/ 2023163 h 2237474"/>
              <a:gd name="connsiteX128" fmla="*/ 2089991 w 12192000"/>
              <a:gd name="connsiteY128" fmla="*/ 2034193 h 2237474"/>
              <a:gd name="connsiteX129" fmla="*/ 2058061 w 12192000"/>
              <a:gd name="connsiteY129" fmla="*/ 2047942 h 2237474"/>
              <a:gd name="connsiteX130" fmla="*/ 2055737 w 12192000"/>
              <a:gd name="connsiteY130" fmla="*/ 2047704 h 2237474"/>
              <a:gd name="connsiteX131" fmla="*/ 2042244 w 12192000"/>
              <a:gd name="connsiteY131" fmla="*/ 2055560 h 2237474"/>
              <a:gd name="connsiteX132" fmla="*/ 1976224 w 12192000"/>
              <a:gd name="connsiteY132" fmla="*/ 2074257 h 2237474"/>
              <a:gd name="connsiteX133" fmla="*/ 1877728 w 12192000"/>
              <a:gd name="connsiteY133" fmla="*/ 2101004 h 2237474"/>
              <a:gd name="connsiteX134" fmla="*/ 1759056 w 12192000"/>
              <a:gd name="connsiteY134" fmla="*/ 2125608 h 2237474"/>
              <a:gd name="connsiteX135" fmla="*/ 1637948 w 12192000"/>
              <a:gd name="connsiteY135" fmla="*/ 2172597 h 2237474"/>
              <a:gd name="connsiteX136" fmla="*/ 1434549 w 12192000"/>
              <a:gd name="connsiteY136" fmla="*/ 2234522 h 2237474"/>
              <a:gd name="connsiteX137" fmla="*/ 1398481 w 12192000"/>
              <a:gd name="connsiteY137" fmla="*/ 2237074 h 2237474"/>
              <a:gd name="connsiteX138" fmla="*/ 1398407 w 12192000"/>
              <a:gd name="connsiteY138" fmla="*/ 2237095 h 2237474"/>
              <a:gd name="connsiteX139" fmla="*/ 1370962 w 12192000"/>
              <a:gd name="connsiteY139" fmla="*/ 2237474 h 2237474"/>
              <a:gd name="connsiteX140" fmla="*/ 1356367 w 12192000"/>
              <a:gd name="connsiteY140" fmla="*/ 2235089 h 2237474"/>
              <a:gd name="connsiteX141" fmla="*/ 1324828 w 12192000"/>
              <a:gd name="connsiteY141" fmla="*/ 2231968 h 2237474"/>
              <a:gd name="connsiteX142" fmla="*/ 1297744 w 12192000"/>
              <a:gd name="connsiteY142" fmla="*/ 2235849 h 2237474"/>
              <a:gd name="connsiteX143" fmla="*/ 1286236 w 12192000"/>
              <a:gd name="connsiteY143" fmla="*/ 2233135 h 2237474"/>
              <a:gd name="connsiteX144" fmla="*/ 1283504 w 12192000"/>
              <a:gd name="connsiteY144" fmla="*/ 2233797 h 2237474"/>
              <a:gd name="connsiteX145" fmla="*/ 1279765 w 12192000"/>
              <a:gd name="connsiteY145" fmla="*/ 2229639 h 2237474"/>
              <a:gd name="connsiteX146" fmla="*/ 1195347 w 12192000"/>
              <a:gd name="connsiteY146" fmla="*/ 2212354 h 2237474"/>
              <a:gd name="connsiteX147" fmla="*/ 970251 w 12192000"/>
              <a:gd name="connsiteY147" fmla="*/ 2221029 h 2237474"/>
              <a:gd name="connsiteX148" fmla="*/ 812914 w 12192000"/>
              <a:gd name="connsiteY148" fmla="*/ 2202752 h 2237474"/>
              <a:gd name="connsiteX149" fmla="*/ 800195 w 12192000"/>
              <a:gd name="connsiteY149" fmla="*/ 2209407 h 2237474"/>
              <a:gd name="connsiteX150" fmla="*/ 784978 w 12192000"/>
              <a:gd name="connsiteY150" fmla="*/ 2212360 h 2237474"/>
              <a:gd name="connsiteX151" fmla="*/ 681987 w 12192000"/>
              <a:gd name="connsiteY151" fmla="*/ 2216757 h 2237474"/>
              <a:gd name="connsiteX152" fmla="*/ 669923 w 12192000"/>
              <a:gd name="connsiteY152" fmla="*/ 2211682 h 2237474"/>
              <a:gd name="connsiteX153" fmla="*/ 648680 w 12192000"/>
              <a:gd name="connsiteY153" fmla="*/ 2206229 h 2237474"/>
              <a:gd name="connsiteX154" fmla="*/ 597225 w 12192000"/>
              <a:gd name="connsiteY154" fmla="*/ 2180999 h 2237474"/>
              <a:gd name="connsiteX155" fmla="*/ 558449 w 12192000"/>
              <a:gd name="connsiteY155" fmla="*/ 2182346 h 2237474"/>
              <a:gd name="connsiteX156" fmla="*/ 550517 w 12192000"/>
              <a:gd name="connsiteY156" fmla="*/ 2182060 h 2237474"/>
              <a:gd name="connsiteX157" fmla="*/ 550309 w 12192000"/>
              <a:gd name="connsiteY157" fmla="*/ 2181825 h 2237474"/>
              <a:gd name="connsiteX158" fmla="*/ 541836 w 12192000"/>
              <a:gd name="connsiteY158" fmla="*/ 2181063 h 2237474"/>
              <a:gd name="connsiteX159" fmla="*/ 536057 w 12192000"/>
              <a:gd name="connsiteY159" fmla="*/ 2181537 h 2237474"/>
              <a:gd name="connsiteX160" fmla="*/ 520671 w 12192000"/>
              <a:gd name="connsiteY160" fmla="*/ 2180980 h 2237474"/>
              <a:gd name="connsiteX161" fmla="*/ 515024 w 12192000"/>
              <a:gd name="connsiteY161" fmla="*/ 2179258 h 2237474"/>
              <a:gd name="connsiteX162" fmla="*/ 512278 w 12192000"/>
              <a:gd name="connsiteY162" fmla="*/ 2176369 h 2237474"/>
              <a:gd name="connsiteX163" fmla="*/ 480419 w 12192000"/>
              <a:gd name="connsiteY163" fmla="*/ 2167807 h 2237474"/>
              <a:gd name="connsiteX164" fmla="*/ 413835 w 12192000"/>
              <a:gd name="connsiteY164" fmla="*/ 2156783 h 2237474"/>
              <a:gd name="connsiteX165" fmla="*/ 376513 w 12192000"/>
              <a:gd name="connsiteY165" fmla="*/ 2154014 h 2237474"/>
              <a:gd name="connsiteX166" fmla="*/ 273386 w 12192000"/>
              <a:gd name="connsiteY166" fmla="*/ 2142551 h 2237474"/>
              <a:gd name="connsiteX167" fmla="*/ 169207 w 12192000"/>
              <a:gd name="connsiteY167" fmla="*/ 2128100 h 2237474"/>
              <a:gd name="connsiteX168" fmla="*/ 93149 w 12192000"/>
              <a:gd name="connsiteY168" fmla="*/ 2105324 h 2237474"/>
              <a:gd name="connsiteX169" fmla="*/ 88109 w 12192000"/>
              <a:gd name="connsiteY169" fmla="*/ 2106704 h 2237474"/>
              <a:gd name="connsiteX170" fmla="*/ 80022 w 12192000"/>
              <a:gd name="connsiteY170" fmla="*/ 2107254 h 2237474"/>
              <a:gd name="connsiteX171" fmla="*/ 79717 w 12192000"/>
              <a:gd name="connsiteY171" fmla="*/ 2107046 h 2237474"/>
              <a:gd name="connsiteX172" fmla="*/ 72352 w 12192000"/>
              <a:gd name="connsiteY172" fmla="*/ 2107991 h 2237474"/>
              <a:gd name="connsiteX173" fmla="*/ 37645 w 12192000"/>
              <a:gd name="connsiteY173" fmla="*/ 2115401 h 2237474"/>
              <a:gd name="connsiteX174" fmla="*/ 4572 w 12192000"/>
              <a:gd name="connsiteY174" fmla="*/ 2111091 h 2237474"/>
              <a:gd name="connsiteX175" fmla="*/ 0 w 12192000"/>
              <a:gd name="connsiteY175" fmla="*/ 2110468 h 2237474"/>
              <a:gd name="connsiteX176" fmla="*/ 0 w 12192000"/>
              <a:gd name="connsiteY17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56784 w 12192000"/>
              <a:gd name="connsiteY114" fmla="*/ 1985116 h 2237474"/>
              <a:gd name="connsiteX115" fmla="*/ 2718916 w 12192000"/>
              <a:gd name="connsiteY115" fmla="*/ 1990867 h 2237474"/>
              <a:gd name="connsiteX116" fmla="*/ 2713522 w 12192000"/>
              <a:gd name="connsiteY116" fmla="*/ 1990173 h 2237474"/>
              <a:gd name="connsiteX117" fmla="*/ 2578178 w 12192000"/>
              <a:gd name="connsiteY117" fmla="*/ 1990531 h 2237474"/>
              <a:gd name="connsiteX118" fmla="*/ 2476147 w 12192000"/>
              <a:gd name="connsiteY118" fmla="*/ 1998305 h 2237474"/>
              <a:gd name="connsiteX119" fmla="*/ 2373568 w 12192000"/>
              <a:gd name="connsiteY119" fmla="*/ 2003219 h 2237474"/>
              <a:gd name="connsiteX120" fmla="*/ 2287219 w 12192000"/>
              <a:gd name="connsiteY120" fmla="*/ 1998750 h 2237474"/>
              <a:gd name="connsiteX121" fmla="*/ 2243069 w 12192000"/>
              <a:gd name="connsiteY121" fmla="*/ 2015111 h 2237474"/>
              <a:gd name="connsiteX122" fmla="*/ 2186609 w 12192000"/>
              <a:gd name="connsiteY122" fmla="*/ 2008263 h 2237474"/>
              <a:gd name="connsiteX123" fmla="*/ 2164831 w 12192000"/>
              <a:gd name="connsiteY123" fmla="*/ 2010143 h 2237474"/>
              <a:gd name="connsiteX124" fmla="*/ 2152836 w 12192000"/>
              <a:gd name="connsiteY124" fmla="*/ 2010048 h 2237474"/>
              <a:gd name="connsiteX125" fmla="*/ 2117102 w 12192000"/>
              <a:gd name="connsiteY125" fmla="*/ 2023004 h 2237474"/>
              <a:gd name="connsiteX126" fmla="*/ 2111935 w 12192000"/>
              <a:gd name="connsiteY126" fmla="*/ 2023163 h 2237474"/>
              <a:gd name="connsiteX127" fmla="*/ 2089991 w 12192000"/>
              <a:gd name="connsiteY127" fmla="*/ 2034193 h 2237474"/>
              <a:gd name="connsiteX128" fmla="*/ 2058061 w 12192000"/>
              <a:gd name="connsiteY128" fmla="*/ 2047942 h 2237474"/>
              <a:gd name="connsiteX129" fmla="*/ 2055737 w 12192000"/>
              <a:gd name="connsiteY129" fmla="*/ 2047704 h 2237474"/>
              <a:gd name="connsiteX130" fmla="*/ 2042244 w 12192000"/>
              <a:gd name="connsiteY130" fmla="*/ 2055560 h 2237474"/>
              <a:gd name="connsiteX131" fmla="*/ 1976224 w 12192000"/>
              <a:gd name="connsiteY131" fmla="*/ 2074257 h 2237474"/>
              <a:gd name="connsiteX132" fmla="*/ 1877728 w 12192000"/>
              <a:gd name="connsiteY132" fmla="*/ 2101004 h 2237474"/>
              <a:gd name="connsiteX133" fmla="*/ 1759056 w 12192000"/>
              <a:gd name="connsiteY133" fmla="*/ 2125608 h 2237474"/>
              <a:gd name="connsiteX134" fmla="*/ 1637948 w 12192000"/>
              <a:gd name="connsiteY134" fmla="*/ 2172597 h 2237474"/>
              <a:gd name="connsiteX135" fmla="*/ 1434549 w 12192000"/>
              <a:gd name="connsiteY135" fmla="*/ 2234522 h 2237474"/>
              <a:gd name="connsiteX136" fmla="*/ 1398481 w 12192000"/>
              <a:gd name="connsiteY136" fmla="*/ 2237074 h 2237474"/>
              <a:gd name="connsiteX137" fmla="*/ 1398407 w 12192000"/>
              <a:gd name="connsiteY137" fmla="*/ 2237095 h 2237474"/>
              <a:gd name="connsiteX138" fmla="*/ 1370962 w 12192000"/>
              <a:gd name="connsiteY138" fmla="*/ 2237474 h 2237474"/>
              <a:gd name="connsiteX139" fmla="*/ 1356367 w 12192000"/>
              <a:gd name="connsiteY139" fmla="*/ 2235089 h 2237474"/>
              <a:gd name="connsiteX140" fmla="*/ 1324828 w 12192000"/>
              <a:gd name="connsiteY140" fmla="*/ 2231968 h 2237474"/>
              <a:gd name="connsiteX141" fmla="*/ 1297744 w 12192000"/>
              <a:gd name="connsiteY141" fmla="*/ 2235849 h 2237474"/>
              <a:gd name="connsiteX142" fmla="*/ 1286236 w 12192000"/>
              <a:gd name="connsiteY142" fmla="*/ 2233135 h 2237474"/>
              <a:gd name="connsiteX143" fmla="*/ 1283504 w 12192000"/>
              <a:gd name="connsiteY143" fmla="*/ 2233797 h 2237474"/>
              <a:gd name="connsiteX144" fmla="*/ 1279765 w 12192000"/>
              <a:gd name="connsiteY144" fmla="*/ 2229639 h 2237474"/>
              <a:gd name="connsiteX145" fmla="*/ 1195347 w 12192000"/>
              <a:gd name="connsiteY145" fmla="*/ 2212354 h 2237474"/>
              <a:gd name="connsiteX146" fmla="*/ 970251 w 12192000"/>
              <a:gd name="connsiteY146" fmla="*/ 2221029 h 2237474"/>
              <a:gd name="connsiteX147" fmla="*/ 812914 w 12192000"/>
              <a:gd name="connsiteY147" fmla="*/ 2202752 h 2237474"/>
              <a:gd name="connsiteX148" fmla="*/ 800195 w 12192000"/>
              <a:gd name="connsiteY148" fmla="*/ 2209407 h 2237474"/>
              <a:gd name="connsiteX149" fmla="*/ 784978 w 12192000"/>
              <a:gd name="connsiteY149" fmla="*/ 2212360 h 2237474"/>
              <a:gd name="connsiteX150" fmla="*/ 681987 w 12192000"/>
              <a:gd name="connsiteY150" fmla="*/ 2216757 h 2237474"/>
              <a:gd name="connsiteX151" fmla="*/ 669923 w 12192000"/>
              <a:gd name="connsiteY151" fmla="*/ 2211682 h 2237474"/>
              <a:gd name="connsiteX152" fmla="*/ 648680 w 12192000"/>
              <a:gd name="connsiteY152" fmla="*/ 2206229 h 2237474"/>
              <a:gd name="connsiteX153" fmla="*/ 597225 w 12192000"/>
              <a:gd name="connsiteY153" fmla="*/ 2180999 h 2237474"/>
              <a:gd name="connsiteX154" fmla="*/ 558449 w 12192000"/>
              <a:gd name="connsiteY154" fmla="*/ 2182346 h 2237474"/>
              <a:gd name="connsiteX155" fmla="*/ 550517 w 12192000"/>
              <a:gd name="connsiteY155" fmla="*/ 2182060 h 2237474"/>
              <a:gd name="connsiteX156" fmla="*/ 550309 w 12192000"/>
              <a:gd name="connsiteY156" fmla="*/ 2181825 h 2237474"/>
              <a:gd name="connsiteX157" fmla="*/ 541836 w 12192000"/>
              <a:gd name="connsiteY157" fmla="*/ 2181063 h 2237474"/>
              <a:gd name="connsiteX158" fmla="*/ 536057 w 12192000"/>
              <a:gd name="connsiteY158" fmla="*/ 2181537 h 2237474"/>
              <a:gd name="connsiteX159" fmla="*/ 520671 w 12192000"/>
              <a:gd name="connsiteY159" fmla="*/ 2180980 h 2237474"/>
              <a:gd name="connsiteX160" fmla="*/ 515024 w 12192000"/>
              <a:gd name="connsiteY160" fmla="*/ 2179258 h 2237474"/>
              <a:gd name="connsiteX161" fmla="*/ 512278 w 12192000"/>
              <a:gd name="connsiteY161" fmla="*/ 2176369 h 2237474"/>
              <a:gd name="connsiteX162" fmla="*/ 480419 w 12192000"/>
              <a:gd name="connsiteY162" fmla="*/ 2167807 h 2237474"/>
              <a:gd name="connsiteX163" fmla="*/ 413835 w 12192000"/>
              <a:gd name="connsiteY163" fmla="*/ 2156783 h 2237474"/>
              <a:gd name="connsiteX164" fmla="*/ 376513 w 12192000"/>
              <a:gd name="connsiteY164" fmla="*/ 2154014 h 2237474"/>
              <a:gd name="connsiteX165" fmla="*/ 273386 w 12192000"/>
              <a:gd name="connsiteY165" fmla="*/ 2142551 h 2237474"/>
              <a:gd name="connsiteX166" fmla="*/ 169207 w 12192000"/>
              <a:gd name="connsiteY166" fmla="*/ 2128100 h 2237474"/>
              <a:gd name="connsiteX167" fmla="*/ 93149 w 12192000"/>
              <a:gd name="connsiteY167" fmla="*/ 2105324 h 2237474"/>
              <a:gd name="connsiteX168" fmla="*/ 88109 w 12192000"/>
              <a:gd name="connsiteY168" fmla="*/ 2106704 h 2237474"/>
              <a:gd name="connsiteX169" fmla="*/ 80022 w 12192000"/>
              <a:gd name="connsiteY169" fmla="*/ 2107254 h 2237474"/>
              <a:gd name="connsiteX170" fmla="*/ 79717 w 12192000"/>
              <a:gd name="connsiteY170" fmla="*/ 2107046 h 2237474"/>
              <a:gd name="connsiteX171" fmla="*/ 72352 w 12192000"/>
              <a:gd name="connsiteY171" fmla="*/ 2107991 h 2237474"/>
              <a:gd name="connsiteX172" fmla="*/ 37645 w 12192000"/>
              <a:gd name="connsiteY172" fmla="*/ 2115401 h 2237474"/>
              <a:gd name="connsiteX173" fmla="*/ 4572 w 12192000"/>
              <a:gd name="connsiteY173" fmla="*/ 2111091 h 2237474"/>
              <a:gd name="connsiteX174" fmla="*/ 0 w 12192000"/>
              <a:gd name="connsiteY174" fmla="*/ 2110468 h 2237474"/>
              <a:gd name="connsiteX175" fmla="*/ 0 w 12192000"/>
              <a:gd name="connsiteY17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83504 w 12192000"/>
              <a:gd name="connsiteY142" fmla="*/ 2233797 h 2237474"/>
              <a:gd name="connsiteX143" fmla="*/ 1279765 w 12192000"/>
              <a:gd name="connsiteY143" fmla="*/ 2229639 h 2237474"/>
              <a:gd name="connsiteX144" fmla="*/ 1195347 w 12192000"/>
              <a:gd name="connsiteY144" fmla="*/ 2212354 h 2237474"/>
              <a:gd name="connsiteX145" fmla="*/ 970251 w 12192000"/>
              <a:gd name="connsiteY145" fmla="*/ 2221029 h 2237474"/>
              <a:gd name="connsiteX146" fmla="*/ 812914 w 12192000"/>
              <a:gd name="connsiteY146" fmla="*/ 2202752 h 2237474"/>
              <a:gd name="connsiteX147" fmla="*/ 800195 w 12192000"/>
              <a:gd name="connsiteY147" fmla="*/ 2209407 h 2237474"/>
              <a:gd name="connsiteX148" fmla="*/ 784978 w 12192000"/>
              <a:gd name="connsiteY148" fmla="*/ 2212360 h 2237474"/>
              <a:gd name="connsiteX149" fmla="*/ 681987 w 12192000"/>
              <a:gd name="connsiteY149" fmla="*/ 2216757 h 2237474"/>
              <a:gd name="connsiteX150" fmla="*/ 669923 w 12192000"/>
              <a:gd name="connsiteY150" fmla="*/ 2211682 h 2237474"/>
              <a:gd name="connsiteX151" fmla="*/ 648680 w 12192000"/>
              <a:gd name="connsiteY151" fmla="*/ 2206229 h 2237474"/>
              <a:gd name="connsiteX152" fmla="*/ 597225 w 12192000"/>
              <a:gd name="connsiteY152" fmla="*/ 2180999 h 2237474"/>
              <a:gd name="connsiteX153" fmla="*/ 558449 w 12192000"/>
              <a:gd name="connsiteY153" fmla="*/ 2182346 h 2237474"/>
              <a:gd name="connsiteX154" fmla="*/ 550517 w 12192000"/>
              <a:gd name="connsiteY154" fmla="*/ 2182060 h 2237474"/>
              <a:gd name="connsiteX155" fmla="*/ 550309 w 12192000"/>
              <a:gd name="connsiteY155" fmla="*/ 2181825 h 2237474"/>
              <a:gd name="connsiteX156" fmla="*/ 541836 w 12192000"/>
              <a:gd name="connsiteY156" fmla="*/ 2181063 h 2237474"/>
              <a:gd name="connsiteX157" fmla="*/ 536057 w 12192000"/>
              <a:gd name="connsiteY157" fmla="*/ 2181537 h 2237474"/>
              <a:gd name="connsiteX158" fmla="*/ 520671 w 12192000"/>
              <a:gd name="connsiteY158" fmla="*/ 2180980 h 2237474"/>
              <a:gd name="connsiteX159" fmla="*/ 515024 w 12192000"/>
              <a:gd name="connsiteY159" fmla="*/ 2179258 h 2237474"/>
              <a:gd name="connsiteX160" fmla="*/ 512278 w 12192000"/>
              <a:gd name="connsiteY160" fmla="*/ 2176369 h 2237474"/>
              <a:gd name="connsiteX161" fmla="*/ 480419 w 12192000"/>
              <a:gd name="connsiteY161" fmla="*/ 2167807 h 2237474"/>
              <a:gd name="connsiteX162" fmla="*/ 413835 w 12192000"/>
              <a:gd name="connsiteY162" fmla="*/ 2156783 h 2237474"/>
              <a:gd name="connsiteX163" fmla="*/ 376513 w 12192000"/>
              <a:gd name="connsiteY163" fmla="*/ 2154014 h 2237474"/>
              <a:gd name="connsiteX164" fmla="*/ 273386 w 12192000"/>
              <a:gd name="connsiteY164" fmla="*/ 2142551 h 2237474"/>
              <a:gd name="connsiteX165" fmla="*/ 169207 w 12192000"/>
              <a:gd name="connsiteY165" fmla="*/ 2128100 h 2237474"/>
              <a:gd name="connsiteX166" fmla="*/ 93149 w 12192000"/>
              <a:gd name="connsiteY166" fmla="*/ 2105324 h 2237474"/>
              <a:gd name="connsiteX167" fmla="*/ 88109 w 12192000"/>
              <a:gd name="connsiteY167" fmla="*/ 2106704 h 2237474"/>
              <a:gd name="connsiteX168" fmla="*/ 80022 w 12192000"/>
              <a:gd name="connsiteY168" fmla="*/ 2107254 h 2237474"/>
              <a:gd name="connsiteX169" fmla="*/ 79717 w 12192000"/>
              <a:gd name="connsiteY169" fmla="*/ 2107046 h 2237474"/>
              <a:gd name="connsiteX170" fmla="*/ 72352 w 12192000"/>
              <a:gd name="connsiteY170" fmla="*/ 2107991 h 2237474"/>
              <a:gd name="connsiteX171" fmla="*/ 37645 w 12192000"/>
              <a:gd name="connsiteY171" fmla="*/ 2115401 h 2237474"/>
              <a:gd name="connsiteX172" fmla="*/ 4572 w 12192000"/>
              <a:gd name="connsiteY172" fmla="*/ 2111091 h 2237474"/>
              <a:gd name="connsiteX173" fmla="*/ 0 w 12192000"/>
              <a:gd name="connsiteY173" fmla="*/ 2110468 h 2237474"/>
              <a:gd name="connsiteX174" fmla="*/ 0 w 12192000"/>
              <a:gd name="connsiteY17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86236 w 12192000"/>
              <a:gd name="connsiteY141" fmla="*/ 2233135 h 2237474"/>
              <a:gd name="connsiteX142" fmla="*/ 1279765 w 12192000"/>
              <a:gd name="connsiteY142" fmla="*/ 2229639 h 2237474"/>
              <a:gd name="connsiteX143" fmla="*/ 1195347 w 12192000"/>
              <a:gd name="connsiteY143" fmla="*/ 2212354 h 2237474"/>
              <a:gd name="connsiteX144" fmla="*/ 970251 w 12192000"/>
              <a:gd name="connsiteY144" fmla="*/ 2221029 h 2237474"/>
              <a:gd name="connsiteX145" fmla="*/ 812914 w 12192000"/>
              <a:gd name="connsiteY145" fmla="*/ 2202752 h 2237474"/>
              <a:gd name="connsiteX146" fmla="*/ 800195 w 12192000"/>
              <a:gd name="connsiteY146" fmla="*/ 2209407 h 2237474"/>
              <a:gd name="connsiteX147" fmla="*/ 784978 w 12192000"/>
              <a:gd name="connsiteY147" fmla="*/ 2212360 h 2237474"/>
              <a:gd name="connsiteX148" fmla="*/ 681987 w 12192000"/>
              <a:gd name="connsiteY148" fmla="*/ 2216757 h 2237474"/>
              <a:gd name="connsiteX149" fmla="*/ 669923 w 12192000"/>
              <a:gd name="connsiteY149" fmla="*/ 2211682 h 2237474"/>
              <a:gd name="connsiteX150" fmla="*/ 648680 w 12192000"/>
              <a:gd name="connsiteY150" fmla="*/ 2206229 h 2237474"/>
              <a:gd name="connsiteX151" fmla="*/ 597225 w 12192000"/>
              <a:gd name="connsiteY151" fmla="*/ 2180999 h 2237474"/>
              <a:gd name="connsiteX152" fmla="*/ 558449 w 12192000"/>
              <a:gd name="connsiteY152" fmla="*/ 2182346 h 2237474"/>
              <a:gd name="connsiteX153" fmla="*/ 550517 w 12192000"/>
              <a:gd name="connsiteY153" fmla="*/ 2182060 h 2237474"/>
              <a:gd name="connsiteX154" fmla="*/ 550309 w 12192000"/>
              <a:gd name="connsiteY154" fmla="*/ 2181825 h 2237474"/>
              <a:gd name="connsiteX155" fmla="*/ 541836 w 12192000"/>
              <a:gd name="connsiteY155" fmla="*/ 2181063 h 2237474"/>
              <a:gd name="connsiteX156" fmla="*/ 536057 w 12192000"/>
              <a:gd name="connsiteY156" fmla="*/ 2181537 h 2237474"/>
              <a:gd name="connsiteX157" fmla="*/ 520671 w 12192000"/>
              <a:gd name="connsiteY157" fmla="*/ 2180980 h 2237474"/>
              <a:gd name="connsiteX158" fmla="*/ 515024 w 12192000"/>
              <a:gd name="connsiteY158" fmla="*/ 2179258 h 2237474"/>
              <a:gd name="connsiteX159" fmla="*/ 512278 w 12192000"/>
              <a:gd name="connsiteY159" fmla="*/ 2176369 h 2237474"/>
              <a:gd name="connsiteX160" fmla="*/ 480419 w 12192000"/>
              <a:gd name="connsiteY160" fmla="*/ 2167807 h 2237474"/>
              <a:gd name="connsiteX161" fmla="*/ 413835 w 12192000"/>
              <a:gd name="connsiteY161" fmla="*/ 2156783 h 2237474"/>
              <a:gd name="connsiteX162" fmla="*/ 376513 w 12192000"/>
              <a:gd name="connsiteY162" fmla="*/ 2154014 h 2237474"/>
              <a:gd name="connsiteX163" fmla="*/ 273386 w 12192000"/>
              <a:gd name="connsiteY163" fmla="*/ 2142551 h 2237474"/>
              <a:gd name="connsiteX164" fmla="*/ 169207 w 12192000"/>
              <a:gd name="connsiteY164" fmla="*/ 2128100 h 2237474"/>
              <a:gd name="connsiteX165" fmla="*/ 93149 w 12192000"/>
              <a:gd name="connsiteY165" fmla="*/ 2105324 h 2237474"/>
              <a:gd name="connsiteX166" fmla="*/ 88109 w 12192000"/>
              <a:gd name="connsiteY166" fmla="*/ 2106704 h 2237474"/>
              <a:gd name="connsiteX167" fmla="*/ 80022 w 12192000"/>
              <a:gd name="connsiteY167" fmla="*/ 2107254 h 2237474"/>
              <a:gd name="connsiteX168" fmla="*/ 79717 w 12192000"/>
              <a:gd name="connsiteY168" fmla="*/ 2107046 h 2237474"/>
              <a:gd name="connsiteX169" fmla="*/ 72352 w 12192000"/>
              <a:gd name="connsiteY169" fmla="*/ 2107991 h 2237474"/>
              <a:gd name="connsiteX170" fmla="*/ 37645 w 12192000"/>
              <a:gd name="connsiteY170" fmla="*/ 2115401 h 2237474"/>
              <a:gd name="connsiteX171" fmla="*/ 4572 w 12192000"/>
              <a:gd name="connsiteY171" fmla="*/ 2111091 h 2237474"/>
              <a:gd name="connsiteX172" fmla="*/ 0 w 12192000"/>
              <a:gd name="connsiteY172" fmla="*/ 2110468 h 2237474"/>
              <a:gd name="connsiteX173" fmla="*/ 0 w 12192000"/>
              <a:gd name="connsiteY17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97744 w 12192000"/>
              <a:gd name="connsiteY140" fmla="*/ 2235849 h 2237474"/>
              <a:gd name="connsiteX141" fmla="*/ 1279765 w 12192000"/>
              <a:gd name="connsiteY141" fmla="*/ 2229639 h 2237474"/>
              <a:gd name="connsiteX142" fmla="*/ 1195347 w 12192000"/>
              <a:gd name="connsiteY142" fmla="*/ 2212354 h 2237474"/>
              <a:gd name="connsiteX143" fmla="*/ 970251 w 12192000"/>
              <a:gd name="connsiteY143" fmla="*/ 2221029 h 2237474"/>
              <a:gd name="connsiteX144" fmla="*/ 812914 w 12192000"/>
              <a:gd name="connsiteY144" fmla="*/ 2202752 h 2237474"/>
              <a:gd name="connsiteX145" fmla="*/ 800195 w 12192000"/>
              <a:gd name="connsiteY145" fmla="*/ 2209407 h 2237474"/>
              <a:gd name="connsiteX146" fmla="*/ 784978 w 12192000"/>
              <a:gd name="connsiteY146" fmla="*/ 2212360 h 2237474"/>
              <a:gd name="connsiteX147" fmla="*/ 681987 w 12192000"/>
              <a:gd name="connsiteY147" fmla="*/ 2216757 h 2237474"/>
              <a:gd name="connsiteX148" fmla="*/ 669923 w 12192000"/>
              <a:gd name="connsiteY148" fmla="*/ 2211682 h 2237474"/>
              <a:gd name="connsiteX149" fmla="*/ 648680 w 12192000"/>
              <a:gd name="connsiteY149" fmla="*/ 2206229 h 2237474"/>
              <a:gd name="connsiteX150" fmla="*/ 597225 w 12192000"/>
              <a:gd name="connsiteY150" fmla="*/ 2180999 h 2237474"/>
              <a:gd name="connsiteX151" fmla="*/ 558449 w 12192000"/>
              <a:gd name="connsiteY151" fmla="*/ 2182346 h 2237474"/>
              <a:gd name="connsiteX152" fmla="*/ 550517 w 12192000"/>
              <a:gd name="connsiteY152" fmla="*/ 2182060 h 2237474"/>
              <a:gd name="connsiteX153" fmla="*/ 550309 w 12192000"/>
              <a:gd name="connsiteY153" fmla="*/ 2181825 h 2237474"/>
              <a:gd name="connsiteX154" fmla="*/ 541836 w 12192000"/>
              <a:gd name="connsiteY154" fmla="*/ 2181063 h 2237474"/>
              <a:gd name="connsiteX155" fmla="*/ 536057 w 12192000"/>
              <a:gd name="connsiteY155" fmla="*/ 2181537 h 2237474"/>
              <a:gd name="connsiteX156" fmla="*/ 520671 w 12192000"/>
              <a:gd name="connsiteY156" fmla="*/ 2180980 h 2237474"/>
              <a:gd name="connsiteX157" fmla="*/ 515024 w 12192000"/>
              <a:gd name="connsiteY157" fmla="*/ 2179258 h 2237474"/>
              <a:gd name="connsiteX158" fmla="*/ 512278 w 12192000"/>
              <a:gd name="connsiteY158" fmla="*/ 2176369 h 2237474"/>
              <a:gd name="connsiteX159" fmla="*/ 480419 w 12192000"/>
              <a:gd name="connsiteY159" fmla="*/ 2167807 h 2237474"/>
              <a:gd name="connsiteX160" fmla="*/ 413835 w 12192000"/>
              <a:gd name="connsiteY160" fmla="*/ 2156783 h 2237474"/>
              <a:gd name="connsiteX161" fmla="*/ 376513 w 12192000"/>
              <a:gd name="connsiteY161" fmla="*/ 2154014 h 2237474"/>
              <a:gd name="connsiteX162" fmla="*/ 273386 w 12192000"/>
              <a:gd name="connsiteY162" fmla="*/ 2142551 h 2237474"/>
              <a:gd name="connsiteX163" fmla="*/ 169207 w 12192000"/>
              <a:gd name="connsiteY163" fmla="*/ 2128100 h 2237474"/>
              <a:gd name="connsiteX164" fmla="*/ 93149 w 12192000"/>
              <a:gd name="connsiteY164" fmla="*/ 2105324 h 2237474"/>
              <a:gd name="connsiteX165" fmla="*/ 88109 w 12192000"/>
              <a:gd name="connsiteY165" fmla="*/ 2106704 h 2237474"/>
              <a:gd name="connsiteX166" fmla="*/ 80022 w 12192000"/>
              <a:gd name="connsiteY166" fmla="*/ 2107254 h 2237474"/>
              <a:gd name="connsiteX167" fmla="*/ 79717 w 12192000"/>
              <a:gd name="connsiteY167" fmla="*/ 2107046 h 2237474"/>
              <a:gd name="connsiteX168" fmla="*/ 72352 w 12192000"/>
              <a:gd name="connsiteY168" fmla="*/ 2107991 h 2237474"/>
              <a:gd name="connsiteX169" fmla="*/ 37645 w 12192000"/>
              <a:gd name="connsiteY169" fmla="*/ 2115401 h 2237474"/>
              <a:gd name="connsiteX170" fmla="*/ 4572 w 12192000"/>
              <a:gd name="connsiteY170" fmla="*/ 2111091 h 2237474"/>
              <a:gd name="connsiteX171" fmla="*/ 0 w 12192000"/>
              <a:gd name="connsiteY171" fmla="*/ 2110468 h 2237474"/>
              <a:gd name="connsiteX172" fmla="*/ 0 w 12192000"/>
              <a:gd name="connsiteY17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976224 w 12192000"/>
              <a:gd name="connsiteY130" fmla="*/ 2074257 h 2237474"/>
              <a:gd name="connsiteX131" fmla="*/ 1877728 w 12192000"/>
              <a:gd name="connsiteY131" fmla="*/ 2101004 h 2237474"/>
              <a:gd name="connsiteX132" fmla="*/ 1759056 w 12192000"/>
              <a:gd name="connsiteY132" fmla="*/ 2125608 h 2237474"/>
              <a:gd name="connsiteX133" fmla="*/ 1637948 w 12192000"/>
              <a:gd name="connsiteY133" fmla="*/ 2172597 h 2237474"/>
              <a:gd name="connsiteX134" fmla="*/ 1434549 w 12192000"/>
              <a:gd name="connsiteY134" fmla="*/ 2234522 h 2237474"/>
              <a:gd name="connsiteX135" fmla="*/ 1398481 w 12192000"/>
              <a:gd name="connsiteY135" fmla="*/ 2237074 h 2237474"/>
              <a:gd name="connsiteX136" fmla="*/ 1398407 w 12192000"/>
              <a:gd name="connsiteY136" fmla="*/ 2237095 h 2237474"/>
              <a:gd name="connsiteX137" fmla="*/ 1370962 w 12192000"/>
              <a:gd name="connsiteY137" fmla="*/ 2237474 h 2237474"/>
              <a:gd name="connsiteX138" fmla="*/ 1356367 w 12192000"/>
              <a:gd name="connsiteY138" fmla="*/ 2235089 h 2237474"/>
              <a:gd name="connsiteX139" fmla="*/ 1324828 w 12192000"/>
              <a:gd name="connsiteY139" fmla="*/ 2231968 h 2237474"/>
              <a:gd name="connsiteX140" fmla="*/ 1279765 w 12192000"/>
              <a:gd name="connsiteY140" fmla="*/ 2229639 h 2237474"/>
              <a:gd name="connsiteX141" fmla="*/ 1195347 w 12192000"/>
              <a:gd name="connsiteY141" fmla="*/ 2212354 h 2237474"/>
              <a:gd name="connsiteX142" fmla="*/ 970251 w 12192000"/>
              <a:gd name="connsiteY142" fmla="*/ 2221029 h 2237474"/>
              <a:gd name="connsiteX143" fmla="*/ 812914 w 12192000"/>
              <a:gd name="connsiteY143" fmla="*/ 2202752 h 2237474"/>
              <a:gd name="connsiteX144" fmla="*/ 800195 w 12192000"/>
              <a:gd name="connsiteY144" fmla="*/ 2209407 h 2237474"/>
              <a:gd name="connsiteX145" fmla="*/ 784978 w 12192000"/>
              <a:gd name="connsiteY145" fmla="*/ 2212360 h 2237474"/>
              <a:gd name="connsiteX146" fmla="*/ 681987 w 12192000"/>
              <a:gd name="connsiteY146" fmla="*/ 2216757 h 2237474"/>
              <a:gd name="connsiteX147" fmla="*/ 669923 w 12192000"/>
              <a:gd name="connsiteY147" fmla="*/ 2211682 h 2237474"/>
              <a:gd name="connsiteX148" fmla="*/ 648680 w 12192000"/>
              <a:gd name="connsiteY148" fmla="*/ 2206229 h 2237474"/>
              <a:gd name="connsiteX149" fmla="*/ 597225 w 12192000"/>
              <a:gd name="connsiteY149" fmla="*/ 2180999 h 2237474"/>
              <a:gd name="connsiteX150" fmla="*/ 558449 w 12192000"/>
              <a:gd name="connsiteY150" fmla="*/ 2182346 h 2237474"/>
              <a:gd name="connsiteX151" fmla="*/ 550517 w 12192000"/>
              <a:gd name="connsiteY151" fmla="*/ 2182060 h 2237474"/>
              <a:gd name="connsiteX152" fmla="*/ 550309 w 12192000"/>
              <a:gd name="connsiteY152" fmla="*/ 2181825 h 2237474"/>
              <a:gd name="connsiteX153" fmla="*/ 541836 w 12192000"/>
              <a:gd name="connsiteY153" fmla="*/ 2181063 h 2237474"/>
              <a:gd name="connsiteX154" fmla="*/ 536057 w 12192000"/>
              <a:gd name="connsiteY154" fmla="*/ 2181537 h 2237474"/>
              <a:gd name="connsiteX155" fmla="*/ 520671 w 12192000"/>
              <a:gd name="connsiteY155" fmla="*/ 2180980 h 2237474"/>
              <a:gd name="connsiteX156" fmla="*/ 515024 w 12192000"/>
              <a:gd name="connsiteY156" fmla="*/ 2179258 h 2237474"/>
              <a:gd name="connsiteX157" fmla="*/ 512278 w 12192000"/>
              <a:gd name="connsiteY157" fmla="*/ 2176369 h 2237474"/>
              <a:gd name="connsiteX158" fmla="*/ 480419 w 12192000"/>
              <a:gd name="connsiteY158" fmla="*/ 2167807 h 2237474"/>
              <a:gd name="connsiteX159" fmla="*/ 413835 w 12192000"/>
              <a:gd name="connsiteY159" fmla="*/ 2156783 h 2237474"/>
              <a:gd name="connsiteX160" fmla="*/ 376513 w 12192000"/>
              <a:gd name="connsiteY160" fmla="*/ 2154014 h 2237474"/>
              <a:gd name="connsiteX161" fmla="*/ 273386 w 12192000"/>
              <a:gd name="connsiteY161" fmla="*/ 2142551 h 2237474"/>
              <a:gd name="connsiteX162" fmla="*/ 169207 w 12192000"/>
              <a:gd name="connsiteY162" fmla="*/ 2128100 h 2237474"/>
              <a:gd name="connsiteX163" fmla="*/ 93149 w 12192000"/>
              <a:gd name="connsiteY163" fmla="*/ 2105324 h 2237474"/>
              <a:gd name="connsiteX164" fmla="*/ 88109 w 12192000"/>
              <a:gd name="connsiteY164" fmla="*/ 2106704 h 2237474"/>
              <a:gd name="connsiteX165" fmla="*/ 80022 w 12192000"/>
              <a:gd name="connsiteY165" fmla="*/ 2107254 h 2237474"/>
              <a:gd name="connsiteX166" fmla="*/ 79717 w 12192000"/>
              <a:gd name="connsiteY166" fmla="*/ 2107046 h 2237474"/>
              <a:gd name="connsiteX167" fmla="*/ 72352 w 12192000"/>
              <a:gd name="connsiteY167" fmla="*/ 2107991 h 2237474"/>
              <a:gd name="connsiteX168" fmla="*/ 37645 w 12192000"/>
              <a:gd name="connsiteY168" fmla="*/ 2115401 h 2237474"/>
              <a:gd name="connsiteX169" fmla="*/ 4572 w 12192000"/>
              <a:gd name="connsiteY169" fmla="*/ 2111091 h 2237474"/>
              <a:gd name="connsiteX170" fmla="*/ 0 w 12192000"/>
              <a:gd name="connsiteY170" fmla="*/ 2110468 h 2237474"/>
              <a:gd name="connsiteX171" fmla="*/ 0 w 12192000"/>
              <a:gd name="connsiteY17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55737 w 12192000"/>
              <a:gd name="connsiteY128" fmla="*/ 2047704 h 2237474"/>
              <a:gd name="connsiteX129" fmla="*/ 2042244 w 12192000"/>
              <a:gd name="connsiteY129" fmla="*/ 2055560 h 2237474"/>
              <a:gd name="connsiteX130" fmla="*/ 1877728 w 12192000"/>
              <a:gd name="connsiteY130" fmla="*/ 2101004 h 2237474"/>
              <a:gd name="connsiteX131" fmla="*/ 1759056 w 12192000"/>
              <a:gd name="connsiteY131" fmla="*/ 2125608 h 2237474"/>
              <a:gd name="connsiteX132" fmla="*/ 1637948 w 12192000"/>
              <a:gd name="connsiteY132" fmla="*/ 2172597 h 2237474"/>
              <a:gd name="connsiteX133" fmla="*/ 1434549 w 12192000"/>
              <a:gd name="connsiteY133" fmla="*/ 2234522 h 2237474"/>
              <a:gd name="connsiteX134" fmla="*/ 1398481 w 12192000"/>
              <a:gd name="connsiteY134" fmla="*/ 2237074 h 2237474"/>
              <a:gd name="connsiteX135" fmla="*/ 1398407 w 12192000"/>
              <a:gd name="connsiteY135" fmla="*/ 2237095 h 2237474"/>
              <a:gd name="connsiteX136" fmla="*/ 1370962 w 12192000"/>
              <a:gd name="connsiteY136" fmla="*/ 2237474 h 2237474"/>
              <a:gd name="connsiteX137" fmla="*/ 1356367 w 12192000"/>
              <a:gd name="connsiteY137" fmla="*/ 2235089 h 2237474"/>
              <a:gd name="connsiteX138" fmla="*/ 1324828 w 12192000"/>
              <a:gd name="connsiteY138" fmla="*/ 2231968 h 2237474"/>
              <a:gd name="connsiteX139" fmla="*/ 1279765 w 12192000"/>
              <a:gd name="connsiteY139" fmla="*/ 2229639 h 2237474"/>
              <a:gd name="connsiteX140" fmla="*/ 1195347 w 12192000"/>
              <a:gd name="connsiteY140" fmla="*/ 2212354 h 2237474"/>
              <a:gd name="connsiteX141" fmla="*/ 970251 w 12192000"/>
              <a:gd name="connsiteY141" fmla="*/ 2221029 h 2237474"/>
              <a:gd name="connsiteX142" fmla="*/ 812914 w 12192000"/>
              <a:gd name="connsiteY142" fmla="*/ 2202752 h 2237474"/>
              <a:gd name="connsiteX143" fmla="*/ 800195 w 12192000"/>
              <a:gd name="connsiteY143" fmla="*/ 2209407 h 2237474"/>
              <a:gd name="connsiteX144" fmla="*/ 784978 w 12192000"/>
              <a:gd name="connsiteY144" fmla="*/ 2212360 h 2237474"/>
              <a:gd name="connsiteX145" fmla="*/ 681987 w 12192000"/>
              <a:gd name="connsiteY145" fmla="*/ 2216757 h 2237474"/>
              <a:gd name="connsiteX146" fmla="*/ 669923 w 12192000"/>
              <a:gd name="connsiteY146" fmla="*/ 2211682 h 2237474"/>
              <a:gd name="connsiteX147" fmla="*/ 648680 w 12192000"/>
              <a:gd name="connsiteY147" fmla="*/ 2206229 h 2237474"/>
              <a:gd name="connsiteX148" fmla="*/ 597225 w 12192000"/>
              <a:gd name="connsiteY148" fmla="*/ 2180999 h 2237474"/>
              <a:gd name="connsiteX149" fmla="*/ 558449 w 12192000"/>
              <a:gd name="connsiteY149" fmla="*/ 2182346 h 2237474"/>
              <a:gd name="connsiteX150" fmla="*/ 550517 w 12192000"/>
              <a:gd name="connsiteY150" fmla="*/ 2182060 h 2237474"/>
              <a:gd name="connsiteX151" fmla="*/ 550309 w 12192000"/>
              <a:gd name="connsiteY151" fmla="*/ 2181825 h 2237474"/>
              <a:gd name="connsiteX152" fmla="*/ 541836 w 12192000"/>
              <a:gd name="connsiteY152" fmla="*/ 2181063 h 2237474"/>
              <a:gd name="connsiteX153" fmla="*/ 536057 w 12192000"/>
              <a:gd name="connsiteY153" fmla="*/ 2181537 h 2237474"/>
              <a:gd name="connsiteX154" fmla="*/ 520671 w 12192000"/>
              <a:gd name="connsiteY154" fmla="*/ 2180980 h 2237474"/>
              <a:gd name="connsiteX155" fmla="*/ 515024 w 12192000"/>
              <a:gd name="connsiteY155" fmla="*/ 2179258 h 2237474"/>
              <a:gd name="connsiteX156" fmla="*/ 512278 w 12192000"/>
              <a:gd name="connsiteY156" fmla="*/ 2176369 h 2237474"/>
              <a:gd name="connsiteX157" fmla="*/ 480419 w 12192000"/>
              <a:gd name="connsiteY157" fmla="*/ 2167807 h 2237474"/>
              <a:gd name="connsiteX158" fmla="*/ 413835 w 12192000"/>
              <a:gd name="connsiteY158" fmla="*/ 2156783 h 2237474"/>
              <a:gd name="connsiteX159" fmla="*/ 376513 w 12192000"/>
              <a:gd name="connsiteY159" fmla="*/ 2154014 h 2237474"/>
              <a:gd name="connsiteX160" fmla="*/ 273386 w 12192000"/>
              <a:gd name="connsiteY160" fmla="*/ 2142551 h 2237474"/>
              <a:gd name="connsiteX161" fmla="*/ 169207 w 12192000"/>
              <a:gd name="connsiteY161" fmla="*/ 2128100 h 2237474"/>
              <a:gd name="connsiteX162" fmla="*/ 93149 w 12192000"/>
              <a:gd name="connsiteY162" fmla="*/ 2105324 h 2237474"/>
              <a:gd name="connsiteX163" fmla="*/ 88109 w 12192000"/>
              <a:gd name="connsiteY163" fmla="*/ 2106704 h 2237474"/>
              <a:gd name="connsiteX164" fmla="*/ 80022 w 12192000"/>
              <a:gd name="connsiteY164" fmla="*/ 2107254 h 2237474"/>
              <a:gd name="connsiteX165" fmla="*/ 79717 w 12192000"/>
              <a:gd name="connsiteY165" fmla="*/ 2107046 h 2237474"/>
              <a:gd name="connsiteX166" fmla="*/ 72352 w 12192000"/>
              <a:gd name="connsiteY166" fmla="*/ 2107991 h 2237474"/>
              <a:gd name="connsiteX167" fmla="*/ 37645 w 12192000"/>
              <a:gd name="connsiteY167" fmla="*/ 2115401 h 2237474"/>
              <a:gd name="connsiteX168" fmla="*/ 4572 w 12192000"/>
              <a:gd name="connsiteY168" fmla="*/ 2111091 h 2237474"/>
              <a:gd name="connsiteX169" fmla="*/ 0 w 12192000"/>
              <a:gd name="connsiteY169" fmla="*/ 2110468 h 2237474"/>
              <a:gd name="connsiteX170" fmla="*/ 0 w 12192000"/>
              <a:gd name="connsiteY17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52836 w 12192000"/>
              <a:gd name="connsiteY123" fmla="*/ 2010048 h 2237474"/>
              <a:gd name="connsiteX124" fmla="*/ 2117102 w 12192000"/>
              <a:gd name="connsiteY124" fmla="*/ 2023004 h 2237474"/>
              <a:gd name="connsiteX125" fmla="*/ 2111935 w 12192000"/>
              <a:gd name="connsiteY125" fmla="*/ 2023163 h 2237474"/>
              <a:gd name="connsiteX126" fmla="*/ 2089991 w 12192000"/>
              <a:gd name="connsiteY126" fmla="*/ 2034193 h 2237474"/>
              <a:gd name="connsiteX127" fmla="*/ 2058061 w 12192000"/>
              <a:gd name="connsiteY127" fmla="*/ 2047942 h 2237474"/>
              <a:gd name="connsiteX128" fmla="*/ 2042244 w 12192000"/>
              <a:gd name="connsiteY128" fmla="*/ 2055560 h 2237474"/>
              <a:gd name="connsiteX129" fmla="*/ 1877728 w 12192000"/>
              <a:gd name="connsiteY129" fmla="*/ 2101004 h 2237474"/>
              <a:gd name="connsiteX130" fmla="*/ 1759056 w 12192000"/>
              <a:gd name="connsiteY130" fmla="*/ 2125608 h 2237474"/>
              <a:gd name="connsiteX131" fmla="*/ 1637948 w 12192000"/>
              <a:gd name="connsiteY131" fmla="*/ 2172597 h 2237474"/>
              <a:gd name="connsiteX132" fmla="*/ 1434549 w 12192000"/>
              <a:gd name="connsiteY132" fmla="*/ 2234522 h 2237474"/>
              <a:gd name="connsiteX133" fmla="*/ 1398481 w 12192000"/>
              <a:gd name="connsiteY133" fmla="*/ 2237074 h 2237474"/>
              <a:gd name="connsiteX134" fmla="*/ 1398407 w 12192000"/>
              <a:gd name="connsiteY134" fmla="*/ 2237095 h 2237474"/>
              <a:gd name="connsiteX135" fmla="*/ 1370962 w 12192000"/>
              <a:gd name="connsiteY135" fmla="*/ 2237474 h 2237474"/>
              <a:gd name="connsiteX136" fmla="*/ 1356367 w 12192000"/>
              <a:gd name="connsiteY136" fmla="*/ 2235089 h 2237474"/>
              <a:gd name="connsiteX137" fmla="*/ 1324828 w 12192000"/>
              <a:gd name="connsiteY137" fmla="*/ 2231968 h 2237474"/>
              <a:gd name="connsiteX138" fmla="*/ 1279765 w 12192000"/>
              <a:gd name="connsiteY138" fmla="*/ 2229639 h 2237474"/>
              <a:gd name="connsiteX139" fmla="*/ 1195347 w 12192000"/>
              <a:gd name="connsiteY139" fmla="*/ 2212354 h 2237474"/>
              <a:gd name="connsiteX140" fmla="*/ 970251 w 12192000"/>
              <a:gd name="connsiteY140" fmla="*/ 2221029 h 2237474"/>
              <a:gd name="connsiteX141" fmla="*/ 812914 w 12192000"/>
              <a:gd name="connsiteY141" fmla="*/ 2202752 h 2237474"/>
              <a:gd name="connsiteX142" fmla="*/ 800195 w 12192000"/>
              <a:gd name="connsiteY142" fmla="*/ 2209407 h 2237474"/>
              <a:gd name="connsiteX143" fmla="*/ 784978 w 12192000"/>
              <a:gd name="connsiteY143" fmla="*/ 2212360 h 2237474"/>
              <a:gd name="connsiteX144" fmla="*/ 681987 w 12192000"/>
              <a:gd name="connsiteY144" fmla="*/ 2216757 h 2237474"/>
              <a:gd name="connsiteX145" fmla="*/ 669923 w 12192000"/>
              <a:gd name="connsiteY145" fmla="*/ 2211682 h 2237474"/>
              <a:gd name="connsiteX146" fmla="*/ 648680 w 12192000"/>
              <a:gd name="connsiteY146" fmla="*/ 2206229 h 2237474"/>
              <a:gd name="connsiteX147" fmla="*/ 597225 w 12192000"/>
              <a:gd name="connsiteY147" fmla="*/ 2180999 h 2237474"/>
              <a:gd name="connsiteX148" fmla="*/ 558449 w 12192000"/>
              <a:gd name="connsiteY148" fmla="*/ 2182346 h 2237474"/>
              <a:gd name="connsiteX149" fmla="*/ 550517 w 12192000"/>
              <a:gd name="connsiteY149" fmla="*/ 2182060 h 2237474"/>
              <a:gd name="connsiteX150" fmla="*/ 550309 w 12192000"/>
              <a:gd name="connsiteY150" fmla="*/ 2181825 h 2237474"/>
              <a:gd name="connsiteX151" fmla="*/ 541836 w 12192000"/>
              <a:gd name="connsiteY151" fmla="*/ 2181063 h 2237474"/>
              <a:gd name="connsiteX152" fmla="*/ 536057 w 12192000"/>
              <a:gd name="connsiteY152" fmla="*/ 2181537 h 2237474"/>
              <a:gd name="connsiteX153" fmla="*/ 520671 w 12192000"/>
              <a:gd name="connsiteY153" fmla="*/ 2180980 h 2237474"/>
              <a:gd name="connsiteX154" fmla="*/ 515024 w 12192000"/>
              <a:gd name="connsiteY154" fmla="*/ 2179258 h 2237474"/>
              <a:gd name="connsiteX155" fmla="*/ 512278 w 12192000"/>
              <a:gd name="connsiteY155" fmla="*/ 2176369 h 2237474"/>
              <a:gd name="connsiteX156" fmla="*/ 480419 w 12192000"/>
              <a:gd name="connsiteY156" fmla="*/ 2167807 h 2237474"/>
              <a:gd name="connsiteX157" fmla="*/ 413835 w 12192000"/>
              <a:gd name="connsiteY157" fmla="*/ 2156783 h 2237474"/>
              <a:gd name="connsiteX158" fmla="*/ 376513 w 12192000"/>
              <a:gd name="connsiteY158" fmla="*/ 2154014 h 2237474"/>
              <a:gd name="connsiteX159" fmla="*/ 273386 w 12192000"/>
              <a:gd name="connsiteY159" fmla="*/ 2142551 h 2237474"/>
              <a:gd name="connsiteX160" fmla="*/ 169207 w 12192000"/>
              <a:gd name="connsiteY160" fmla="*/ 2128100 h 2237474"/>
              <a:gd name="connsiteX161" fmla="*/ 93149 w 12192000"/>
              <a:gd name="connsiteY161" fmla="*/ 2105324 h 2237474"/>
              <a:gd name="connsiteX162" fmla="*/ 88109 w 12192000"/>
              <a:gd name="connsiteY162" fmla="*/ 2106704 h 2237474"/>
              <a:gd name="connsiteX163" fmla="*/ 80022 w 12192000"/>
              <a:gd name="connsiteY163" fmla="*/ 2107254 h 2237474"/>
              <a:gd name="connsiteX164" fmla="*/ 79717 w 12192000"/>
              <a:gd name="connsiteY164" fmla="*/ 2107046 h 2237474"/>
              <a:gd name="connsiteX165" fmla="*/ 72352 w 12192000"/>
              <a:gd name="connsiteY165" fmla="*/ 2107991 h 2237474"/>
              <a:gd name="connsiteX166" fmla="*/ 37645 w 12192000"/>
              <a:gd name="connsiteY166" fmla="*/ 2115401 h 2237474"/>
              <a:gd name="connsiteX167" fmla="*/ 4572 w 12192000"/>
              <a:gd name="connsiteY167" fmla="*/ 2111091 h 2237474"/>
              <a:gd name="connsiteX168" fmla="*/ 0 w 12192000"/>
              <a:gd name="connsiteY168" fmla="*/ 2110468 h 2237474"/>
              <a:gd name="connsiteX169" fmla="*/ 0 w 12192000"/>
              <a:gd name="connsiteY16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111935 w 12192000"/>
              <a:gd name="connsiteY124" fmla="*/ 2023163 h 2237474"/>
              <a:gd name="connsiteX125" fmla="*/ 2089991 w 12192000"/>
              <a:gd name="connsiteY125" fmla="*/ 2034193 h 2237474"/>
              <a:gd name="connsiteX126" fmla="*/ 2058061 w 12192000"/>
              <a:gd name="connsiteY126" fmla="*/ 2047942 h 2237474"/>
              <a:gd name="connsiteX127" fmla="*/ 2042244 w 12192000"/>
              <a:gd name="connsiteY127" fmla="*/ 2055560 h 2237474"/>
              <a:gd name="connsiteX128" fmla="*/ 1877728 w 12192000"/>
              <a:gd name="connsiteY128" fmla="*/ 2101004 h 2237474"/>
              <a:gd name="connsiteX129" fmla="*/ 1759056 w 12192000"/>
              <a:gd name="connsiteY129" fmla="*/ 2125608 h 2237474"/>
              <a:gd name="connsiteX130" fmla="*/ 1637948 w 12192000"/>
              <a:gd name="connsiteY130" fmla="*/ 2172597 h 2237474"/>
              <a:gd name="connsiteX131" fmla="*/ 1434549 w 12192000"/>
              <a:gd name="connsiteY131" fmla="*/ 2234522 h 2237474"/>
              <a:gd name="connsiteX132" fmla="*/ 1398481 w 12192000"/>
              <a:gd name="connsiteY132" fmla="*/ 2237074 h 2237474"/>
              <a:gd name="connsiteX133" fmla="*/ 1398407 w 12192000"/>
              <a:gd name="connsiteY133" fmla="*/ 2237095 h 2237474"/>
              <a:gd name="connsiteX134" fmla="*/ 1370962 w 12192000"/>
              <a:gd name="connsiteY134" fmla="*/ 2237474 h 2237474"/>
              <a:gd name="connsiteX135" fmla="*/ 1356367 w 12192000"/>
              <a:gd name="connsiteY135" fmla="*/ 2235089 h 2237474"/>
              <a:gd name="connsiteX136" fmla="*/ 1324828 w 12192000"/>
              <a:gd name="connsiteY136" fmla="*/ 2231968 h 2237474"/>
              <a:gd name="connsiteX137" fmla="*/ 1279765 w 12192000"/>
              <a:gd name="connsiteY137" fmla="*/ 2229639 h 2237474"/>
              <a:gd name="connsiteX138" fmla="*/ 1195347 w 12192000"/>
              <a:gd name="connsiteY138" fmla="*/ 2212354 h 2237474"/>
              <a:gd name="connsiteX139" fmla="*/ 970251 w 12192000"/>
              <a:gd name="connsiteY139" fmla="*/ 2221029 h 2237474"/>
              <a:gd name="connsiteX140" fmla="*/ 812914 w 12192000"/>
              <a:gd name="connsiteY140" fmla="*/ 2202752 h 2237474"/>
              <a:gd name="connsiteX141" fmla="*/ 800195 w 12192000"/>
              <a:gd name="connsiteY141" fmla="*/ 2209407 h 2237474"/>
              <a:gd name="connsiteX142" fmla="*/ 784978 w 12192000"/>
              <a:gd name="connsiteY142" fmla="*/ 2212360 h 2237474"/>
              <a:gd name="connsiteX143" fmla="*/ 681987 w 12192000"/>
              <a:gd name="connsiteY143" fmla="*/ 2216757 h 2237474"/>
              <a:gd name="connsiteX144" fmla="*/ 669923 w 12192000"/>
              <a:gd name="connsiteY144" fmla="*/ 2211682 h 2237474"/>
              <a:gd name="connsiteX145" fmla="*/ 648680 w 12192000"/>
              <a:gd name="connsiteY145" fmla="*/ 2206229 h 2237474"/>
              <a:gd name="connsiteX146" fmla="*/ 597225 w 12192000"/>
              <a:gd name="connsiteY146" fmla="*/ 2180999 h 2237474"/>
              <a:gd name="connsiteX147" fmla="*/ 558449 w 12192000"/>
              <a:gd name="connsiteY147" fmla="*/ 2182346 h 2237474"/>
              <a:gd name="connsiteX148" fmla="*/ 550517 w 12192000"/>
              <a:gd name="connsiteY148" fmla="*/ 2182060 h 2237474"/>
              <a:gd name="connsiteX149" fmla="*/ 550309 w 12192000"/>
              <a:gd name="connsiteY149" fmla="*/ 2181825 h 2237474"/>
              <a:gd name="connsiteX150" fmla="*/ 541836 w 12192000"/>
              <a:gd name="connsiteY150" fmla="*/ 2181063 h 2237474"/>
              <a:gd name="connsiteX151" fmla="*/ 536057 w 12192000"/>
              <a:gd name="connsiteY151" fmla="*/ 2181537 h 2237474"/>
              <a:gd name="connsiteX152" fmla="*/ 520671 w 12192000"/>
              <a:gd name="connsiteY152" fmla="*/ 2180980 h 2237474"/>
              <a:gd name="connsiteX153" fmla="*/ 515024 w 12192000"/>
              <a:gd name="connsiteY153" fmla="*/ 2179258 h 2237474"/>
              <a:gd name="connsiteX154" fmla="*/ 512278 w 12192000"/>
              <a:gd name="connsiteY154" fmla="*/ 2176369 h 2237474"/>
              <a:gd name="connsiteX155" fmla="*/ 480419 w 12192000"/>
              <a:gd name="connsiteY155" fmla="*/ 2167807 h 2237474"/>
              <a:gd name="connsiteX156" fmla="*/ 413835 w 12192000"/>
              <a:gd name="connsiteY156" fmla="*/ 2156783 h 2237474"/>
              <a:gd name="connsiteX157" fmla="*/ 376513 w 12192000"/>
              <a:gd name="connsiteY157" fmla="*/ 2154014 h 2237474"/>
              <a:gd name="connsiteX158" fmla="*/ 273386 w 12192000"/>
              <a:gd name="connsiteY158" fmla="*/ 2142551 h 2237474"/>
              <a:gd name="connsiteX159" fmla="*/ 169207 w 12192000"/>
              <a:gd name="connsiteY159" fmla="*/ 2128100 h 2237474"/>
              <a:gd name="connsiteX160" fmla="*/ 93149 w 12192000"/>
              <a:gd name="connsiteY160" fmla="*/ 2105324 h 2237474"/>
              <a:gd name="connsiteX161" fmla="*/ 88109 w 12192000"/>
              <a:gd name="connsiteY161" fmla="*/ 2106704 h 2237474"/>
              <a:gd name="connsiteX162" fmla="*/ 80022 w 12192000"/>
              <a:gd name="connsiteY162" fmla="*/ 2107254 h 2237474"/>
              <a:gd name="connsiteX163" fmla="*/ 79717 w 12192000"/>
              <a:gd name="connsiteY163" fmla="*/ 2107046 h 2237474"/>
              <a:gd name="connsiteX164" fmla="*/ 72352 w 12192000"/>
              <a:gd name="connsiteY164" fmla="*/ 2107991 h 2237474"/>
              <a:gd name="connsiteX165" fmla="*/ 37645 w 12192000"/>
              <a:gd name="connsiteY165" fmla="*/ 2115401 h 2237474"/>
              <a:gd name="connsiteX166" fmla="*/ 4572 w 12192000"/>
              <a:gd name="connsiteY166" fmla="*/ 2111091 h 2237474"/>
              <a:gd name="connsiteX167" fmla="*/ 0 w 12192000"/>
              <a:gd name="connsiteY167" fmla="*/ 2110468 h 2237474"/>
              <a:gd name="connsiteX168" fmla="*/ 0 w 12192000"/>
              <a:gd name="connsiteY16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117102 w 12192000"/>
              <a:gd name="connsiteY123" fmla="*/ 2023004 h 2237474"/>
              <a:gd name="connsiteX124" fmla="*/ 2089991 w 12192000"/>
              <a:gd name="connsiteY124" fmla="*/ 2034193 h 2237474"/>
              <a:gd name="connsiteX125" fmla="*/ 2058061 w 12192000"/>
              <a:gd name="connsiteY125" fmla="*/ 2047942 h 2237474"/>
              <a:gd name="connsiteX126" fmla="*/ 2042244 w 12192000"/>
              <a:gd name="connsiteY126" fmla="*/ 2055560 h 2237474"/>
              <a:gd name="connsiteX127" fmla="*/ 1877728 w 12192000"/>
              <a:gd name="connsiteY127" fmla="*/ 2101004 h 2237474"/>
              <a:gd name="connsiteX128" fmla="*/ 1759056 w 12192000"/>
              <a:gd name="connsiteY128" fmla="*/ 2125608 h 2237474"/>
              <a:gd name="connsiteX129" fmla="*/ 1637948 w 12192000"/>
              <a:gd name="connsiteY129" fmla="*/ 2172597 h 2237474"/>
              <a:gd name="connsiteX130" fmla="*/ 1434549 w 12192000"/>
              <a:gd name="connsiteY130" fmla="*/ 2234522 h 2237474"/>
              <a:gd name="connsiteX131" fmla="*/ 1398481 w 12192000"/>
              <a:gd name="connsiteY131" fmla="*/ 2237074 h 2237474"/>
              <a:gd name="connsiteX132" fmla="*/ 1398407 w 12192000"/>
              <a:gd name="connsiteY132" fmla="*/ 2237095 h 2237474"/>
              <a:gd name="connsiteX133" fmla="*/ 1370962 w 12192000"/>
              <a:gd name="connsiteY133" fmla="*/ 2237474 h 2237474"/>
              <a:gd name="connsiteX134" fmla="*/ 1356367 w 12192000"/>
              <a:gd name="connsiteY134" fmla="*/ 2235089 h 2237474"/>
              <a:gd name="connsiteX135" fmla="*/ 1324828 w 12192000"/>
              <a:gd name="connsiteY135" fmla="*/ 2231968 h 2237474"/>
              <a:gd name="connsiteX136" fmla="*/ 1279765 w 12192000"/>
              <a:gd name="connsiteY136" fmla="*/ 2229639 h 2237474"/>
              <a:gd name="connsiteX137" fmla="*/ 1195347 w 12192000"/>
              <a:gd name="connsiteY137" fmla="*/ 2212354 h 2237474"/>
              <a:gd name="connsiteX138" fmla="*/ 970251 w 12192000"/>
              <a:gd name="connsiteY138" fmla="*/ 2221029 h 2237474"/>
              <a:gd name="connsiteX139" fmla="*/ 812914 w 12192000"/>
              <a:gd name="connsiteY139" fmla="*/ 2202752 h 2237474"/>
              <a:gd name="connsiteX140" fmla="*/ 800195 w 12192000"/>
              <a:gd name="connsiteY140" fmla="*/ 2209407 h 2237474"/>
              <a:gd name="connsiteX141" fmla="*/ 784978 w 12192000"/>
              <a:gd name="connsiteY141" fmla="*/ 2212360 h 2237474"/>
              <a:gd name="connsiteX142" fmla="*/ 681987 w 12192000"/>
              <a:gd name="connsiteY142" fmla="*/ 2216757 h 2237474"/>
              <a:gd name="connsiteX143" fmla="*/ 669923 w 12192000"/>
              <a:gd name="connsiteY143" fmla="*/ 2211682 h 2237474"/>
              <a:gd name="connsiteX144" fmla="*/ 648680 w 12192000"/>
              <a:gd name="connsiteY144" fmla="*/ 2206229 h 2237474"/>
              <a:gd name="connsiteX145" fmla="*/ 597225 w 12192000"/>
              <a:gd name="connsiteY145" fmla="*/ 2180999 h 2237474"/>
              <a:gd name="connsiteX146" fmla="*/ 558449 w 12192000"/>
              <a:gd name="connsiteY146" fmla="*/ 2182346 h 2237474"/>
              <a:gd name="connsiteX147" fmla="*/ 550517 w 12192000"/>
              <a:gd name="connsiteY147" fmla="*/ 2182060 h 2237474"/>
              <a:gd name="connsiteX148" fmla="*/ 550309 w 12192000"/>
              <a:gd name="connsiteY148" fmla="*/ 2181825 h 2237474"/>
              <a:gd name="connsiteX149" fmla="*/ 541836 w 12192000"/>
              <a:gd name="connsiteY149" fmla="*/ 2181063 h 2237474"/>
              <a:gd name="connsiteX150" fmla="*/ 536057 w 12192000"/>
              <a:gd name="connsiteY150" fmla="*/ 2181537 h 2237474"/>
              <a:gd name="connsiteX151" fmla="*/ 520671 w 12192000"/>
              <a:gd name="connsiteY151" fmla="*/ 2180980 h 2237474"/>
              <a:gd name="connsiteX152" fmla="*/ 515024 w 12192000"/>
              <a:gd name="connsiteY152" fmla="*/ 2179258 h 2237474"/>
              <a:gd name="connsiteX153" fmla="*/ 512278 w 12192000"/>
              <a:gd name="connsiteY153" fmla="*/ 2176369 h 2237474"/>
              <a:gd name="connsiteX154" fmla="*/ 480419 w 12192000"/>
              <a:gd name="connsiteY154" fmla="*/ 2167807 h 2237474"/>
              <a:gd name="connsiteX155" fmla="*/ 413835 w 12192000"/>
              <a:gd name="connsiteY155" fmla="*/ 2156783 h 2237474"/>
              <a:gd name="connsiteX156" fmla="*/ 376513 w 12192000"/>
              <a:gd name="connsiteY156" fmla="*/ 2154014 h 2237474"/>
              <a:gd name="connsiteX157" fmla="*/ 273386 w 12192000"/>
              <a:gd name="connsiteY157" fmla="*/ 2142551 h 2237474"/>
              <a:gd name="connsiteX158" fmla="*/ 169207 w 12192000"/>
              <a:gd name="connsiteY158" fmla="*/ 2128100 h 2237474"/>
              <a:gd name="connsiteX159" fmla="*/ 93149 w 12192000"/>
              <a:gd name="connsiteY159" fmla="*/ 2105324 h 2237474"/>
              <a:gd name="connsiteX160" fmla="*/ 88109 w 12192000"/>
              <a:gd name="connsiteY160" fmla="*/ 2106704 h 2237474"/>
              <a:gd name="connsiteX161" fmla="*/ 80022 w 12192000"/>
              <a:gd name="connsiteY161" fmla="*/ 2107254 h 2237474"/>
              <a:gd name="connsiteX162" fmla="*/ 79717 w 12192000"/>
              <a:gd name="connsiteY162" fmla="*/ 2107046 h 2237474"/>
              <a:gd name="connsiteX163" fmla="*/ 72352 w 12192000"/>
              <a:gd name="connsiteY163" fmla="*/ 2107991 h 2237474"/>
              <a:gd name="connsiteX164" fmla="*/ 37645 w 12192000"/>
              <a:gd name="connsiteY164" fmla="*/ 2115401 h 2237474"/>
              <a:gd name="connsiteX165" fmla="*/ 4572 w 12192000"/>
              <a:gd name="connsiteY165" fmla="*/ 2111091 h 2237474"/>
              <a:gd name="connsiteX166" fmla="*/ 0 w 12192000"/>
              <a:gd name="connsiteY166" fmla="*/ 2110468 h 2237474"/>
              <a:gd name="connsiteX167" fmla="*/ 0 w 12192000"/>
              <a:gd name="connsiteY16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9991 w 12192000"/>
              <a:gd name="connsiteY123" fmla="*/ 2034193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86609 w 12192000"/>
              <a:gd name="connsiteY121" fmla="*/ 2008263 h 2237474"/>
              <a:gd name="connsiteX122" fmla="*/ 2164831 w 12192000"/>
              <a:gd name="connsiteY122" fmla="*/ 2010143 h 2237474"/>
              <a:gd name="connsiteX123" fmla="*/ 2085228 w 12192000"/>
              <a:gd name="connsiteY123" fmla="*/ 2046431 h 2237474"/>
              <a:gd name="connsiteX124" fmla="*/ 2058061 w 12192000"/>
              <a:gd name="connsiteY124" fmla="*/ 2047942 h 2237474"/>
              <a:gd name="connsiteX125" fmla="*/ 2042244 w 12192000"/>
              <a:gd name="connsiteY125" fmla="*/ 2055560 h 2237474"/>
              <a:gd name="connsiteX126" fmla="*/ 1877728 w 12192000"/>
              <a:gd name="connsiteY126" fmla="*/ 2101004 h 2237474"/>
              <a:gd name="connsiteX127" fmla="*/ 1759056 w 12192000"/>
              <a:gd name="connsiteY127" fmla="*/ 2125608 h 2237474"/>
              <a:gd name="connsiteX128" fmla="*/ 1637948 w 12192000"/>
              <a:gd name="connsiteY128" fmla="*/ 2172597 h 2237474"/>
              <a:gd name="connsiteX129" fmla="*/ 1434549 w 12192000"/>
              <a:gd name="connsiteY129" fmla="*/ 2234522 h 2237474"/>
              <a:gd name="connsiteX130" fmla="*/ 1398481 w 12192000"/>
              <a:gd name="connsiteY130" fmla="*/ 2237074 h 2237474"/>
              <a:gd name="connsiteX131" fmla="*/ 1398407 w 12192000"/>
              <a:gd name="connsiteY131" fmla="*/ 2237095 h 2237474"/>
              <a:gd name="connsiteX132" fmla="*/ 1370962 w 12192000"/>
              <a:gd name="connsiteY132" fmla="*/ 2237474 h 2237474"/>
              <a:gd name="connsiteX133" fmla="*/ 1356367 w 12192000"/>
              <a:gd name="connsiteY133" fmla="*/ 2235089 h 2237474"/>
              <a:gd name="connsiteX134" fmla="*/ 1324828 w 12192000"/>
              <a:gd name="connsiteY134" fmla="*/ 2231968 h 2237474"/>
              <a:gd name="connsiteX135" fmla="*/ 1279765 w 12192000"/>
              <a:gd name="connsiteY135" fmla="*/ 2229639 h 2237474"/>
              <a:gd name="connsiteX136" fmla="*/ 1195347 w 12192000"/>
              <a:gd name="connsiteY136" fmla="*/ 2212354 h 2237474"/>
              <a:gd name="connsiteX137" fmla="*/ 970251 w 12192000"/>
              <a:gd name="connsiteY137" fmla="*/ 2221029 h 2237474"/>
              <a:gd name="connsiteX138" fmla="*/ 812914 w 12192000"/>
              <a:gd name="connsiteY138" fmla="*/ 2202752 h 2237474"/>
              <a:gd name="connsiteX139" fmla="*/ 800195 w 12192000"/>
              <a:gd name="connsiteY139" fmla="*/ 2209407 h 2237474"/>
              <a:gd name="connsiteX140" fmla="*/ 784978 w 12192000"/>
              <a:gd name="connsiteY140" fmla="*/ 2212360 h 2237474"/>
              <a:gd name="connsiteX141" fmla="*/ 681987 w 12192000"/>
              <a:gd name="connsiteY141" fmla="*/ 2216757 h 2237474"/>
              <a:gd name="connsiteX142" fmla="*/ 669923 w 12192000"/>
              <a:gd name="connsiteY142" fmla="*/ 2211682 h 2237474"/>
              <a:gd name="connsiteX143" fmla="*/ 648680 w 12192000"/>
              <a:gd name="connsiteY143" fmla="*/ 2206229 h 2237474"/>
              <a:gd name="connsiteX144" fmla="*/ 597225 w 12192000"/>
              <a:gd name="connsiteY144" fmla="*/ 2180999 h 2237474"/>
              <a:gd name="connsiteX145" fmla="*/ 558449 w 12192000"/>
              <a:gd name="connsiteY145" fmla="*/ 2182346 h 2237474"/>
              <a:gd name="connsiteX146" fmla="*/ 550517 w 12192000"/>
              <a:gd name="connsiteY146" fmla="*/ 2182060 h 2237474"/>
              <a:gd name="connsiteX147" fmla="*/ 550309 w 12192000"/>
              <a:gd name="connsiteY147" fmla="*/ 2181825 h 2237474"/>
              <a:gd name="connsiteX148" fmla="*/ 541836 w 12192000"/>
              <a:gd name="connsiteY148" fmla="*/ 2181063 h 2237474"/>
              <a:gd name="connsiteX149" fmla="*/ 536057 w 12192000"/>
              <a:gd name="connsiteY149" fmla="*/ 2181537 h 2237474"/>
              <a:gd name="connsiteX150" fmla="*/ 520671 w 12192000"/>
              <a:gd name="connsiteY150" fmla="*/ 2180980 h 2237474"/>
              <a:gd name="connsiteX151" fmla="*/ 515024 w 12192000"/>
              <a:gd name="connsiteY151" fmla="*/ 2179258 h 2237474"/>
              <a:gd name="connsiteX152" fmla="*/ 512278 w 12192000"/>
              <a:gd name="connsiteY152" fmla="*/ 2176369 h 2237474"/>
              <a:gd name="connsiteX153" fmla="*/ 480419 w 12192000"/>
              <a:gd name="connsiteY153" fmla="*/ 2167807 h 2237474"/>
              <a:gd name="connsiteX154" fmla="*/ 413835 w 12192000"/>
              <a:gd name="connsiteY154" fmla="*/ 2156783 h 2237474"/>
              <a:gd name="connsiteX155" fmla="*/ 376513 w 12192000"/>
              <a:gd name="connsiteY155" fmla="*/ 2154014 h 2237474"/>
              <a:gd name="connsiteX156" fmla="*/ 273386 w 12192000"/>
              <a:gd name="connsiteY156" fmla="*/ 2142551 h 2237474"/>
              <a:gd name="connsiteX157" fmla="*/ 169207 w 12192000"/>
              <a:gd name="connsiteY157" fmla="*/ 2128100 h 2237474"/>
              <a:gd name="connsiteX158" fmla="*/ 93149 w 12192000"/>
              <a:gd name="connsiteY158" fmla="*/ 2105324 h 2237474"/>
              <a:gd name="connsiteX159" fmla="*/ 88109 w 12192000"/>
              <a:gd name="connsiteY159" fmla="*/ 2106704 h 2237474"/>
              <a:gd name="connsiteX160" fmla="*/ 80022 w 12192000"/>
              <a:gd name="connsiteY160" fmla="*/ 2107254 h 2237474"/>
              <a:gd name="connsiteX161" fmla="*/ 79717 w 12192000"/>
              <a:gd name="connsiteY161" fmla="*/ 2107046 h 2237474"/>
              <a:gd name="connsiteX162" fmla="*/ 72352 w 12192000"/>
              <a:gd name="connsiteY162" fmla="*/ 2107991 h 2237474"/>
              <a:gd name="connsiteX163" fmla="*/ 37645 w 12192000"/>
              <a:gd name="connsiteY163" fmla="*/ 2115401 h 2237474"/>
              <a:gd name="connsiteX164" fmla="*/ 4572 w 12192000"/>
              <a:gd name="connsiteY164" fmla="*/ 2111091 h 2237474"/>
              <a:gd name="connsiteX165" fmla="*/ 0 w 12192000"/>
              <a:gd name="connsiteY165" fmla="*/ 2110468 h 2237474"/>
              <a:gd name="connsiteX166" fmla="*/ 0 w 12192000"/>
              <a:gd name="connsiteY16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1511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81987 w 12192000"/>
              <a:gd name="connsiteY140" fmla="*/ 2216757 h 2237474"/>
              <a:gd name="connsiteX141" fmla="*/ 669923 w 12192000"/>
              <a:gd name="connsiteY141" fmla="*/ 2211682 h 2237474"/>
              <a:gd name="connsiteX142" fmla="*/ 648680 w 12192000"/>
              <a:gd name="connsiteY142" fmla="*/ 2206229 h 2237474"/>
              <a:gd name="connsiteX143" fmla="*/ 597225 w 12192000"/>
              <a:gd name="connsiteY143" fmla="*/ 2180999 h 2237474"/>
              <a:gd name="connsiteX144" fmla="*/ 558449 w 12192000"/>
              <a:gd name="connsiteY144" fmla="*/ 2182346 h 2237474"/>
              <a:gd name="connsiteX145" fmla="*/ 550517 w 12192000"/>
              <a:gd name="connsiteY145" fmla="*/ 2182060 h 2237474"/>
              <a:gd name="connsiteX146" fmla="*/ 550309 w 12192000"/>
              <a:gd name="connsiteY146" fmla="*/ 2181825 h 2237474"/>
              <a:gd name="connsiteX147" fmla="*/ 541836 w 12192000"/>
              <a:gd name="connsiteY147" fmla="*/ 2181063 h 2237474"/>
              <a:gd name="connsiteX148" fmla="*/ 536057 w 12192000"/>
              <a:gd name="connsiteY148" fmla="*/ 2181537 h 2237474"/>
              <a:gd name="connsiteX149" fmla="*/ 520671 w 12192000"/>
              <a:gd name="connsiteY149" fmla="*/ 2180980 h 2237474"/>
              <a:gd name="connsiteX150" fmla="*/ 515024 w 12192000"/>
              <a:gd name="connsiteY150" fmla="*/ 2179258 h 2237474"/>
              <a:gd name="connsiteX151" fmla="*/ 512278 w 12192000"/>
              <a:gd name="connsiteY151" fmla="*/ 2176369 h 2237474"/>
              <a:gd name="connsiteX152" fmla="*/ 480419 w 12192000"/>
              <a:gd name="connsiteY152" fmla="*/ 2167807 h 2237474"/>
              <a:gd name="connsiteX153" fmla="*/ 413835 w 12192000"/>
              <a:gd name="connsiteY153" fmla="*/ 2156783 h 2237474"/>
              <a:gd name="connsiteX154" fmla="*/ 376513 w 12192000"/>
              <a:gd name="connsiteY154" fmla="*/ 2154014 h 2237474"/>
              <a:gd name="connsiteX155" fmla="*/ 273386 w 12192000"/>
              <a:gd name="connsiteY155" fmla="*/ 2142551 h 2237474"/>
              <a:gd name="connsiteX156" fmla="*/ 169207 w 12192000"/>
              <a:gd name="connsiteY156" fmla="*/ 2128100 h 2237474"/>
              <a:gd name="connsiteX157" fmla="*/ 93149 w 12192000"/>
              <a:gd name="connsiteY157" fmla="*/ 2105324 h 2237474"/>
              <a:gd name="connsiteX158" fmla="*/ 88109 w 12192000"/>
              <a:gd name="connsiteY158" fmla="*/ 2106704 h 2237474"/>
              <a:gd name="connsiteX159" fmla="*/ 80022 w 12192000"/>
              <a:gd name="connsiteY159" fmla="*/ 2107254 h 2237474"/>
              <a:gd name="connsiteX160" fmla="*/ 79717 w 12192000"/>
              <a:gd name="connsiteY160" fmla="*/ 2107046 h 2237474"/>
              <a:gd name="connsiteX161" fmla="*/ 72352 w 12192000"/>
              <a:gd name="connsiteY161" fmla="*/ 2107991 h 2237474"/>
              <a:gd name="connsiteX162" fmla="*/ 37645 w 12192000"/>
              <a:gd name="connsiteY162" fmla="*/ 2115401 h 2237474"/>
              <a:gd name="connsiteX163" fmla="*/ 4572 w 12192000"/>
              <a:gd name="connsiteY163" fmla="*/ 2111091 h 2237474"/>
              <a:gd name="connsiteX164" fmla="*/ 0 w 12192000"/>
              <a:gd name="connsiteY164" fmla="*/ 2110468 h 2237474"/>
              <a:gd name="connsiteX165" fmla="*/ 0 w 12192000"/>
              <a:gd name="connsiteY16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36057 w 12192000"/>
              <a:gd name="connsiteY147" fmla="*/ 2181537 h 2237474"/>
              <a:gd name="connsiteX148" fmla="*/ 520671 w 12192000"/>
              <a:gd name="connsiteY148" fmla="*/ 2180980 h 2237474"/>
              <a:gd name="connsiteX149" fmla="*/ 515024 w 12192000"/>
              <a:gd name="connsiteY149" fmla="*/ 2179258 h 2237474"/>
              <a:gd name="connsiteX150" fmla="*/ 512278 w 12192000"/>
              <a:gd name="connsiteY150" fmla="*/ 2176369 h 2237474"/>
              <a:gd name="connsiteX151" fmla="*/ 480419 w 12192000"/>
              <a:gd name="connsiteY151" fmla="*/ 2167807 h 2237474"/>
              <a:gd name="connsiteX152" fmla="*/ 413835 w 12192000"/>
              <a:gd name="connsiteY152" fmla="*/ 2156783 h 2237474"/>
              <a:gd name="connsiteX153" fmla="*/ 376513 w 12192000"/>
              <a:gd name="connsiteY153" fmla="*/ 2154014 h 2237474"/>
              <a:gd name="connsiteX154" fmla="*/ 273386 w 12192000"/>
              <a:gd name="connsiteY154" fmla="*/ 2142551 h 2237474"/>
              <a:gd name="connsiteX155" fmla="*/ 169207 w 12192000"/>
              <a:gd name="connsiteY155" fmla="*/ 2128100 h 2237474"/>
              <a:gd name="connsiteX156" fmla="*/ 93149 w 12192000"/>
              <a:gd name="connsiteY156" fmla="*/ 2105324 h 2237474"/>
              <a:gd name="connsiteX157" fmla="*/ 88109 w 12192000"/>
              <a:gd name="connsiteY157" fmla="*/ 2106704 h 2237474"/>
              <a:gd name="connsiteX158" fmla="*/ 80022 w 12192000"/>
              <a:gd name="connsiteY158" fmla="*/ 2107254 h 2237474"/>
              <a:gd name="connsiteX159" fmla="*/ 79717 w 12192000"/>
              <a:gd name="connsiteY159" fmla="*/ 2107046 h 2237474"/>
              <a:gd name="connsiteX160" fmla="*/ 72352 w 12192000"/>
              <a:gd name="connsiteY160" fmla="*/ 2107991 h 2237474"/>
              <a:gd name="connsiteX161" fmla="*/ 37645 w 12192000"/>
              <a:gd name="connsiteY161" fmla="*/ 2115401 h 2237474"/>
              <a:gd name="connsiteX162" fmla="*/ 4572 w 12192000"/>
              <a:gd name="connsiteY162" fmla="*/ 2111091 h 2237474"/>
              <a:gd name="connsiteX163" fmla="*/ 0 w 12192000"/>
              <a:gd name="connsiteY163" fmla="*/ 2110468 h 2237474"/>
              <a:gd name="connsiteX164" fmla="*/ 0 w 12192000"/>
              <a:gd name="connsiteY16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41836 w 12192000"/>
              <a:gd name="connsiteY146" fmla="*/ 2181063 h 2237474"/>
              <a:gd name="connsiteX147" fmla="*/ 520671 w 12192000"/>
              <a:gd name="connsiteY147" fmla="*/ 2180980 h 2237474"/>
              <a:gd name="connsiteX148" fmla="*/ 515024 w 12192000"/>
              <a:gd name="connsiteY148" fmla="*/ 2179258 h 2237474"/>
              <a:gd name="connsiteX149" fmla="*/ 512278 w 12192000"/>
              <a:gd name="connsiteY149" fmla="*/ 2176369 h 2237474"/>
              <a:gd name="connsiteX150" fmla="*/ 480419 w 12192000"/>
              <a:gd name="connsiteY150" fmla="*/ 2167807 h 2237474"/>
              <a:gd name="connsiteX151" fmla="*/ 413835 w 12192000"/>
              <a:gd name="connsiteY151" fmla="*/ 2156783 h 2237474"/>
              <a:gd name="connsiteX152" fmla="*/ 376513 w 12192000"/>
              <a:gd name="connsiteY152" fmla="*/ 2154014 h 2237474"/>
              <a:gd name="connsiteX153" fmla="*/ 273386 w 12192000"/>
              <a:gd name="connsiteY153" fmla="*/ 2142551 h 2237474"/>
              <a:gd name="connsiteX154" fmla="*/ 169207 w 12192000"/>
              <a:gd name="connsiteY154" fmla="*/ 2128100 h 2237474"/>
              <a:gd name="connsiteX155" fmla="*/ 93149 w 12192000"/>
              <a:gd name="connsiteY155" fmla="*/ 2105324 h 2237474"/>
              <a:gd name="connsiteX156" fmla="*/ 88109 w 12192000"/>
              <a:gd name="connsiteY156" fmla="*/ 2106704 h 2237474"/>
              <a:gd name="connsiteX157" fmla="*/ 80022 w 12192000"/>
              <a:gd name="connsiteY157" fmla="*/ 2107254 h 2237474"/>
              <a:gd name="connsiteX158" fmla="*/ 79717 w 12192000"/>
              <a:gd name="connsiteY158" fmla="*/ 2107046 h 2237474"/>
              <a:gd name="connsiteX159" fmla="*/ 72352 w 12192000"/>
              <a:gd name="connsiteY159" fmla="*/ 2107991 h 2237474"/>
              <a:gd name="connsiteX160" fmla="*/ 37645 w 12192000"/>
              <a:gd name="connsiteY160" fmla="*/ 2115401 h 2237474"/>
              <a:gd name="connsiteX161" fmla="*/ 4572 w 12192000"/>
              <a:gd name="connsiteY161" fmla="*/ 2111091 h 2237474"/>
              <a:gd name="connsiteX162" fmla="*/ 0 w 12192000"/>
              <a:gd name="connsiteY162" fmla="*/ 2110468 h 2237474"/>
              <a:gd name="connsiteX163" fmla="*/ 0 w 12192000"/>
              <a:gd name="connsiteY16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512278 w 12192000"/>
              <a:gd name="connsiteY148" fmla="*/ 2176369 h 2237474"/>
              <a:gd name="connsiteX149" fmla="*/ 480419 w 12192000"/>
              <a:gd name="connsiteY149" fmla="*/ 2167807 h 2237474"/>
              <a:gd name="connsiteX150" fmla="*/ 413835 w 12192000"/>
              <a:gd name="connsiteY150" fmla="*/ 2156783 h 2237474"/>
              <a:gd name="connsiteX151" fmla="*/ 376513 w 12192000"/>
              <a:gd name="connsiteY151" fmla="*/ 2154014 h 2237474"/>
              <a:gd name="connsiteX152" fmla="*/ 273386 w 12192000"/>
              <a:gd name="connsiteY152" fmla="*/ 2142551 h 2237474"/>
              <a:gd name="connsiteX153" fmla="*/ 169207 w 12192000"/>
              <a:gd name="connsiteY153" fmla="*/ 2128100 h 2237474"/>
              <a:gd name="connsiteX154" fmla="*/ 93149 w 12192000"/>
              <a:gd name="connsiteY154" fmla="*/ 2105324 h 2237474"/>
              <a:gd name="connsiteX155" fmla="*/ 88109 w 12192000"/>
              <a:gd name="connsiteY155" fmla="*/ 2106704 h 2237474"/>
              <a:gd name="connsiteX156" fmla="*/ 80022 w 12192000"/>
              <a:gd name="connsiteY156" fmla="*/ 2107254 h 2237474"/>
              <a:gd name="connsiteX157" fmla="*/ 79717 w 12192000"/>
              <a:gd name="connsiteY157" fmla="*/ 2107046 h 2237474"/>
              <a:gd name="connsiteX158" fmla="*/ 72352 w 12192000"/>
              <a:gd name="connsiteY158" fmla="*/ 2107991 h 2237474"/>
              <a:gd name="connsiteX159" fmla="*/ 37645 w 12192000"/>
              <a:gd name="connsiteY159" fmla="*/ 2115401 h 2237474"/>
              <a:gd name="connsiteX160" fmla="*/ 4572 w 12192000"/>
              <a:gd name="connsiteY160" fmla="*/ 2111091 h 2237474"/>
              <a:gd name="connsiteX161" fmla="*/ 0 w 12192000"/>
              <a:gd name="connsiteY161" fmla="*/ 2110468 h 2237474"/>
              <a:gd name="connsiteX162" fmla="*/ 0 w 12192000"/>
              <a:gd name="connsiteY16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80419 w 12192000"/>
              <a:gd name="connsiteY148" fmla="*/ 2167807 h 2237474"/>
              <a:gd name="connsiteX149" fmla="*/ 413835 w 12192000"/>
              <a:gd name="connsiteY149" fmla="*/ 2156783 h 2237474"/>
              <a:gd name="connsiteX150" fmla="*/ 376513 w 12192000"/>
              <a:gd name="connsiteY150" fmla="*/ 2154014 h 2237474"/>
              <a:gd name="connsiteX151" fmla="*/ 273386 w 12192000"/>
              <a:gd name="connsiteY151" fmla="*/ 2142551 h 2237474"/>
              <a:gd name="connsiteX152" fmla="*/ 169207 w 12192000"/>
              <a:gd name="connsiteY152" fmla="*/ 2128100 h 2237474"/>
              <a:gd name="connsiteX153" fmla="*/ 93149 w 12192000"/>
              <a:gd name="connsiteY153" fmla="*/ 2105324 h 2237474"/>
              <a:gd name="connsiteX154" fmla="*/ 88109 w 12192000"/>
              <a:gd name="connsiteY154" fmla="*/ 2106704 h 2237474"/>
              <a:gd name="connsiteX155" fmla="*/ 80022 w 12192000"/>
              <a:gd name="connsiteY155" fmla="*/ 2107254 h 2237474"/>
              <a:gd name="connsiteX156" fmla="*/ 79717 w 12192000"/>
              <a:gd name="connsiteY156" fmla="*/ 2107046 h 2237474"/>
              <a:gd name="connsiteX157" fmla="*/ 72352 w 12192000"/>
              <a:gd name="connsiteY157" fmla="*/ 2107991 h 2237474"/>
              <a:gd name="connsiteX158" fmla="*/ 37645 w 12192000"/>
              <a:gd name="connsiteY158" fmla="*/ 2115401 h 2237474"/>
              <a:gd name="connsiteX159" fmla="*/ 4572 w 12192000"/>
              <a:gd name="connsiteY159" fmla="*/ 2111091 h 2237474"/>
              <a:gd name="connsiteX160" fmla="*/ 0 w 12192000"/>
              <a:gd name="connsiteY160" fmla="*/ 2110468 h 2237474"/>
              <a:gd name="connsiteX161" fmla="*/ 0 w 12192000"/>
              <a:gd name="connsiteY16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9717 w 12192000"/>
              <a:gd name="connsiteY155" fmla="*/ 2107046 h 2237474"/>
              <a:gd name="connsiteX156" fmla="*/ 72352 w 12192000"/>
              <a:gd name="connsiteY156" fmla="*/ 2107991 h 2237474"/>
              <a:gd name="connsiteX157" fmla="*/ 37645 w 12192000"/>
              <a:gd name="connsiteY157" fmla="*/ 2115401 h 2237474"/>
              <a:gd name="connsiteX158" fmla="*/ 4572 w 12192000"/>
              <a:gd name="connsiteY158" fmla="*/ 2111091 h 2237474"/>
              <a:gd name="connsiteX159" fmla="*/ 0 w 12192000"/>
              <a:gd name="connsiteY159" fmla="*/ 2110468 h 2237474"/>
              <a:gd name="connsiteX160" fmla="*/ 0 w 12192000"/>
              <a:gd name="connsiteY16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8109 w 12192000"/>
              <a:gd name="connsiteY153" fmla="*/ 2106704 h 2237474"/>
              <a:gd name="connsiteX154" fmla="*/ 80022 w 12192000"/>
              <a:gd name="connsiteY154" fmla="*/ 2107254 h 2237474"/>
              <a:gd name="connsiteX155" fmla="*/ 72352 w 12192000"/>
              <a:gd name="connsiteY155" fmla="*/ 2107991 h 2237474"/>
              <a:gd name="connsiteX156" fmla="*/ 37645 w 12192000"/>
              <a:gd name="connsiteY156" fmla="*/ 2115401 h 2237474"/>
              <a:gd name="connsiteX157" fmla="*/ 4572 w 12192000"/>
              <a:gd name="connsiteY157" fmla="*/ 2111091 h 2237474"/>
              <a:gd name="connsiteX158" fmla="*/ 0 w 12192000"/>
              <a:gd name="connsiteY158" fmla="*/ 2110468 h 2237474"/>
              <a:gd name="connsiteX159" fmla="*/ 0 w 12192000"/>
              <a:gd name="connsiteY15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93149 w 12192000"/>
              <a:gd name="connsiteY152" fmla="*/ 2105324 h 2237474"/>
              <a:gd name="connsiteX153" fmla="*/ 80022 w 12192000"/>
              <a:gd name="connsiteY153" fmla="*/ 2107254 h 2237474"/>
              <a:gd name="connsiteX154" fmla="*/ 72352 w 12192000"/>
              <a:gd name="connsiteY154" fmla="*/ 2107991 h 2237474"/>
              <a:gd name="connsiteX155" fmla="*/ 37645 w 12192000"/>
              <a:gd name="connsiteY155" fmla="*/ 2115401 h 2237474"/>
              <a:gd name="connsiteX156" fmla="*/ 4572 w 12192000"/>
              <a:gd name="connsiteY156" fmla="*/ 2111091 h 2237474"/>
              <a:gd name="connsiteX157" fmla="*/ 0 w 12192000"/>
              <a:gd name="connsiteY157" fmla="*/ 2110468 h 2237474"/>
              <a:gd name="connsiteX158" fmla="*/ 0 w 12192000"/>
              <a:gd name="connsiteY15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50309 w 12192000"/>
              <a:gd name="connsiteY145" fmla="*/ 2181825 h 2237474"/>
              <a:gd name="connsiteX146" fmla="*/ 520671 w 12192000"/>
              <a:gd name="connsiteY146" fmla="*/ 2180980 h 2237474"/>
              <a:gd name="connsiteX147" fmla="*/ 515024 w 12192000"/>
              <a:gd name="connsiteY147" fmla="*/ 2179258 h 2237474"/>
              <a:gd name="connsiteX148" fmla="*/ 413835 w 12192000"/>
              <a:gd name="connsiteY148" fmla="*/ 2156783 h 2237474"/>
              <a:gd name="connsiteX149" fmla="*/ 376513 w 12192000"/>
              <a:gd name="connsiteY149" fmla="*/ 2154014 h 2237474"/>
              <a:gd name="connsiteX150" fmla="*/ 273386 w 12192000"/>
              <a:gd name="connsiteY150" fmla="*/ 2142551 h 2237474"/>
              <a:gd name="connsiteX151" fmla="*/ 169207 w 12192000"/>
              <a:gd name="connsiteY151" fmla="*/ 2128100 h 2237474"/>
              <a:gd name="connsiteX152" fmla="*/ 80022 w 12192000"/>
              <a:gd name="connsiteY152" fmla="*/ 2107254 h 2237474"/>
              <a:gd name="connsiteX153" fmla="*/ 72352 w 12192000"/>
              <a:gd name="connsiteY153" fmla="*/ 2107991 h 2237474"/>
              <a:gd name="connsiteX154" fmla="*/ 37645 w 12192000"/>
              <a:gd name="connsiteY154" fmla="*/ 2115401 h 2237474"/>
              <a:gd name="connsiteX155" fmla="*/ 4572 w 12192000"/>
              <a:gd name="connsiteY155" fmla="*/ 2111091 h 2237474"/>
              <a:gd name="connsiteX156" fmla="*/ 0 w 12192000"/>
              <a:gd name="connsiteY156" fmla="*/ 2110468 h 2237474"/>
              <a:gd name="connsiteX157" fmla="*/ 0 w 12192000"/>
              <a:gd name="connsiteY15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50517 w 12192000"/>
              <a:gd name="connsiteY144" fmla="*/ 2182060 h 2237474"/>
              <a:gd name="connsiteX145" fmla="*/ 520671 w 12192000"/>
              <a:gd name="connsiteY145" fmla="*/ 2180980 h 2237474"/>
              <a:gd name="connsiteX146" fmla="*/ 515024 w 12192000"/>
              <a:gd name="connsiteY146" fmla="*/ 2179258 h 2237474"/>
              <a:gd name="connsiteX147" fmla="*/ 413835 w 12192000"/>
              <a:gd name="connsiteY147" fmla="*/ 2156783 h 2237474"/>
              <a:gd name="connsiteX148" fmla="*/ 376513 w 12192000"/>
              <a:gd name="connsiteY148" fmla="*/ 2154014 h 2237474"/>
              <a:gd name="connsiteX149" fmla="*/ 273386 w 12192000"/>
              <a:gd name="connsiteY149" fmla="*/ 2142551 h 2237474"/>
              <a:gd name="connsiteX150" fmla="*/ 169207 w 12192000"/>
              <a:gd name="connsiteY150" fmla="*/ 2128100 h 2237474"/>
              <a:gd name="connsiteX151" fmla="*/ 80022 w 12192000"/>
              <a:gd name="connsiteY151" fmla="*/ 2107254 h 2237474"/>
              <a:gd name="connsiteX152" fmla="*/ 72352 w 12192000"/>
              <a:gd name="connsiteY152" fmla="*/ 2107991 h 2237474"/>
              <a:gd name="connsiteX153" fmla="*/ 37645 w 12192000"/>
              <a:gd name="connsiteY153" fmla="*/ 2115401 h 2237474"/>
              <a:gd name="connsiteX154" fmla="*/ 4572 w 12192000"/>
              <a:gd name="connsiteY154" fmla="*/ 2111091 h 2237474"/>
              <a:gd name="connsiteX155" fmla="*/ 0 w 12192000"/>
              <a:gd name="connsiteY155" fmla="*/ 2110468 h 2237474"/>
              <a:gd name="connsiteX156" fmla="*/ 0 w 12192000"/>
              <a:gd name="connsiteY15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58449 w 12192000"/>
              <a:gd name="connsiteY143" fmla="*/ 2182346 h 2237474"/>
              <a:gd name="connsiteX144" fmla="*/ 520671 w 12192000"/>
              <a:gd name="connsiteY144" fmla="*/ 2180980 h 2237474"/>
              <a:gd name="connsiteX145" fmla="*/ 515024 w 12192000"/>
              <a:gd name="connsiteY145" fmla="*/ 2179258 h 2237474"/>
              <a:gd name="connsiteX146" fmla="*/ 413835 w 12192000"/>
              <a:gd name="connsiteY146" fmla="*/ 2156783 h 2237474"/>
              <a:gd name="connsiteX147" fmla="*/ 376513 w 12192000"/>
              <a:gd name="connsiteY147" fmla="*/ 2154014 h 2237474"/>
              <a:gd name="connsiteX148" fmla="*/ 273386 w 12192000"/>
              <a:gd name="connsiteY148" fmla="*/ 2142551 h 2237474"/>
              <a:gd name="connsiteX149" fmla="*/ 169207 w 12192000"/>
              <a:gd name="connsiteY149" fmla="*/ 2128100 h 2237474"/>
              <a:gd name="connsiteX150" fmla="*/ 80022 w 12192000"/>
              <a:gd name="connsiteY150" fmla="*/ 2107254 h 2237474"/>
              <a:gd name="connsiteX151" fmla="*/ 72352 w 12192000"/>
              <a:gd name="connsiteY151" fmla="*/ 2107991 h 2237474"/>
              <a:gd name="connsiteX152" fmla="*/ 37645 w 12192000"/>
              <a:gd name="connsiteY152" fmla="*/ 2115401 h 2237474"/>
              <a:gd name="connsiteX153" fmla="*/ 4572 w 12192000"/>
              <a:gd name="connsiteY153" fmla="*/ 2111091 h 2237474"/>
              <a:gd name="connsiteX154" fmla="*/ 0 w 12192000"/>
              <a:gd name="connsiteY154" fmla="*/ 2110468 h 2237474"/>
              <a:gd name="connsiteX155" fmla="*/ 0 w 12192000"/>
              <a:gd name="connsiteY15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69923 w 12192000"/>
              <a:gd name="connsiteY140" fmla="*/ 2211682 h 2237474"/>
              <a:gd name="connsiteX141" fmla="*/ 648680 w 12192000"/>
              <a:gd name="connsiteY141" fmla="*/ 2206229 h 2237474"/>
              <a:gd name="connsiteX142" fmla="*/ 597225 w 12192000"/>
              <a:gd name="connsiteY142" fmla="*/ 2180999 h 2237474"/>
              <a:gd name="connsiteX143" fmla="*/ 520671 w 12192000"/>
              <a:gd name="connsiteY143" fmla="*/ 2180980 h 2237474"/>
              <a:gd name="connsiteX144" fmla="*/ 515024 w 12192000"/>
              <a:gd name="connsiteY144" fmla="*/ 2179258 h 2237474"/>
              <a:gd name="connsiteX145" fmla="*/ 413835 w 12192000"/>
              <a:gd name="connsiteY145" fmla="*/ 2156783 h 2237474"/>
              <a:gd name="connsiteX146" fmla="*/ 376513 w 12192000"/>
              <a:gd name="connsiteY146" fmla="*/ 2154014 h 2237474"/>
              <a:gd name="connsiteX147" fmla="*/ 273386 w 12192000"/>
              <a:gd name="connsiteY147" fmla="*/ 2142551 h 2237474"/>
              <a:gd name="connsiteX148" fmla="*/ 169207 w 12192000"/>
              <a:gd name="connsiteY148" fmla="*/ 2128100 h 2237474"/>
              <a:gd name="connsiteX149" fmla="*/ 80022 w 12192000"/>
              <a:gd name="connsiteY149" fmla="*/ 2107254 h 2237474"/>
              <a:gd name="connsiteX150" fmla="*/ 72352 w 12192000"/>
              <a:gd name="connsiteY150" fmla="*/ 2107991 h 2237474"/>
              <a:gd name="connsiteX151" fmla="*/ 37645 w 12192000"/>
              <a:gd name="connsiteY151" fmla="*/ 2115401 h 2237474"/>
              <a:gd name="connsiteX152" fmla="*/ 4572 w 12192000"/>
              <a:gd name="connsiteY152" fmla="*/ 2111091 h 2237474"/>
              <a:gd name="connsiteX153" fmla="*/ 0 w 12192000"/>
              <a:gd name="connsiteY153" fmla="*/ 2110468 h 2237474"/>
              <a:gd name="connsiteX154" fmla="*/ 0 w 12192000"/>
              <a:gd name="connsiteY15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648680 w 12192000"/>
              <a:gd name="connsiteY140" fmla="*/ 2206229 h 2237474"/>
              <a:gd name="connsiteX141" fmla="*/ 597225 w 12192000"/>
              <a:gd name="connsiteY141" fmla="*/ 2180999 h 2237474"/>
              <a:gd name="connsiteX142" fmla="*/ 520671 w 12192000"/>
              <a:gd name="connsiteY142" fmla="*/ 2180980 h 2237474"/>
              <a:gd name="connsiteX143" fmla="*/ 515024 w 12192000"/>
              <a:gd name="connsiteY143" fmla="*/ 2179258 h 2237474"/>
              <a:gd name="connsiteX144" fmla="*/ 413835 w 12192000"/>
              <a:gd name="connsiteY144" fmla="*/ 2156783 h 2237474"/>
              <a:gd name="connsiteX145" fmla="*/ 376513 w 12192000"/>
              <a:gd name="connsiteY145" fmla="*/ 2154014 h 2237474"/>
              <a:gd name="connsiteX146" fmla="*/ 273386 w 12192000"/>
              <a:gd name="connsiteY146" fmla="*/ 2142551 h 2237474"/>
              <a:gd name="connsiteX147" fmla="*/ 169207 w 12192000"/>
              <a:gd name="connsiteY147" fmla="*/ 2128100 h 2237474"/>
              <a:gd name="connsiteX148" fmla="*/ 80022 w 12192000"/>
              <a:gd name="connsiteY148" fmla="*/ 2107254 h 2237474"/>
              <a:gd name="connsiteX149" fmla="*/ 72352 w 12192000"/>
              <a:gd name="connsiteY149" fmla="*/ 2107991 h 2237474"/>
              <a:gd name="connsiteX150" fmla="*/ 37645 w 12192000"/>
              <a:gd name="connsiteY150" fmla="*/ 2115401 h 2237474"/>
              <a:gd name="connsiteX151" fmla="*/ 4572 w 12192000"/>
              <a:gd name="connsiteY151" fmla="*/ 2111091 h 2237474"/>
              <a:gd name="connsiteX152" fmla="*/ 0 w 12192000"/>
              <a:gd name="connsiteY152" fmla="*/ 2110468 h 2237474"/>
              <a:gd name="connsiteX153" fmla="*/ 0 w 12192000"/>
              <a:gd name="connsiteY15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72352 w 12192000"/>
              <a:gd name="connsiteY148" fmla="*/ 2107991 h 2237474"/>
              <a:gd name="connsiteX149" fmla="*/ 37645 w 12192000"/>
              <a:gd name="connsiteY149" fmla="*/ 2115401 h 2237474"/>
              <a:gd name="connsiteX150" fmla="*/ 4572 w 12192000"/>
              <a:gd name="connsiteY150" fmla="*/ 2111091 h 2237474"/>
              <a:gd name="connsiteX151" fmla="*/ 0 w 12192000"/>
              <a:gd name="connsiteY151" fmla="*/ 2110468 h 2237474"/>
              <a:gd name="connsiteX152" fmla="*/ 0 w 12192000"/>
              <a:gd name="connsiteY15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80022 w 12192000"/>
              <a:gd name="connsiteY147" fmla="*/ 2107254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784978 w 12192000"/>
              <a:gd name="connsiteY139" fmla="*/ 2212360 h 2237474"/>
              <a:gd name="connsiteX140" fmla="*/ 597225 w 12192000"/>
              <a:gd name="connsiteY140" fmla="*/ 2180999 h 2237474"/>
              <a:gd name="connsiteX141" fmla="*/ 520671 w 12192000"/>
              <a:gd name="connsiteY141" fmla="*/ 2180980 h 2237474"/>
              <a:gd name="connsiteX142" fmla="*/ 515024 w 12192000"/>
              <a:gd name="connsiteY142" fmla="*/ 2179258 h 2237474"/>
              <a:gd name="connsiteX143" fmla="*/ 413835 w 12192000"/>
              <a:gd name="connsiteY143" fmla="*/ 2156783 h 2237474"/>
              <a:gd name="connsiteX144" fmla="*/ 376513 w 12192000"/>
              <a:gd name="connsiteY144" fmla="*/ 2154014 h 2237474"/>
              <a:gd name="connsiteX145" fmla="*/ 273386 w 12192000"/>
              <a:gd name="connsiteY145" fmla="*/ 2142551 h 2237474"/>
              <a:gd name="connsiteX146" fmla="*/ 169207 w 12192000"/>
              <a:gd name="connsiteY146" fmla="*/ 2128100 h 2237474"/>
              <a:gd name="connsiteX147" fmla="*/ 77641 w 12192000"/>
              <a:gd name="connsiteY147" fmla="*/ 2126835 h 2237474"/>
              <a:gd name="connsiteX148" fmla="*/ 37645 w 12192000"/>
              <a:gd name="connsiteY148" fmla="*/ 2115401 h 2237474"/>
              <a:gd name="connsiteX149" fmla="*/ 4572 w 12192000"/>
              <a:gd name="connsiteY149" fmla="*/ 2111091 h 2237474"/>
              <a:gd name="connsiteX150" fmla="*/ 0 w 12192000"/>
              <a:gd name="connsiteY150" fmla="*/ 2110468 h 2237474"/>
              <a:gd name="connsiteX151" fmla="*/ 0 w 12192000"/>
              <a:gd name="connsiteY15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800195 w 12192000"/>
              <a:gd name="connsiteY138" fmla="*/ 2209407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02752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324828 w 12192000"/>
              <a:gd name="connsiteY133" fmla="*/ 2231968 h 2237474"/>
              <a:gd name="connsiteX134" fmla="*/ 1279765 w 12192000"/>
              <a:gd name="connsiteY134" fmla="*/ 2229639 h 2237474"/>
              <a:gd name="connsiteX135" fmla="*/ 1195347 w 12192000"/>
              <a:gd name="connsiteY135" fmla="*/ 2212354 h 2237474"/>
              <a:gd name="connsiteX136" fmla="*/ 970251 w 12192000"/>
              <a:gd name="connsiteY136" fmla="*/ 2221029 h 2237474"/>
              <a:gd name="connsiteX137" fmla="*/ 812914 w 12192000"/>
              <a:gd name="connsiteY137" fmla="*/ 2210095 h 2237474"/>
              <a:gd name="connsiteX138" fmla="*/ 776382 w 12192000"/>
              <a:gd name="connsiteY138" fmla="*/ 2204512 h 2237474"/>
              <a:gd name="connsiteX139" fmla="*/ 597225 w 12192000"/>
              <a:gd name="connsiteY139" fmla="*/ 2180999 h 2237474"/>
              <a:gd name="connsiteX140" fmla="*/ 520671 w 12192000"/>
              <a:gd name="connsiteY140" fmla="*/ 2180980 h 2237474"/>
              <a:gd name="connsiteX141" fmla="*/ 515024 w 12192000"/>
              <a:gd name="connsiteY141" fmla="*/ 2179258 h 2237474"/>
              <a:gd name="connsiteX142" fmla="*/ 413835 w 12192000"/>
              <a:gd name="connsiteY142" fmla="*/ 2156783 h 2237474"/>
              <a:gd name="connsiteX143" fmla="*/ 376513 w 12192000"/>
              <a:gd name="connsiteY143" fmla="*/ 2154014 h 2237474"/>
              <a:gd name="connsiteX144" fmla="*/ 273386 w 12192000"/>
              <a:gd name="connsiteY144" fmla="*/ 2142551 h 2237474"/>
              <a:gd name="connsiteX145" fmla="*/ 169207 w 12192000"/>
              <a:gd name="connsiteY145" fmla="*/ 2128100 h 2237474"/>
              <a:gd name="connsiteX146" fmla="*/ 77641 w 12192000"/>
              <a:gd name="connsiteY146" fmla="*/ 2126835 h 2237474"/>
              <a:gd name="connsiteX147" fmla="*/ 37645 w 12192000"/>
              <a:gd name="connsiteY147" fmla="*/ 2115401 h 2237474"/>
              <a:gd name="connsiteX148" fmla="*/ 4572 w 12192000"/>
              <a:gd name="connsiteY148" fmla="*/ 2111091 h 2237474"/>
              <a:gd name="connsiteX149" fmla="*/ 0 w 12192000"/>
              <a:gd name="connsiteY149" fmla="*/ 2110468 h 2237474"/>
              <a:gd name="connsiteX150" fmla="*/ 0 w 12192000"/>
              <a:gd name="connsiteY15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123424 w 12192000"/>
              <a:gd name="connsiteY107" fmla="*/ 1952930 h 2237474"/>
              <a:gd name="connsiteX108" fmla="*/ 3009910 w 12192000"/>
              <a:gd name="connsiteY108" fmla="*/ 1957866 h 2237474"/>
              <a:gd name="connsiteX109" fmla="*/ 2995934 w 12192000"/>
              <a:gd name="connsiteY109" fmla="*/ 1967085 h 2237474"/>
              <a:gd name="connsiteX110" fmla="*/ 2942858 w 12192000"/>
              <a:gd name="connsiteY110" fmla="*/ 1981367 h 2237474"/>
              <a:gd name="connsiteX111" fmla="*/ 2875436 w 12192000"/>
              <a:gd name="connsiteY111" fmla="*/ 1996977 h 2237474"/>
              <a:gd name="connsiteX112" fmla="*/ 2874892 w 12192000"/>
              <a:gd name="connsiteY112" fmla="*/ 1996085 h 2237474"/>
              <a:gd name="connsiteX113" fmla="*/ 2843662 w 12192000"/>
              <a:gd name="connsiteY113" fmla="*/ 1992498 h 2237474"/>
              <a:gd name="connsiteX114" fmla="*/ 2718916 w 12192000"/>
              <a:gd name="connsiteY114" fmla="*/ 1990867 h 2237474"/>
              <a:gd name="connsiteX115" fmla="*/ 2713522 w 12192000"/>
              <a:gd name="connsiteY115" fmla="*/ 1990173 h 2237474"/>
              <a:gd name="connsiteX116" fmla="*/ 2578178 w 12192000"/>
              <a:gd name="connsiteY116" fmla="*/ 1990531 h 2237474"/>
              <a:gd name="connsiteX117" fmla="*/ 2476147 w 12192000"/>
              <a:gd name="connsiteY117" fmla="*/ 1998305 h 2237474"/>
              <a:gd name="connsiteX118" fmla="*/ 2373568 w 12192000"/>
              <a:gd name="connsiteY118" fmla="*/ 2003219 h 2237474"/>
              <a:gd name="connsiteX119" fmla="*/ 2287219 w 12192000"/>
              <a:gd name="connsiteY119" fmla="*/ 1998750 h 2237474"/>
              <a:gd name="connsiteX120" fmla="*/ 2243069 w 12192000"/>
              <a:gd name="connsiteY120" fmla="*/ 2005321 h 2237474"/>
              <a:gd name="connsiteX121" fmla="*/ 2164831 w 12192000"/>
              <a:gd name="connsiteY121" fmla="*/ 2010143 h 2237474"/>
              <a:gd name="connsiteX122" fmla="*/ 2085228 w 12192000"/>
              <a:gd name="connsiteY122" fmla="*/ 2046431 h 2237474"/>
              <a:gd name="connsiteX123" fmla="*/ 2058061 w 12192000"/>
              <a:gd name="connsiteY123" fmla="*/ 2047942 h 2237474"/>
              <a:gd name="connsiteX124" fmla="*/ 2042244 w 12192000"/>
              <a:gd name="connsiteY124" fmla="*/ 2055560 h 2237474"/>
              <a:gd name="connsiteX125" fmla="*/ 1877728 w 12192000"/>
              <a:gd name="connsiteY125" fmla="*/ 2101004 h 2237474"/>
              <a:gd name="connsiteX126" fmla="*/ 1759056 w 12192000"/>
              <a:gd name="connsiteY126" fmla="*/ 2125608 h 2237474"/>
              <a:gd name="connsiteX127" fmla="*/ 1637948 w 12192000"/>
              <a:gd name="connsiteY127" fmla="*/ 2172597 h 2237474"/>
              <a:gd name="connsiteX128" fmla="*/ 1434549 w 12192000"/>
              <a:gd name="connsiteY128" fmla="*/ 2234522 h 2237474"/>
              <a:gd name="connsiteX129" fmla="*/ 1398481 w 12192000"/>
              <a:gd name="connsiteY129" fmla="*/ 2237074 h 2237474"/>
              <a:gd name="connsiteX130" fmla="*/ 1398407 w 12192000"/>
              <a:gd name="connsiteY130" fmla="*/ 2237095 h 2237474"/>
              <a:gd name="connsiteX131" fmla="*/ 1370962 w 12192000"/>
              <a:gd name="connsiteY131" fmla="*/ 2237474 h 2237474"/>
              <a:gd name="connsiteX132" fmla="*/ 1356367 w 12192000"/>
              <a:gd name="connsiteY132" fmla="*/ 2235089 h 2237474"/>
              <a:gd name="connsiteX133" fmla="*/ 1279765 w 12192000"/>
              <a:gd name="connsiteY133" fmla="*/ 2229639 h 2237474"/>
              <a:gd name="connsiteX134" fmla="*/ 1195347 w 12192000"/>
              <a:gd name="connsiteY134" fmla="*/ 2212354 h 2237474"/>
              <a:gd name="connsiteX135" fmla="*/ 970251 w 12192000"/>
              <a:gd name="connsiteY135" fmla="*/ 2221029 h 2237474"/>
              <a:gd name="connsiteX136" fmla="*/ 812914 w 12192000"/>
              <a:gd name="connsiteY136" fmla="*/ 2210095 h 2237474"/>
              <a:gd name="connsiteX137" fmla="*/ 776382 w 12192000"/>
              <a:gd name="connsiteY137" fmla="*/ 2204512 h 2237474"/>
              <a:gd name="connsiteX138" fmla="*/ 597225 w 12192000"/>
              <a:gd name="connsiteY138" fmla="*/ 2180999 h 2237474"/>
              <a:gd name="connsiteX139" fmla="*/ 520671 w 12192000"/>
              <a:gd name="connsiteY139" fmla="*/ 2180980 h 2237474"/>
              <a:gd name="connsiteX140" fmla="*/ 515024 w 12192000"/>
              <a:gd name="connsiteY140" fmla="*/ 2179258 h 2237474"/>
              <a:gd name="connsiteX141" fmla="*/ 413835 w 12192000"/>
              <a:gd name="connsiteY141" fmla="*/ 2156783 h 2237474"/>
              <a:gd name="connsiteX142" fmla="*/ 376513 w 12192000"/>
              <a:gd name="connsiteY142" fmla="*/ 2154014 h 2237474"/>
              <a:gd name="connsiteX143" fmla="*/ 273386 w 12192000"/>
              <a:gd name="connsiteY143" fmla="*/ 2142551 h 2237474"/>
              <a:gd name="connsiteX144" fmla="*/ 169207 w 12192000"/>
              <a:gd name="connsiteY144" fmla="*/ 2128100 h 2237474"/>
              <a:gd name="connsiteX145" fmla="*/ 77641 w 12192000"/>
              <a:gd name="connsiteY145" fmla="*/ 2126835 h 2237474"/>
              <a:gd name="connsiteX146" fmla="*/ 37645 w 12192000"/>
              <a:gd name="connsiteY146" fmla="*/ 2115401 h 2237474"/>
              <a:gd name="connsiteX147" fmla="*/ 4572 w 12192000"/>
              <a:gd name="connsiteY147" fmla="*/ 2111091 h 2237474"/>
              <a:gd name="connsiteX148" fmla="*/ 0 w 12192000"/>
              <a:gd name="connsiteY148" fmla="*/ 2110468 h 2237474"/>
              <a:gd name="connsiteX149" fmla="*/ 0 w 12192000"/>
              <a:gd name="connsiteY14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578178 w 12192000"/>
              <a:gd name="connsiteY115" fmla="*/ 1990531 h 2237474"/>
              <a:gd name="connsiteX116" fmla="*/ 2476147 w 12192000"/>
              <a:gd name="connsiteY116" fmla="*/ 1998305 h 2237474"/>
              <a:gd name="connsiteX117" fmla="*/ 2373568 w 12192000"/>
              <a:gd name="connsiteY117" fmla="*/ 2003219 h 2237474"/>
              <a:gd name="connsiteX118" fmla="*/ 2287219 w 12192000"/>
              <a:gd name="connsiteY118" fmla="*/ 1998750 h 2237474"/>
              <a:gd name="connsiteX119" fmla="*/ 2243069 w 12192000"/>
              <a:gd name="connsiteY119" fmla="*/ 2005321 h 2237474"/>
              <a:gd name="connsiteX120" fmla="*/ 2164831 w 12192000"/>
              <a:gd name="connsiteY120" fmla="*/ 2010143 h 2237474"/>
              <a:gd name="connsiteX121" fmla="*/ 2085228 w 12192000"/>
              <a:gd name="connsiteY121" fmla="*/ 2046431 h 2237474"/>
              <a:gd name="connsiteX122" fmla="*/ 2058061 w 12192000"/>
              <a:gd name="connsiteY122" fmla="*/ 2047942 h 2237474"/>
              <a:gd name="connsiteX123" fmla="*/ 2042244 w 12192000"/>
              <a:gd name="connsiteY123" fmla="*/ 2055560 h 2237474"/>
              <a:gd name="connsiteX124" fmla="*/ 1877728 w 12192000"/>
              <a:gd name="connsiteY124" fmla="*/ 2101004 h 2237474"/>
              <a:gd name="connsiteX125" fmla="*/ 1759056 w 12192000"/>
              <a:gd name="connsiteY125" fmla="*/ 2125608 h 2237474"/>
              <a:gd name="connsiteX126" fmla="*/ 1637948 w 12192000"/>
              <a:gd name="connsiteY126" fmla="*/ 2172597 h 2237474"/>
              <a:gd name="connsiteX127" fmla="*/ 1434549 w 12192000"/>
              <a:gd name="connsiteY127" fmla="*/ 2234522 h 2237474"/>
              <a:gd name="connsiteX128" fmla="*/ 1398481 w 12192000"/>
              <a:gd name="connsiteY128" fmla="*/ 2237074 h 2237474"/>
              <a:gd name="connsiteX129" fmla="*/ 1398407 w 12192000"/>
              <a:gd name="connsiteY129" fmla="*/ 2237095 h 2237474"/>
              <a:gd name="connsiteX130" fmla="*/ 1370962 w 12192000"/>
              <a:gd name="connsiteY130" fmla="*/ 2237474 h 2237474"/>
              <a:gd name="connsiteX131" fmla="*/ 1356367 w 12192000"/>
              <a:gd name="connsiteY131" fmla="*/ 2235089 h 2237474"/>
              <a:gd name="connsiteX132" fmla="*/ 1279765 w 12192000"/>
              <a:gd name="connsiteY132" fmla="*/ 2229639 h 2237474"/>
              <a:gd name="connsiteX133" fmla="*/ 1195347 w 12192000"/>
              <a:gd name="connsiteY133" fmla="*/ 2212354 h 2237474"/>
              <a:gd name="connsiteX134" fmla="*/ 970251 w 12192000"/>
              <a:gd name="connsiteY134" fmla="*/ 2221029 h 2237474"/>
              <a:gd name="connsiteX135" fmla="*/ 812914 w 12192000"/>
              <a:gd name="connsiteY135" fmla="*/ 2210095 h 2237474"/>
              <a:gd name="connsiteX136" fmla="*/ 776382 w 12192000"/>
              <a:gd name="connsiteY136" fmla="*/ 2204512 h 2237474"/>
              <a:gd name="connsiteX137" fmla="*/ 597225 w 12192000"/>
              <a:gd name="connsiteY137" fmla="*/ 2180999 h 2237474"/>
              <a:gd name="connsiteX138" fmla="*/ 520671 w 12192000"/>
              <a:gd name="connsiteY138" fmla="*/ 2180980 h 2237474"/>
              <a:gd name="connsiteX139" fmla="*/ 515024 w 12192000"/>
              <a:gd name="connsiteY139" fmla="*/ 2179258 h 2237474"/>
              <a:gd name="connsiteX140" fmla="*/ 413835 w 12192000"/>
              <a:gd name="connsiteY140" fmla="*/ 2156783 h 2237474"/>
              <a:gd name="connsiteX141" fmla="*/ 376513 w 12192000"/>
              <a:gd name="connsiteY141" fmla="*/ 2154014 h 2237474"/>
              <a:gd name="connsiteX142" fmla="*/ 273386 w 12192000"/>
              <a:gd name="connsiteY142" fmla="*/ 2142551 h 2237474"/>
              <a:gd name="connsiteX143" fmla="*/ 169207 w 12192000"/>
              <a:gd name="connsiteY143" fmla="*/ 2128100 h 2237474"/>
              <a:gd name="connsiteX144" fmla="*/ 77641 w 12192000"/>
              <a:gd name="connsiteY144" fmla="*/ 2126835 h 2237474"/>
              <a:gd name="connsiteX145" fmla="*/ 37645 w 12192000"/>
              <a:gd name="connsiteY145" fmla="*/ 2115401 h 2237474"/>
              <a:gd name="connsiteX146" fmla="*/ 4572 w 12192000"/>
              <a:gd name="connsiteY146" fmla="*/ 2111091 h 2237474"/>
              <a:gd name="connsiteX147" fmla="*/ 0 w 12192000"/>
              <a:gd name="connsiteY147" fmla="*/ 2110468 h 2237474"/>
              <a:gd name="connsiteX148" fmla="*/ 0 w 12192000"/>
              <a:gd name="connsiteY148"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7031309 w 12192000"/>
              <a:gd name="connsiteY58" fmla="*/ 1619451 h 2237474"/>
              <a:gd name="connsiteX59" fmla="*/ 6900177 w 12192000"/>
              <a:gd name="connsiteY59" fmla="*/ 1636016 h 2237474"/>
              <a:gd name="connsiteX60" fmla="*/ 6795372 w 12192000"/>
              <a:gd name="connsiteY60" fmla="*/ 1644845 h 2237474"/>
              <a:gd name="connsiteX61" fmla="*/ 6692251 w 12192000"/>
              <a:gd name="connsiteY61" fmla="*/ 1656357 h 2237474"/>
              <a:gd name="connsiteX62" fmla="*/ 6655235 w 12192000"/>
              <a:gd name="connsiteY62" fmla="*/ 1661869 h 2237474"/>
              <a:gd name="connsiteX63" fmla="*/ 6554894 w 12192000"/>
              <a:gd name="connsiteY63" fmla="*/ 1664428 h 2237474"/>
              <a:gd name="connsiteX64" fmla="*/ 6516595 w 12192000"/>
              <a:gd name="connsiteY64" fmla="*/ 1667475 h 2237474"/>
              <a:gd name="connsiteX65" fmla="*/ 6508541 w 12192000"/>
              <a:gd name="connsiteY65" fmla="*/ 1668757 h 2237474"/>
              <a:gd name="connsiteX66" fmla="*/ 6471012 w 12192000"/>
              <a:gd name="connsiteY66" fmla="*/ 1678604 h 2237474"/>
              <a:gd name="connsiteX67" fmla="*/ 6364035 w 12192000"/>
              <a:gd name="connsiteY67" fmla="*/ 1667683 h 2237474"/>
              <a:gd name="connsiteX68" fmla="*/ 6280959 w 12192000"/>
              <a:gd name="connsiteY68" fmla="*/ 1689329 h 2237474"/>
              <a:gd name="connsiteX69" fmla="*/ 6243319 w 12192000"/>
              <a:gd name="connsiteY69" fmla="*/ 1695560 h 2237474"/>
              <a:gd name="connsiteX70" fmla="*/ 6098321 w 12192000"/>
              <a:gd name="connsiteY70" fmla="*/ 1721646 h 2237474"/>
              <a:gd name="connsiteX71" fmla="*/ 5880652 w 12192000"/>
              <a:gd name="connsiteY71" fmla="*/ 1779643 h 2237474"/>
              <a:gd name="connsiteX72" fmla="*/ 5785959 w 12192000"/>
              <a:gd name="connsiteY72" fmla="*/ 1775307 h 2237474"/>
              <a:gd name="connsiteX73" fmla="*/ 5643534 w 12192000"/>
              <a:gd name="connsiteY73" fmla="*/ 1802919 h 2237474"/>
              <a:gd name="connsiteX74" fmla="*/ 5518799 w 12192000"/>
              <a:gd name="connsiteY74" fmla="*/ 1818312 h 2237474"/>
              <a:gd name="connsiteX75" fmla="*/ 5505014 w 12192000"/>
              <a:gd name="connsiteY75" fmla="*/ 1819259 h 2237474"/>
              <a:gd name="connsiteX76" fmla="*/ 5453307 w 12192000"/>
              <a:gd name="connsiteY76" fmla="*/ 1815450 h 2237474"/>
              <a:gd name="connsiteX77" fmla="*/ 5221533 w 12192000"/>
              <a:gd name="connsiteY77" fmla="*/ 1846950 h 2237474"/>
              <a:gd name="connsiteX78" fmla="*/ 5149802 w 12192000"/>
              <a:gd name="connsiteY78" fmla="*/ 1844846 h 2237474"/>
              <a:gd name="connsiteX79" fmla="*/ 5114927 w 12192000"/>
              <a:gd name="connsiteY79" fmla="*/ 1847827 h 2237474"/>
              <a:gd name="connsiteX80" fmla="*/ 5108970 w 12192000"/>
              <a:gd name="connsiteY80" fmla="*/ 1847935 h 2237474"/>
              <a:gd name="connsiteX81" fmla="*/ 5067961 w 12192000"/>
              <a:gd name="connsiteY81" fmla="*/ 1845917 h 2237474"/>
              <a:gd name="connsiteX82" fmla="*/ 5007075 w 12192000"/>
              <a:gd name="connsiteY82" fmla="*/ 1838626 h 2237474"/>
              <a:gd name="connsiteX83" fmla="*/ 4944087 w 12192000"/>
              <a:gd name="connsiteY83" fmla="*/ 1823332 h 2237474"/>
              <a:gd name="connsiteX84" fmla="*/ 4907662 w 12192000"/>
              <a:gd name="connsiteY84" fmla="*/ 1816900 h 2237474"/>
              <a:gd name="connsiteX85" fmla="*/ 4882386 w 12192000"/>
              <a:gd name="connsiteY85" fmla="*/ 1809844 h 2237474"/>
              <a:gd name="connsiteX86" fmla="*/ 4811440 w 12192000"/>
              <a:gd name="connsiteY86" fmla="*/ 1804655 h 2237474"/>
              <a:gd name="connsiteX87" fmla="*/ 4691075 w 12192000"/>
              <a:gd name="connsiteY87" fmla="*/ 1801389 h 2237474"/>
              <a:gd name="connsiteX88" fmla="*/ 4640313 w 12192000"/>
              <a:gd name="connsiteY88" fmla="*/ 1784307 h 2237474"/>
              <a:gd name="connsiteX89" fmla="*/ 4536503 w 12192000"/>
              <a:gd name="connsiteY89" fmla="*/ 1785334 h 2237474"/>
              <a:gd name="connsiteX90" fmla="*/ 4513724 w 12192000"/>
              <a:gd name="connsiteY90" fmla="*/ 1791996 h 2237474"/>
              <a:gd name="connsiteX91" fmla="*/ 4459810 w 12192000"/>
              <a:gd name="connsiteY91" fmla="*/ 1797886 h 2237474"/>
              <a:gd name="connsiteX92" fmla="*/ 4379064 w 12192000"/>
              <a:gd name="connsiteY92" fmla="*/ 1817177 h 2237474"/>
              <a:gd name="connsiteX93" fmla="*/ 4290981 w 12192000"/>
              <a:gd name="connsiteY93" fmla="*/ 1839677 h 2237474"/>
              <a:gd name="connsiteX94" fmla="*/ 4238372 w 12192000"/>
              <a:gd name="connsiteY94" fmla="*/ 1851480 h 2237474"/>
              <a:gd name="connsiteX95" fmla="*/ 4232517 w 12192000"/>
              <a:gd name="connsiteY95" fmla="*/ 1852567 h 2237474"/>
              <a:gd name="connsiteX96" fmla="*/ 4191732 w 12192000"/>
              <a:gd name="connsiteY96" fmla="*/ 1857328 h 2237474"/>
              <a:gd name="connsiteX97" fmla="*/ 4065532 w 12192000"/>
              <a:gd name="connsiteY97" fmla="*/ 1855477 h 2237474"/>
              <a:gd name="connsiteX98" fmla="*/ 4028460 w 12192000"/>
              <a:gd name="connsiteY98" fmla="*/ 1855137 h 2237474"/>
              <a:gd name="connsiteX99" fmla="*/ 4002267 w 12192000"/>
              <a:gd name="connsiteY99" fmla="*/ 1852352 h 2237474"/>
              <a:gd name="connsiteX100" fmla="*/ 3931396 w 12192000"/>
              <a:gd name="connsiteY100" fmla="*/ 1858915 h 2237474"/>
              <a:gd name="connsiteX101" fmla="*/ 3812162 w 12192000"/>
              <a:gd name="connsiteY101" fmla="*/ 1875501 h 2237474"/>
              <a:gd name="connsiteX102" fmla="*/ 3758105 w 12192000"/>
              <a:gd name="connsiteY102" fmla="*/ 1871856 h 2237474"/>
              <a:gd name="connsiteX103" fmla="*/ 3715896 w 12192000"/>
              <a:gd name="connsiteY103" fmla="*/ 1881552 h 2237474"/>
              <a:gd name="connsiteX104" fmla="*/ 3567259 w 12192000"/>
              <a:gd name="connsiteY104" fmla="*/ 1893482 h 2237474"/>
              <a:gd name="connsiteX105" fmla="*/ 3405770 w 12192000"/>
              <a:gd name="connsiteY105" fmla="*/ 1904591 h 2237474"/>
              <a:gd name="connsiteX106" fmla="*/ 3280097 w 12192000"/>
              <a:gd name="connsiteY106" fmla="*/ 1919610 h 2237474"/>
              <a:gd name="connsiteX107" fmla="*/ 3009910 w 12192000"/>
              <a:gd name="connsiteY107" fmla="*/ 1957866 h 2237474"/>
              <a:gd name="connsiteX108" fmla="*/ 2995934 w 12192000"/>
              <a:gd name="connsiteY108" fmla="*/ 1967085 h 2237474"/>
              <a:gd name="connsiteX109" fmla="*/ 2942858 w 12192000"/>
              <a:gd name="connsiteY109" fmla="*/ 1981367 h 2237474"/>
              <a:gd name="connsiteX110" fmla="*/ 2875436 w 12192000"/>
              <a:gd name="connsiteY110" fmla="*/ 1996977 h 2237474"/>
              <a:gd name="connsiteX111" fmla="*/ 2874892 w 12192000"/>
              <a:gd name="connsiteY111" fmla="*/ 1996085 h 2237474"/>
              <a:gd name="connsiteX112" fmla="*/ 2843662 w 12192000"/>
              <a:gd name="connsiteY112" fmla="*/ 1992498 h 2237474"/>
              <a:gd name="connsiteX113" fmla="*/ 2718916 w 12192000"/>
              <a:gd name="connsiteY113" fmla="*/ 1990867 h 2237474"/>
              <a:gd name="connsiteX114" fmla="*/ 2713522 w 12192000"/>
              <a:gd name="connsiteY114" fmla="*/ 1990173 h 2237474"/>
              <a:gd name="connsiteX115" fmla="*/ 2476147 w 12192000"/>
              <a:gd name="connsiteY115" fmla="*/ 1998305 h 2237474"/>
              <a:gd name="connsiteX116" fmla="*/ 2373568 w 12192000"/>
              <a:gd name="connsiteY116" fmla="*/ 2003219 h 2237474"/>
              <a:gd name="connsiteX117" fmla="*/ 2287219 w 12192000"/>
              <a:gd name="connsiteY117" fmla="*/ 1998750 h 2237474"/>
              <a:gd name="connsiteX118" fmla="*/ 2243069 w 12192000"/>
              <a:gd name="connsiteY118" fmla="*/ 2005321 h 2237474"/>
              <a:gd name="connsiteX119" fmla="*/ 2164831 w 12192000"/>
              <a:gd name="connsiteY119" fmla="*/ 2010143 h 2237474"/>
              <a:gd name="connsiteX120" fmla="*/ 2085228 w 12192000"/>
              <a:gd name="connsiteY120" fmla="*/ 2046431 h 2237474"/>
              <a:gd name="connsiteX121" fmla="*/ 2058061 w 12192000"/>
              <a:gd name="connsiteY121" fmla="*/ 2047942 h 2237474"/>
              <a:gd name="connsiteX122" fmla="*/ 2042244 w 12192000"/>
              <a:gd name="connsiteY122" fmla="*/ 2055560 h 2237474"/>
              <a:gd name="connsiteX123" fmla="*/ 1877728 w 12192000"/>
              <a:gd name="connsiteY123" fmla="*/ 2101004 h 2237474"/>
              <a:gd name="connsiteX124" fmla="*/ 1759056 w 12192000"/>
              <a:gd name="connsiteY124" fmla="*/ 2125608 h 2237474"/>
              <a:gd name="connsiteX125" fmla="*/ 1637948 w 12192000"/>
              <a:gd name="connsiteY125" fmla="*/ 2172597 h 2237474"/>
              <a:gd name="connsiteX126" fmla="*/ 1434549 w 12192000"/>
              <a:gd name="connsiteY126" fmla="*/ 2234522 h 2237474"/>
              <a:gd name="connsiteX127" fmla="*/ 1398481 w 12192000"/>
              <a:gd name="connsiteY127" fmla="*/ 2237074 h 2237474"/>
              <a:gd name="connsiteX128" fmla="*/ 1398407 w 12192000"/>
              <a:gd name="connsiteY128" fmla="*/ 2237095 h 2237474"/>
              <a:gd name="connsiteX129" fmla="*/ 1370962 w 12192000"/>
              <a:gd name="connsiteY129" fmla="*/ 2237474 h 2237474"/>
              <a:gd name="connsiteX130" fmla="*/ 1356367 w 12192000"/>
              <a:gd name="connsiteY130" fmla="*/ 2235089 h 2237474"/>
              <a:gd name="connsiteX131" fmla="*/ 1279765 w 12192000"/>
              <a:gd name="connsiteY131" fmla="*/ 2229639 h 2237474"/>
              <a:gd name="connsiteX132" fmla="*/ 1195347 w 12192000"/>
              <a:gd name="connsiteY132" fmla="*/ 2212354 h 2237474"/>
              <a:gd name="connsiteX133" fmla="*/ 970251 w 12192000"/>
              <a:gd name="connsiteY133" fmla="*/ 2221029 h 2237474"/>
              <a:gd name="connsiteX134" fmla="*/ 812914 w 12192000"/>
              <a:gd name="connsiteY134" fmla="*/ 2210095 h 2237474"/>
              <a:gd name="connsiteX135" fmla="*/ 776382 w 12192000"/>
              <a:gd name="connsiteY135" fmla="*/ 2204512 h 2237474"/>
              <a:gd name="connsiteX136" fmla="*/ 597225 w 12192000"/>
              <a:gd name="connsiteY136" fmla="*/ 2180999 h 2237474"/>
              <a:gd name="connsiteX137" fmla="*/ 520671 w 12192000"/>
              <a:gd name="connsiteY137" fmla="*/ 2180980 h 2237474"/>
              <a:gd name="connsiteX138" fmla="*/ 515024 w 12192000"/>
              <a:gd name="connsiteY138" fmla="*/ 2179258 h 2237474"/>
              <a:gd name="connsiteX139" fmla="*/ 413835 w 12192000"/>
              <a:gd name="connsiteY139" fmla="*/ 2156783 h 2237474"/>
              <a:gd name="connsiteX140" fmla="*/ 376513 w 12192000"/>
              <a:gd name="connsiteY140" fmla="*/ 2154014 h 2237474"/>
              <a:gd name="connsiteX141" fmla="*/ 273386 w 12192000"/>
              <a:gd name="connsiteY141" fmla="*/ 2142551 h 2237474"/>
              <a:gd name="connsiteX142" fmla="*/ 169207 w 12192000"/>
              <a:gd name="connsiteY142" fmla="*/ 2128100 h 2237474"/>
              <a:gd name="connsiteX143" fmla="*/ 77641 w 12192000"/>
              <a:gd name="connsiteY143" fmla="*/ 2126835 h 2237474"/>
              <a:gd name="connsiteX144" fmla="*/ 37645 w 12192000"/>
              <a:gd name="connsiteY144" fmla="*/ 2115401 h 2237474"/>
              <a:gd name="connsiteX145" fmla="*/ 4572 w 12192000"/>
              <a:gd name="connsiteY145" fmla="*/ 2111091 h 2237474"/>
              <a:gd name="connsiteX146" fmla="*/ 0 w 12192000"/>
              <a:gd name="connsiteY146" fmla="*/ 2110468 h 2237474"/>
              <a:gd name="connsiteX147" fmla="*/ 0 w 12192000"/>
              <a:gd name="connsiteY147"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139997 w 12192000"/>
              <a:gd name="connsiteY45" fmla="*/ 1282713 h 2237474"/>
              <a:gd name="connsiteX46" fmla="*/ 8074238 w 12192000"/>
              <a:gd name="connsiteY46" fmla="*/ 1301895 h 2237474"/>
              <a:gd name="connsiteX47" fmla="*/ 7942099 w 12192000"/>
              <a:gd name="connsiteY47" fmla="*/ 1336332 h 2237474"/>
              <a:gd name="connsiteX48" fmla="*/ 7902328 w 12192000"/>
              <a:gd name="connsiteY48" fmla="*/ 1345865 h 2237474"/>
              <a:gd name="connsiteX49" fmla="*/ 7840612 w 12192000"/>
              <a:gd name="connsiteY49" fmla="*/ 1369373 h 2237474"/>
              <a:gd name="connsiteX50" fmla="*/ 7786819 w 12192000"/>
              <a:gd name="connsiteY50" fmla="*/ 1378970 h 2237474"/>
              <a:gd name="connsiteX51" fmla="*/ 7548172 w 12192000"/>
              <a:gd name="connsiteY51" fmla="*/ 1417460 h 2237474"/>
              <a:gd name="connsiteX52" fmla="*/ 7483437 w 12192000"/>
              <a:gd name="connsiteY52" fmla="*/ 1478152 h 2237474"/>
              <a:gd name="connsiteX53" fmla="*/ 7377870 w 12192000"/>
              <a:gd name="connsiteY53" fmla="*/ 1523319 h 2237474"/>
              <a:gd name="connsiteX54" fmla="*/ 7230737 w 12192000"/>
              <a:gd name="connsiteY54" fmla="*/ 1562633 h 2237474"/>
              <a:gd name="connsiteX55" fmla="*/ 7224458 w 12192000"/>
              <a:gd name="connsiteY55" fmla="*/ 1573008 h 2237474"/>
              <a:gd name="connsiteX56" fmla="*/ 7183121 w 12192000"/>
              <a:gd name="connsiteY56" fmla="*/ 1595162 h 2237474"/>
              <a:gd name="connsiteX57" fmla="*/ 7164601 w 12192000"/>
              <a:gd name="connsiteY57" fmla="*/ 1606490 h 2237474"/>
              <a:gd name="connsiteX58" fmla="*/ 6900177 w 12192000"/>
              <a:gd name="connsiteY58" fmla="*/ 1636016 h 2237474"/>
              <a:gd name="connsiteX59" fmla="*/ 6795372 w 12192000"/>
              <a:gd name="connsiteY59" fmla="*/ 1644845 h 2237474"/>
              <a:gd name="connsiteX60" fmla="*/ 6692251 w 12192000"/>
              <a:gd name="connsiteY60" fmla="*/ 1656357 h 2237474"/>
              <a:gd name="connsiteX61" fmla="*/ 6655235 w 12192000"/>
              <a:gd name="connsiteY61" fmla="*/ 1661869 h 2237474"/>
              <a:gd name="connsiteX62" fmla="*/ 6554894 w 12192000"/>
              <a:gd name="connsiteY62" fmla="*/ 1664428 h 2237474"/>
              <a:gd name="connsiteX63" fmla="*/ 6516595 w 12192000"/>
              <a:gd name="connsiteY63" fmla="*/ 1667475 h 2237474"/>
              <a:gd name="connsiteX64" fmla="*/ 6508541 w 12192000"/>
              <a:gd name="connsiteY64" fmla="*/ 1668757 h 2237474"/>
              <a:gd name="connsiteX65" fmla="*/ 6471012 w 12192000"/>
              <a:gd name="connsiteY65" fmla="*/ 1678604 h 2237474"/>
              <a:gd name="connsiteX66" fmla="*/ 6364035 w 12192000"/>
              <a:gd name="connsiteY66" fmla="*/ 1667683 h 2237474"/>
              <a:gd name="connsiteX67" fmla="*/ 6280959 w 12192000"/>
              <a:gd name="connsiteY67" fmla="*/ 1689329 h 2237474"/>
              <a:gd name="connsiteX68" fmla="*/ 6243319 w 12192000"/>
              <a:gd name="connsiteY68" fmla="*/ 1695560 h 2237474"/>
              <a:gd name="connsiteX69" fmla="*/ 6098321 w 12192000"/>
              <a:gd name="connsiteY69" fmla="*/ 1721646 h 2237474"/>
              <a:gd name="connsiteX70" fmla="*/ 5880652 w 12192000"/>
              <a:gd name="connsiteY70" fmla="*/ 1779643 h 2237474"/>
              <a:gd name="connsiteX71" fmla="*/ 5785959 w 12192000"/>
              <a:gd name="connsiteY71" fmla="*/ 1775307 h 2237474"/>
              <a:gd name="connsiteX72" fmla="*/ 5643534 w 12192000"/>
              <a:gd name="connsiteY72" fmla="*/ 1802919 h 2237474"/>
              <a:gd name="connsiteX73" fmla="*/ 5518799 w 12192000"/>
              <a:gd name="connsiteY73" fmla="*/ 1818312 h 2237474"/>
              <a:gd name="connsiteX74" fmla="*/ 5505014 w 12192000"/>
              <a:gd name="connsiteY74" fmla="*/ 1819259 h 2237474"/>
              <a:gd name="connsiteX75" fmla="*/ 5453307 w 12192000"/>
              <a:gd name="connsiteY75" fmla="*/ 1815450 h 2237474"/>
              <a:gd name="connsiteX76" fmla="*/ 5221533 w 12192000"/>
              <a:gd name="connsiteY76" fmla="*/ 1846950 h 2237474"/>
              <a:gd name="connsiteX77" fmla="*/ 5149802 w 12192000"/>
              <a:gd name="connsiteY77" fmla="*/ 1844846 h 2237474"/>
              <a:gd name="connsiteX78" fmla="*/ 5114927 w 12192000"/>
              <a:gd name="connsiteY78" fmla="*/ 1847827 h 2237474"/>
              <a:gd name="connsiteX79" fmla="*/ 5108970 w 12192000"/>
              <a:gd name="connsiteY79" fmla="*/ 1847935 h 2237474"/>
              <a:gd name="connsiteX80" fmla="*/ 5067961 w 12192000"/>
              <a:gd name="connsiteY80" fmla="*/ 1845917 h 2237474"/>
              <a:gd name="connsiteX81" fmla="*/ 5007075 w 12192000"/>
              <a:gd name="connsiteY81" fmla="*/ 1838626 h 2237474"/>
              <a:gd name="connsiteX82" fmla="*/ 4944087 w 12192000"/>
              <a:gd name="connsiteY82" fmla="*/ 1823332 h 2237474"/>
              <a:gd name="connsiteX83" fmla="*/ 4907662 w 12192000"/>
              <a:gd name="connsiteY83" fmla="*/ 1816900 h 2237474"/>
              <a:gd name="connsiteX84" fmla="*/ 4882386 w 12192000"/>
              <a:gd name="connsiteY84" fmla="*/ 1809844 h 2237474"/>
              <a:gd name="connsiteX85" fmla="*/ 4811440 w 12192000"/>
              <a:gd name="connsiteY85" fmla="*/ 1804655 h 2237474"/>
              <a:gd name="connsiteX86" fmla="*/ 4691075 w 12192000"/>
              <a:gd name="connsiteY86" fmla="*/ 1801389 h 2237474"/>
              <a:gd name="connsiteX87" fmla="*/ 4640313 w 12192000"/>
              <a:gd name="connsiteY87" fmla="*/ 1784307 h 2237474"/>
              <a:gd name="connsiteX88" fmla="*/ 4536503 w 12192000"/>
              <a:gd name="connsiteY88" fmla="*/ 1785334 h 2237474"/>
              <a:gd name="connsiteX89" fmla="*/ 4513724 w 12192000"/>
              <a:gd name="connsiteY89" fmla="*/ 1791996 h 2237474"/>
              <a:gd name="connsiteX90" fmla="*/ 4459810 w 12192000"/>
              <a:gd name="connsiteY90" fmla="*/ 1797886 h 2237474"/>
              <a:gd name="connsiteX91" fmla="*/ 4379064 w 12192000"/>
              <a:gd name="connsiteY91" fmla="*/ 1817177 h 2237474"/>
              <a:gd name="connsiteX92" fmla="*/ 4290981 w 12192000"/>
              <a:gd name="connsiteY92" fmla="*/ 1839677 h 2237474"/>
              <a:gd name="connsiteX93" fmla="*/ 4238372 w 12192000"/>
              <a:gd name="connsiteY93" fmla="*/ 1851480 h 2237474"/>
              <a:gd name="connsiteX94" fmla="*/ 4232517 w 12192000"/>
              <a:gd name="connsiteY94" fmla="*/ 1852567 h 2237474"/>
              <a:gd name="connsiteX95" fmla="*/ 4191732 w 12192000"/>
              <a:gd name="connsiteY95" fmla="*/ 1857328 h 2237474"/>
              <a:gd name="connsiteX96" fmla="*/ 4065532 w 12192000"/>
              <a:gd name="connsiteY96" fmla="*/ 1855477 h 2237474"/>
              <a:gd name="connsiteX97" fmla="*/ 4028460 w 12192000"/>
              <a:gd name="connsiteY97" fmla="*/ 1855137 h 2237474"/>
              <a:gd name="connsiteX98" fmla="*/ 4002267 w 12192000"/>
              <a:gd name="connsiteY98" fmla="*/ 1852352 h 2237474"/>
              <a:gd name="connsiteX99" fmla="*/ 3931396 w 12192000"/>
              <a:gd name="connsiteY99" fmla="*/ 1858915 h 2237474"/>
              <a:gd name="connsiteX100" fmla="*/ 3812162 w 12192000"/>
              <a:gd name="connsiteY100" fmla="*/ 1875501 h 2237474"/>
              <a:gd name="connsiteX101" fmla="*/ 3758105 w 12192000"/>
              <a:gd name="connsiteY101" fmla="*/ 1871856 h 2237474"/>
              <a:gd name="connsiteX102" fmla="*/ 3715896 w 12192000"/>
              <a:gd name="connsiteY102" fmla="*/ 1881552 h 2237474"/>
              <a:gd name="connsiteX103" fmla="*/ 3567259 w 12192000"/>
              <a:gd name="connsiteY103" fmla="*/ 1893482 h 2237474"/>
              <a:gd name="connsiteX104" fmla="*/ 3405770 w 12192000"/>
              <a:gd name="connsiteY104" fmla="*/ 1904591 h 2237474"/>
              <a:gd name="connsiteX105" fmla="*/ 3280097 w 12192000"/>
              <a:gd name="connsiteY105" fmla="*/ 1919610 h 2237474"/>
              <a:gd name="connsiteX106" fmla="*/ 3009910 w 12192000"/>
              <a:gd name="connsiteY106" fmla="*/ 1957866 h 2237474"/>
              <a:gd name="connsiteX107" fmla="*/ 2995934 w 12192000"/>
              <a:gd name="connsiteY107" fmla="*/ 1967085 h 2237474"/>
              <a:gd name="connsiteX108" fmla="*/ 2942858 w 12192000"/>
              <a:gd name="connsiteY108" fmla="*/ 1981367 h 2237474"/>
              <a:gd name="connsiteX109" fmla="*/ 2875436 w 12192000"/>
              <a:gd name="connsiteY109" fmla="*/ 1996977 h 2237474"/>
              <a:gd name="connsiteX110" fmla="*/ 2874892 w 12192000"/>
              <a:gd name="connsiteY110" fmla="*/ 1996085 h 2237474"/>
              <a:gd name="connsiteX111" fmla="*/ 2843662 w 12192000"/>
              <a:gd name="connsiteY111" fmla="*/ 1992498 h 2237474"/>
              <a:gd name="connsiteX112" fmla="*/ 2718916 w 12192000"/>
              <a:gd name="connsiteY112" fmla="*/ 1990867 h 2237474"/>
              <a:gd name="connsiteX113" fmla="*/ 2713522 w 12192000"/>
              <a:gd name="connsiteY113" fmla="*/ 1990173 h 2237474"/>
              <a:gd name="connsiteX114" fmla="*/ 2476147 w 12192000"/>
              <a:gd name="connsiteY114" fmla="*/ 1998305 h 2237474"/>
              <a:gd name="connsiteX115" fmla="*/ 2373568 w 12192000"/>
              <a:gd name="connsiteY115" fmla="*/ 2003219 h 2237474"/>
              <a:gd name="connsiteX116" fmla="*/ 2287219 w 12192000"/>
              <a:gd name="connsiteY116" fmla="*/ 1998750 h 2237474"/>
              <a:gd name="connsiteX117" fmla="*/ 2243069 w 12192000"/>
              <a:gd name="connsiteY117" fmla="*/ 2005321 h 2237474"/>
              <a:gd name="connsiteX118" fmla="*/ 2164831 w 12192000"/>
              <a:gd name="connsiteY118" fmla="*/ 2010143 h 2237474"/>
              <a:gd name="connsiteX119" fmla="*/ 2085228 w 12192000"/>
              <a:gd name="connsiteY119" fmla="*/ 2046431 h 2237474"/>
              <a:gd name="connsiteX120" fmla="*/ 2058061 w 12192000"/>
              <a:gd name="connsiteY120" fmla="*/ 2047942 h 2237474"/>
              <a:gd name="connsiteX121" fmla="*/ 2042244 w 12192000"/>
              <a:gd name="connsiteY121" fmla="*/ 2055560 h 2237474"/>
              <a:gd name="connsiteX122" fmla="*/ 1877728 w 12192000"/>
              <a:gd name="connsiteY122" fmla="*/ 2101004 h 2237474"/>
              <a:gd name="connsiteX123" fmla="*/ 1759056 w 12192000"/>
              <a:gd name="connsiteY123" fmla="*/ 2125608 h 2237474"/>
              <a:gd name="connsiteX124" fmla="*/ 1637948 w 12192000"/>
              <a:gd name="connsiteY124" fmla="*/ 2172597 h 2237474"/>
              <a:gd name="connsiteX125" fmla="*/ 1434549 w 12192000"/>
              <a:gd name="connsiteY125" fmla="*/ 2234522 h 2237474"/>
              <a:gd name="connsiteX126" fmla="*/ 1398481 w 12192000"/>
              <a:gd name="connsiteY126" fmla="*/ 2237074 h 2237474"/>
              <a:gd name="connsiteX127" fmla="*/ 1398407 w 12192000"/>
              <a:gd name="connsiteY127" fmla="*/ 2237095 h 2237474"/>
              <a:gd name="connsiteX128" fmla="*/ 1370962 w 12192000"/>
              <a:gd name="connsiteY128" fmla="*/ 2237474 h 2237474"/>
              <a:gd name="connsiteX129" fmla="*/ 1356367 w 12192000"/>
              <a:gd name="connsiteY129" fmla="*/ 2235089 h 2237474"/>
              <a:gd name="connsiteX130" fmla="*/ 1279765 w 12192000"/>
              <a:gd name="connsiteY130" fmla="*/ 2229639 h 2237474"/>
              <a:gd name="connsiteX131" fmla="*/ 1195347 w 12192000"/>
              <a:gd name="connsiteY131" fmla="*/ 2212354 h 2237474"/>
              <a:gd name="connsiteX132" fmla="*/ 970251 w 12192000"/>
              <a:gd name="connsiteY132" fmla="*/ 2221029 h 2237474"/>
              <a:gd name="connsiteX133" fmla="*/ 812914 w 12192000"/>
              <a:gd name="connsiteY133" fmla="*/ 2210095 h 2237474"/>
              <a:gd name="connsiteX134" fmla="*/ 776382 w 12192000"/>
              <a:gd name="connsiteY134" fmla="*/ 2204512 h 2237474"/>
              <a:gd name="connsiteX135" fmla="*/ 597225 w 12192000"/>
              <a:gd name="connsiteY135" fmla="*/ 2180999 h 2237474"/>
              <a:gd name="connsiteX136" fmla="*/ 520671 w 12192000"/>
              <a:gd name="connsiteY136" fmla="*/ 2180980 h 2237474"/>
              <a:gd name="connsiteX137" fmla="*/ 515024 w 12192000"/>
              <a:gd name="connsiteY137" fmla="*/ 2179258 h 2237474"/>
              <a:gd name="connsiteX138" fmla="*/ 413835 w 12192000"/>
              <a:gd name="connsiteY138" fmla="*/ 2156783 h 2237474"/>
              <a:gd name="connsiteX139" fmla="*/ 376513 w 12192000"/>
              <a:gd name="connsiteY139" fmla="*/ 2154014 h 2237474"/>
              <a:gd name="connsiteX140" fmla="*/ 273386 w 12192000"/>
              <a:gd name="connsiteY140" fmla="*/ 2142551 h 2237474"/>
              <a:gd name="connsiteX141" fmla="*/ 169207 w 12192000"/>
              <a:gd name="connsiteY141" fmla="*/ 2128100 h 2237474"/>
              <a:gd name="connsiteX142" fmla="*/ 77641 w 12192000"/>
              <a:gd name="connsiteY142" fmla="*/ 2126835 h 2237474"/>
              <a:gd name="connsiteX143" fmla="*/ 37645 w 12192000"/>
              <a:gd name="connsiteY143" fmla="*/ 2115401 h 2237474"/>
              <a:gd name="connsiteX144" fmla="*/ 4572 w 12192000"/>
              <a:gd name="connsiteY144" fmla="*/ 2111091 h 2237474"/>
              <a:gd name="connsiteX145" fmla="*/ 0 w 12192000"/>
              <a:gd name="connsiteY145" fmla="*/ 2110468 h 2237474"/>
              <a:gd name="connsiteX146" fmla="*/ 0 w 12192000"/>
              <a:gd name="connsiteY146"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206287 w 12192000"/>
              <a:gd name="connsiteY44" fmla="*/ 1273060 h 2237474"/>
              <a:gd name="connsiteX45" fmla="*/ 8074238 w 12192000"/>
              <a:gd name="connsiteY45" fmla="*/ 1301895 h 2237474"/>
              <a:gd name="connsiteX46" fmla="*/ 7942099 w 12192000"/>
              <a:gd name="connsiteY46" fmla="*/ 1336332 h 2237474"/>
              <a:gd name="connsiteX47" fmla="*/ 7902328 w 12192000"/>
              <a:gd name="connsiteY47" fmla="*/ 1345865 h 2237474"/>
              <a:gd name="connsiteX48" fmla="*/ 7840612 w 12192000"/>
              <a:gd name="connsiteY48" fmla="*/ 1369373 h 2237474"/>
              <a:gd name="connsiteX49" fmla="*/ 7786819 w 12192000"/>
              <a:gd name="connsiteY49" fmla="*/ 1378970 h 2237474"/>
              <a:gd name="connsiteX50" fmla="*/ 7548172 w 12192000"/>
              <a:gd name="connsiteY50" fmla="*/ 1417460 h 2237474"/>
              <a:gd name="connsiteX51" fmla="*/ 7483437 w 12192000"/>
              <a:gd name="connsiteY51" fmla="*/ 1478152 h 2237474"/>
              <a:gd name="connsiteX52" fmla="*/ 7377870 w 12192000"/>
              <a:gd name="connsiteY52" fmla="*/ 1523319 h 2237474"/>
              <a:gd name="connsiteX53" fmla="*/ 7230737 w 12192000"/>
              <a:gd name="connsiteY53" fmla="*/ 1562633 h 2237474"/>
              <a:gd name="connsiteX54" fmla="*/ 7224458 w 12192000"/>
              <a:gd name="connsiteY54" fmla="*/ 1573008 h 2237474"/>
              <a:gd name="connsiteX55" fmla="*/ 7183121 w 12192000"/>
              <a:gd name="connsiteY55" fmla="*/ 1595162 h 2237474"/>
              <a:gd name="connsiteX56" fmla="*/ 7164601 w 12192000"/>
              <a:gd name="connsiteY56" fmla="*/ 1606490 h 2237474"/>
              <a:gd name="connsiteX57" fmla="*/ 6900177 w 12192000"/>
              <a:gd name="connsiteY57" fmla="*/ 1636016 h 2237474"/>
              <a:gd name="connsiteX58" fmla="*/ 6795372 w 12192000"/>
              <a:gd name="connsiteY58" fmla="*/ 1644845 h 2237474"/>
              <a:gd name="connsiteX59" fmla="*/ 6692251 w 12192000"/>
              <a:gd name="connsiteY59" fmla="*/ 1656357 h 2237474"/>
              <a:gd name="connsiteX60" fmla="*/ 6655235 w 12192000"/>
              <a:gd name="connsiteY60" fmla="*/ 1661869 h 2237474"/>
              <a:gd name="connsiteX61" fmla="*/ 6554894 w 12192000"/>
              <a:gd name="connsiteY61" fmla="*/ 1664428 h 2237474"/>
              <a:gd name="connsiteX62" fmla="*/ 6516595 w 12192000"/>
              <a:gd name="connsiteY62" fmla="*/ 1667475 h 2237474"/>
              <a:gd name="connsiteX63" fmla="*/ 6508541 w 12192000"/>
              <a:gd name="connsiteY63" fmla="*/ 1668757 h 2237474"/>
              <a:gd name="connsiteX64" fmla="*/ 6471012 w 12192000"/>
              <a:gd name="connsiteY64" fmla="*/ 1678604 h 2237474"/>
              <a:gd name="connsiteX65" fmla="*/ 6364035 w 12192000"/>
              <a:gd name="connsiteY65" fmla="*/ 1667683 h 2237474"/>
              <a:gd name="connsiteX66" fmla="*/ 6280959 w 12192000"/>
              <a:gd name="connsiteY66" fmla="*/ 1689329 h 2237474"/>
              <a:gd name="connsiteX67" fmla="*/ 6243319 w 12192000"/>
              <a:gd name="connsiteY67" fmla="*/ 1695560 h 2237474"/>
              <a:gd name="connsiteX68" fmla="*/ 6098321 w 12192000"/>
              <a:gd name="connsiteY68" fmla="*/ 1721646 h 2237474"/>
              <a:gd name="connsiteX69" fmla="*/ 5880652 w 12192000"/>
              <a:gd name="connsiteY69" fmla="*/ 1779643 h 2237474"/>
              <a:gd name="connsiteX70" fmla="*/ 5785959 w 12192000"/>
              <a:gd name="connsiteY70" fmla="*/ 1775307 h 2237474"/>
              <a:gd name="connsiteX71" fmla="*/ 5643534 w 12192000"/>
              <a:gd name="connsiteY71" fmla="*/ 1802919 h 2237474"/>
              <a:gd name="connsiteX72" fmla="*/ 5518799 w 12192000"/>
              <a:gd name="connsiteY72" fmla="*/ 1818312 h 2237474"/>
              <a:gd name="connsiteX73" fmla="*/ 5505014 w 12192000"/>
              <a:gd name="connsiteY73" fmla="*/ 1819259 h 2237474"/>
              <a:gd name="connsiteX74" fmla="*/ 5453307 w 12192000"/>
              <a:gd name="connsiteY74" fmla="*/ 1815450 h 2237474"/>
              <a:gd name="connsiteX75" fmla="*/ 5221533 w 12192000"/>
              <a:gd name="connsiteY75" fmla="*/ 1846950 h 2237474"/>
              <a:gd name="connsiteX76" fmla="*/ 5149802 w 12192000"/>
              <a:gd name="connsiteY76" fmla="*/ 1844846 h 2237474"/>
              <a:gd name="connsiteX77" fmla="*/ 5114927 w 12192000"/>
              <a:gd name="connsiteY77" fmla="*/ 1847827 h 2237474"/>
              <a:gd name="connsiteX78" fmla="*/ 5108970 w 12192000"/>
              <a:gd name="connsiteY78" fmla="*/ 1847935 h 2237474"/>
              <a:gd name="connsiteX79" fmla="*/ 5067961 w 12192000"/>
              <a:gd name="connsiteY79" fmla="*/ 1845917 h 2237474"/>
              <a:gd name="connsiteX80" fmla="*/ 5007075 w 12192000"/>
              <a:gd name="connsiteY80" fmla="*/ 1838626 h 2237474"/>
              <a:gd name="connsiteX81" fmla="*/ 4944087 w 12192000"/>
              <a:gd name="connsiteY81" fmla="*/ 1823332 h 2237474"/>
              <a:gd name="connsiteX82" fmla="*/ 4907662 w 12192000"/>
              <a:gd name="connsiteY82" fmla="*/ 1816900 h 2237474"/>
              <a:gd name="connsiteX83" fmla="*/ 4882386 w 12192000"/>
              <a:gd name="connsiteY83" fmla="*/ 1809844 h 2237474"/>
              <a:gd name="connsiteX84" fmla="*/ 4811440 w 12192000"/>
              <a:gd name="connsiteY84" fmla="*/ 1804655 h 2237474"/>
              <a:gd name="connsiteX85" fmla="*/ 4691075 w 12192000"/>
              <a:gd name="connsiteY85" fmla="*/ 1801389 h 2237474"/>
              <a:gd name="connsiteX86" fmla="*/ 4640313 w 12192000"/>
              <a:gd name="connsiteY86" fmla="*/ 1784307 h 2237474"/>
              <a:gd name="connsiteX87" fmla="*/ 4536503 w 12192000"/>
              <a:gd name="connsiteY87" fmla="*/ 1785334 h 2237474"/>
              <a:gd name="connsiteX88" fmla="*/ 4513724 w 12192000"/>
              <a:gd name="connsiteY88" fmla="*/ 1791996 h 2237474"/>
              <a:gd name="connsiteX89" fmla="*/ 4459810 w 12192000"/>
              <a:gd name="connsiteY89" fmla="*/ 1797886 h 2237474"/>
              <a:gd name="connsiteX90" fmla="*/ 4379064 w 12192000"/>
              <a:gd name="connsiteY90" fmla="*/ 1817177 h 2237474"/>
              <a:gd name="connsiteX91" fmla="*/ 4290981 w 12192000"/>
              <a:gd name="connsiteY91" fmla="*/ 1839677 h 2237474"/>
              <a:gd name="connsiteX92" fmla="*/ 4238372 w 12192000"/>
              <a:gd name="connsiteY92" fmla="*/ 1851480 h 2237474"/>
              <a:gd name="connsiteX93" fmla="*/ 4232517 w 12192000"/>
              <a:gd name="connsiteY93" fmla="*/ 1852567 h 2237474"/>
              <a:gd name="connsiteX94" fmla="*/ 4191732 w 12192000"/>
              <a:gd name="connsiteY94" fmla="*/ 1857328 h 2237474"/>
              <a:gd name="connsiteX95" fmla="*/ 4065532 w 12192000"/>
              <a:gd name="connsiteY95" fmla="*/ 1855477 h 2237474"/>
              <a:gd name="connsiteX96" fmla="*/ 4028460 w 12192000"/>
              <a:gd name="connsiteY96" fmla="*/ 1855137 h 2237474"/>
              <a:gd name="connsiteX97" fmla="*/ 4002267 w 12192000"/>
              <a:gd name="connsiteY97" fmla="*/ 1852352 h 2237474"/>
              <a:gd name="connsiteX98" fmla="*/ 3931396 w 12192000"/>
              <a:gd name="connsiteY98" fmla="*/ 1858915 h 2237474"/>
              <a:gd name="connsiteX99" fmla="*/ 3812162 w 12192000"/>
              <a:gd name="connsiteY99" fmla="*/ 1875501 h 2237474"/>
              <a:gd name="connsiteX100" fmla="*/ 3758105 w 12192000"/>
              <a:gd name="connsiteY100" fmla="*/ 1871856 h 2237474"/>
              <a:gd name="connsiteX101" fmla="*/ 3715896 w 12192000"/>
              <a:gd name="connsiteY101" fmla="*/ 1881552 h 2237474"/>
              <a:gd name="connsiteX102" fmla="*/ 3567259 w 12192000"/>
              <a:gd name="connsiteY102" fmla="*/ 1893482 h 2237474"/>
              <a:gd name="connsiteX103" fmla="*/ 3405770 w 12192000"/>
              <a:gd name="connsiteY103" fmla="*/ 1904591 h 2237474"/>
              <a:gd name="connsiteX104" fmla="*/ 3280097 w 12192000"/>
              <a:gd name="connsiteY104" fmla="*/ 1919610 h 2237474"/>
              <a:gd name="connsiteX105" fmla="*/ 3009910 w 12192000"/>
              <a:gd name="connsiteY105" fmla="*/ 1957866 h 2237474"/>
              <a:gd name="connsiteX106" fmla="*/ 2995934 w 12192000"/>
              <a:gd name="connsiteY106" fmla="*/ 1967085 h 2237474"/>
              <a:gd name="connsiteX107" fmla="*/ 2942858 w 12192000"/>
              <a:gd name="connsiteY107" fmla="*/ 1981367 h 2237474"/>
              <a:gd name="connsiteX108" fmla="*/ 2875436 w 12192000"/>
              <a:gd name="connsiteY108" fmla="*/ 1996977 h 2237474"/>
              <a:gd name="connsiteX109" fmla="*/ 2874892 w 12192000"/>
              <a:gd name="connsiteY109" fmla="*/ 1996085 h 2237474"/>
              <a:gd name="connsiteX110" fmla="*/ 2843662 w 12192000"/>
              <a:gd name="connsiteY110" fmla="*/ 1992498 h 2237474"/>
              <a:gd name="connsiteX111" fmla="*/ 2718916 w 12192000"/>
              <a:gd name="connsiteY111" fmla="*/ 1990867 h 2237474"/>
              <a:gd name="connsiteX112" fmla="*/ 2713522 w 12192000"/>
              <a:gd name="connsiteY112" fmla="*/ 1990173 h 2237474"/>
              <a:gd name="connsiteX113" fmla="*/ 2476147 w 12192000"/>
              <a:gd name="connsiteY113" fmla="*/ 1998305 h 2237474"/>
              <a:gd name="connsiteX114" fmla="*/ 2373568 w 12192000"/>
              <a:gd name="connsiteY114" fmla="*/ 2003219 h 2237474"/>
              <a:gd name="connsiteX115" fmla="*/ 2287219 w 12192000"/>
              <a:gd name="connsiteY115" fmla="*/ 1998750 h 2237474"/>
              <a:gd name="connsiteX116" fmla="*/ 2243069 w 12192000"/>
              <a:gd name="connsiteY116" fmla="*/ 2005321 h 2237474"/>
              <a:gd name="connsiteX117" fmla="*/ 2164831 w 12192000"/>
              <a:gd name="connsiteY117" fmla="*/ 2010143 h 2237474"/>
              <a:gd name="connsiteX118" fmla="*/ 2085228 w 12192000"/>
              <a:gd name="connsiteY118" fmla="*/ 2046431 h 2237474"/>
              <a:gd name="connsiteX119" fmla="*/ 2058061 w 12192000"/>
              <a:gd name="connsiteY119" fmla="*/ 2047942 h 2237474"/>
              <a:gd name="connsiteX120" fmla="*/ 2042244 w 12192000"/>
              <a:gd name="connsiteY120" fmla="*/ 2055560 h 2237474"/>
              <a:gd name="connsiteX121" fmla="*/ 1877728 w 12192000"/>
              <a:gd name="connsiteY121" fmla="*/ 2101004 h 2237474"/>
              <a:gd name="connsiteX122" fmla="*/ 1759056 w 12192000"/>
              <a:gd name="connsiteY122" fmla="*/ 2125608 h 2237474"/>
              <a:gd name="connsiteX123" fmla="*/ 1637948 w 12192000"/>
              <a:gd name="connsiteY123" fmla="*/ 2172597 h 2237474"/>
              <a:gd name="connsiteX124" fmla="*/ 1434549 w 12192000"/>
              <a:gd name="connsiteY124" fmla="*/ 2234522 h 2237474"/>
              <a:gd name="connsiteX125" fmla="*/ 1398481 w 12192000"/>
              <a:gd name="connsiteY125" fmla="*/ 2237074 h 2237474"/>
              <a:gd name="connsiteX126" fmla="*/ 1398407 w 12192000"/>
              <a:gd name="connsiteY126" fmla="*/ 2237095 h 2237474"/>
              <a:gd name="connsiteX127" fmla="*/ 1370962 w 12192000"/>
              <a:gd name="connsiteY127" fmla="*/ 2237474 h 2237474"/>
              <a:gd name="connsiteX128" fmla="*/ 1356367 w 12192000"/>
              <a:gd name="connsiteY128" fmla="*/ 2235089 h 2237474"/>
              <a:gd name="connsiteX129" fmla="*/ 1279765 w 12192000"/>
              <a:gd name="connsiteY129" fmla="*/ 2229639 h 2237474"/>
              <a:gd name="connsiteX130" fmla="*/ 1195347 w 12192000"/>
              <a:gd name="connsiteY130" fmla="*/ 2212354 h 2237474"/>
              <a:gd name="connsiteX131" fmla="*/ 970251 w 12192000"/>
              <a:gd name="connsiteY131" fmla="*/ 2221029 h 2237474"/>
              <a:gd name="connsiteX132" fmla="*/ 812914 w 12192000"/>
              <a:gd name="connsiteY132" fmla="*/ 2210095 h 2237474"/>
              <a:gd name="connsiteX133" fmla="*/ 776382 w 12192000"/>
              <a:gd name="connsiteY133" fmla="*/ 2204512 h 2237474"/>
              <a:gd name="connsiteX134" fmla="*/ 597225 w 12192000"/>
              <a:gd name="connsiteY134" fmla="*/ 2180999 h 2237474"/>
              <a:gd name="connsiteX135" fmla="*/ 520671 w 12192000"/>
              <a:gd name="connsiteY135" fmla="*/ 2180980 h 2237474"/>
              <a:gd name="connsiteX136" fmla="*/ 515024 w 12192000"/>
              <a:gd name="connsiteY136" fmla="*/ 2179258 h 2237474"/>
              <a:gd name="connsiteX137" fmla="*/ 413835 w 12192000"/>
              <a:gd name="connsiteY137" fmla="*/ 2156783 h 2237474"/>
              <a:gd name="connsiteX138" fmla="*/ 376513 w 12192000"/>
              <a:gd name="connsiteY138" fmla="*/ 2154014 h 2237474"/>
              <a:gd name="connsiteX139" fmla="*/ 273386 w 12192000"/>
              <a:gd name="connsiteY139" fmla="*/ 2142551 h 2237474"/>
              <a:gd name="connsiteX140" fmla="*/ 169207 w 12192000"/>
              <a:gd name="connsiteY140" fmla="*/ 2128100 h 2237474"/>
              <a:gd name="connsiteX141" fmla="*/ 77641 w 12192000"/>
              <a:gd name="connsiteY141" fmla="*/ 2126835 h 2237474"/>
              <a:gd name="connsiteX142" fmla="*/ 37645 w 12192000"/>
              <a:gd name="connsiteY142" fmla="*/ 2115401 h 2237474"/>
              <a:gd name="connsiteX143" fmla="*/ 4572 w 12192000"/>
              <a:gd name="connsiteY143" fmla="*/ 2111091 h 2237474"/>
              <a:gd name="connsiteX144" fmla="*/ 0 w 12192000"/>
              <a:gd name="connsiteY144" fmla="*/ 2110468 h 2237474"/>
              <a:gd name="connsiteX145" fmla="*/ 0 w 12192000"/>
              <a:gd name="connsiteY145"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28195 w 12192000"/>
              <a:gd name="connsiteY25" fmla="*/ 986225 h 2237474"/>
              <a:gd name="connsiteX26" fmla="*/ 9410017 w 12192000"/>
              <a:gd name="connsiteY26" fmla="*/ 993931 h 2237474"/>
              <a:gd name="connsiteX27" fmla="*/ 9392919 w 12192000"/>
              <a:gd name="connsiteY27" fmla="*/ 994656 h 2237474"/>
              <a:gd name="connsiteX28" fmla="*/ 9268019 w 12192000"/>
              <a:gd name="connsiteY28" fmla="*/ 1007442 h 2237474"/>
              <a:gd name="connsiteX29" fmla="*/ 9234662 w 12192000"/>
              <a:gd name="connsiteY29" fmla="*/ 1023056 h 2237474"/>
              <a:gd name="connsiteX30" fmla="*/ 9181033 w 12192000"/>
              <a:gd name="connsiteY30" fmla="*/ 1037921 h 2237474"/>
              <a:gd name="connsiteX31" fmla="*/ 9155969 w 12192000"/>
              <a:gd name="connsiteY31" fmla="*/ 1046804 h 2237474"/>
              <a:gd name="connsiteX32" fmla="*/ 9133985 w 12192000"/>
              <a:gd name="connsiteY32" fmla="*/ 1046450 h 2237474"/>
              <a:gd name="connsiteX33" fmla="*/ 9003462 w 12192000"/>
              <a:gd name="connsiteY33" fmla="*/ 1042406 h 2237474"/>
              <a:gd name="connsiteX34" fmla="*/ 8968445 w 12192000"/>
              <a:gd name="connsiteY34" fmla="*/ 1052169 h 2237474"/>
              <a:gd name="connsiteX35" fmla="*/ 8886001 w 12192000"/>
              <a:gd name="connsiteY35" fmla="*/ 1067468 h 2237474"/>
              <a:gd name="connsiteX36" fmla="*/ 8838610 w 12192000"/>
              <a:gd name="connsiteY36" fmla="*/ 1075091 h 2237474"/>
              <a:gd name="connsiteX37" fmla="*/ 8750383 w 12192000"/>
              <a:gd name="connsiteY37" fmla="*/ 1097387 h 2237474"/>
              <a:gd name="connsiteX38" fmla="*/ 8665605 w 12192000"/>
              <a:gd name="connsiteY38" fmla="*/ 1110791 h 2237474"/>
              <a:gd name="connsiteX39" fmla="*/ 8584946 w 12192000"/>
              <a:gd name="connsiteY39" fmla="*/ 1135226 h 2237474"/>
              <a:gd name="connsiteX40" fmla="*/ 8419755 w 12192000"/>
              <a:gd name="connsiteY40" fmla="*/ 1216260 h 2237474"/>
              <a:gd name="connsiteX41" fmla="*/ 8411626 w 12192000"/>
              <a:gd name="connsiteY41" fmla="*/ 1214397 h 2237474"/>
              <a:gd name="connsiteX42" fmla="*/ 8363469 w 12192000"/>
              <a:gd name="connsiteY42" fmla="*/ 1246658 h 2237474"/>
              <a:gd name="connsiteX43" fmla="*/ 8275497 w 12192000"/>
              <a:gd name="connsiteY43" fmla="*/ 1264396 h 2237474"/>
              <a:gd name="connsiteX44" fmla="*/ 8074238 w 12192000"/>
              <a:gd name="connsiteY44" fmla="*/ 1301895 h 2237474"/>
              <a:gd name="connsiteX45" fmla="*/ 7942099 w 12192000"/>
              <a:gd name="connsiteY45" fmla="*/ 1336332 h 2237474"/>
              <a:gd name="connsiteX46" fmla="*/ 7902328 w 12192000"/>
              <a:gd name="connsiteY46" fmla="*/ 1345865 h 2237474"/>
              <a:gd name="connsiteX47" fmla="*/ 7840612 w 12192000"/>
              <a:gd name="connsiteY47" fmla="*/ 1369373 h 2237474"/>
              <a:gd name="connsiteX48" fmla="*/ 7786819 w 12192000"/>
              <a:gd name="connsiteY48" fmla="*/ 1378970 h 2237474"/>
              <a:gd name="connsiteX49" fmla="*/ 7548172 w 12192000"/>
              <a:gd name="connsiteY49" fmla="*/ 1417460 h 2237474"/>
              <a:gd name="connsiteX50" fmla="*/ 7483437 w 12192000"/>
              <a:gd name="connsiteY50" fmla="*/ 1478152 h 2237474"/>
              <a:gd name="connsiteX51" fmla="*/ 7377870 w 12192000"/>
              <a:gd name="connsiteY51" fmla="*/ 1523319 h 2237474"/>
              <a:gd name="connsiteX52" fmla="*/ 7230737 w 12192000"/>
              <a:gd name="connsiteY52" fmla="*/ 1562633 h 2237474"/>
              <a:gd name="connsiteX53" fmla="*/ 7224458 w 12192000"/>
              <a:gd name="connsiteY53" fmla="*/ 1573008 h 2237474"/>
              <a:gd name="connsiteX54" fmla="*/ 7183121 w 12192000"/>
              <a:gd name="connsiteY54" fmla="*/ 1595162 h 2237474"/>
              <a:gd name="connsiteX55" fmla="*/ 7164601 w 12192000"/>
              <a:gd name="connsiteY55" fmla="*/ 1606490 h 2237474"/>
              <a:gd name="connsiteX56" fmla="*/ 6900177 w 12192000"/>
              <a:gd name="connsiteY56" fmla="*/ 1636016 h 2237474"/>
              <a:gd name="connsiteX57" fmla="*/ 6795372 w 12192000"/>
              <a:gd name="connsiteY57" fmla="*/ 1644845 h 2237474"/>
              <a:gd name="connsiteX58" fmla="*/ 6692251 w 12192000"/>
              <a:gd name="connsiteY58" fmla="*/ 1656357 h 2237474"/>
              <a:gd name="connsiteX59" fmla="*/ 6655235 w 12192000"/>
              <a:gd name="connsiteY59" fmla="*/ 1661869 h 2237474"/>
              <a:gd name="connsiteX60" fmla="*/ 6554894 w 12192000"/>
              <a:gd name="connsiteY60" fmla="*/ 1664428 h 2237474"/>
              <a:gd name="connsiteX61" fmla="*/ 6516595 w 12192000"/>
              <a:gd name="connsiteY61" fmla="*/ 1667475 h 2237474"/>
              <a:gd name="connsiteX62" fmla="*/ 6508541 w 12192000"/>
              <a:gd name="connsiteY62" fmla="*/ 1668757 h 2237474"/>
              <a:gd name="connsiteX63" fmla="*/ 6471012 w 12192000"/>
              <a:gd name="connsiteY63" fmla="*/ 1678604 h 2237474"/>
              <a:gd name="connsiteX64" fmla="*/ 6364035 w 12192000"/>
              <a:gd name="connsiteY64" fmla="*/ 1667683 h 2237474"/>
              <a:gd name="connsiteX65" fmla="*/ 6280959 w 12192000"/>
              <a:gd name="connsiteY65" fmla="*/ 1689329 h 2237474"/>
              <a:gd name="connsiteX66" fmla="*/ 6243319 w 12192000"/>
              <a:gd name="connsiteY66" fmla="*/ 1695560 h 2237474"/>
              <a:gd name="connsiteX67" fmla="*/ 6098321 w 12192000"/>
              <a:gd name="connsiteY67" fmla="*/ 1721646 h 2237474"/>
              <a:gd name="connsiteX68" fmla="*/ 5880652 w 12192000"/>
              <a:gd name="connsiteY68" fmla="*/ 1779643 h 2237474"/>
              <a:gd name="connsiteX69" fmla="*/ 5785959 w 12192000"/>
              <a:gd name="connsiteY69" fmla="*/ 1775307 h 2237474"/>
              <a:gd name="connsiteX70" fmla="*/ 5643534 w 12192000"/>
              <a:gd name="connsiteY70" fmla="*/ 1802919 h 2237474"/>
              <a:gd name="connsiteX71" fmla="*/ 5518799 w 12192000"/>
              <a:gd name="connsiteY71" fmla="*/ 1818312 h 2237474"/>
              <a:gd name="connsiteX72" fmla="*/ 5505014 w 12192000"/>
              <a:gd name="connsiteY72" fmla="*/ 1819259 h 2237474"/>
              <a:gd name="connsiteX73" fmla="*/ 5453307 w 12192000"/>
              <a:gd name="connsiteY73" fmla="*/ 1815450 h 2237474"/>
              <a:gd name="connsiteX74" fmla="*/ 5221533 w 12192000"/>
              <a:gd name="connsiteY74" fmla="*/ 1846950 h 2237474"/>
              <a:gd name="connsiteX75" fmla="*/ 5149802 w 12192000"/>
              <a:gd name="connsiteY75" fmla="*/ 1844846 h 2237474"/>
              <a:gd name="connsiteX76" fmla="*/ 5114927 w 12192000"/>
              <a:gd name="connsiteY76" fmla="*/ 1847827 h 2237474"/>
              <a:gd name="connsiteX77" fmla="*/ 5108970 w 12192000"/>
              <a:gd name="connsiteY77" fmla="*/ 1847935 h 2237474"/>
              <a:gd name="connsiteX78" fmla="*/ 5067961 w 12192000"/>
              <a:gd name="connsiteY78" fmla="*/ 1845917 h 2237474"/>
              <a:gd name="connsiteX79" fmla="*/ 5007075 w 12192000"/>
              <a:gd name="connsiteY79" fmla="*/ 1838626 h 2237474"/>
              <a:gd name="connsiteX80" fmla="*/ 4944087 w 12192000"/>
              <a:gd name="connsiteY80" fmla="*/ 1823332 h 2237474"/>
              <a:gd name="connsiteX81" fmla="*/ 4907662 w 12192000"/>
              <a:gd name="connsiteY81" fmla="*/ 1816900 h 2237474"/>
              <a:gd name="connsiteX82" fmla="*/ 4882386 w 12192000"/>
              <a:gd name="connsiteY82" fmla="*/ 1809844 h 2237474"/>
              <a:gd name="connsiteX83" fmla="*/ 4811440 w 12192000"/>
              <a:gd name="connsiteY83" fmla="*/ 1804655 h 2237474"/>
              <a:gd name="connsiteX84" fmla="*/ 4691075 w 12192000"/>
              <a:gd name="connsiteY84" fmla="*/ 1801389 h 2237474"/>
              <a:gd name="connsiteX85" fmla="*/ 4640313 w 12192000"/>
              <a:gd name="connsiteY85" fmla="*/ 1784307 h 2237474"/>
              <a:gd name="connsiteX86" fmla="*/ 4536503 w 12192000"/>
              <a:gd name="connsiteY86" fmla="*/ 1785334 h 2237474"/>
              <a:gd name="connsiteX87" fmla="*/ 4513724 w 12192000"/>
              <a:gd name="connsiteY87" fmla="*/ 1791996 h 2237474"/>
              <a:gd name="connsiteX88" fmla="*/ 4459810 w 12192000"/>
              <a:gd name="connsiteY88" fmla="*/ 1797886 h 2237474"/>
              <a:gd name="connsiteX89" fmla="*/ 4379064 w 12192000"/>
              <a:gd name="connsiteY89" fmla="*/ 1817177 h 2237474"/>
              <a:gd name="connsiteX90" fmla="*/ 4290981 w 12192000"/>
              <a:gd name="connsiteY90" fmla="*/ 1839677 h 2237474"/>
              <a:gd name="connsiteX91" fmla="*/ 4238372 w 12192000"/>
              <a:gd name="connsiteY91" fmla="*/ 1851480 h 2237474"/>
              <a:gd name="connsiteX92" fmla="*/ 4232517 w 12192000"/>
              <a:gd name="connsiteY92" fmla="*/ 1852567 h 2237474"/>
              <a:gd name="connsiteX93" fmla="*/ 4191732 w 12192000"/>
              <a:gd name="connsiteY93" fmla="*/ 1857328 h 2237474"/>
              <a:gd name="connsiteX94" fmla="*/ 4065532 w 12192000"/>
              <a:gd name="connsiteY94" fmla="*/ 1855477 h 2237474"/>
              <a:gd name="connsiteX95" fmla="*/ 4028460 w 12192000"/>
              <a:gd name="connsiteY95" fmla="*/ 1855137 h 2237474"/>
              <a:gd name="connsiteX96" fmla="*/ 4002267 w 12192000"/>
              <a:gd name="connsiteY96" fmla="*/ 1852352 h 2237474"/>
              <a:gd name="connsiteX97" fmla="*/ 3931396 w 12192000"/>
              <a:gd name="connsiteY97" fmla="*/ 1858915 h 2237474"/>
              <a:gd name="connsiteX98" fmla="*/ 3812162 w 12192000"/>
              <a:gd name="connsiteY98" fmla="*/ 1875501 h 2237474"/>
              <a:gd name="connsiteX99" fmla="*/ 3758105 w 12192000"/>
              <a:gd name="connsiteY99" fmla="*/ 1871856 h 2237474"/>
              <a:gd name="connsiteX100" fmla="*/ 3715896 w 12192000"/>
              <a:gd name="connsiteY100" fmla="*/ 1881552 h 2237474"/>
              <a:gd name="connsiteX101" fmla="*/ 3567259 w 12192000"/>
              <a:gd name="connsiteY101" fmla="*/ 1893482 h 2237474"/>
              <a:gd name="connsiteX102" fmla="*/ 3405770 w 12192000"/>
              <a:gd name="connsiteY102" fmla="*/ 1904591 h 2237474"/>
              <a:gd name="connsiteX103" fmla="*/ 3280097 w 12192000"/>
              <a:gd name="connsiteY103" fmla="*/ 1919610 h 2237474"/>
              <a:gd name="connsiteX104" fmla="*/ 3009910 w 12192000"/>
              <a:gd name="connsiteY104" fmla="*/ 1957866 h 2237474"/>
              <a:gd name="connsiteX105" fmla="*/ 2995934 w 12192000"/>
              <a:gd name="connsiteY105" fmla="*/ 1967085 h 2237474"/>
              <a:gd name="connsiteX106" fmla="*/ 2942858 w 12192000"/>
              <a:gd name="connsiteY106" fmla="*/ 1981367 h 2237474"/>
              <a:gd name="connsiteX107" fmla="*/ 2875436 w 12192000"/>
              <a:gd name="connsiteY107" fmla="*/ 1996977 h 2237474"/>
              <a:gd name="connsiteX108" fmla="*/ 2874892 w 12192000"/>
              <a:gd name="connsiteY108" fmla="*/ 1996085 h 2237474"/>
              <a:gd name="connsiteX109" fmla="*/ 2843662 w 12192000"/>
              <a:gd name="connsiteY109" fmla="*/ 1992498 h 2237474"/>
              <a:gd name="connsiteX110" fmla="*/ 2718916 w 12192000"/>
              <a:gd name="connsiteY110" fmla="*/ 1990867 h 2237474"/>
              <a:gd name="connsiteX111" fmla="*/ 2713522 w 12192000"/>
              <a:gd name="connsiteY111" fmla="*/ 1990173 h 2237474"/>
              <a:gd name="connsiteX112" fmla="*/ 2476147 w 12192000"/>
              <a:gd name="connsiteY112" fmla="*/ 1998305 h 2237474"/>
              <a:gd name="connsiteX113" fmla="*/ 2373568 w 12192000"/>
              <a:gd name="connsiteY113" fmla="*/ 2003219 h 2237474"/>
              <a:gd name="connsiteX114" fmla="*/ 2287219 w 12192000"/>
              <a:gd name="connsiteY114" fmla="*/ 1998750 h 2237474"/>
              <a:gd name="connsiteX115" fmla="*/ 2243069 w 12192000"/>
              <a:gd name="connsiteY115" fmla="*/ 2005321 h 2237474"/>
              <a:gd name="connsiteX116" fmla="*/ 2164831 w 12192000"/>
              <a:gd name="connsiteY116" fmla="*/ 2010143 h 2237474"/>
              <a:gd name="connsiteX117" fmla="*/ 2085228 w 12192000"/>
              <a:gd name="connsiteY117" fmla="*/ 2046431 h 2237474"/>
              <a:gd name="connsiteX118" fmla="*/ 2058061 w 12192000"/>
              <a:gd name="connsiteY118" fmla="*/ 2047942 h 2237474"/>
              <a:gd name="connsiteX119" fmla="*/ 2042244 w 12192000"/>
              <a:gd name="connsiteY119" fmla="*/ 2055560 h 2237474"/>
              <a:gd name="connsiteX120" fmla="*/ 1877728 w 12192000"/>
              <a:gd name="connsiteY120" fmla="*/ 2101004 h 2237474"/>
              <a:gd name="connsiteX121" fmla="*/ 1759056 w 12192000"/>
              <a:gd name="connsiteY121" fmla="*/ 2125608 h 2237474"/>
              <a:gd name="connsiteX122" fmla="*/ 1637948 w 12192000"/>
              <a:gd name="connsiteY122" fmla="*/ 2172597 h 2237474"/>
              <a:gd name="connsiteX123" fmla="*/ 1434549 w 12192000"/>
              <a:gd name="connsiteY123" fmla="*/ 2234522 h 2237474"/>
              <a:gd name="connsiteX124" fmla="*/ 1398481 w 12192000"/>
              <a:gd name="connsiteY124" fmla="*/ 2237074 h 2237474"/>
              <a:gd name="connsiteX125" fmla="*/ 1398407 w 12192000"/>
              <a:gd name="connsiteY125" fmla="*/ 2237095 h 2237474"/>
              <a:gd name="connsiteX126" fmla="*/ 1370962 w 12192000"/>
              <a:gd name="connsiteY126" fmla="*/ 2237474 h 2237474"/>
              <a:gd name="connsiteX127" fmla="*/ 1356367 w 12192000"/>
              <a:gd name="connsiteY127" fmla="*/ 2235089 h 2237474"/>
              <a:gd name="connsiteX128" fmla="*/ 1279765 w 12192000"/>
              <a:gd name="connsiteY128" fmla="*/ 2229639 h 2237474"/>
              <a:gd name="connsiteX129" fmla="*/ 1195347 w 12192000"/>
              <a:gd name="connsiteY129" fmla="*/ 2212354 h 2237474"/>
              <a:gd name="connsiteX130" fmla="*/ 970251 w 12192000"/>
              <a:gd name="connsiteY130" fmla="*/ 2221029 h 2237474"/>
              <a:gd name="connsiteX131" fmla="*/ 812914 w 12192000"/>
              <a:gd name="connsiteY131" fmla="*/ 2210095 h 2237474"/>
              <a:gd name="connsiteX132" fmla="*/ 776382 w 12192000"/>
              <a:gd name="connsiteY132" fmla="*/ 2204512 h 2237474"/>
              <a:gd name="connsiteX133" fmla="*/ 597225 w 12192000"/>
              <a:gd name="connsiteY133" fmla="*/ 2180999 h 2237474"/>
              <a:gd name="connsiteX134" fmla="*/ 520671 w 12192000"/>
              <a:gd name="connsiteY134" fmla="*/ 2180980 h 2237474"/>
              <a:gd name="connsiteX135" fmla="*/ 515024 w 12192000"/>
              <a:gd name="connsiteY135" fmla="*/ 2179258 h 2237474"/>
              <a:gd name="connsiteX136" fmla="*/ 413835 w 12192000"/>
              <a:gd name="connsiteY136" fmla="*/ 2156783 h 2237474"/>
              <a:gd name="connsiteX137" fmla="*/ 376513 w 12192000"/>
              <a:gd name="connsiteY137" fmla="*/ 2154014 h 2237474"/>
              <a:gd name="connsiteX138" fmla="*/ 273386 w 12192000"/>
              <a:gd name="connsiteY138" fmla="*/ 2142551 h 2237474"/>
              <a:gd name="connsiteX139" fmla="*/ 169207 w 12192000"/>
              <a:gd name="connsiteY139" fmla="*/ 2128100 h 2237474"/>
              <a:gd name="connsiteX140" fmla="*/ 77641 w 12192000"/>
              <a:gd name="connsiteY140" fmla="*/ 2126835 h 2237474"/>
              <a:gd name="connsiteX141" fmla="*/ 37645 w 12192000"/>
              <a:gd name="connsiteY141" fmla="*/ 2115401 h 2237474"/>
              <a:gd name="connsiteX142" fmla="*/ 4572 w 12192000"/>
              <a:gd name="connsiteY142" fmla="*/ 2111091 h 2237474"/>
              <a:gd name="connsiteX143" fmla="*/ 0 w 12192000"/>
              <a:gd name="connsiteY143" fmla="*/ 2110468 h 2237474"/>
              <a:gd name="connsiteX144" fmla="*/ 0 w 12192000"/>
              <a:gd name="connsiteY144"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234662 w 12192000"/>
              <a:gd name="connsiteY28" fmla="*/ 1023056 h 2237474"/>
              <a:gd name="connsiteX29" fmla="*/ 9181033 w 12192000"/>
              <a:gd name="connsiteY29" fmla="*/ 1037921 h 2237474"/>
              <a:gd name="connsiteX30" fmla="*/ 9155969 w 12192000"/>
              <a:gd name="connsiteY30" fmla="*/ 1046804 h 2237474"/>
              <a:gd name="connsiteX31" fmla="*/ 9133985 w 12192000"/>
              <a:gd name="connsiteY31" fmla="*/ 1046450 h 2237474"/>
              <a:gd name="connsiteX32" fmla="*/ 9003462 w 12192000"/>
              <a:gd name="connsiteY32" fmla="*/ 1042406 h 2237474"/>
              <a:gd name="connsiteX33" fmla="*/ 8968445 w 12192000"/>
              <a:gd name="connsiteY33" fmla="*/ 1052169 h 2237474"/>
              <a:gd name="connsiteX34" fmla="*/ 8886001 w 12192000"/>
              <a:gd name="connsiteY34" fmla="*/ 1067468 h 2237474"/>
              <a:gd name="connsiteX35" fmla="*/ 8838610 w 12192000"/>
              <a:gd name="connsiteY35" fmla="*/ 1075091 h 2237474"/>
              <a:gd name="connsiteX36" fmla="*/ 8750383 w 12192000"/>
              <a:gd name="connsiteY36" fmla="*/ 1097387 h 2237474"/>
              <a:gd name="connsiteX37" fmla="*/ 8665605 w 12192000"/>
              <a:gd name="connsiteY37" fmla="*/ 1110791 h 2237474"/>
              <a:gd name="connsiteX38" fmla="*/ 8584946 w 12192000"/>
              <a:gd name="connsiteY38" fmla="*/ 1135226 h 2237474"/>
              <a:gd name="connsiteX39" fmla="*/ 8419755 w 12192000"/>
              <a:gd name="connsiteY39" fmla="*/ 1216260 h 2237474"/>
              <a:gd name="connsiteX40" fmla="*/ 8411626 w 12192000"/>
              <a:gd name="connsiteY40" fmla="*/ 1214397 h 2237474"/>
              <a:gd name="connsiteX41" fmla="*/ 8363469 w 12192000"/>
              <a:gd name="connsiteY41" fmla="*/ 1246658 h 2237474"/>
              <a:gd name="connsiteX42" fmla="*/ 8275497 w 12192000"/>
              <a:gd name="connsiteY42" fmla="*/ 1264396 h 2237474"/>
              <a:gd name="connsiteX43" fmla="*/ 8074238 w 12192000"/>
              <a:gd name="connsiteY43" fmla="*/ 1301895 h 2237474"/>
              <a:gd name="connsiteX44" fmla="*/ 7942099 w 12192000"/>
              <a:gd name="connsiteY44" fmla="*/ 1336332 h 2237474"/>
              <a:gd name="connsiteX45" fmla="*/ 7902328 w 12192000"/>
              <a:gd name="connsiteY45" fmla="*/ 1345865 h 2237474"/>
              <a:gd name="connsiteX46" fmla="*/ 7840612 w 12192000"/>
              <a:gd name="connsiteY46" fmla="*/ 1369373 h 2237474"/>
              <a:gd name="connsiteX47" fmla="*/ 7786819 w 12192000"/>
              <a:gd name="connsiteY47" fmla="*/ 1378970 h 2237474"/>
              <a:gd name="connsiteX48" fmla="*/ 7548172 w 12192000"/>
              <a:gd name="connsiteY48" fmla="*/ 1417460 h 2237474"/>
              <a:gd name="connsiteX49" fmla="*/ 7483437 w 12192000"/>
              <a:gd name="connsiteY49" fmla="*/ 1478152 h 2237474"/>
              <a:gd name="connsiteX50" fmla="*/ 7377870 w 12192000"/>
              <a:gd name="connsiteY50" fmla="*/ 1523319 h 2237474"/>
              <a:gd name="connsiteX51" fmla="*/ 7230737 w 12192000"/>
              <a:gd name="connsiteY51" fmla="*/ 1562633 h 2237474"/>
              <a:gd name="connsiteX52" fmla="*/ 7224458 w 12192000"/>
              <a:gd name="connsiteY52" fmla="*/ 1573008 h 2237474"/>
              <a:gd name="connsiteX53" fmla="*/ 7183121 w 12192000"/>
              <a:gd name="connsiteY53" fmla="*/ 1595162 h 2237474"/>
              <a:gd name="connsiteX54" fmla="*/ 7164601 w 12192000"/>
              <a:gd name="connsiteY54" fmla="*/ 1606490 h 2237474"/>
              <a:gd name="connsiteX55" fmla="*/ 6900177 w 12192000"/>
              <a:gd name="connsiteY55" fmla="*/ 1636016 h 2237474"/>
              <a:gd name="connsiteX56" fmla="*/ 6795372 w 12192000"/>
              <a:gd name="connsiteY56" fmla="*/ 1644845 h 2237474"/>
              <a:gd name="connsiteX57" fmla="*/ 6692251 w 12192000"/>
              <a:gd name="connsiteY57" fmla="*/ 1656357 h 2237474"/>
              <a:gd name="connsiteX58" fmla="*/ 6655235 w 12192000"/>
              <a:gd name="connsiteY58" fmla="*/ 1661869 h 2237474"/>
              <a:gd name="connsiteX59" fmla="*/ 6554894 w 12192000"/>
              <a:gd name="connsiteY59" fmla="*/ 1664428 h 2237474"/>
              <a:gd name="connsiteX60" fmla="*/ 6516595 w 12192000"/>
              <a:gd name="connsiteY60" fmla="*/ 1667475 h 2237474"/>
              <a:gd name="connsiteX61" fmla="*/ 6508541 w 12192000"/>
              <a:gd name="connsiteY61" fmla="*/ 1668757 h 2237474"/>
              <a:gd name="connsiteX62" fmla="*/ 6471012 w 12192000"/>
              <a:gd name="connsiteY62" fmla="*/ 1678604 h 2237474"/>
              <a:gd name="connsiteX63" fmla="*/ 6364035 w 12192000"/>
              <a:gd name="connsiteY63" fmla="*/ 1667683 h 2237474"/>
              <a:gd name="connsiteX64" fmla="*/ 6280959 w 12192000"/>
              <a:gd name="connsiteY64" fmla="*/ 1689329 h 2237474"/>
              <a:gd name="connsiteX65" fmla="*/ 6243319 w 12192000"/>
              <a:gd name="connsiteY65" fmla="*/ 1695560 h 2237474"/>
              <a:gd name="connsiteX66" fmla="*/ 6098321 w 12192000"/>
              <a:gd name="connsiteY66" fmla="*/ 1721646 h 2237474"/>
              <a:gd name="connsiteX67" fmla="*/ 5880652 w 12192000"/>
              <a:gd name="connsiteY67" fmla="*/ 1779643 h 2237474"/>
              <a:gd name="connsiteX68" fmla="*/ 5785959 w 12192000"/>
              <a:gd name="connsiteY68" fmla="*/ 1775307 h 2237474"/>
              <a:gd name="connsiteX69" fmla="*/ 5643534 w 12192000"/>
              <a:gd name="connsiteY69" fmla="*/ 1802919 h 2237474"/>
              <a:gd name="connsiteX70" fmla="*/ 5518799 w 12192000"/>
              <a:gd name="connsiteY70" fmla="*/ 1818312 h 2237474"/>
              <a:gd name="connsiteX71" fmla="*/ 5505014 w 12192000"/>
              <a:gd name="connsiteY71" fmla="*/ 1819259 h 2237474"/>
              <a:gd name="connsiteX72" fmla="*/ 5453307 w 12192000"/>
              <a:gd name="connsiteY72" fmla="*/ 1815450 h 2237474"/>
              <a:gd name="connsiteX73" fmla="*/ 5221533 w 12192000"/>
              <a:gd name="connsiteY73" fmla="*/ 1846950 h 2237474"/>
              <a:gd name="connsiteX74" fmla="*/ 5149802 w 12192000"/>
              <a:gd name="connsiteY74" fmla="*/ 1844846 h 2237474"/>
              <a:gd name="connsiteX75" fmla="*/ 5114927 w 12192000"/>
              <a:gd name="connsiteY75" fmla="*/ 1847827 h 2237474"/>
              <a:gd name="connsiteX76" fmla="*/ 5108970 w 12192000"/>
              <a:gd name="connsiteY76" fmla="*/ 1847935 h 2237474"/>
              <a:gd name="connsiteX77" fmla="*/ 5067961 w 12192000"/>
              <a:gd name="connsiteY77" fmla="*/ 1845917 h 2237474"/>
              <a:gd name="connsiteX78" fmla="*/ 5007075 w 12192000"/>
              <a:gd name="connsiteY78" fmla="*/ 1838626 h 2237474"/>
              <a:gd name="connsiteX79" fmla="*/ 4944087 w 12192000"/>
              <a:gd name="connsiteY79" fmla="*/ 1823332 h 2237474"/>
              <a:gd name="connsiteX80" fmla="*/ 4907662 w 12192000"/>
              <a:gd name="connsiteY80" fmla="*/ 1816900 h 2237474"/>
              <a:gd name="connsiteX81" fmla="*/ 4882386 w 12192000"/>
              <a:gd name="connsiteY81" fmla="*/ 1809844 h 2237474"/>
              <a:gd name="connsiteX82" fmla="*/ 4811440 w 12192000"/>
              <a:gd name="connsiteY82" fmla="*/ 1804655 h 2237474"/>
              <a:gd name="connsiteX83" fmla="*/ 4691075 w 12192000"/>
              <a:gd name="connsiteY83" fmla="*/ 1801389 h 2237474"/>
              <a:gd name="connsiteX84" fmla="*/ 4640313 w 12192000"/>
              <a:gd name="connsiteY84" fmla="*/ 1784307 h 2237474"/>
              <a:gd name="connsiteX85" fmla="*/ 4536503 w 12192000"/>
              <a:gd name="connsiteY85" fmla="*/ 1785334 h 2237474"/>
              <a:gd name="connsiteX86" fmla="*/ 4513724 w 12192000"/>
              <a:gd name="connsiteY86" fmla="*/ 1791996 h 2237474"/>
              <a:gd name="connsiteX87" fmla="*/ 4459810 w 12192000"/>
              <a:gd name="connsiteY87" fmla="*/ 1797886 h 2237474"/>
              <a:gd name="connsiteX88" fmla="*/ 4379064 w 12192000"/>
              <a:gd name="connsiteY88" fmla="*/ 1817177 h 2237474"/>
              <a:gd name="connsiteX89" fmla="*/ 4290981 w 12192000"/>
              <a:gd name="connsiteY89" fmla="*/ 1839677 h 2237474"/>
              <a:gd name="connsiteX90" fmla="*/ 4238372 w 12192000"/>
              <a:gd name="connsiteY90" fmla="*/ 1851480 h 2237474"/>
              <a:gd name="connsiteX91" fmla="*/ 4232517 w 12192000"/>
              <a:gd name="connsiteY91" fmla="*/ 1852567 h 2237474"/>
              <a:gd name="connsiteX92" fmla="*/ 4191732 w 12192000"/>
              <a:gd name="connsiteY92" fmla="*/ 1857328 h 2237474"/>
              <a:gd name="connsiteX93" fmla="*/ 4065532 w 12192000"/>
              <a:gd name="connsiteY93" fmla="*/ 1855477 h 2237474"/>
              <a:gd name="connsiteX94" fmla="*/ 4028460 w 12192000"/>
              <a:gd name="connsiteY94" fmla="*/ 1855137 h 2237474"/>
              <a:gd name="connsiteX95" fmla="*/ 4002267 w 12192000"/>
              <a:gd name="connsiteY95" fmla="*/ 1852352 h 2237474"/>
              <a:gd name="connsiteX96" fmla="*/ 3931396 w 12192000"/>
              <a:gd name="connsiteY96" fmla="*/ 1858915 h 2237474"/>
              <a:gd name="connsiteX97" fmla="*/ 3812162 w 12192000"/>
              <a:gd name="connsiteY97" fmla="*/ 1875501 h 2237474"/>
              <a:gd name="connsiteX98" fmla="*/ 3758105 w 12192000"/>
              <a:gd name="connsiteY98" fmla="*/ 1871856 h 2237474"/>
              <a:gd name="connsiteX99" fmla="*/ 3715896 w 12192000"/>
              <a:gd name="connsiteY99" fmla="*/ 1881552 h 2237474"/>
              <a:gd name="connsiteX100" fmla="*/ 3567259 w 12192000"/>
              <a:gd name="connsiteY100" fmla="*/ 1893482 h 2237474"/>
              <a:gd name="connsiteX101" fmla="*/ 3405770 w 12192000"/>
              <a:gd name="connsiteY101" fmla="*/ 1904591 h 2237474"/>
              <a:gd name="connsiteX102" fmla="*/ 3280097 w 12192000"/>
              <a:gd name="connsiteY102" fmla="*/ 1919610 h 2237474"/>
              <a:gd name="connsiteX103" fmla="*/ 3009910 w 12192000"/>
              <a:gd name="connsiteY103" fmla="*/ 1957866 h 2237474"/>
              <a:gd name="connsiteX104" fmla="*/ 2995934 w 12192000"/>
              <a:gd name="connsiteY104" fmla="*/ 1967085 h 2237474"/>
              <a:gd name="connsiteX105" fmla="*/ 2942858 w 12192000"/>
              <a:gd name="connsiteY105" fmla="*/ 1981367 h 2237474"/>
              <a:gd name="connsiteX106" fmla="*/ 2875436 w 12192000"/>
              <a:gd name="connsiteY106" fmla="*/ 1996977 h 2237474"/>
              <a:gd name="connsiteX107" fmla="*/ 2874892 w 12192000"/>
              <a:gd name="connsiteY107" fmla="*/ 1996085 h 2237474"/>
              <a:gd name="connsiteX108" fmla="*/ 2843662 w 12192000"/>
              <a:gd name="connsiteY108" fmla="*/ 1992498 h 2237474"/>
              <a:gd name="connsiteX109" fmla="*/ 2718916 w 12192000"/>
              <a:gd name="connsiteY109" fmla="*/ 1990867 h 2237474"/>
              <a:gd name="connsiteX110" fmla="*/ 2713522 w 12192000"/>
              <a:gd name="connsiteY110" fmla="*/ 1990173 h 2237474"/>
              <a:gd name="connsiteX111" fmla="*/ 2476147 w 12192000"/>
              <a:gd name="connsiteY111" fmla="*/ 1998305 h 2237474"/>
              <a:gd name="connsiteX112" fmla="*/ 2373568 w 12192000"/>
              <a:gd name="connsiteY112" fmla="*/ 2003219 h 2237474"/>
              <a:gd name="connsiteX113" fmla="*/ 2287219 w 12192000"/>
              <a:gd name="connsiteY113" fmla="*/ 1998750 h 2237474"/>
              <a:gd name="connsiteX114" fmla="*/ 2243069 w 12192000"/>
              <a:gd name="connsiteY114" fmla="*/ 2005321 h 2237474"/>
              <a:gd name="connsiteX115" fmla="*/ 2164831 w 12192000"/>
              <a:gd name="connsiteY115" fmla="*/ 2010143 h 2237474"/>
              <a:gd name="connsiteX116" fmla="*/ 2085228 w 12192000"/>
              <a:gd name="connsiteY116" fmla="*/ 2046431 h 2237474"/>
              <a:gd name="connsiteX117" fmla="*/ 2058061 w 12192000"/>
              <a:gd name="connsiteY117" fmla="*/ 2047942 h 2237474"/>
              <a:gd name="connsiteX118" fmla="*/ 2042244 w 12192000"/>
              <a:gd name="connsiteY118" fmla="*/ 2055560 h 2237474"/>
              <a:gd name="connsiteX119" fmla="*/ 1877728 w 12192000"/>
              <a:gd name="connsiteY119" fmla="*/ 2101004 h 2237474"/>
              <a:gd name="connsiteX120" fmla="*/ 1759056 w 12192000"/>
              <a:gd name="connsiteY120" fmla="*/ 2125608 h 2237474"/>
              <a:gd name="connsiteX121" fmla="*/ 1637948 w 12192000"/>
              <a:gd name="connsiteY121" fmla="*/ 2172597 h 2237474"/>
              <a:gd name="connsiteX122" fmla="*/ 1434549 w 12192000"/>
              <a:gd name="connsiteY122" fmla="*/ 2234522 h 2237474"/>
              <a:gd name="connsiteX123" fmla="*/ 1398481 w 12192000"/>
              <a:gd name="connsiteY123" fmla="*/ 2237074 h 2237474"/>
              <a:gd name="connsiteX124" fmla="*/ 1398407 w 12192000"/>
              <a:gd name="connsiteY124" fmla="*/ 2237095 h 2237474"/>
              <a:gd name="connsiteX125" fmla="*/ 1370962 w 12192000"/>
              <a:gd name="connsiteY125" fmla="*/ 2237474 h 2237474"/>
              <a:gd name="connsiteX126" fmla="*/ 1356367 w 12192000"/>
              <a:gd name="connsiteY126" fmla="*/ 2235089 h 2237474"/>
              <a:gd name="connsiteX127" fmla="*/ 1279765 w 12192000"/>
              <a:gd name="connsiteY127" fmla="*/ 2229639 h 2237474"/>
              <a:gd name="connsiteX128" fmla="*/ 1195347 w 12192000"/>
              <a:gd name="connsiteY128" fmla="*/ 2212354 h 2237474"/>
              <a:gd name="connsiteX129" fmla="*/ 970251 w 12192000"/>
              <a:gd name="connsiteY129" fmla="*/ 2221029 h 2237474"/>
              <a:gd name="connsiteX130" fmla="*/ 812914 w 12192000"/>
              <a:gd name="connsiteY130" fmla="*/ 2210095 h 2237474"/>
              <a:gd name="connsiteX131" fmla="*/ 776382 w 12192000"/>
              <a:gd name="connsiteY131" fmla="*/ 2204512 h 2237474"/>
              <a:gd name="connsiteX132" fmla="*/ 597225 w 12192000"/>
              <a:gd name="connsiteY132" fmla="*/ 2180999 h 2237474"/>
              <a:gd name="connsiteX133" fmla="*/ 520671 w 12192000"/>
              <a:gd name="connsiteY133" fmla="*/ 2180980 h 2237474"/>
              <a:gd name="connsiteX134" fmla="*/ 515024 w 12192000"/>
              <a:gd name="connsiteY134" fmla="*/ 2179258 h 2237474"/>
              <a:gd name="connsiteX135" fmla="*/ 413835 w 12192000"/>
              <a:gd name="connsiteY135" fmla="*/ 2156783 h 2237474"/>
              <a:gd name="connsiteX136" fmla="*/ 376513 w 12192000"/>
              <a:gd name="connsiteY136" fmla="*/ 2154014 h 2237474"/>
              <a:gd name="connsiteX137" fmla="*/ 273386 w 12192000"/>
              <a:gd name="connsiteY137" fmla="*/ 2142551 h 2237474"/>
              <a:gd name="connsiteX138" fmla="*/ 169207 w 12192000"/>
              <a:gd name="connsiteY138" fmla="*/ 2128100 h 2237474"/>
              <a:gd name="connsiteX139" fmla="*/ 77641 w 12192000"/>
              <a:gd name="connsiteY139" fmla="*/ 2126835 h 2237474"/>
              <a:gd name="connsiteX140" fmla="*/ 37645 w 12192000"/>
              <a:gd name="connsiteY140" fmla="*/ 2115401 h 2237474"/>
              <a:gd name="connsiteX141" fmla="*/ 4572 w 12192000"/>
              <a:gd name="connsiteY141" fmla="*/ 2111091 h 2237474"/>
              <a:gd name="connsiteX142" fmla="*/ 0 w 12192000"/>
              <a:gd name="connsiteY142" fmla="*/ 2110468 h 2237474"/>
              <a:gd name="connsiteX143" fmla="*/ 0 w 12192000"/>
              <a:gd name="connsiteY143"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1033 w 12192000"/>
              <a:gd name="connsiteY28" fmla="*/ 1037921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2047364 w 12192000"/>
              <a:gd name="connsiteY4" fmla="*/ 749662 h 2237474"/>
              <a:gd name="connsiteX5" fmla="*/ 11890686 w 12192000"/>
              <a:gd name="connsiteY5" fmla="*/ 732766 h 2237474"/>
              <a:gd name="connsiteX6" fmla="*/ 11820512 w 12192000"/>
              <a:gd name="connsiteY6" fmla="*/ 745392 h 2237474"/>
              <a:gd name="connsiteX7" fmla="*/ 11649954 w 12192000"/>
              <a:gd name="connsiteY7" fmla="*/ 749628 h 2237474"/>
              <a:gd name="connsiteX8" fmla="*/ 11560424 w 12192000"/>
              <a:gd name="connsiteY8" fmla="*/ 748017 h 2237474"/>
              <a:gd name="connsiteX9" fmla="*/ 11358455 w 12192000"/>
              <a:gd name="connsiteY9" fmla="*/ 747593 h 2237474"/>
              <a:gd name="connsiteX10" fmla="*/ 11165209 w 12192000"/>
              <a:gd name="connsiteY10" fmla="*/ 748852 h 2237474"/>
              <a:gd name="connsiteX11" fmla="*/ 11058755 w 12192000"/>
              <a:gd name="connsiteY11" fmla="*/ 749617 h 2237474"/>
              <a:gd name="connsiteX12" fmla="*/ 10846594 w 12192000"/>
              <a:gd name="connsiteY12" fmla="*/ 765069 h 2237474"/>
              <a:gd name="connsiteX13" fmla="*/ 10739478 w 12192000"/>
              <a:gd name="connsiteY13" fmla="*/ 776841 h 2237474"/>
              <a:gd name="connsiteX14" fmla="*/ 10458762 w 12192000"/>
              <a:gd name="connsiteY14" fmla="*/ 755400 h 2237474"/>
              <a:gd name="connsiteX15" fmla="*/ 10211200 w 12192000"/>
              <a:gd name="connsiteY15" fmla="*/ 767513 h 2237474"/>
              <a:gd name="connsiteX16" fmla="*/ 10167995 w 12192000"/>
              <a:gd name="connsiteY16" fmla="*/ 760843 h 2237474"/>
              <a:gd name="connsiteX17" fmla="*/ 9997044 w 12192000"/>
              <a:gd name="connsiteY17" fmla="*/ 780129 h 2237474"/>
              <a:gd name="connsiteX18" fmla="*/ 9943887 w 12192000"/>
              <a:gd name="connsiteY18" fmla="*/ 804141 h 2237474"/>
              <a:gd name="connsiteX19" fmla="*/ 9918248 w 12192000"/>
              <a:gd name="connsiteY19" fmla="*/ 816628 h 2237474"/>
              <a:gd name="connsiteX20" fmla="*/ 9767091 w 12192000"/>
              <a:gd name="connsiteY20" fmla="*/ 870550 h 2237474"/>
              <a:gd name="connsiteX21" fmla="*/ 9683005 w 12192000"/>
              <a:gd name="connsiteY21" fmla="*/ 894128 h 2237474"/>
              <a:gd name="connsiteX22" fmla="*/ 9594438 w 12192000"/>
              <a:gd name="connsiteY22" fmla="*/ 919051 h 2237474"/>
              <a:gd name="connsiteX23" fmla="*/ 9544189 w 12192000"/>
              <a:gd name="connsiteY23" fmla="*/ 938966 h 2237474"/>
              <a:gd name="connsiteX24" fmla="*/ 9500499 w 12192000"/>
              <a:gd name="connsiteY24" fmla="*/ 954680 h 2237474"/>
              <a:gd name="connsiteX25" fmla="*/ 9410017 w 12192000"/>
              <a:gd name="connsiteY25" fmla="*/ 993931 h 2237474"/>
              <a:gd name="connsiteX26" fmla="*/ 9392919 w 12192000"/>
              <a:gd name="connsiteY26" fmla="*/ 994656 h 2237474"/>
              <a:gd name="connsiteX27" fmla="*/ 9268019 w 12192000"/>
              <a:gd name="connsiteY27" fmla="*/ 1007442 h 2237474"/>
              <a:gd name="connsiteX28" fmla="*/ 9188177 w 12192000"/>
              <a:gd name="connsiteY28" fmla="*/ 1035474 h 2237474"/>
              <a:gd name="connsiteX29" fmla="*/ 9155969 w 12192000"/>
              <a:gd name="connsiteY29" fmla="*/ 1046804 h 2237474"/>
              <a:gd name="connsiteX30" fmla="*/ 9133985 w 12192000"/>
              <a:gd name="connsiteY30" fmla="*/ 1046450 h 2237474"/>
              <a:gd name="connsiteX31" fmla="*/ 9003462 w 12192000"/>
              <a:gd name="connsiteY31" fmla="*/ 1042406 h 2237474"/>
              <a:gd name="connsiteX32" fmla="*/ 8968445 w 12192000"/>
              <a:gd name="connsiteY32" fmla="*/ 1052169 h 2237474"/>
              <a:gd name="connsiteX33" fmla="*/ 8886001 w 12192000"/>
              <a:gd name="connsiteY33" fmla="*/ 1067468 h 2237474"/>
              <a:gd name="connsiteX34" fmla="*/ 8838610 w 12192000"/>
              <a:gd name="connsiteY34" fmla="*/ 1075091 h 2237474"/>
              <a:gd name="connsiteX35" fmla="*/ 8750383 w 12192000"/>
              <a:gd name="connsiteY35" fmla="*/ 1097387 h 2237474"/>
              <a:gd name="connsiteX36" fmla="*/ 8665605 w 12192000"/>
              <a:gd name="connsiteY36" fmla="*/ 1110791 h 2237474"/>
              <a:gd name="connsiteX37" fmla="*/ 8584946 w 12192000"/>
              <a:gd name="connsiteY37" fmla="*/ 1135226 h 2237474"/>
              <a:gd name="connsiteX38" fmla="*/ 8419755 w 12192000"/>
              <a:gd name="connsiteY38" fmla="*/ 1216260 h 2237474"/>
              <a:gd name="connsiteX39" fmla="*/ 8411626 w 12192000"/>
              <a:gd name="connsiteY39" fmla="*/ 1214397 h 2237474"/>
              <a:gd name="connsiteX40" fmla="*/ 8363469 w 12192000"/>
              <a:gd name="connsiteY40" fmla="*/ 1246658 h 2237474"/>
              <a:gd name="connsiteX41" fmla="*/ 8275497 w 12192000"/>
              <a:gd name="connsiteY41" fmla="*/ 1264396 h 2237474"/>
              <a:gd name="connsiteX42" fmla="*/ 8074238 w 12192000"/>
              <a:gd name="connsiteY42" fmla="*/ 1301895 h 2237474"/>
              <a:gd name="connsiteX43" fmla="*/ 7942099 w 12192000"/>
              <a:gd name="connsiteY43" fmla="*/ 1336332 h 2237474"/>
              <a:gd name="connsiteX44" fmla="*/ 7902328 w 12192000"/>
              <a:gd name="connsiteY44" fmla="*/ 1345865 h 2237474"/>
              <a:gd name="connsiteX45" fmla="*/ 7840612 w 12192000"/>
              <a:gd name="connsiteY45" fmla="*/ 1369373 h 2237474"/>
              <a:gd name="connsiteX46" fmla="*/ 7786819 w 12192000"/>
              <a:gd name="connsiteY46" fmla="*/ 1378970 h 2237474"/>
              <a:gd name="connsiteX47" fmla="*/ 7548172 w 12192000"/>
              <a:gd name="connsiteY47" fmla="*/ 1417460 h 2237474"/>
              <a:gd name="connsiteX48" fmla="*/ 7483437 w 12192000"/>
              <a:gd name="connsiteY48" fmla="*/ 1478152 h 2237474"/>
              <a:gd name="connsiteX49" fmla="*/ 7377870 w 12192000"/>
              <a:gd name="connsiteY49" fmla="*/ 1523319 h 2237474"/>
              <a:gd name="connsiteX50" fmla="*/ 7230737 w 12192000"/>
              <a:gd name="connsiteY50" fmla="*/ 1562633 h 2237474"/>
              <a:gd name="connsiteX51" fmla="*/ 7224458 w 12192000"/>
              <a:gd name="connsiteY51" fmla="*/ 1573008 h 2237474"/>
              <a:gd name="connsiteX52" fmla="*/ 7183121 w 12192000"/>
              <a:gd name="connsiteY52" fmla="*/ 1595162 h 2237474"/>
              <a:gd name="connsiteX53" fmla="*/ 7164601 w 12192000"/>
              <a:gd name="connsiteY53" fmla="*/ 1606490 h 2237474"/>
              <a:gd name="connsiteX54" fmla="*/ 6900177 w 12192000"/>
              <a:gd name="connsiteY54" fmla="*/ 1636016 h 2237474"/>
              <a:gd name="connsiteX55" fmla="*/ 6795372 w 12192000"/>
              <a:gd name="connsiteY55" fmla="*/ 1644845 h 2237474"/>
              <a:gd name="connsiteX56" fmla="*/ 6692251 w 12192000"/>
              <a:gd name="connsiteY56" fmla="*/ 1656357 h 2237474"/>
              <a:gd name="connsiteX57" fmla="*/ 6655235 w 12192000"/>
              <a:gd name="connsiteY57" fmla="*/ 1661869 h 2237474"/>
              <a:gd name="connsiteX58" fmla="*/ 6554894 w 12192000"/>
              <a:gd name="connsiteY58" fmla="*/ 1664428 h 2237474"/>
              <a:gd name="connsiteX59" fmla="*/ 6516595 w 12192000"/>
              <a:gd name="connsiteY59" fmla="*/ 1667475 h 2237474"/>
              <a:gd name="connsiteX60" fmla="*/ 6508541 w 12192000"/>
              <a:gd name="connsiteY60" fmla="*/ 1668757 h 2237474"/>
              <a:gd name="connsiteX61" fmla="*/ 6471012 w 12192000"/>
              <a:gd name="connsiteY61" fmla="*/ 1678604 h 2237474"/>
              <a:gd name="connsiteX62" fmla="*/ 6364035 w 12192000"/>
              <a:gd name="connsiteY62" fmla="*/ 1667683 h 2237474"/>
              <a:gd name="connsiteX63" fmla="*/ 6280959 w 12192000"/>
              <a:gd name="connsiteY63" fmla="*/ 1689329 h 2237474"/>
              <a:gd name="connsiteX64" fmla="*/ 6243319 w 12192000"/>
              <a:gd name="connsiteY64" fmla="*/ 1695560 h 2237474"/>
              <a:gd name="connsiteX65" fmla="*/ 6098321 w 12192000"/>
              <a:gd name="connsiteY65" fmla="*/ 1721646 h 2237474"/>
              <a:gd name="connsiteX66" fmla="*/ 5880652 w 12192000"/>
              <a:gd name="connsiteY66" fmla="*/ 1779643 h 2237474"/>
              <a:gd name="connsiteX67" fmla="*/ 5785959 w 12192000"/>
              <a:gd name="connsiteY67" fmla="*/ 1775307 h 2237474"/>
              <a:gd name="connsiteX68" fmla="*/ 5643534 w 12192000"/>
              <a:gd name="connsiteY68" fmla="*/ 1802919 h 2237474"/>
              <a:gd name="connsiteX69" fmla="*/ 5518799 w 12192000"/>
              <a:gd name="connsiteY69" fmla="*/ 1818312 h 2237474"/>
              <a:gd name="connsiteX70" fmla="*/ 5505014 w 12192000"/>
              <a:gd name="connsiteY70" fmla="*/ 1819259 h 2237474"/>
              <a:gd name="connsiteX71" fmla="*/ 5453307 w 12192000"/>
              <a:gd name="connsiteY71" fmla="*/ 1815450 h 2237474"/>
              <a:gd name="connsiteX72" fmla="*/ 5221533 w 12192000"/>
              <a:gd name="connsiteY72" fmla="*/ 1846950 h 2237474"/>
              <a:gd name="connsiteX73" fmla="*/ 5149802 w 12192000"/>
              <a:gd name="connsiteY73" fmla="*/ 1844846 h 2237474"/>
              <a:gd name="connsiteX74" fmla="*/ 5114927 w 12192000"/>
              <a:gd name="connsiteY74" fmla="*/ 1847827 h 2237474"/>
              <a:gd name="connsiteX75" fmla="*/ 5108970 w 12192000"/>
              <a:gd name="connsiteY75" fmla="*/ 1847935 h 2237474"/>
              <a:gd name="connsiteX76" fmla="*/ 5067961 w 12192000"/>
              <a:gd name="connsiteY76" fmla="*/ 1845917 h 2237474"/>
              <a:gd name="connsiteX77" fmla="*/ 5007075 w 12192000"/>
              <a:gd name="connsiteY77" fmla="*/ 1838626 h 2237474"/>
              <a:gd name="connsiteX78" fmla="*/ 4944087 w 12192000"/>
              <a:gd name="connsiteY78" fmla="*/ 1823332 h 2237474"/>
              <a:gd name="connsiteX79" fmla="*/ 4907662 w 12192000"/>
              <a:gd name="connsiteY79" fmla="*/ 1816900 h 2237474"/>
              <a:gd name="connsiteX80" fmla="*/ 4882386 w 12192000"/>
              <a:gd name="connsiteY80" fmla="*/ 1809844 h 2237474"/>
              <a:gd name="connsiteX81" fmla="*/ 4811440 w 12192000"/>
              <a:gd name="connsiteY81" fmla="*/ 1804655 h 2237474"/>
              <a:gd name="connsiteX82" fmla="*/ 4691075 w 12192000"/>
              <a:gd name="connsiteY82" fmla="*/ 1801389 h 2237474"/>
              <a:gd name="connsiteX83" fmla="*/ 4640313 w 12192000"/>
              <a:gd name="connsiteY83" fmla="*/ 1784307 h 2237474"/>
              <a:gd name="connsiteX84" fmla="*/ 4536503 w 12192000"/>
              <a:gd name="connsiteY84" fmla="*/ 1785334 h 2237474"/>
              <a:gd name="connsiteX85" fmla="*/ 4513724 w 12192000"/>
              <a:gd name="connsiteY85" fmla="*/ 1791996 h 2237474"/>
              <a:gd name="connsiteX86" fmla="*/ 4459810 w 12192000"/>
              <a:gd name="connsiteY86" fmla="*/ 1797886 h 2237474"/>
              <a:gd name="connsiteX87" fmla="*/ 4379064 w 12192000"/>
              <a:gd name="connsiteY87" fmla="*/ 1817177 h 2237474"/>
              <a:gd name="connsiteX88" fmla="*/ 4290981 w 12192000"/>
              <a:gd name="connsiteY88" fmla="*/ 1839677 h 2237474"/>
              <a:gd name="connsiteX89" fmla="*/ 4238372 w 12192000"/>
              <a:gd name="connsiteY89" fmla="*/ 1851480 h 2237474"/>
              <a:gd name="connsiteX90" fmla="*/ 4232517 w 12192000"/>
              <a:gd name="connsiteY90" fmla="*/ 1852567 h 2237474"/>
              <a:gd name="connsiteX91" fmla="*/ 4191732 w 12192000"/>
              <a:gd name="connsiteY91" fmla="*/ 1857328 h 2237474"/>
              <a:gd name="connsiteX92" fmla="*/ 4065532 w 12192000"/>
              <a:gd name="connsiteY92" fmla="*/ 1855477 h 2237474"/>
              <a:gd name="connsiteX93" fmla="*/ 4028460 w 12192000"/>
              <a:gd name="connsiteY93" fmla="*/ 1855137 h 2237474"/>
              <a:gd name="connsiteX94" fmla="*/ 4002267 w 12192000"/>
              <a:gd name="connsiteY94" fmla="*/ 1852352 h 2237474"/>
              <a:gd name="connsiteX95" fmla="*/ 3931396 w 12192000"/>
              <a:gd name="connsiteY95" fmla="*/ 1858915 h 2237474"/>
              <a:gd name="connsiteX96" fmla="*/ 3812162 w 12192000"/>
              <a:gd name="connsiteY96" fmla="*/ 1875501 h 2237474"/>
              <a:gd name="connsiteX97" fmla="*/ 3758105 w 12192000"/>
              <a:gd name="connsiteY97" fmla="*/ 1871856 h 2237474"/>
              <a:gd name="connsiteX98" fmla="*/ 3715896 w 12192000"/>
              <a:gd name="connsiteY98" fmla="*/ 1881552 h 2237474"/>
              <a:gd name="connsiteX99" fmla="*/ 3567259 w 12192000"/>
              <a:gd name="connsiteY99" fmla="*/ 1893482 h 2237474"/>
              <a:gd name="connsiteX100" fmla="*/ 3405770 w 12192000"/>
              <a:gd name="connsiteY100" fmla="*/ 1904591 h 2237474"/>
              <a:gd name="connsiteX101" fmla="*/ 3280097 w 12192000"/>
              <a:gd name="connsiteY101" fmla="*/ 1919610 h 2237474"/>
              <a:gd name="connsiteX102" fmla="*/ 3009910 w 12192000"/>
              <a:gd name="connsiteY102" fmla="*/ 1957866 h 2237474"/>
              <a:gd name="connsiteX103" fmla="*/ 2995934 w 12192000"/>
              <a:gd name="connsiteY103" fmla="*/ 1967085 h 2237474"/>
              <a:gd name="connsiteX104" fmla="*/ 2942858 w 12192000"/>
              <a:gd name="connsiteY104" fmla="*/ 1981367 h 2237474"/>
              <a:gd name="connsiteX105" fmla="*/ 2875436 w 12192000"/>
              <a:gd name="connsiteY105" fmla="*/ 1996977 h 2237474"/>
              <a:gd name="connsiteX106" fmla="*/ 2874892 w 12192000"/>
              <a:gd name="connsiteY106" fmla="*/ 1996085 h 2237474"/>
              <a:gd name="connsiteX107" fmla="*/ 2843662 w 12192000"/>
              <a:gd name="connsiteY107" fmla="*/ 1992498 h 2237474"/>
              <a:gd name="connsiteX108" fmla="*/ 2718916 w 12192000"/>
              <a:gd name="connsiteY108" fmla="*/ 1990867 h 2237474"/>
              <a:gd name="connsiteX109" fmla="*/ 2713522 w 12192000"/>
              <a:gd name="connsiteY109" fmla="*/ 1990173 h 2237474"/>
              <a:gd name="connsiteX110" fmla="*/ 2476147 w 12192000"/>
              <a:gd name="connsiteY110" fmla="*/ 1998305 h 2237474"/>
              <a:gd name="connsiteX111" fmla="*/ 2373568 w 12192000"/>
              <a:gd name="connsiteY111" fmla="*/ 2003219 h 2237474"/>
              <a:gd name="connsiteX112" fmla="*/ 2287219 w 12192000"/>
              <a:gd name="connsiteY112" fmla="*/ 1998750 h 2237474"/>
              <a:gd name="connsiteX113" fmla="*/ 2243069 w 12192000"/>
              <a:gd name="connsiteY113" fmla="*/ 2005321 h 2237474"/>
              <a:gd name="connsiteX114" fmla="*/ 2164831 w 12192000"/>
              <a:gd name="connsiteY114" fmla="*/ 2010143 h 2237474"/>
              <a:gd name="connsiteX115" fmla="*/ 2085228 w 12192000"/>
              <a:gd name="connsiteY115" fmla="*/ 2046431 h 2237474"/>
              <a:gd name="connsiteX116" fmla="*/ 2058061 w 12192000"/>
              <a:gd name="connsiteY116" fmla="*/ 2047942 h 2237474"/>
              <a:gd name="connsiteX117" fmla="*/ 2042244 w 12192000"/>
              <a:gd name="connsiteY117" fmla="*/ 2055560 h 2237474"/>
              <a:gd name="connsiteX118" fmla="*/ 1877728 w 12192000"/>
              <a:gd name="connsiteY118" fmla="*/ 2101004 h 2237474"/>
              <a:gd name="connsiteX119" fmla="*/ 1759056 w 12192000"/>
              <a:gd name="connsiteY119" fmla="*/ 2125608 h 2237474"/>
              <a:gd name="connsiteX120" fmla="*/ 1637948 w 12192000"/>
              <a:gd name="connsiteY120" fmla="*/ 2172597 h 2237474"/>
              <a:gd name="connsiteX121" fmla="*/ 1434549 w 12192000"/>
              <a:gd name="connsiteY121" fmla="*/ 2234522 h 2237474"/>
              <a:gd name="connsiteX122" fmla="*/ 1398481 w 12192000"/>
              <a:gd name="connsiteY122" fmla="*/ 2237074 h 2237474"/>
              <a:gd name="connsiteX123" fmla="*/ 1398407 w 12192000"/>
              <a:gd name="connsiteY123" fmla="*/ 2237095 h 2237474"/>
              <a:gd name="connsiteX124" fmla="*/ 1370962 w 12192000"/>
              <a:gd name="connsiteY124" fmla="*/ 2237474 h 2237474"/>
              <a:gd name="connsiteX125" fmla="*/ 1356367 w 12192000"/>
              <a:gd name="connsiteY125" fmla="*/ 2235089 h 2237474"/>
              <a:gd name="connsiteX126" fmla="*/ 1279765 w 12192000"/>
              <a:gd name="connsiteY126" fmla="*/ 2229639 h 2237474"/>
              <a:gd name="connsiteX127" fmla="*/ 1195347 w 12192000"/>
              <a:gd name="connsiteY127" fmla="*/ 2212354 h 2237474"/>
              <a:gd name="connsiteX128" fmla="*/ 970251 w 12192000"/>
              <a:gd name="connsiteY128" fmla="*/ 2221029 h 2237474"/>
              <a:gd name="connsiteX129" fmla="*/ 812914 w 12192000"/>
              <a:gd name="connsiteY129" fmla="*/ 2210095 h 2237474"/>
              <a:gd name="connsiteX130" fmla="*/ 776382 w 12192000"/>
              <a:gd name="connsiteY130" fmla="*/ 2204512 h 2237474"/>
              <a:gd name="connsiteX131" fmla="*/ 597225 w 12192000"/>
              <a:gd name="connsiteY131" fmla="*/ 2180999 h 2237474"/>
              <a:gd name="connsiteX132" fmla="*/ 520671 w 12192000"/>
              <a:gd name="connsiteY132" fmla="*/ 2180980 h 2237474"/>
              <a:gd name="connsiteX133" fmla="*/ 515024 w 12192000"/>
              <a:gd name="connsiteY133" fmla="*/ 2179258 h 2237474"/>
              <a:gd name="connsiteX134" fmla="*/ 413835 w 12192000"/>
              <a:gd name="connsiteY134" fmla="*/ 2156783 h 2237474"/>
              <a:gd name="connsiteX135" fmla="*/ 376513 w 12192000"/>
              <a:gd name="connsiteY135" fmla="*/ 2154014 h 2237474"/>
              <a:gd name="connsiteX136" fmla="*/ 273386 w 12192000"/>
              <a:gd name="connsiteY136" fmla="*/ 2142551 h 2237474"/>
              <a:gd name="connsiteX137" fmla="*/ 169207 w 12192000"/>
              <a:gd name="connsiteY137" fmla="*/ 2128100 h 2237474"/>
              <a:gd name="connsiteX138" fmla="*/ 77641 w 12192000"/>
              <a:gd name="connsiteY138" fmla="*/ 2126835 h 2237474"/>
              <a:gd name="connsiteX139" fmla="*/ 37645 w 12192000"/>
              <a:gd name="connsiteY139" fmla="*/ 2115401 h 2237474"/>
              <a:gd name="connsiteX140" fmla="*/ 4572 w 12192000"/>
              <a:gd name="connsiteY140" fmla="*/ 2111091 h 2237474"/>
              <a:gd name="connsiteX141" fmla="*/ 0 w 12192000"/>
              <a:gd name="connsiteY141" fmla="*/ 2110468 h 2237474"/>
              <a:gd name="connsiteX142" fmla="*/ 0 w 12192000"/>
              <a:gd name="connsiteY142"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76759 w 12192000"/>
              <a:gd name="connsiteY3" fmla="*/ 759190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2138659 w 12192000"/>
              <a:gd name="connsiteY3" fmla="*/ 756742 h 2237474"/>
              <a:gd name="connsiteX4" fmla="*/ 11890686 w 12192000"/>
              <a:gd name="connsiteY4" fmla="*/ 732766 h 2237474"/>
              <a:gd name="connsiteX5" fmla="*/ 11820512 w 12192000"/>
              <a:gd name="connsiteY5" fmla="*/ 745392 h 2237474"/>
              <a:gd name="connsiteX6" fmla="*/ 11649954 w 12192000"/>
              <a:gd name="connsiteY6" fmla="*/ 749628 h 2237474"/>
              <a:gd name="connsiteX7" fmla="*/ 11560424 w 12192000"/>
              <a:gd name="connsiteY7" fmla="*/ 748017 h 2237474"/>
              <a:gd name="connsiteX8" fmla="*/ 11358455 w 12192000"/>
              <a:gd name="connsiteY8" fmla="*/ 747593 h 2237474"/>
              <a:gd name="connsiteX9" fmla="*/ 11165209 w 12192000"/>
              <a:gd name="connsiteY9" fmla="*/ 748852 h 2237474"/>
              <a:gd name="connsiteX10" fmla="*/ 11058755 w 12192000"/>
              <a:gd name="connsiteY10" fmla="*/ 749617 h 2237474"/>
              <a:gd name="connsiteX11" fmla="*/ 10846594 w 12192000"/>
              <a:gd name="connsiteY11" fmla="*/ 765069 h 2237474"/>
              <a:gd name="connsiteX12" fmla="*/ 10739478 w 12192000"/>
              <a:gd name="connsiteY12" fmla="*/ 776841 h 2237474"/>
              <a:gd name="connsiteX13" fmla="*/ 10458762 w 12192000"/>
              <a:gd name="connsiteY13" fmla="*/ 755400 h 2237474"/>
              <a:gd name="connsiteX14" fmla="*/ 10211200 w 12192000"/>
              <a:gd name="connsiteY14" fmla="*/ 767513 h 2237474"/>
              <a:gd name="connsiteX15" fmla="*/ 10167995 w 12192000"/>
              <a:gd name="connsiteY15" fmla="*/ 760843 h 2237474"/>
              <a:gd name="connsiteX16" fmla="*/ 9997044 w 12192000"/>
              <a:gd name="connsiteY16" fmla="*/ 780129 h 2237474"/>
              <a:gd name="connsiteX17" fmla="*/ 9943887 w 12192000"/>
              <a:gd name="connsiteY17" fmla="*/ 804141 h 2237474"/>
              <a:gd name="connsiteX18" fmla="*/ 9918248 w 12192000"/>
              <a:gd name="connsiteY18" fmla="*/ 816628 h 2237474"/>
              <a:gd name="connsiteX19" fmla="*/ 9767091 w 12192000"/>
              <a:gd name="connsiteY19" fmla="*/ 870550 h 2237474"/>
              <a:gd name="connsiteX20" fmla="*/ 9683005 w 12192000"/>
              <a:gd name="connsiteY20" fmla="*/ 894128 h 2237474"/>
              <a:gd name="connsiteX21" fmla="*/ 9594438 w 12192000"/>
              <a:gd name="connsiteY21" fmla="*/ 919051 h 2237474"/>
              <a:gd name="connsiteX22" fmla="*/ 9544189 w 12192000"/>
              <a:gd name="connsiteY22" fmla="*/ 938966 h 2237474"/>
              <a:gd name="connsiteX23" fmla="*/ 9500499 w 12192000"/>
              <a:gd name="connsiteY23" fmla="*/ 954680 h 2237474"/>
              <a:gd name="connsiteX24" fmla="*/ 9410017 w 12192000"/>
              <a:gd name="connsiteY24" fmla="*/ 993931 h 2237474"/>
              <a:gd name="connsiteX25" fmla="*/ 9392919 w 12192000"/>
              <a:gd name="connsiteY25" fmla="*/ 994656 h 2237474"/>
              <a:gd name="connsiteX26" fmla="*/ 9268019 w 12192000"/>
              <a:gd name="connsiteY26" fmla="*/ 1007442 h 2237474"/>
              <a:gd name="connsiteX27" fmla="*/ 9188177 w 12192000"/>
              <a:gd name="connsiteY27" fmla="*/ 1035474 h 2237474"/>
              <a:gd name="connsiteX28" fmla="*/ 9155969 w 12192000"/>
              <a:gd name="connsiteY28" fmla="*/ 1046804 h 2237474"/>
              <a:gd name="connsiteX29" fmla="*/ 9133985 w 12192000"/>
              <a:gd name="connsiteY29" fmla="*/ 1046450 h 2237474"/>
              <a:gd name="connsiteX30" fmla="*/ 9003462 w 12192000"/>
              <a:gd name="connsiteY30" fmla="*/ 1042406 h 2237474"/>
              <a:gd name="connsiteX31" fmla="*/ 8968445 w 12192000"/>
              <a:gd name="connsiteY31" fmla="*/ 1052169 h 2237474"/>
              <a:gd name="connsiteX32" fmla="*/ 8886001 w 12192000"/>
              <a:gd name="connsiteY32" fmla="*/ 1067468 h 2237474"/>
              <a:gd name="connsiteX33" fmla="*/ 8838610 w 12192000"/>
              <a:gd name="connsiteY33" fmla="*/ 1075091 h 2237474"/>
              <a:gd name="connsiteX34" fmla="*/ 8750383 w 12192000"/>
              <a:gd name="connsiteY34" fmla="*/ 1097387 h 2237474"/>
              <a:gd name="connsiteX35" fmla="*/ 8665605 w 12192000"/>
              <a:gd name="connsiteY35" fmla="*/ 1110791 h 2237474"/>
              <a:gd name="connsiteX36" fmla="*/ 8584946 w 12192000"/>
              <a:gd name="connsiteY36" fmla="*/ 1135226 h 2237474"/>
              <a:gd name="connsiteX37" fmla="*/ 8419755 w 12192000"/>
              <a:gd name="connsiteY37" fmla="*/ 1216260 h 2237474"/>
              <a:gd name="connsiteX38" fmla="*/ 8411626 w 12192000"/>
              <a:gd name="connsiteY38" fmla="*/ 1214397 h 2237474"/>
              <a:gd name="connsiteX39" fmla="*/ 8363469 w 12192000"/>
              <a:gd name="connsiteY39" fmla="*/ 1246658 h 2237474"/>
              <a:gd name="connsiteX40" fmla="*/ 8275497 w 12192000"/>
              <a:gd name="connsiteY40" fmla="*/ 1264396 h 2237474"/>
              <a:gd name="connsiteX41" fmla="*/ 8074238 w 12192000"/>
              <a:gd name="connsiteY41" fmla="*/ 1301895 h 2237474"/>
              <a:gd name="connsiteX42" fmla="*/ 7942099 w 12192000"/>
              <a:gd name="connsiteY42" fmla="*/ 1336332 h 2237474"/>
              <a:gd name="connsiteX43" fmla="*/ 7902328 w 12192000"/>
              <a:gd name="connsiteY43" fmla="*/ 1345865 h 2237474"/>
              <a:gd name="connsiteX44" fmla="*/ 7840612 w 12192000"/>
              <a:gd name="connsiteY44" fmla="*/ 1369373 h 2237474"/>
              <a:gd name="connsiteX45" fmla="*/ 7786819 w 12192000"/>
              <a:gd name="connsiteY45" fmla="*/ 1378970 h 2237474"/>
              <a:gd name="connsiteX46" fmla="*/ 7548172 w 12192000"/>
              <a:gd name="connsiteY46" fmla="*/ 1417460 h 2237474"/>
              <a:gd name="connsiteX47" fmla="*/ 7483437 w 12192000"/>
              <a:gd name="connsiteY47" fmla="*/ 1478152 h 2237474"/>
              <a:gd name="connsiteX48" fmla="*/ 7377870 w 12192000"/>
              <a:gd name="connsiteY48" fmla="*/ 1523319 h 2237474"/>
              <a:gd name="connsiteX49" fmla="*/ 7230737 w 12192000"/>
              <a:gd name="connsiteY49" fmla="*/ 1562633 h 2237474"/>
              <a:gd name="connsiteX50" fmla="*/ 7224458 w 12192000"/>
              <a:gd name="connsiteY50" fmla="*/ 1573008 h 2237474"/>
              <a:gd name="connsiteX51" fmla="*/ 7183121 w 12192000"/>
              <a:gd name="connsiteY51" fmla="*/ 1595162 h 2237474"/>
              <a:gd name="connsiteX52" fmla="*/ 7164601 w 12192000"/>
              <a:gd name="connsiteY52" fmla="*/ 1606490 h 2237474"/>
              <a:gd name="connsiteX53" fmla="*/ 6900177 w 12192000"/>
              <a:gd name="connsiteY53" fmla="*/ 1636016 h 2237474"/>
              <a:gd name="connsiteX54" fmla="*/ 6795372 w 12192000"/>
              <a:gd name="connsiteY54" fmla="*/ 1644845 h 2237474"/>
              <a:gd name="connsiteX55" fmla="*/ 6692251 w 12192000"/>
              <a:gd name="connsiteY55" fmla="*/ 1656357 h 2237474"/>
              <a:gd name="connsiteX56" fmla="*/ 6655235 w 12192000"/>
              <a:gd name="connsiteY56" fmla="*/ 1661869 h 2237474"/>
              <a:gd name="connsiteX57" fmla="*/ 6554894 w 12192000"/>
              <a:gd name="connsiteY57" fmla="*/ 1664428 h 2237474"/>
              <a:gd name="connsiteX58" fmla="*/ 6516595 w 12192000"/>
              <a:gd name="connsiteY58" fmla="*/ 1667475 h 2237474"/>
              <a:gd name="connsiteX59" fmla="*/ 6508541 w 12192000"/>
              <a:gd name="connsiteY59" fmla="*/ 1668757 h 2237474"/>
              <a:gd name="connsiteX60" fmla="*/ 6471012 w 12192000"/>
              <a:gd name="connsiteY60" fmla="*/ 1678604 h 2237474"/>
              <a:gd name="connsiteX61" fmla="*/ 6364035 w 12192000"/>
              <a:gd name="connsiteY61" fmla="*/ 1667683 h 2237474"/>
              <a:gd name="connsiteX62" fmla="*/ 6280959 w 12192000"/>
              <a:gd name="connsiteY62" fmla="*/ 1689329 h 2237474"/>
              <a:gd name="connsiteX63" fmla="*/ 6243319 w 12192000"/>
              <a:gd name="connsiteY63" fmla="*/ 1695560 h 2237474"/>
              <a:gd name="connsiteX64" fmla="*/ 6098321 w 12192000"/>
              <a:gd name="connsiteY64" fmla="*/ 1721646 h 2237474"/>
              <a:gd name="connsiteX65" fmla="*/ 5880652 w 12192000"/>
              <a:gd name="connsiteY65" fmla="*/ 1779643 h 2237474"/>
              <a:gd name="connsiteX66" fmla="*/ 5785959 w 12192000"/>
              <a:gd name="connsiteY66" fmla="*/ 1775307 h 2237474"/>
              <a:gd name="connsiteX67" fmla="*/ 5643534 w 12192000"/>
              <a:gd name="connsiteY67" fmla="*/ 1802919 h 2237474"/>
              <a:gd name="connsiteX68" fmla="*/ 5518799 w 12192000"/>
              <a:gd name="connsiteY68" fmla="*/ 1818312 h 2237474"/>
              <a:gd name="connsiteX69" fmla="*/ 5505014 w 12192000"/>
              <a:gd name="connsiteY69" fmla="*/ 1819259 h 2237474"/>
              <a:gd name="connsiteX70" fmla="*/ 5453307 w 12192000"/>
              <a:gd name="connsiteY70" fmla="*/ 1815450 h 2237474"/>
              <a:gd name="connsiteX71" fmla="*/ 5221533 w 12192000"/>
              <a:gd name="connsiteY71" fmla="*/ 1846950 h 2237474"/>
              <a:gd name="connsiteX72" fmla="*/ 5149802 w 12192000"/>
              <a:gd name="connsiteY72" fmla="*/ 1844846 h 2237474"/>
              <a:gd name="connsiteX73" fmla="*/ 5114927 w 12192000"/>
              <a:gd name="connsiteY73" fmla="*/ 1847827 h 2237474"/>
              <a:gd name="connsiteX74" fmla="*/ 5108970 w 12192000"/>
              <a:gd name="connsiteY74" fmla="*/ 1847935 h 2237474"/>
              <a:gd name="connsiteX75" fmla="*/ 5067961 w 12192000"/>
              <a:gd name="connsiteY75" fmla="*/ 1845917 h 2237474"/>
              <a:gd name="connsiteX76" fmla="*/ 5007075 w 12192000"/>
              <a:gd name="connsiteY76" fmla="*/ 1838626 h 2237474"/>
              <a:gd name="connsiteX77" fmla="*/ 4944087 w 12192000"/>
              <a:gd name="connsiteY77" fmla="*/ 1823332 h 2237474"/>
              <a:gd name="connsiteX78" fmla="*/ 4907662 w 12192000"/>
              <a:gd name="connsiteY78" fmla="*/ 1816900 h 2237474"/>
              <a:gd name="connsiteX79" fmla="*/ 4882386 w 12192000"/>
              <a:gd name="connsiteY79" fmla="*/ 1809844 h 2237474"/>
              <a:gd name="connsiteX80" fmla="*/ 4811440 w 12192000"/>
              <a:gd name="connsiteY80" fmla="*/ 1804655 h 2237474"/>
              <a:gd name="connsiteX81" fmla="*/ 4691075 w 12192000"/>
              <a:gd name="connsiteY81" fmla="*/ 1801389 h 2237474"/>
              <a:gd name="connsiteX82" fmla="*/ 4640313 w 12192000"/>
              <a:gd name="connsiteY82" fmla="*/ 1784307 h 2237474"/>
              <a:gd name="connsiteX83" fmla="*/ 4536503 w 12192000"/>
              <a:gd name="connsiteY83" fmla="*/ 1785334 h 2237474"/>
              <a:gd name="connsiteX84" fmla="*/ 4513724 w 12192000"/>
              <a:gd name="connsiteY84" fmla="*/ 1791996 h 2237474"/>
              <a:gd name="connsiteX85" fmla="*/ 4459810 w 12192000"/>
              <a:gd name="connsiteY85" fmla="*/ 1797886 h 2237474"/>
              <a:gd name="connsiteX86" fmla="*/ 4379064 w 12192000"/>
              <a:gd name="connsiteY86" fmla="*/ 1817177 h 2237474"/>
              <a:gd name="connsiteX87" fmla="*/ 4290981 w 12192000"/>
              <a:gd name="connsiteY87" fmla="*/ 1839677 h 2237474"/>
              <a:gd name="connsiteX88" fmla="*/ 4238372 w 12192000"/>
              <a:gd name="connsiteY88" fmla="*/ 1851480 h 2237474"/>
              <a:gd name="connsiteX89" fmla="*/ 4232517 w 12192000"/>
              <a:gd name="connsiteY89" fmla="*/ 1852567 h 2237474"/>
              <a:gd name="connsiteX90" fmla="*/ 4191732 w 12192000"/>
              <a:gd name="connsiteY90" fmla="*/ 1857328 h 2237474"/>
              <a:gd name="connsiteX91" fmla="*/ 4065532 w 12192000"/>
              <a:gd name="connsiteY91" fmla="*/ 1855477 h 2237474"/>
              <a:gd name="connsiteX92" fmla="*/ 4028460 w 12192000"/>
              <a:gd name="connsiteY92" fmla="*/ 1855137 h 2237474"/>
              <a:gd name="connsiteX93" fmla="*/ 4002267 w 12192000"/>
              <a:gd name="connsiteY93" fmla="*/ 1852352 h 2237474"/>
              <a:gd name="connsiteX94" fmla="*/ 3931396 w 12192000"/>
              <a:gd name="connsiteY94" fmla="*/ 1858915 h 2237474"/>
              <a:gd name="connsiteX95" fmla="*/ 3812162 w 12192000"/>
              <a:gd name="connsiteY95" fmla="*/ 1875501 h 2237474"/>
              <a:gd name="connsiteX96" fmla="*/ 3758105 w 12192000"/>
              <a:gd name="connsiteY96" fmla="*/ 1871856 h 2237474"/>
              <a:gd name="connsiteX97" fmla="*/ 3715896 w 12192000"/>
              <a:gd name="connsiteY97" fmla="*/ 1881552 h 2237474"/>
              <a:gd name="connsiteX98" fmla="*/ 3567259 w 12192000"/>
              <a:gd name="connsiteY98" fmla="*/ 1893482 h 2237474"/>
              <a:gd name="connsiteX99" fmla="*/ 3405770 w 12192000"/>
              <a:gd name="connsiteY99" fmla="*/ 1904591 h 2237474"/>
              <a:gd name="connsiteX100" fmla="*/ 3280097 w 12192000"/>
              <a:gd name="connsiteY100" fmla="*/ 1919610 h 2237474"/>
              <a:gd name="connsiteX101" fmla="*/ 3009910 w 12192000"/>
              <a:gd name="connsiteY101" fmla="*/ 1957866 h 2237474"/>
              <a:gd name="connsiteX102" fmla="*/ 2995934 w 12192000"/>
              <a:gd name="connsiteY102" fmla="*/ 1967085 h 2237474"/>
              <a:gd name="connsiteX103" fmla="*/ 2942858 w 12192000"/>
              <a:gd name="connsiteY103" fmla="*/ 1981367 h 2237474"/>
              <a:gd name="connsiteX104" fmla="*/ 2875436 w 12192000"/>
              <a:gd name="connsiteY104" fmla="*/ 1996977 h 2237474"/>
              <a:gd name="connsiteX105" fmla="*/ 2874892 w 12192000"/>
              <a:gd name="connsiteY105" fmla="*/ 1996085 h 2237474"/>
              <a:gd name="connsiteX106" fmla="*/ 2843662 w 12192000"/>
              <a:gd name="connsiteY106" fmla="*/ 1992498 h 2237474"/>
              <a:gd name="connsiteX107" fmla="*/ 2718916 w 12192000"/>
              <a:gd name="connsiteY107" fmla="*/ 1990867 h 2237474"/>
              <a:gd name="connsiteX108" fmla="*/ 2713522 w 12192000"/>
              <a:gd name="connsiteY108" fmla="*/ 1990173 h 2237474"/>
              <a:gd name="connsiteX109" fmla="*/ 2476147 w 12192000"/>
              <a:gd name="connsiteY109" fmla="*/ 1998305 h 2237474"/>
              <a:gd name="connsiteX110" fmla="*/ 2373568 w 12192000"/>
              <a:gd name="connsiteY110" fmla="*/ 2003219 h 2237474"/>
              <a:gd name="connsiteX111" fmla="*/ 2287219 w 12192000"/>
              <a:gd name="connsiteY111" fmla="*/ 1998750 h 2237474"/>
              <a:gd name="connsiteX112" fmla="*/ 2243069 w 12192000"/>
              <a:gd name="connsiteY112" fmla="*/ 2005321 h 2237474"/>
              <a:gd name="connsiteX113" fmla="*/ 2164831 w 12192000"/>
              <a:gd name="connsiteY113" fmla="*/ 2010143 h 2237474"/>
              <a:gd name="connsiteX114" fmla="*/ 2085228 w 12192000"/>
              <a:gd name="connsiteY114" fmla="*/ 2046431 h 2237474"/>
              <a:gd name="connsiteX115" fmla="*/ 2058061 w 12192000"/>
              <a:gd name="connsiteY115" fmla="*/ 2047942 h 2237474"/>
              <a:gd name="connsiteX116" fmla="*/ 2042244 w 12192000"/>
              <a:gd name="connsiteY116" fmla="*/ 2055560 h 2237474"/>
              <a:gd name="connsiteX117" fmla="*/ 1877728 w 12192000"/>
              <a:gd name="connsiteY117" fmla="*/ 2101004 h 2237474"/>
              <a:gd name="connsiteX118" fmla="*/ 1759056 w 12192000"/>
              <a:gd name="connsiteY118" fmla="*/ 2125608 h 2237474"/>
              <a:gd name="connsiteX119" fmla="*/ 1637948 w 12192000"/>
              <a:gd name="connsiteY119" fmla="*/ 2172597 h 2237474"/>
              <a:gd name="connsiteX120" fmla="*/ 1434549 w 12192000"/>
              <a:gd name="connsiteY120" fmla="*/ 2234522 h 2237474"/>
              <a:gd name="connsiteX121" fmla="*/ 1398481 w 12192000"/>
              <a:gd name="connsiteY121" fmla="*/ 2237074 h 2237474"/>
              <a:gd name="connsiteX122" fmla="*/ 1398407 w 12192000"/>
              <a:gd name="connsiteY122" fmla="*/ 2237095 h 2237474"/>
              <a:gd name="connsiteX123" fmla="*/ 1370962 w 12192000"/>
              <a:gd name="connsiteY123" fmla="*/ 2237474 h 2237474"/>
              <a:gd name="connsiteX124" fmla="*/ 1356367 w 12192000"/>
              <a:gd name="connsiteY124" fmla="*/ 2235089 h 2237474"/>
              <a:gd name="connsiteX125" fmla="*/ 1279765 w 12192000"/>
              <a:gd name="connsiteY125" fmla="*/ 2229639 h 2237474"/>
              <a:gd name="connsiteX126" fmla="*/ 1195347 w 12192000"/>
              <a:gd name="connsiteY126" fmla="*/ 2212354 h 2237474"/>
              <a:gd name="connsiteX127" fmla="*/ 970251 w 12192000"/>
              <a:gd name="connsiteY127" fmla="*/ 2221029 h 2237474"/>
              <a:gd name="connsiteX128" fmla="*/ 812914 w 12192000"/>
              <a:gd name="connsiteY128" fmla="*/ 2210095 h 2237474"/>
              <a:gd name="connsiteX129" fmla="*/ 776382 w 12192000"/>
              <a:gd name="connsiteY129" fmla="*/ 2204512 h 2237474"/>
              <a:gd name="connsiteX130" fmla="*/ 597225 w 12192000"/>
              <a:gd name="connsiteY130" fmla="*/ 2180999 h 2237474"/>
              <a:gd name="connsiteX131" fmla="*/ 520671 w 12192000"/>
              <a:gd name="connsiteY131" fmla="*/ 2180980 h 2237474"/>
              <a:gd name="connsiteX132" fmla="*/ 515024 w 12192000"/>
              <a:gd name="connsiteY132" fmla="*/ 2179258 h 2237474"/>
              <a:gd name="connsiteX133" fmla="*/ 413835 w 12192000"/>
              <a:gd name="connsiteY133" fmla="*/ 2156783 h 2237474"/>
              <a:gd name="connsiteX134" fmla="*/ 376513 w 12192000"/>
              <a:gd name="connsiteY134" fmla="*/ 2154014 h 2237474"/>
              <a:gd name="connsiteX135" fmla="*/ 273386 w 12192000"/>
              <a:gd name="connsiteY135" fmla="*/ 2142551 h 2237474"/>
              <a:gd name="connsiteX136" fmla="*/ 169207 w 12192000"/>
              <a:gd name="connsiteY136" fmla="*/ 2128100 h 2237474"/>
              <a:gd name="connsiteX137" fmla="*/ 77641 w 12192000"/>
              <a:gd name="connsiteY137" fmla="*/ 2126835 h 2237474"/>
              <a:gd name="connsiteX138" fmla="*/ 37645 w 12192000"/>
              <a:gd name="connsiteY138" fmla="*/ 2115401 h 2237474"/>
              <a:gd name="connsiteX139" fmla="*/ 4572 w 12192000"/>
              <a:gd name="connsiteY139" fmla="*/ 2111091 h 2237474"/>
              <a:gd name="connsiteX140" fmla="*/ 0 w 12192000"/>
              <a:gd name="connsiteY140" fmla="*/ 2110468 h 2237474"/>
              <a:gd name="connsiteX141" fmla="*/ 0 w 12192000"/>
              <a:gd name="connsiteY141"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715896 w 12192000"/>
              <a:gd name="connsiteY96" fmla="*/ 1881552 h 2237474"/>
              <a:gd name="connsiteX97" fmla="*/ 3567259 w 12192000"/>
              <a:gd name="connsiteY97" fmla="*/ 1893482 h 2237474"/>
              <a:gd name="connsiteX98" fmla="*/ 3405770 w 12192000"/>
              <a:gd name="connsiteY98" fmla="*/ 1904591 h 2237474"/>
              <a:gd name="connsiteX99" fmla="*/ 3280097 w 12192000"/>
              <a:gd name="connsiteY99" fmla="*/ 1919610 h 2237474"/>
              <a:gd name="connsiteX100" fmla="*/ 3009910 w 12192000"/>
              <a:gd name="connsiteY100" fmla="*/ 1957866 h 2237474"/>
              <a:gd name="connsiteX101" fmla="*/ 2995934 w 12192000"/>
              <a:gd name="connsiteY101" fmla="*/ 1967085 h 2237474"/>
              <a:gd name="connsiteX102" fmla="*/ 2942858 w 12192000"/>
              <a:gd name="connsiteY102" fmla="*/ 1981367 h 2237474"/>
              <a:gd name="connsiteX103" fmla="*/ 2875436 w 12192000"/>
              <a:gd name="connsiteY103" fmla="*/ 1996977 h 2237474"/>
              <a:gd name="connsiteX104" fmla="*/ 2874892 w 12192000"/>
              <a:gd name="connsiteY104" fmla="*/ 1996085 h 2237474"/>
              <a:gd name="connsiteX105" fmla="*/ 2843662 w 12192000"/>
              <a:gd name="connsiteY105" fmla="*/ 1992498 h 2237474"/>
              <a:gd name="connsiteX106" fmla="*/ 2718916 w 12192000"/>
              <a:gd name="connsiteY106" fmla="*/ 1990867 h 2237474"/>
              <a:gd name="connsiteX107" fmla="*/ 2713522 w 12192000"/>
              <a:gd name="connsiteY107" fmla="*/ 1990173 h 2237474"/>
              <a:gd name="connsiteX108" fmla="*/ 2476147 w 12192000"/>
              <a:gd name="connsiteY108" fmla="*/ 1998305 h 2237474"/>
              <a:gd name="connsiteX109" fmla="*/ 2373568 w 12192000"/>
              <a:gd name="connsiteY109" fmla="*/ 2003219 h 2237474"/>
              <a:gd name="connsiteX110" fmla="*/ 2287219 w 12192000"/>
              <a:gd name="connsiteY110" fmla="*/ 1998750 h 2237474"/>
              <a:gd name="connsiteX111" fmla="*/ 2243069 w 12192000"/>
              <a:gd name="connsiteY111" fmla="*/ 2005321 h 2237474"/>
              <a:gd name="connsiteX112" fmla="*/ 2164831 w 12192000"/>
              <a:gd name="connsiteY112" fmla="*/ 2010143 h 2237474"/>
              <a:gd name="connsiteX113" fmla="*/ 2085228 w 12192000"/>
              <a:gd name="connsiteY113" fmla="*/ 2046431 h 2237474"/>
              <a:gd name="connsiteX114" fmla="*/ 2058061 w 12192000"/>
              <a:gd name="connsiteY114" fmla="*/ 2047942 h 2237474"/>
              <a:gd name="connsiteX115" fmla="*/ 2042244 w 12192000"/>
              <a:gd name="connsiteY115" fmla="*/ 2055560 h 2237474"/>
              <a:gd name="connsiteX116" fmla="*/ 1877728 w 12192000"/>
              <a:gd name="connsiteY116" fmla="*/ 2101004 h 2237474"/>
              <a:gd name="connsiteX117" fmla="*/ 1759056 w 12192000"/>
              <a:gd name="connsiteY117" fmla="*/ 2125608 h 2237474"/>
              <a:gd name="connsiteX118" fmla="*/ 1637948 w 12192000"/>
              <a:gd name="connsiteY118" fmla="*/ 2172597 h 2237474"/>
              <a:gd name="connsiteX119" fmla="*/ 1434549 w 12192000"/>
              <a:gd name="connsiteY119" fmla="*/ 2234522 h 2237474"/>
              <a:gd name="connsiteX120" fmla="*/ 1398481 w 12192000"/>
              <a:gd name="connsiteY120" fmla="*/ 2237074 h 2237474"/>
              <a:gd name="connsiteX121" fmla="*/ 1398407 w 12192000"/>
              <a:gd name="connsiteY121" fmla="*/ 2237095 h 2237474"/>
              <a:gd name="connsiteX122" fmla="*/ 1370962 w 12192000"/>
              <a:gd name="connsiteY122" fmla="*/ 2237474 h 2237474"/>
              <a:gd name="connsiteX123" fmla="*/ 1356367 w 12192000"/>
              <a:gd name="connsiteY123" fmla="*/ 2235089 h 2237474"/>
              <a:gd name="connsiteX124" fmla="*/ 1279765 w 12192000"/>
              <a:gd name="connsiteY124" fmla="*/ 2229639 h 2237474"/>
              <a:gd name="connsiteX125" fmla="*/ 1195347 w 12192000"/>
              <a:gd name="connsiteY125" fmla="*/ 2212354 h 2237474"/>
              <a:gd name="connsiteX126" fmla="*/ 970251 w 12192000"/>
              <a:gd name="connsiteY126" fmla="*/ 2221029 h 2237474"/>
              <a:gd name="connsiteX127" fmla="*/ 812914 w 12192000"/>
              <a:gd name="connsiteY127" fmla="*/ 2210095 h 2237474"/>
              <a:gd name="connsiteX128" fmla="*/ 776382 w 12192000"/>
              <a:gd name="connsiteY128" fmla="*/ 2204512 h 2237474"/>
              <a:gd name="connsiteX129" fmla="*/ 597225 w 12192000"/>
              <a:gd name="connsiteY129" fmla="*/ 2180999 h 2237474"/>
              <a:gd name="connsiteX130" fmla="*/ 520671 w 12192000"/>
              <a:gd name="connsiteY130" fmla="*/ 2180980 h 2237474"/>
              <a:gd name="connsiteX131" fmla="*/ 515024 w 12192000"/>
              <a:gd name="connsiteY131" fmla="*/ 2179258 h 2237474"/>
              <a:gd name="connsiteX132" fmla="*/ 413835 w 12192000"/>
              <a:gd name="connsiteY132" fmla="*/ 2156783 h 2237474"/>
              <a:gd name="connsiteX133" fmla="*/ 376513 w 12192000"/>
              <a:gd name="connsiteY133" fmla="*/ 2154014 h 2237474"/>
              <a:gd name="connsiteX134" fmla="*/ 273386 w 12192000"/>
              <a:gd name="connsiteY134" fmla="*/ 2142551 h 2237474"/>
              <a:gd name="connsiteX135" fmla="*/ 169207 w 12192000"/>
              <a:gd name="connsiteY135" fmla="*/ 2128100 h 2237474"/>
              <a:gd name="connsiteX136" fmla="*/ 77641 w 12192000"/>
              <a:gd name="connsiteY136" fmla="*/ 2126835 h 2237474"/>
              <a:gd name="connsiteX137" fmla="*/ 37645 w 12192000"/>
              <a:gd name="connsiteY137" fmla="*/ 2115401 h 2237474"/>
              <a:gd name="connsiteX138" fmla="*/ 4572 w 12192000"/>
              <a:gd name="connsiteY138" fmla="*/ 2111091 h 2237474"/>
              <a:gd name="connsiteX139" fmla="*/ 0 w 12192000"/>
              <a:gd name="connsiteY139" fmla="*/ 2110468 h 2237474"/>
              <a:gd name="connsiteX140" fmla="*/ 0 w 12192000"/>
              <a:gd name="connsiteY140"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169207 w 12192000"/>
              <a:gd name="connsiteY134" fmla="*/ 2128100 h 2237474"/>
              <a:gd name="connsiteX135" fmla="*/ 77641 w 12192000"/>
              <a:gd name="connsiteY135" fmla="*/ 2126835 h 2237474"/>
              <a:gd name="connsiteX136" fmla="*/ 37645 w 12192000"/>
              <a:gd name="connsiteY136" fmla="*/ 2115401 h 2237474"/>
              <a:gd name="connsiteX137" fmla="*/ 4572 w 12192000"/>
              <a:gd name="connsiteY137" fmla="*/ 2111091 h 2237474"/>
              <a:gd name="connsiteX138" fmla="*/ 0 w 12192000"/>
              <a:gd name="connsiteY138" fmla="*/ 2110468 h 2237474"/>
              <a:gd name="connsiteX139" fmla="*/ 0 w 12192000"/>
              <a:gd name="connsiteY139" fmla="*/ 0 h 2237474"/>
              <a:gd name="connsiteX0" fmla="*/ 0 w 12192000"/>
              <a:gd name="connsiteY0" fmla="*/ 0 h 2237474"/>
              <a:gd name="connsiteX1" fmla="*/ 12192000 w 12192000"/>
              <a:gd name="connsiteY1" fmla="*/ 0 h 2237474"/>
              <a:gd name="connsiteX2" fmla="*/ 12192000 w 12192000"/>
              <a:gd name="connsiteY2" fmla="*/ 751299 h 2237474"/>
              <a:gd name="connsiteX3" fmla="*/ 11890686 w 12192000"/>
              <a:gd name="connsiteY3" fmla="*/ 732766 h 2237474"/>
              <a:gd name="connsiteX4" fmla="*/ 11820512 w 12192000"/>
              <a:gd name="connsiteY4" fmla="*/ 745392 h 2237474"/>
              <a:gd name="connsiteX5" fmla="*/ 11649954 w 12192000"/>
              <a:gd name="connsiteY5" fmla="*/ 749628 h 2237474"/>
              <a:gd name="connsiteX6" fmla="*/ 11560424 w 12192000"/>
              <a:gd name="connsiteY6" fmla="*/ 748017 h 2237474"/>
              <a:gd name="connsiteX7" fmla="*/ 11358455 w 12192000"/>
              <a:gd name="connsiteY7" fmla="*/ 747593 h 2237474"/>
              <a:gd name="connsiteX8" fmla="*/ 11165209 w 12192000"/>
              <a:gd name="connsiteY8" fmla="*/ 748852 h 2237474"/>
              <a:gd name="connsiteX9" fmla="*/ 11058755 w 12192000"/>
              <a:gd name="connsiteY9" fmla="*/ 749617 h 2237474"/>
              <a:gd name="connsiteX10" fmla="*/ 10846594 w 12192000"/>
              <a:gd name="connsiteY10" fmla="*/ 765069 h 2237474"/>
              <a:gd name="connsiteX11" fmla="*/ 10739478 w 12192000"/>
              <a:gd name="connsiteY11" fmla="*/ 776841 h 2237474"/>
              <a:gd name="connsiteX12" fmla="*/ 10458762 w 12192000"/>
              <a:gd name="connsiteY12" fmla="*/ 755400 h 2237474"/>
              <a:gd name="connsiteX13" fmla="*/ 10211200 w 12192000"/>
              <a:gd name="connsiteY13" fmla="*/ 767513 h 2237474"/>
              <a:gd name="connsiteX14" fmla="*/ 10167995 w 12192000"/>
              <a:gd name="connsiteY14" fmla="*/ 760843 h 2237474"/>
              <a:gd name="connsiteX15" fmla="*/ 9997044 w 12192000"/>
              <a:gd name="connsiteY15" fmla="*/ 780129 h 2237474"/>
              <a:gd name="connsiteX16" fmla="*/ 9943887 w 12192000"/>
              <a:gd name="connsiteY16" fmla="*/ 804141 h 2237474"/>
              <a:gd name="connsiteX17" fmla="*/ 9918248 w 12192000"/>
              <a:gd name="connsiteY17" fmla="*/ 816628 h 2237474"/>
              <a:gd name="connsiteX18" fmla="*/ 9767091 w 12192000"/>
              <a:gd name="connsiteY18" fmla="*/ 870550 h 2237474"/>
              <a:gd name="connsiteX19" fmla="*/ 9683005 w 12192000"/>
              <a:gd name="connsiteY19" fmla="*/ 894128 h 2237474"/>
              <a:gd name="connsiteX20" fmla="*/ 9594438 w 12192000"/>
              <a:gd name="connsiteY20" fmla="*/ 919051 h 2237474"/>
              <a:gd name="connsiteX21" fmla="*/ 9544189 w 12192000"/>
              <a:gd name="connsiteY21" fmla="*/ 938966 h 2237474"/>
              <a:gd name="connsiteX22" fmla="*/ 9500499 w 12192000"/>
              <a:gd name="connsiteY22" fmla="*/ 954680 h 2237474"/>
              <a:gd name="connsiteX23" fmla="*/ 9410017 w 12192000"/>
              <a:gd name="connsiteY23" fmla="*/ 993931 h 2237474"/>
              <a:gd name="connsiteX24" fmla="*/ 9392919 w 12192000"/>
              <a:gd name="connsiteY24" fmla="*/ 994656 h 2237474"/>
              <a:gd name="connsiteX25" fmla="*/ 9268019 w 12192000"/>
              <a:gd name="connsiteY25" fmla="*/ 1007442 h 2237474"/>
              <a:gd name="connsiteX26" fmla="*/ 9188177 w 12192000"/>
              <a:gd name="connsiteY26" fmla="*/ 1035474 h 2237474"/>
              <a:gd name="connsiteX27" fmla="*/ 9155969 w 12192000"/>
              <a:gd name="connsiteY27" fmla="*/ 1046804 h 2237474"/>
              <a:gd name="connsiteX28" fmla="*/ 9133985 w 12192000"/>
              <a:gd name="connsiteY28" fmla="*/ 1046450 h 2237474"/>
              <a:gd name="connsiteX29" fmla="*/ 9003462 w 12192000"/>
              <a:gd name="connsiteY29" fmla="*/ 1042406 h 2237474"/>
              <a:gd name="connsiteX30" fmla="*/ 8968445 w 12192000"/>
              <a:gd name="connsiteY30" fmla="*/ 1052169 h 2237474"/>
              <a:gd name="connsiteX31" fmla="*/ 8886001 w 12192000"/>
              <a:gd name="connsiteY31" fmla="*/ 1067468 h 2237474"/>
              <a:gd name="connsiteX32" fmla="*/ 8838610 w 12192000"/>
              <a:gd name="connsiteY32" fmla="*/ 1075091 h 2237474"/>
              <a:gd name="connsiteX33" fmla="*/ 8750383 w 12192000"/>
              <a:gd name="connsiteY33" fmla="*/ 1097387 h 2237474"/>
              <a:gd name="connsiteX34" fmla="*/ 8665605 w 12192000"/>
              <a:gd name="connsiteY34" fmla="*/ 1110791 h 2237474"/>
              <a:gd name="connsiteX35" fmla="*/ 8584946 w 12192000"/>
              <a:gd name="connsiteY35" fmla="*/ 1135226 h 2237474"/>
              <a:gd name="connsiteX36" fmla="*/ 8419755 w 12192000"/>
              <a:gd name="connsiteY36" fmla="*/ 1216260 h 2237474"/>
              <a:gd name="connsiteX37" fmla="*/ 8411626 w 12192000"/>
              <a:gd name="connsiteY37" fmla="*/ 1214397 h 2237474"/>
              <a:gd name="connsiteX38" fmla="*/ 8363469 w 12192000"/>
              <a:gd name="connsiteY38" fmla="*/ 1246658 h 2237474"/>
              <a:gd name="connsiteX39" fmla="*/ 8275497 w 12192000"/>
              <a:gd name="connsiteY39" fmla="*/ 1264396 h 2237474"/>
              <a:gd name="connsiteX40" fmla="*/ 8074238 w 12192000"/>
              <a:gd name="connsiteY40" fmla="*/ 1301895 h 2237474"/>
              <a:gd name="connsiteX41" fmla="*/ 7942099 w 12192000"/>
              <a:gd name="connsiteY41" fmla="*/ 1336332 h 2237474"/>
              <a:gd name="connsiteX42" fmla="*/ 7902328 w 12192000"/>
              <a:gd name="connsiteY42" fmla="*/ 1345865 h 2237474"/>
              <a:gd name="connsiteX43" fmla="*/ 7840612 w 12192000"/>
              <a:gd name="connsiteY43" fmla="*/ 1369373 h 2237474"/>
              <a:gd name="connsiteX44" fmla="*/ 7786819 w 12192000"/>
              <a:gd name="connsiteY44" fmla="*/ 1378970 h 2237474"/>
              <a:gd name="connsiteX45" fmla="*/ 7548172 w 12192000"/>
              <a:gd name="connsiteY45" fmla="*/ 1417460 h 2237474"/>
              <a:gd name="connsiteX46" fmla="*/ 7483437 w 12192000"/>
              <a:gd name="connsiteY46" fmla="*/ 1478152 h 2237474"/>
              <a:gd name="connsiteX47" fmla="*/ 7377870 w 12192000"/>
              <a:gd name="connsiteY47" fmla="*/ 1523319 h 2237474"/>
              <a:gd name="connsiteX48" fmla="*/ 7230737 w 12192000"/>
              <a:gd name="connsiteY48" fmla="*/ 1562633 h 2237474"/>
              <a:gd name="connsiteX49" fmla="*/ 7224458 w 12192000"/>
              <a:gd name="connsiteY49" fmla="*/ 1573008 h 2237474"/>
              <a:gd name="connsiteX50" fmla="*/ 7183121 w 12192000"/>
              <a:gd name="connsiteY50" fmla="*/ 1595162 h 2237474"/>
              <a:gd name="connsiteX51" fmla="*/ 7164601 w 12192000"/>
              <a:gd name="connsiteY51" fmla="*/ 1606490 h 2237474"/>
              <a:gd name="connsiteX52" fmla="*/ 6900177 w 12192000"/>
              <a:gd name="connsiteY52" fmla="*/ 1636016 h 2237474"/>
              <a:gd name="connsiteX53" fmla="*/ 6795372 w 12192000"/>
              <a:gd name="connsiteY53" fmla="*/ 1644845 h 2237474"/>
              <a:gd name="connsiteX54" fmla="*/ 6692251 w 12192000"/>
              <a:gd name="connsiteY54" fmla="*/ 1656357 h 2237474"/>
              <a:gd name="connsiteX55" fmla="*/ 6655235 w 12192000"/>
              <a:gd name="connsiteY55" fmla="*/ 1661869 h 2237474"/>
              <a:gd name="connsiteX56" fmla="*/ 6554894 w 12192000"/>
              <a:gd name="connsiteY56" fmla="*/ 1664428 h 2237474"/>
              <a:gd name="connsiteX57" fmla="*/ 6516595 w 12192000"/>
              <a:gd name="connsiteY57" fmla="*/ 1667475 h 2237474"/>
              <a:gd name="connsiteX58" fmla="*/ 6508541 w 12192000"/>
              <a:gd name="connsiteY58" fmla="*/ 1668757 h 2237474"/>
              <a:gd name="connsiteX59" fmla="*/ 6471012 w 12192000"/>
              <a:gd name="connsiteY59" fmla="*/ 1678604 h 2237474"/>
              <a:gd name="connsiteX60" fmla="*/ 6364035 w 12192000"/>
              <a:gd name="connsiteY60" fmla="*/ 1667683 h 2237474"/>
              <a:gd name="connsiteX61" fmla="*/ 6280959 w 12192000"/>
              <a:gd name="connsiteY61" fmla="*/ 1689329 h 2237474"/>
              <a:gd name="connsiteX62" fmla="*/ 6243319 w 12192000"/>
              <a:gd name="connsiteY62" fmla="*/ 1695560 h 2237474"/>
              <a:gd name="connsiteX63" fmla="*/ 6098321 w 12192000"/>
              <a:gd name="connsiteY63" fmla="*/ 1721646 h 2237474"/>
              <a:gd name="connsiteX64" fmla="*/ 5880652 w 12192000"/>
              <a:gd name="connsiteY64" fmla="*/ 1779643 h 2237474"/>
              <a:gd name="connsiteX65" fmla="*/ 5785959 w 12192000"/>
              <a:gd name="connsiteY65" fmla="*/ 1775307 h 2237474"/>
              <a:gd name="connsiteX66" fmla="*/ 5643534 w 12192000"/>
              <a:gd name="connsiteY66" fmla="*/ 1802919 h 2237474"/>
              <a:gd name="connsiteX67" fmla="*/ 5518799 w 12192000"/>
              <a:gd name="connsiteY67" fmla="*/ 1818312 h 2237474"/>
              <a:gd name="connsiteX68" fmla="*/ 5505014 w 12192000"/>
              <a:gd name="connsiteY68" fmla="*/ 1819259 h 2237474"/>
              <a:gd name="connsiteX69" fmla="*/ 5453307 w 12192000"/>
              <a:gd name="connsiteY69" fmla="*/ 1815450 h 2237474"/>
              <a:gd name="connsiteX70" fmla="*/ 5221533 w 12192000"/>
              <a:gd name="connsiteY70" fmla="*/ 1846950 h 2237474"/>
              <a:gd name="connsiteX71" fmla="*/ 5149802 w 12192000"/>
              <a:gd name="connsiteY71" fmla="*/ 1844846 h 2237474"/>
              <a:gd name="connsiteX72" fmla="*/ 5114927 w 12192000"/>
              <a:gd name="connsiteY72" fmla="*/ 1847827 h 2237474"/>
              <a:gd name="connsiteX73" fmla="*/ 5108970 w 12192000"/>
              <a:gd name="connsiteY73" fmla="*/ 1847935 h 2237474"/>
              <a:gd name="connsiteX74" fmla="*/ 5067961 w 12192000"/>
              <a:gd name="connsiteY74" fmla="*/ 1845917 h 2237474"/>
              <a:gd name="connsiteX75" fmla="*/ 5007075 w 12192000"/>
              <a:gd name="connsiteY75" fmla="*/ 1838626 h 2237474"/>
              <a:gd name="connsiteX76" fmla="*/ 4944087 w 12192000"/>
              <a:gd name="connsiteY76" fmla="*/ 1823332 h 2237474"/>
              <a:gd name="connsiteX77" fmla="*/ 4907662 w 12192000"/>
              <a:gd name="connsiteY77" fmla="*/ 1816900 h 2237474"/>
              <a:gd name="connsiteX78" fmla="*/ 4882386 w 12192000"/>
              <a:gd name="connsiteY78" fmla="*/ 1809844 h 2237474"/>
              <a:gd name="connsiteX79" fmla="*/ 4811440 w 12192000"/>
              <a:gd name="connsiteY79" fmla="*/ 1804655 h 2237474"/>
              <a:gd name="connsiteX80" fmla="*/ 4691075 w 12192000"/>
              <a:gd name="connsiteY80" fmla="*/ 1801389 h 2237474"/>
              <a:gd name="connsiteX81" fmla="*/ 4640313 w 12192000"/>
              <a:gd name="connsiteY81" fmla="*/ 1784307 h 2237474"/>
              <a:gd name="connsiteX82" fmla="*/ 4536503 w 12192000"/>
              <a:gd name="connsiteY82" fmla="*/ 1785334 h 2237474"/>
              <a:gd name="connsiteX83" fmla="*/ 4513724 w 12192000"/>
              <a:gd name="connsiteY83" fmla="*/ 1791996 h 2237474"/>
              <a:gd name="connsiteX84" fmla="*/ 4459810 w 12192000"/>
              <a:gd name="connsiteY84" fmla="*/ 1797886 h 2237474"/>
              <a:gd name="connsiteX85" fmla="*/ 4379064 w 12192000"/>
              <a:gd name="connsiteY85" fmla="*/ 1817177 h 2237474"/>
              <a:gd name="connsiteX86" fmla="*/ 4290981 w 12192000"/>
              <a:gd name="connsiteY86" fmla="*/ 1839677 h 2237474"/>
              <a:gd name="connsiteX87" fmla="*/ 4238372 w 12192000"/>
              <a:gd name="connsiteY87" fmla="*/ 1851480 h 2237474"/>
              <a:gd name="connsiteX88" fmla="*/ 4232517 w 12192000"/>
              <a:gd name="connsiteY88" fmla="*/ 1852567 h 2237474"/>
              <a:gd name="connsiteX89" fmla="*/ 4191732 w 12192000"/>
              <a:gd name="connsiteY89" fmla="*/ 1857328 h 2237474"/>
              <a:gd name="connsiteX90" fmla="*/ 4065532 w 12192000"/>
              <a:gd name="connsiteY90" fmla="*/ 1855477 h 2237474"/>
              <a:gd name="connsiteX91" fmla="*/ 4028460 w 12192000"/>
              <a:gd name="connsiteY91" fmla="*/ 1855137 h 2237474"/>
              <a:gd name="connsiteX92" fmla="*/ 4002267 w 12192000"/>
              <a:gd name="connsiteY92" fmla="*/ 1852352 h 2237474"/>
              <a:gd name="connsiteX93" fmla="*/ 3931396 w 12192000"/>
              <a:gd name="connsiteY93" fmla="*/ 1858915 h 2237474"/>
              <a:gd name="connsiteX94" fmla="*/ 3812162 w 12192000"/>
              <a:gd name="connsiteY94" fmla="*/ 1875501 h 2237474"/>
              <a:gd name="connsiteX95" fmla="*/ 3758105 w 12192000"/>
              <a:gd name="connsiteY95" fmla="*/ 1871856 h 2237474"/>
              <a:gd name="connsiteX96" fmla="*/ 3567259 w 12192000"/>
              <a:gd name="connsiteY96" fmla="*/ 1893482 h 2237474"/>
              <a:gd name="connsiteX97" fmla="*/ 3405770 w 12192000"/>
              <a:gd name="connsiteY97" fmla="*/ 1904591 h 2237474"/>
              <a:gd name="connsiteX98" fmla="*/ 3280097 w 12192000"/>
              <a:gd name="connsiteY98" fmla="*/ 1919610 h 2237474"/>
              <a:gd name="connsiteX99" fmla="*/ 3009910 w 12192000"/>
              <a:gd name="connsiteY99" fmla="*/ 1957866 h 2237474"/>
              <a:gd name="connsiteX100" fmla="*/ 2995934 w 12192000"/>
              <a:gd name="connsiteY100" fmla="*/ 1967085 h 2237474"/>
              <a:gd name="connsiteX101" fmla="*/ 2942858 w 12192000"/>
              <a:gd name="connsiteY101" fmla="*/ 1981367 h 2237474"/>
              <a:gd name="connsiteX102" fmla="*/ 2875436 w 12192000"/>
              <a:gd name="connsiteY102" fmla="*/ 1996977 h 2237474"/>
              <a:gd name="connsiteX103" fmla="*/ 2874892 w 12192000"/>
              <a:gd name="connsiteY103" fmla="*/ 1996085 h 2237474"/>
              <a:gd name="connsiteX104" fmla="*/ 2843662 w 12192000"/>
              <a:gd name="connsiteY104" fmla="*/ 1992498 h 2237474"/>
              <a:gd name="connsiteX105" fmla="*/ 2718916 w 12192000"/>
              <a:gd name="connsiteY105" fmla="*/ 1990867 h 2237474"/>
              <a:gd name="connsiteX106" fmla="*/ 2713522 w 12192000"/>
              <a:gd name="connsiteY106" fmla="*/ 1990173 h 2237474"/>
              <a:gd name="connsiteX107" fmla="*/ 2476147 w 12192000"/>
              <a:gd name="connsiteY107" fmla="*/ 1998305 h 2237474"/>
              <a:gd name="connsiteX108" fmla="*/ 2373568 w 12192000"/>
              <a:gd name="connsiteY108" fmla="*/ 2003219 h 2237474"/>
              <a:gd name="connsiteX109" fmla="*/ 2287219 w 12192000"/>
              <a:gd name="connsiteY109" fmla="*/ 1998750 h 2237474"/>
              <a:gd name="connsiteX110" fmla="*/ 2243069 w 12192000"/>
              <a:gd name="connsiteY110" fmla="*/ 2005321 h 2237474"/>
              <a:gd name="connsiteX111" fmla="*/ 2164831 w 12192000"/>
              <a:gd name="connsiteY111" fmla="*/ 2010143 h 2237474"/>
              <a:gd name="connsiteX112" fmla="*/ 2085228 w 12192000"/>
              <a:gd name="connsiteY112" fmla="*/ 2046431 h 2237474"/>
              <a:gd name="connsiteX113" fmla="*/ 2058061 w 12192000"/>
              <a:gd name="connsiteY113" fmla="*/ 2047942 h 2237474"/>
              <a:gd name="connsiteX114" fmla="*/ 2042244 w 12192000"/>
              <a:gd name="connsiteY114" fmla="*/ 2055560 h 2237474"/>
              <a:gd name="connsiteX115" fmla="*/ 1877728 w 12192000"/>
              <a:gd name="connsiteY115" fmla="*/ 2101004 h 2237474"/>
              <a:gd name="connsiteX116" fmla="*/ 1759056 w 12192000"/>
              <a:gd name="connsiteY116" fmla="*/ 2125608 h 2237474"/>
              <a:gd name="connsiteX117" fmla="*/ 1637948 w 12192000"/>
              <a:gd name="connsiteY117" fmla="*/ 2172597 h 2237474"/>
              <a:gd name="connsiteX118" fmla="*/ 1434549 w 12192000"/>
              <a:gd name="connsiteY118" fmla="*/ 2234522 h 2237474"/>
              <a:gd name="connsiteX119" fmla="*/ 1398481 w 12192000"/>
              <a:gd name="connsiteY119" fmla="*/ 2237074 h 2237474"/>
              <a:gd name="connsiteX120" fmla="*/ 1398407 w 12192000"/>
              <a:gd name="connsiteY120" fmla="*/ 2237095 h 2237474"/>
              <a:gd name="connsiteX121" fmla="*/ 1370962 w 12192000"/>
              <a:gd name="connsiteY121" fmla="*/ 2237474 h 2237474"/>
              <a:gd name="connsiteX122" fmla="*/ 1356367 w 12192000"/>
              <a:gd name="connsiteY122" fmla="*/ 2235089 h 2237474"/>
              <a:gd name="connsiteX123" fmla="*/ 1279765 w 12192000"/>
              <a:gd name="connsiteY123" fmla="*/ 2229639 h 2237474"/>
              <a:gd name="connsiteX124" fmla="*/ 1195347 w 12192000"/>
              <a:gd name="connsiteY124" fmla="*/ 2212354 h 2237474"/>
              <a:gd name="connsiteX125" fmla="*/ 970251 w 12192000"/>
              <a:gd name="connsiteY125" fmla="*/ 2221029 h 2237474"/>
              <a:gd name="connsiteX126" fmla="*/ 812914 w 12192000"/>
              <a:gd name="connsiteY126" fmla="*/ 2210095 h 2237474"/>
              <a:gd name="connsiteX127" fmla="*/ 776382 w 12192000"/>
              <a:gd name="connsiteY127" fmla="*/ 2204512 h 2237474"/>
              <a:gd name="connsiteX128" fmla="*/ 597225 w 12192000"/>
              <a:gd name="connsiteY128" fmla="*/ 2180999 h 2237474"/>
              <a:gd name="connsiteX129" fmla="*/ 520671 w 12192000"/>
              <a:gd name="connsiteY129" fmla="*/ 2180980 h 2237474"/>
              <a:gd name="connsiteX130" fmla="*/ 515024 w 12192000"/>
              <a:gd name="connsiteY130" fmla="*/ 2179258 h 2237474"/>
              <a:gd name="connsiteX131" fmla="*/ 413835 w 12192000"/>
              <a:gd name="connsiteY131" fmla="*/ 2156783 h 2237474"/>
              <a:gd name="connsiteX132" fmla="*/ 376513 w 12192000"/>
              <a:gd name="connsiteY132" fmla="*/ 2154014 h 2237474"/>
              <a:gd name="connsiteX133" fmla="*/ 273386 w 12192000"/>
              <a:gd name="connsiteY133" fmla="*/ 2142551 h 2237474"/>
              <a:gd name="connsiteX134" fmla="*/ 77641 w 12192000"/>
              <a:gd name="connsiteY134" fmla="*/ 2126835 h 2237474"/>
              <a:gd name="connsiteX135" fmla="*/ 37645 w 12192000"/>
              <a:gd name="connsiteY135" fmla="*/ 2115401 h 2237474"/>
              <a:gd name="connsiteX136" fmla="*/ 4572 w 12192000"/>
              <a:gd name="connsiteY136" fmla="*/ 2111091 h 2237474"/>
              <a:gd name="connsiteX137" fmla="*/ 0 w 12192000"/>
              <a:gd name="connsiteY137" fmla="*/ 2110468 h 2237474"/>
              <a:gd name="connsiteX138" fmla="*/ 0 w 12192000"/>
              <a:gd name="connsiteY138" fmla="*/ 0 h 2237474"/>
              <a:gd name="connsiteX0" fmla="*/ 0 w 12192000"/>
              <a:gd name="connsiteY0" fmla="*/ 0 h 2237627"/>
              <a:gd name="connsiteX1" fmla="*/ 12192000 w 12192000"/>
              <a:gd name="connsiteY1" fmla="*/ 0 h 2237627"/>
              <a:gd name="connsiteX2" fmla="*/ 12192000 w 12192000"/>
              <a:gd name="connsiteY2" fmla="*/ 751299 h 2237627"/>
              <a:gd name="connsiteX3" fmla="*/ 11890686 w 12192000"/>
              <a:gd name="connsiteY3" fmla="*/ 732766 h 2237627"/>
              <a:gd name="connsiteX4" fmla="*/ 11820512 w 12192000"/>
              <a:gd name="connsiteY4" fmla="*/ 745392 h 2237627"/>
              <a:gd name="connsiteX5" fmla="*/ 11649954 w 12192000"/>
              <a:gd name="connsiteY5" fmla="*/ 749628 h 2237627"/>
              <a:gd name="connsiteX6" fmla="*/ 11560424 w 12192000"/>
              <a:gd name="connsiteY6" fmla="*/ 748017 h 2237627"/>
              <a:gd name="connsiteX7" fmla="*/ 11358455 w 12192000"/>
              <a:gd name="connsiteY7" fmla="*/ 747593 h 2237627"/>
              <a:gd name="connsiteX8" fmla="*/ 11165209 w 12192000"/>
              <a:gd name="connsiteY8" fmla="*/ 748852 h 2237627"/>
              <a:gd name="connsiteX9" fmla="*/ 11058755 w 12192000"/>
              <a:gd name="connsiteY9" fmla="*/ 749617 h 2237627"/>
              <a:gd name="connsiteX10" fmla="*/ 10846594 w 12192000"/>
              <a:gd name="connsiteY10" fmla="*/ 765069 h 2237627"/>
              <a:gd name="connsiteX11" fmla="*/ 10739478 w 12192000"/>
              <a:gd name="connsiteY11" fmla="*/ 776841 h 2237627"/>
              <a:gd name="connsiteX12" fmla="*/ 10458762 w 12192000"/>
              <a:gd name="connsiteY12" fmla="*/ 755400 h 2237627"/>
              <a:gd name="connsiteX13" fmla="*/ 10211200 w 12192000"/>
              <a:gd name="connsiteY13" fmla="*/ 767513 h 2237627"/>
              <a:gd name="connsiteX14" fmla="*/ 10167995 w 12192000"/>
              <a:gd name="connsiteY14" fmla="*/ 760843 h 2237627"/>
              <a:gd name="connsiteX15" fmla="*/ 9997044 w 12192000"/>
              <a:gd name="connsiteY15" fmla="*/ 780129 h 2237627"/>
              <a:gd name="connsiteX16" fmla="*/ 9943887 w 12192000"/>
              <a:gd name="connsiteY16" fmla="*/ 804141 h 2237627"/>
              <a:gd name="connsiteX17" fmla="*/ 9918248 w 12192000"/>
              <a:gd name="connsiteY17" fmla="*/ 816628 h 2237627"/>
              <a:gd name="connsiteX18" fmla="*/ 9767091 w 12192000"/>
              <a:gd name="connsiteY18" fmla="*/ 870550 h 2237627"/>
              <a:gd name="connsiteX19" fmla="*/ 9683005 w 12192000"/>
              <a:gd name="connsiteY19" fmla="*/ 894128 h 2237627"/>
              <a:gd name="connsiteX20" fmla="*/ 9594438 w 12192000"/>
              <a:gd name="connsiteY20" fmla="*/ 919051 h 2237627"/>
              <a:gd name="connsiteX21" fmla="*/ 9544189 w 12192000"/>
              <a:gd name="connsiteY21" fmla="*/ 938966 h 2237627"/>
              <a:gd name="connsiteX22" fmla="*/ 9500499 w 12192000"/>
              <a:gd name="connsiteY22" fmla="*/ 954680 h 2237627"/>
              <a:gd name="connsiteX23" fmla="*/ 9410017 w 12192000"/>
              <a:gd name="connsiteY23" fmla="*/ 993931 h 2237627"/>
              <a:gd name="connsiteX24" fmla="*/ 9392919 w 12192000"/>
              <a:gd name="connsiteY24" fmla="*/ 994656 h 2237627"/>
              <a:gd name="connsiteX25" fmla="*/ 9268019 w 12192000"/>
              <a:gd name="connsiteY25" fmla="*/ 1007442 h 2237627"/>
              <a:gd name="connsiteX26" fmla="*/ 9188177 w 12192000"/>
              <a:gd name="connsiteY26" fmla="*/ 1035474 h 2237627"/>
              <a:gd name="connsiteX27" fmla="*/ 9155969 w 12192000"/>
              <a:gd name="connsiteY27" fmla="*/ 1046804 h 2237627"/>
              <a:gd name="connsiteX28" fmla="*/ 9133985 w 12192000"/>
              <a:gd name="connsiteY28" fmla="*/ 1046450 h 2237627"/>
              <a:gd name="connsiteX29" fmla="*/ 9003462 w 12192000"/>
              <a:gd name="connsiteY29" fmla="*/ 1042406 h 2237627"/>
              <a:gd name="connsiteX30" fmla="*/ 8968445 w 12192000"/>
              <a:gd name="connsiteY30" fmla="*/ 1052169 h 2237627"/>
              <a:gd name="connsiteX31" fmla="*/ 8886001 w 12192000"/>
              <a:gd name="connsiteY31" fmla="*/ 1067468 h 2237627"/>
              <a:gd name="connsiteX32" fmla="*/ 8838610 w 12192000"/>
              <a:gd name="connsiteY32" fmla="*/ 1075091 h 2237627"/>
              <a:gd name="connsiteX33" fmla="*/ 8750383 w 12192000"/>
              <a:gd name="connsiteY33" fmla="*/ 1097387 h 2237627"/>
              <a:gd name="connsiteX34" fmla="*/ 8665605 w 12192000"/>
              <a:gd name="connsiteY34" fmla="*/ 1110791 h 2237627"/>
              <a:gd name="connsiteX35" fmla="*/ 8584946 w 12192000"/>
              <a:gd name="connsiteY35" fmla="*/ 1135226 h 2237627"/>
              <a:gd name="connsiteX36" fmla="*/ 8419755 w 12192000"/>
              <a:gd name="connsiteY36" fmla="*/ 1216260 h 2237627"/>
              <a:gd name="connsiteX37" fmla="*/ 8411626 w 12192000"/>
              <a:gd name="connsiteY37" fmla="*/ 1214397 h 2237627"/>
              <a:gd name="connsiteX38" fmla="*/ 8363469 w 12192000"/>
              <a:gd name="connsiteY38" fmla="*/ 1246658 h 2237627"/>
              <a:gd name="connsiteX39" fmla="*/ 8275497 w 12192000"/>
              <a:gd name="connsiteY39" fmla="*/ 1264396 h 2237627"/>
              <a:gd name="connsiteX40" fmla="*/ 8074238 w 12192000"/>
              <a:gd name="connsiteY40" fmla="*/ 1301895 h 2237627"/>
              <a:gd name="connsiteX41" fmla="*/ 7942099 w 12192000"/>
              <a:gd name="connsiteY41" fmla="*/ 1336332 h 2237627"/>
              <a:gd name="connsiteX42" fmla="*/ 7902328 w 12192000"/>
              <a:gd name="connsiteY42" fmla="*/ 1345865 h 2237627"/>
              <a:gd name="connsiteX43" fmla="*/ 7840612 w 12192000"/>
              <a:gd name="connsiteY43" fmla="*/ 1369373 h 2237627"/>
              <a:gd name="connsiteX44" fmla="*/ 7786819 w 12192000"/>
              <a:gd name="connsiteY44" fmla="*/ 1378970 h 2237627"/>
              <a:gd name="connsiteX45" fmla="*/ 7548172 w 12192000"/>
              <a:gd name="connsiteY45" fmla="*/ 1417460 h 2237627"/>
              <a:gd name="connsiteX46" fmla="*/ 7483437 w 12192000"/>
              <a:gd name="connsiteY46" fmla="*/ 1478152 h 2237627"/>
              <a:gd name="connsiteX47" fmla="*/ 7377870 w 12192000"/>
              <a:gd name="connsiteY47" fmla="*/ 1523319 h 2237627"/>
              <a:gd name="connsiteX48" fmla="*/ 7230737 w 12192000"/>
              <a:gd name="connsiteY48" fmla="*/ 1562633 h 2237627"/>
              <a:gd name="connsiteX49" fmla="*/ 7224458 w 12192000"/>
              <a:gd name="connsiteY49" fmla="*/ 1573008 h 2237627"/>
              <a:gd name="connsiteX50" fmla="*/ 7183121 w 12192000"/>
              <a:gd name="connsiteY50" fmla="*/ 1595162 h 2237627"/>
              <a:gd name="connsiteX51" fmla="*/ 7164601 w 12192000"/>
              <a:gd name="connsiteY51" fmla="*/ 1606490 h 2237627"/>
              <a:gd name="connsiteX52" fmla="*/ 6900177 w 12192000"/>
              <a:gd name="connsiteY52" fmla="*/ 1636016 h 2237627"/>
              <a:gd name="connsiteX53" fmla="*/ 6795372 w 12192000"/>
              <a:gd name="connsiteY53" fmla="*/ 1644845 h 2237627"/>
              <a:gd name="connsiteX54" fmla="*/ 6692251 w 12192000"/>
              <a:gd name="connsiteY54" fmla="*/ 1656357 h 2237627"/>
              <a:gd name="connsiteX55" fmla="*/ 6655235 w 12192000"/>
              <a:gd name="connsiteY55" fmla="*/ 1661869 h 2237627"/>
              <a:gd name="connsiteX56" fmla="*/ 6554894 w 12192000"/>
              <a:gd name="connsiteY56" fmla="*/ 1664428 h 2237627"/>
              <a:gd name="connsiteX57" fmla="*/ 6516595 w 12192000"/>
              <a:gd name="connsiteY57" fmla="*/ 1667475 h 2237627"/>
              <a:gd name="connsiteX58" fmla="*/ 6508541 w 12192000"/>
              <a:gd name="connsiteY58" fmla="*/ 1668757 h 2237627"/>
              <a:gd name="connsiteX59" fmla="*/ 6471012 w 12192000"/>
              <a:gd name="connsiteY59" fmla="*/ 1678604 h 2237627"/>
              <a:gd name="connsiteX60" fmla="*/ 6364035 w 12192000"/>
              <a:gd name="connsiteY60" fmla="*/ 1667683 h 2237627"/>
              <a:gd name="connsiteX61" fmla="*/ 6280959 w 12192000"/>
              <a:gd name="connsiteY61" fmla="*/ 1689329 h 2237627"/>
              <a:gd name="connsiteX62" fmla="*/ 6243319 w 12192000"/>
              <a:gd name="connsiteY62" fmla="*/ 1695560 h 2237627"/>
              <a:gd name="connsiteX63" fmla="*/ 6098321 w 12192000"/>
              <a:gd name="connsiteY63" fmla="*/ 1721646 h 2237627"/>
              <a:gd name="connsiteX64" fmla="*/ 5880652 w 12192000"/>
              <a:gd name="connsiteY64" fmla="*/ 1779643 h 2237627"/>
              <a:gd name="connsiteX65" fmla="*/ 5785959 w 12192000"/>
              <a:gd name="connsiteY65" fmla="*/ 1775307 h 2237627"/>
              <a:gd name="connsiteX66" fmla="*/ 5643534 w 12192000"/>
              <a:gd name="connsiteY66" fmla="*/ 1802919 h 2237627"/>
              <a:gd name="connsiteX67" fmla="*/ 5518799 w 12192000"/>
              <a:gd name="connsiteY67" fmla="*/ 1818312 h 2237627"/>
              <a:gd name="connsiteX68" fmla="*/ 5505014 w 12192000"/>
              <a:gd name="connsiteY68" fmla="*/ 1819259 h 2237627"/>
              <a:gd name="connsiteX69" fmla="*/ 5453307 w 12192000"/>
              <a:gd name="connsiteY69" fmla="*/ 1815450 h 2237627"/>
              <a:gd name="connsiteX70" fmla="*/ 5221533 w 12192000"/>
              <a:gd name="connsiteY70" fmla="*/ 1846950 h 2237627"/>
              <a:gd name="connsiteX71" fmla="*/ 5149802 w 12192000"/>
              <a:gd name="connsiteY71" fmla="*/ 1844846 h 2237627"/>
              <a:gd name="connsiteX72" fmla="*/ 5114927 w 12192000"/>
              <a:gd name="connsiteY72" fmla="*/ 1847827 h 2237627"/>
              <a:gd name="connsiteX73" fmla="*/ 5108970 w 12192000"/>
              <a:gd name="connsiteY73" fmla="*/ 1847935 h 2237627"/>
              <a:gd name="connsiteX74" fmla="*/ 5067961 w 12192000"/>
              <a:gd name="connsiteY74" fmla="*/ 1845917 h 2237627"/>
              <a:gd name="connsiteX75" fmla="*/ 5007075 w 12192000"/>
              <a:gd name="connsiteY75" fmla="*/ 1838626 h 2237627"/>
              <a:gd name="connsiteX76" fmla="*/ 4944087 w 12192000"/>
              <a:gd name="connsiteY76" fmla="*/ 1823332 h 2237627"/>
              <a:gd name="connsiteX77" fmla="*/ 4907662 w 12192000"/>
              <a:gd name="connsiteY77" fmla="*/ 1816900 h 2237627"/>
              <a:gd name="connsiteX78" fmla="*/ 4882386 w 12192000"/>
              <a:gd name="connsiteY78" fmla="*/ 1809844 h 2237627"/>
              <a:gd name="connsiteX79" fmla="*/ 4811440 w 12192000"/>
              <a:gd name="connsiteY79" fmla="*/ 1804655 h 2237627"/>
              <a:gd name="connsiteX80" fmla="*/ 4691075 w 12192000"/>
              <a:gd name="connsiteY80" fmla="*/ 1801389 h 2237627"/>
              <a:gd name="connsiteX81" fmla="*/ 4640313 w 12192000"/>
              <a:gd name="connsiteY81" fmla="*/ 1784307 h 2237627"/>
              <a:gd name="connsiteX82" fmla="*/ 4536503 w 12192000"/>
              <a:gd name="connsiteY82" fmla="*/ 1785334 h 2237627"/>
              <a:gd name="connsiteX83" fmla="*/ 4513724 w 12192000"/>
              <a:gd name="connsiteY83" fmla="*/ 1791996 h 2237627"/>
              <a:gd name="connsiteX84" fmla="*/ 4459810 w 12192000"/>
              <a:gd name="connsiteY84" fmla="*/ 1797886 h 2237627"/>
              <a:gd name="connsiteX85" fmla="*/ 4379064 w 12192000"/>
              <a:gd name="connsiteY85" fmla="*/ 1817177 h 2237627"/>
              <a:gd name="connsiteX86" fmla="*/ 4290981 w 12192000"/>
              <a:gd name="connsiteY86" fmla="*/ 1839677 h 2237627"/>
              <a:gd name="connsiteX87" fmla="*/ 4238372 w 12192000"/>
              <a:gd name="connsiteY87" fmla="*/ 1851480 h 2237627"/>
              <a:gd name="connsiteX88" fmla="*/ 4232517 w 12192000"/>
              <a:gd name="connsiteY88" fmla="*/ 1852567 h 2237627"/>
              <a:gd name="connsiteX89" fmla="*/ 4191732 w 12192000"/>
              <a:gd name="connsiteY89" fmla="*/ 1857328 h 2237627"/>
              <a:gd name="connsiteX90" fmla="*/ 4065532 w 12192000"/>
              <a:gd name="connsiteY90" fmla="*/ 1855477 h 2237627"/>
              <a:gd name="connsiteX91" fmla="*/ 4028460 w 12192000"/>
              <a:gd name="connsiteY91" fmla="*/ 1855137 h 2237627"/>
              <a:gd name="connsiteX92" fmla="*/ 4002267 w 12192000"/>
              <a:gd name="connsiteY92" fmla="*/ 1852352 h 2237627"/>
              <a:gd name="connsiteX93" fmla="*/ 3931396 w 12192000"/>
              <a:gd name="connsiteY93" fmla="*/ 1858915 h 2237627"/>
              <a:gd name="connsiteX94" fmla="*/ 3812162 w 12192000"/>
              <a:gd name="connsiteY94" fmla="*/ 1875501 h 2237627"/>
              <a:gd name="connsiteX95" fmla="*/ 3758105 w 12192000"/>
              <a:gd name="connsiteY95" fmla="*/ 1871856 h 2237627"/>
              <a:gd name="connsiteX96" fmla="*/ 3567259 w 12192000"/>
              <a:gd name="connsiteY96" fmla="*/ 1893482 h 2237627"/>
              <a:gd name="connsiteX97" fmla="*/ 3405770 w 12192000"/>
              <a:gd name="connsiteY97" fmla="*/ 1904591 h 2237627"/>
              <a:gd name="connsiteX98" fmla="*/ 3280097 w 12192000"/>
              <a:gd name="connsiteY98" fmla="*/ 1919610 h 2237627"/>
              <a:gd name="connsiteX99" fmla="*/ 3009910 w 12192000"/>
              <a:gd name="connsiteY99" fmla="*/ 1957866 h 2237627"/>
              <a:gd name="connsiteX100" fmla="*/ 2995934 w 12192000"/>
              <a:gd name="connsiteY100" fmla="*/ 1967085 h 2237627"/>
              <a:gd name="connsiteX101" fmla="*/ 2942858 w 12192000"/>
              <a:gd name="connsiteY101" fmla="*/ 1981367 h 2237627"/>
              <a:gd name="connsiteX102" fmla="*/ 2875436 w 12192000"/>
              <a:gd name="connsiteY102" fmla="*/ 1996977 h 2237627"/>
              <a:gd name="connsiteX103" fmla="*/ 2874892 w 12192000"/>
              <a:gd name="connsiteY103" fmla="*/ 1996085 h 2237627"/>
              <a:gd name="connsiteX104" fmla="*/ 2843662 w 12192000"/>
              <a:gd name="connsiteY104" fmla="*/ 1992498 h 2237627"/>
              <a:gd name="connsiteX105" fmla="*/ 2718916 w 12192000"/>
              <a:gd name="connsiteY105" fmla="*/ 1990867 h 2237627"/>
              <a:gd name="connsiteX106" fmla="*/ 2713522 w 12192000"/>
              <a:gd name="connsiteY106" fmla="*/ 1990173 h 2237627"/>
              <a:gd name="connsiteX107" fmla="*/ 2476147 w 12192000"/>
              <a:gd name="connsiteY107" fmla="*/ 1998305 h 2237627"/>
              <a:gd name="connsiteX108" fmla="*/ 2373568 w 12192000"/>
              <a:gd name="connsiteY108" fmla="*/ 2003219 h 2237627"/>
              <a:gd name="connsiteX109" fmla="*/ 2287219 w 12192000"/>
              <a:gd name="connsiteY109" fmla="*/ 1998750 h 2237627"/>
              <a:gd name="connsiteX110" fmla="*/ 2243069 w 12192000"/>
              <a:gd name="connsiteY110" fmla="*/ 2005321 h 2237627"/>
              <a:gd name="connsiteX111" fmla="*/ 2164831 w 12192000"/>
              <a:gd name="connsiteY111" fmla="*/ 2010143 h 2237627"/>
              <a:gd name="connsiteX112" fmla="*/ 2085228 w 12192000"/>
              <a:gd name="connsiteY112" fmla="*/ 2046431 h 2237627"/>
              <a:gd name="connsiteX113" fmla="*/ 2058061 w 12192000"/>
              <a:gd name="connsiteY113" fmla="*/ 2047942 h 2237627"/>
              <a:gd name="connsiteX114" fmla="*/ 2042244 w 12192000"/>
              <a:gd name="connsiteY114" fmla="*/ 2055560 h 2237627"/>
              <a:gd name="connsiteX115" fmla="*/ 1877728 w 12192000"/>
              <a:gd name="connsiteY115" fmla="*/ 2101004 h 2237627"/>
              <a:gd name="connsiteX116" fmla="*/ 1759056 w 12192000"/>
              <a:gd name="connsiteY116" fmla="*/ 2125608 h 2237627"/>
              <a:gd name="connsiteX117" fmla="*/ 1637948 w 12192000"/>
              <a:gd name="connsiteY117" fmla="*/ 2172597 h 2237627"/>
              <a:gd name="connsiteX118" fmla="*/ 1434549 w 12192000"/>
              <a:gd name="connsiteY118" fmla="*/ 2234522 h 2237627"/>
              <a:gd name="connsiteX119" fmla="*/ 1398481 w 12192000"/>
              <a:gd name="connsiteY119" fmla="*/ 2237074 h 2237627"/>
              <a:gd name="connsiteX120" fmla="*/ 1370962 w 12192000"/>
              <a:gd name="connsiteY120" fmla="*/ 2237474 h 2237627"/>
              <a:gd name="connsiteX121" fmla="*/ 1356367 w 12192000"/>
              <a:gd name="connsiteY121" fmla="*/ 2235089 h 2237627"/>
              <a:gd name="connsiteX122" fmla="*/ 1279765 w 12192000"/>
              <a:gd name="connsiteY122" fmla="*/ 2229639 h 2237627"/>
              <a:gd name="connsiteX123" fmla="*/ 1195347 w 12192000"/>
              <a:gd name="connsiteY123" fmla="*/ 2212354 h 2237627"/>
              <a:gd name="connsiteX124" fmla="*/ 970251 w 12192000"/>
              <a:gd name="connsiteY124" fmla="*/ 2221029 h 2237627"/>
              <a:gd name="connsiteX125" fmla="*/ 812914 w 12192000"/>
              <a:gd name="connsiteY125" fmla="*/ 2210095 h 2237627"/>
              <a:gd name="connsiteX126" fmla="*/ 776382 w 12192000"/>
              <a:gd name="connsiteY126" fmla="*/ 2204512 h 2237627"/>
              <a:gd name="connsiteX127" fmla="*/ 597225 w 12192000"/>
              <a:gd name="connsiteY127" fmla="*/ 2180999 h 2237627"/>
              <a:gd name="connsiteX128" fmla="*/ 520671 w 12192000"/>
              <a:gd name="connsiteY128" fmla="*/ 2180980 h 2237627"/>
              <a:gd name="connsiteX129" fmla="*/ 515024 w 12192000"/>
              <a:gd name="connsiteY129" fmla="*/ 2179258 h 2237627"/>
              <a:gd name="connsiteX130" fmla="*/ 413835 w 12192000"/>
              <a:gd name="connsiteY130" fmla="*/ 2156783 h 2237627"/>
              <a:gd name="connsiteX131" fmla="*/ 376513 w 12192000"/>
              <a:gd name="connsiteY131" fmla="*/ 2154014 h 2237627"/>
              <a:gd name="connsiteX132" fmla="*/ 273386 w 12192000"/>
              <a:gd name="connsiteY132" fmla="*/ 2142551 h 2237627"/>
              <a:gd name="connsiteX133" fmla="*/ 77641 w 12192000"/>
              <a:gd name="connsiteY133" fmla="*/ 2126835 h 2237627"/>
              <a:gd name="connsiteX134" fmla="*/ 37645 w 12192000"/>
              <a:gd name="connsiteY134" fmla="*/ 2115401 h 2237627"/>
              <a:gd name="connsiteX135" fmla="*/ 4572 w 12192000"/>
              <a:gd name="connsiteY135" fmla="*/ 2111091 h 2237627"/>
              <a:gd name="connsiteX136" fmla="*/ 0 w 12192000"/>
              <a:gd name="connsiteY136" fmla="*/ 2110468 h 2237627"/>
              <a:gd name="connsiteX137" fmla="*/ 0 w 12192000"/>
              <a:gd name="connsiteY137" fmla="*/ 0 h 2237627"/>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80959 w 12192000"/>
              <a:gd name="connsiteY61" fmla="*/ 1689329 h 2240205"/>
              <a:gd name="connsiteX62" fmla="*/ 6243319 w 12192000"/>
              <a:gd name="connsiteY62" fmla="*/ 1695560 h 2240205"/>
              <a:gd name="connsiteX63" fmla="*/ 6098321 w 12192000"/>
              <a:gd name="connsiteY63" fmla="*/ 1721646 h 2240205"/>
              <a:gd name="connsiteX64" fmla="*/ 5880652 w 12192000"/>
              <a:gd name="connsiteY64" fmla="*/ 1779643 h 2240205"/>
              <a:gd name="connsiteX65" fmla="*/ 5785959 w 12192000"/>
              <a:gd name="connsiteY65" fmla="*/ 1775307 h 2240205"/>
              <a:gd name="connsiteX66" fmla="*/ 5643534 w 12192000"/>
              <a:gd name="connsiteY66" fmla="*/ 1802919 h 2240205"/>
              <a:gd name="connsiteX67" fmla="*/ 5518799 w 12192000"/>
              <a:gd name="connsiteY67" fmla="*/ 1818312 h 2240205"/>
              <a:gd name="connsiteX68" fmla="*/ 5505014 w 12192000"/>
              <a:gd name="connsiteY68" fmla="*/ 1819259 h 2240205"/>
              <a:gd name="connsiteX69" fmla="*/ 5453307 w 12192000"/>
              <a:gd name="connsiteY69" fmla="*/ 1815450 h 2240205"/>
              <a:gd name="connsiteX70" fmla="*/ 5221533 w 12192000"/>
              <a:gd name="connsiteY70" fmla="*/ 1846950 h 2240205"/>
              <a:gd name="connsiteX71" fmla="*/ 5149802 w 12192000"/>
              <a:gd name="connsiteY71" fmla="*/ 1844846 h 2240205"/>
              <a:gd name="connsiteX72" fmla="*/ 5114927 w 12192000"/>
              <a:gd name="connsiteY72" fmla="*/ 1847827 h 2240205"/>
              <a:gd name="connsiteX73" fmla="*/ 5108970 w 12192000"/>
              <a:gd name="connsiteY73" fmla="*/ 1847935 h 2240205"/>
              <a:gd name="connsiteX74" fmla="*/ 5067961 w 12192000"/>
              <a:gd name="connsiteY74" fmla="*/ 1845917 h 2240205"/>
              <a:gd name="connsiteX75" fmla="*/ 5007075 w 12192000"/>
              <a:gd name="connsiteY75" fmla="*/ 1838626 h 2240205"/>
              <a:gd name="connsiteX76" fmla="*/ 4944087 w 12192000"/>
              <a:gd name="connsiteY76" fmla="*/ 1823332 h 2240205"/>
              <a:gd name="connsiteX77" fmla="*/ 4907662 w 12192000"/>
              <a:gd name="connsiteY77" fmla="*/ 1816900 h 2240205"/>
              <a:gd name="connsiteX78" fmla="*/ 4882386 w 12192000"/>
              <a:gd name="connsiteY78" fmla="*/ 1809844 h 2240205"/>
              <a:gd name="connsiteX79" fmla="*/ 4811440 w 12192000"/>
              <a:gd name="connsiteY79" fmla="*/ 1804655 h 2240205"/>
              <a:gd name="connsiteX80" fmla="*/ 4691075 w 12192000"/>
              <a:gd name="connsiteY80" fmla="*/ 1801389 h 2240205"/>
              <a:gd name="connsiteX81" fmla="*/ 4640313 w 12192000"/>
              <a:gd name="connsiteY81" fmla="*/ 1784307 h 2240205"/>
              <a:gd name="connsiteX82" fmla="*/ 4536503 w 12192000"/>
              <a:gd name="connsiteY82" fmla="*/ 1785334 h 2240205"/>
              <a:gd name="connsiteX83" fmla="*/ 4513724 w 12192000"/>
              <a:gd name="connsiteY83" fmla="*/ 1791996 h 2240205"/>
              <a:gd name="connsiteX84" fmla="*/ 4459810 w 12192000"/>
              <a:gd name="connsiteY84" fmla="*/ 1797886 h 2240205"/>
              <a:gd name="connsiteX85" fmla="*/ 4379064 w 12192000"/>
              <a:gd name="connsiteY85" fmla="*/ 1817177 h 2240205"/>
              <a:gd name="connsiteX86" fmla="*/ 4290981 w 12192000"/>
              <a:gd name="connsiteY86" fmla="*/ 1839677 h 2240205"/>
              <a:gd name="connsiteX87" fmla="*/ 4238372 w 12192000"/>
              <a:gd name="connsiteY87" fmla="*/ 1851480 h 2240205"/>
              <a:gd name="connsiteX88" fmla="*/ 4232517 w 12192000"/>
              <a:gd name="connsiteY88" fmla="*/ 1852567 h 2240205"/>
              <a:gd name="connsiteX89" fmla="*/ 4191732 w 12192000"/>
              <a:gd name="connsiteY89" fmla="*/ 1857328 h 2240205"/>
              <a:gd name="connsiteX90" fmla="*/ 4065532 w 12192000"/>
              <a:gd name="connsiteY90" fmla="*/ 1855477 h 2240205"/>
              <a:gd name="connsiteX91" fmla="*/ 4028460 w 12192000"/>
              <a:gd name="connsiteY91" fmla="*/ 1855137 h 2240205"/>
              <a:gd name="connsiteX92" fmla="*/ 4002267 w 12192000"/>
              <a:gd name="connsiteY92" fmla="*/ 1852352 h 2240205"/>
              <a:gd name="connsiteX93" fmla="*/ 3931396 w 12192000"/>
              <a:gd name="connsiteY93" fmla="*/ 1858915 h 2240205"/>
              <a:gd name="connsiteX94" fmla="*/ 3812162 w 12192000"/>
              <a:gd name="connsiteY94" fmla="*/ 1875501 h 2240205"/>
              <a:gd name="connsiteX95" fmla="*/ 3758105 w 12192000"/>
              <a:gd name="connsiteY95" fmla="*/ 1871856 h 2240205"/>
              <a:gd name="connsiteX96" fmla="*/ 3567259 w 12192000"/>
              <a:gd name="connsiteY96" fmla="*/ 1893482 h 2240205"/>
              <a:gd name="connsiteX97" fmla="*/ 3405770 w 12192000"/>
              <a:gd name="connsiteY97" fmla="*/ 1904591 h 2240205"/>
              <a:gd name="connsiteX98" fmla="*/ 3280097 w 12192000"/>
              <a:gd name="connsiteY98" fmla="*/ 1919610 h 2240205"/>
              <a:gd name="connsiteX99" fmla="*/ 3009910 w 12192000"/>
              <a:gd name="connsiteY99" fmla="*/ 1957866 h 2240205"/>
              <a:gd name="connsiteX100" fmla="*/ 2995934 w 12192000"/>
              <a:gd name="connsiteY100" fmla="*/ 1967085 h 2240205"/>
              <a:gd name="connsiteX101" fmla="*/ 2942858 w 12192000"/>
              <a:gd name="connsiteY101" fmla="*/ 1981367 h 2240205"/>
              <a:gd name="connsiteX102" fmla="*/ 2875436 w 12192000"/>
              <a:gd name="connsiteY102" fmla="*/ 1996977 h 2240205"/>
              <a:gd name="connsiteX103" fmla="*/ 2874892 w 12192000"/>
              <a:gd name="connsiteY103" fmla="*/ 1996085 h 2240205"/>
              <a:gd name="connsiteX104" fmla="*/ 2843662 w 12192000"/>
              <a:gd name="connsiteY104" fmla="*/ 1992498 h 2240205"/>
              <a:gd name="connsiteX105" fmla="*/ 2718916 w 12192000"/>
              <a:gd name="connsiteY105" fmla="*/ 1990867 h 2240205"/>
              <a:gd name="connsiteX106" fmla="*/ 2713522 w 12192000"/>
              <a:gd name="connsiteY106" fmla="*/ 1990173 h 2240205"/>
              <a:gd name="connsiteX107" fmla="*/ 2476147 w 12192000"/>
              <a:gd name="connsiteY107" fmla="*/ 1998305 h 2240205"/>
              <a:gd name="connsiteX108" fmla="*/ 2373568 w 12192000"/>
              <a:gd name="connsiteY108" fmla="*/ 2003219 h 2240205"/>
              <a:gd name="connsiteX109" fmla="*/ 2287219 w 12192000"/>
              <a:gd name="connsiteY109" fmla="*/ 1998750 h 2240205"/>
              <a:gd name="connsiteX110" fmla="*/ 2243069 w 12192000"/>
              <a:gd name="connsiteY110" fmla="*/ 2005321 h 2240205"/>
              <a:gd name="connsiteX111" fmla="*/ 2164831 w 12192000"/>
              <a:gd name="connsiteY111" fmla="*/ 2010143 h 2240205"/>
              <a:gd name="connsiteX112" fmla="*/ 2085228 w 12192000"/>
              <a:gd name="connsiteY112" fmla="*/ 2046431 h 2240205"/>
              <a:gd name="connsiteX113" fmla="*/ 2058061 w 12192000"/>
              <a:gd name="connsiteY113" fmla="*/ 2047942 h 2240205"/>
              <a:gd name="connsiteX114" fmla="*/ 2042244 w 12192000"/>
              <a:gd name="connsiteY114" fmla="*/ 2055560 h 2240205"/>
              <a:gd name="connsiteX115" fmla="*/ 1877728 w 12192000"/>
              <a:gd name="connsiteY115" fmla="*/ 2101004 h 2240205"/>
              <a:gd name="connsiteX116" fmla="*/ 1759056 w 12192000"/>
              <a:gd name="connsiteY116" fmla="*/ 2125608 h 2240205"/>
              <a:gd name="connsiteX117" fmla="*/ 1637948 w 12192000"/>
              <a:gd name="connsiteY117" fmla="*/ 2172597 h 2240205"/>
              <a:gd name="connsiteX118" fmla="*/ 1434549 w 12192000"/>
              <a:gd name="connsiteY118" fmla="*/ 2234522 h 2240205"/>
              <a:gd name="connsiteX119" fmla="*/ 1370962 w 12192000"/>
              <a:gd name="connsiteY119" fmla="*/ 2237474 h 2240205"/>
              <a:gd name="connsiteX120" fmla="*/ 1356367 w 12192000"/>
              <a:gd name="connsiteY120" fmla="*/ 2235089 h 2240205"/>
              <a:gd name="connsiteX121" fmla="*/ 1279765 w 12192000"/>
              <a:gd name="connsiteY121" fmla="*/ 2229639 h 2240205"/>
              <a:gd name="connsiteX122" fmla="*/ 1195347 w 12192000"/>
              <a:gd name="connsiteY122" fmla="*/ 2212354 h 2240205"/>
              <a:gd name="connsiteX123" fmla="*/ 970251 w 12192000"/>
              <a:gd name="connsiteY123" fmla="*/ 2221029 h 2240205"/>
              <a:gd name="connsiteX124" fmla="*/ 812914 w 12192000"/>
              <a:gd name="connsiteY124" fmla="*/ 2210095 h 2240205"/>
              <a:gd name="connsiteX125" fmla="*/ 776382 w 12192000"/>
              <a:gd name="connsiteY125" fmla="*/ 2204512 h 2240205"/>
              <a:gd name="connsiteX126" fmla="*/ 597225 w 12192000"/>
              <a:gd name="connsiteY126" fmla="*/ 2180999 h 2240205"/>
              <a:gd name="connsiteX127" fmla="*/ 520671 w 12192000"/>
              <a:gd name="connsiteY127" fmla="*/ 2180980 h 2240205"/>
              <a:gd name="connsiteX128" fmla="*/ 515024 w 12192000"/>
              <a:gd name="connsiteY128" fmla="*/ 2179258 h 2240205"/>
              <a:gd name="connsiteX129" fmla="*/ 413835 w 12192000"/>
              <a:gd name="connsiteY129" fmla="*/ 2156783 h 2240205"/>
              <a:gd name="connsiteX130" fmla="*/ 376513 w 12192000"/>
              <a:gd name="connsiteY130" fmla="*/ 2154014 h 2240205"/>
              <a:gd name="connsiteX131" fmla="*/ 273386 w 12192000"/>
              <a:gd name="connsiteY131" fmla="*/ 2142551 h 2240205"/>
              <a:gd name="connsiteX132" fmla="*/ 77641 w 12192000"/>
              <a:gd name="connsiteY132" fmla="*/ 2126835 h 2240205"/>
              <a:gd name="connsiteX133" fmla="*/ 37645 w 12192000"/>
              <a:gd name="connsiteY133" fmla="*/ 2115401 h 2240205"/>
              <a:gd name="connsiteX134" fmla="*/ 4572 w 12192000"/>
              <a:gd name="connsiteY134" fmla="*/ 2111091 h 2240205"/>
              <a:gd name="connsiteX135" fmla="*/ 0 w 12192000"/>
              <a:gd name="connsiteY135" fmla="*/ 2110468 h 2240205"/>
              <a:gd name="connsiteX136" fmla="*/ 0 w 12192000"/>
              <a:gd name="connsiteY13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750383 w 12192000"/>
              <a:gd name="connsiteY33" fmla="*/ 1097387 h 2240205"/>
              <a:gd name="connsiteX34" fmla="*/ 8665605 w 12192000"/>
              <a:gd name="connsiteY34" fmla="*/ 1110791 h 2240205"/>
              <a:gd name="connsiteX35" fmla="*/ 8584946 w 12192000"/>
              <a:gd name="connsiteY35" fmla="*/ 1135226 h 2240205"/>
              <a:gd name="connsiteX36" fmla="*/ 8419755 w 12192000"/>
              <a:gd name="connsiteY36" fmla="*/ 1216260 h 2240205"/>
              <a:gd name="connsiteX37" fmla="*/ 8411626 w 12192000"/>
              <a:gd name="connsiteY37" fmla="*/ 1214397 h 2240205"/>
              <a:gd name="connsiteX38" fmla="*/ 8363469 w 12192000"/>
              <a:gd name="connsiteY38" fmla="*/ 1246658 h 2240205"/>
              <a:gd name="connsiteX39" fmla="*/ 8275497 w 12192000"/>
              <a:gd name="connsiteY39" fmla="*/ 1264396 h 2240205"/>
              <a:gd name="connsiteX40" fmla="*/ 8074238 w 12192000"/>
              <a:gd name="connsiteY40" fmla="*/ 1301895 h 2240205"/>
              <a:gd name="connsiteX41" fmla="*/ 7942099 w 12192000"/>
              <a:gd name="connsiteY41" fmla="*/ 1336332 h 2240205"/>
              <a:gd name="connsiteX42" fmla="*/ 7902328 w 12192000"/>
              <a:gd name="connsiteY42" fmla="*/ 1345865 h 2240205"/>
              <a:gd name="connsiteX43" fmla="*/ 7840612 w 12192000"/>
              <a:gd name="connsiteY43" fmla="*/ 1369373 h 2240205"/>
              <a:gd name="connsiteX44" fmla="*/ 7786819 w 12192000"/>
              <a:gd name="connsiteY44" fmla="*/ 1378970 h 2240205"/>
              <a:gd name="connsiteX45" fmla="*/ 7548172 w 12192000"/>
              <a:gd name="connsiteY45" fmla="*/ 1417460 h 2240205"/>
              <a:gd name="connsiteX46" fmla="*/ 7483437 w 12192000"/>
              <a:gd name="connsiteY46" fmla="*/ 1478152 h 2240205"/>
              <a:gd name="connsiteX47" fmla="*/ 7377870 w 12192000"/>
              <a:gd name="connsiteY47" fmla="*/ 1523319 h 2240205"/>
              <a:gd name="connsiteX48" fmla="*/ 7230737 w 12192000"/>
              <a:gd name="connsiteY48" fmla="*/ 1562633 h 2240205"/>
              <a:gd name="connsiteX49" fmla="*/ 7224458 w 12192000"/>
              <a:gd name="connsiteY49" fmla="*/ 1573008 h 2240205"/>
              <a:gd name="connsiteX50" fmla="*/ 7183121 w 12192000"/>
              <a:gd name="connsiteY50" fmla="*/ 1595162 h 2240205"/>
              <a:gd name="connsiteX51" fmla="*/ 7164601 w 12192000"/>
              <a:gd name="connsiteY51" fmla="*/ 1606490 h 2240205"/>
              <a:gd name="connsiteX52" fmla="*/ 6900177 w 12192000"/>
              <a:gd name="connsiteY52" fmla="*/ 1636016 h 2240205"/>
              <a:gd name="connsiteX53" fmla="*/ 6795372 w 12192000"/>
              <a:gd name="connsiteY53" fmla="*/ 1644845 h 2240205"/>
              <a:gd name="connsiteX54" fmla="*/ 6692251 w 12192000"/>
              <a:gd name="connsiteY54" fmla="*/ 1656357 h 2240205"/>
              <a:gd name="connsiteX55" fmla="*/ 6655235 w 12192000"/>
              <a:gd name="connsiteY55" fmla="*/ 1661869 h 2240205"/>
              <a:gd name="connsiteX56" fmla="*/ 6554894 w 12192000"/>
              <a:gd name="connsiteY56" fmla="*/ 1664428 h 2240205"/>
              <a:gd name="connsiteX57" fmla="*/ 6516595 w 12192000"/>
              <a:gd name="connsiteY57" fmla="*/ 1667475 h 2240205"/>
              <a:gd name="connsiteX58" fmla="*/ 6508541 w 12192000"/>
              <a:gd name="connsiteY58" fmla="*/ 1668757 h 2240205"/>
              <a:gd name="connsiteX59" fmla="*/ 6471012 w 12192000"/>
              <a:gd name="connsiteY59" fmla="*/ 1678604 h 2240205"/>
              <a:gd name="connsiteX60" fmla="*/ 6364035 w 12192000"/>
              <a:gd name="connsiteY60" fmla="*/ 1667683 h 2240205"/>
              <a:gd name="connsiteX61" fmla="*/ 6243319 w 12192000"/>
              <a:gd name="connsiteY61" fmla="*/ 1695560 h 2240205"/>
              <a:gd name="connsiteX62" fmla="*/ 6098321 w 12192000"/>
              <a:gd name="connsiteY62" fmla="*/ 1721646 h 2240205"/>
              <a:gd name="connsiteX63" fmla="*/ 5880652 w 12192000"/>
              <a:gd name="connsiteY63" fmla="*/ 1779643 h 2240205"/>
              <a:gd name="connsiteX64" fmla="*/ 5785959 w 12192000"/>
              <a:gd name="connsiteY64" fmla="*/ 1775307 h 2240205"/>
              <a:gd name="connsiteX65" fmla="*/ 5643534 w 12192000"/>
              <a:gd name="connsiteY65" fmla="*/ 1802919 h 2240205"/>
              <a:gd name="connsiteX66" fmla="*/ 5518799 w 12192000"/>
              <a:gd name="connsiteY66" fmla="*/ 1818312 h 2240205"/>
              <a:gd name="connsiteX67" fmla="*/ 5505014 w 12192000"/>
              <a:gd name="connsiteY67" fmla="*/ 1819259 h 2240205"/>
              <a:gd name="connsiteX68" fmla="*/ 5453307 w 12192000"/>
              <a:gd name="connsiteY68" fmla="*/ 1815450 h 2240205"/>
              <a:gd name="connsiteX69" fmla="*/ 5221533 w 12192000"/>
              <a:gd name="connsiteY69" fmla="*/ 1846950 h 2240205"/>
              <a:gd name="connsiteX70" fmla="*/ 5149802 w 12192000"/>
              <a:gd name="connsiteY70" fmla="*/ 1844846 h 2240205"/>
              <a:gd name="connsiteX71" fmla="*/ 5114927 w 12192000"/>
              <a:gd name="connsiteY71" fmla="*/ 1847827 h 2240205"/>
              <a:gd name="connsiteX72" fmla="*/ 5108970 w 12192000"/>
              <a:gd name="connsiteY72" fmla="*/ 1847935 h 2240205"/>
              <a:gd name="connsiteX73" fmla="*/ 5067961 w 12192000"/>
              <a:gd name="connsiteY73" fmla="*/ 1845917 h 2240205"/>
              <a:gd name="connsiteX74" fmla="*/ 5007075 w 12192000"/>
              <a:gd name="connsiteY74" fmla="*/ 1838626 h 2240205"/>
              <a:gd name="connsiteX75" fmla="*/ 4944087 w 12192000"/>
              <a:gd name="connsiteY75" fmla="*/ 1823332 h 2240205"/>
              <a:gd name="connsiteX76" fmla="*/ 4907662 w 12192000"/>
              <a:gd name="connsiteY76" fmla="*/ 1816900 h 2240205"/>
              <a:gd name="connsiteX77" fmla="*/ 4882386 w 12192000"/>
              <a:gd name="connsiteY77" fmla="*/ 1809844 h 2240205"/>
              <a:gd name="connsiteX78" fmla="*/ 4811440 w 12192000"/>
              <a:gd name="connsiteY78" fmla="*/ 1804655 h 2240205"/>
              <a:gd name="connsiteX79" fmla="*/ 4691075 w 12192000"/>
              <a:gd name="connsiteY79" fmla="*/ 1801389 h 2240205"/>
              <a:gd name="connsiteX80" fmla="*/ 4640313 w 12192000"/>
              <a:gd name="connsiteY80" fmla="*/ 1784307 h 2240205"/>
              <a:gd name="connsiteX81" fmla="*/ 4536503 w 12192000"/>
              <a:gd name="connsiteY81" fmla="*/ 1785334 h 2240205"/>
              <a:gd name="connsiteX82" fmla="*/ 4513724 w 12192000"/>
              <a:gd name="connsiteY82" fmla="*/ 1791996 h 2240205"/>
              <a:gd name="connsiteX83" fmla="*/ 4459810 w 12192000"/>
              <a:gd name="connsiteY83" fmla="*/ 1797886 h 2240205"/>
              <a:gd name="connsiteX84" fmla="*/ 4379064 w 12192000"/>
              <a:gd name="connsiteY84" fmla="*/ 1817177 h 2240205"/>
              <a:gd name="connsiteX85" fmla="*/ 4290981 w 12192000"/>
              <a:gd name="connsiteY85" fmla="*/ 1839677 h 2240205"/>
              <a:gd name="connsiteX86" fmla="*/ 4238372 w 12192000"/>
              <a:gd name="connsiteY86" fmla="*/ 1851480 h 2240205"/>
              <a:gd name="connsiteX87" fmla="*/ 4232517 w 12192000"/>
              <a:gd name="connsiteY87" fmla="*/ 1852567 h 2240205"/>
              <a:gd name="connsiteX88" fmla="*/ 4191732 w 12192000"/>
              <a:gd name="connsiteY88" fmla="*/ 1857328 h 2240205"/>
              <a:gd name="connsiteX89" fmla="*/ 4065532 w 12192000"/>
              <a:gd name="connsiteY89" fmla="*/ 1855477 h 2240205"/>
              <a:gd name="connsiteX90" fmla="*/ 4028460 w 12192000"/>
              <a:gd name="connsiteY90" fmla="*/ 1855137 h 2240205"/>
              <a:gd name="connsiteX91" fmla="*/ 4002267 w 12192000"/>
              <a:gd name="connsiteY91" fmla="*/ 1852352 h 2240205"/>
              <a:gd name="connsiteX92" fmla="*/ 3931396 w 12192000"/>
              <a:gd name="connsiteY92" fmla="*/ 1858915 h 2240205"/>
              <a:gd name="connsiteX93" fmla="*/ 3812162 w 12192000"/>
              <a:gd name="connsiteY93" fmla="*/ 1875501 h 2240205"/>
              <a:gd name="connsiteX94" fmla="*/ 3758105 w 12192000"/>
              <a:gd name="connsiteY94" fmla="*/ 1871856 h 2240205"/>
              <a:gd name="connsiteX95" fmla="*/ 3567259 w 12192000"/>
              <a:gd name="connsiteY95" fmla="*/ 1893482 h 2240205"/>
              <a:gd name="connsiteX96" fmla="*/ 3405770 w 12192000"/>
              <a:gd name="connsiteY96" fmla="*/ 1904591 h 2240205"/>
              <a:gd name="connsiteX97" fmla="*/ 3280097 w 12192000"/>
              <a:gd name="connsiteY97" fmla="*/ 1919610 h 2240205"/>
              <a:gd name="connsiteX98" fmla="*/ 3009910 w 12192000"/>
              <a:gd name="connsiteY98" fmla="*/ 1957866 h 2240205"/>
              <a:gd name="connsiteX99" fmla="*/ 2995934 w 12192000"/>
              <a:gd name="connsiteY99" fmla="*/ 1967085 h 2240205"/>
              <a:gd name="connsiteX100" fmla="*/ 2942858 w 12192000"/>
              <a:gd name="connsiteY100" fmla="*/ 1981367 h 2240205"/>
              <a:gd name="connsiteX101" fmla="*/ 2875436 w 12192000"/>
              <a:gd name="connsiteY101" fmla="*/ 1996977 h 2240205"/>
              <a:gd name="connsiteX102" fmla="*/ 2874892 w 12192000"/>
              <a:gd name="connsiteY102" fmla="*/ 1996085 h 2240205"/>
              <a:gd name="connsiteX103" fmla="*/ 2843662 w 12192000"/>
              <a:gd name="connsiteY103" fmla="*/ 1992498 h 2240205"/>
              <a:gd name="connsiteX104" fmla="*/ 2718916 w 12192000"/>
              <a:gd name="connsiteY104" fmla="*/ 1990867 h 2240205"/>
              <a:gd name="connsiteX105" fmla="*/ 2713522 w 12192000"/>
              <a:gd name="connsiteY105" fmla="*/ 1990173 h 2240205"/>
              <a:gd name="connsiteX106" fmla="*/ 2476147 w 12192000"/>
              <a:gd name="connsiteY106" fmla="*/ 1998305 h 2240205"/>
              <a:gd name="connsiteX107" fmla="*/ 2373568 w 12192000"/>
              <a:gd name="connsiteY107" fmla="*/ 2003219 h 2240205"/>
              <a:gd name="connsiteX108" fmla="*/ 2287219 w 12192000"/>
              <a:gd name="connsiteY108" fmla="*/ 1998750 h 2240205"/>
              <a:gd name="connsiteX109" fmla="*/ 2243069 w 12192000"/>
              <a:gd name="connsiteY109" fmla="*/ 2005321 h 2240205"/>
              <a:gd name="connsiteX110" fmla="*/ 2164831 w 12192000"/>
              <a:gd name="connsiteY110" fmla="*/ 2010143 h 2240205"/>
              <a:gd name="connsiteX111" fmla="*/ 2085228 w 12192000"/>
              <a:gd name="connsiteY111" fmla="*/ 2046431 h 2240205"/>
              <a:gd name="connsiteX112" fmla="*/ 2058061 w 12192000"/>
              <a:gd name="connsiteY112" fmla="*/ 2047942 h 2240205"/>
              <a:gd name="connsiteX113" fmla="*/ 2042244 w 12192000"/>
              <a:gd name="connsiteY113" fmla="*/ 2055560 h 2240205"/>
              <a:gd name="connsiteX114" fmla="*/ 1877728 w 12192000"/>
              <a:gd name="connsiteY114" fmla="*/ 2101004 h 2240205"/>
              <a:gd name="connsiteX115" fmla="*/ 1759056 w 12192000"/>
              <a:gd name="connsiteY115" fmla="*/ 2125608 h 2240205"/>
              <a:gd name="connsiteX116" fmla="*/ 1637948 w 12192000"/>
              <a:gd name="connsiteY116" fmla="*/ 2172597 h 2240205"/>
              <a:gd name="connsiteX117" fmla="*/ 1434549 w 12192000"/>
              <a:gd name="connsiteY117" fmla="*/ 2234522 h 2240205"/>
              <a:gd name="connsiteX118" fmla="*/ 1370962 w 12192000"/>
              <a:gd name="connsiteY118" fmla="*/ 2237474 h 2240205"/>
              <a:gd name="connsiteX119" fmla="*/ 1356367 w 12192000"/>
              <a:gd name="connsiteY119" fmla="*/ 2235089 h 2240205"/>
              <a:gd name="connsiteX120" fmla="*/ 1279765 w 12192000"/>
              <a:gd name="connsiteY120" fmla="*/ 2229639 h 2240205"/>
              <a:gd name="connsiteX121" fmla="*/ 1195347 w 12192000"/>
              <a:gd name="connsiteY121" fmla="*/ 2212354 h 2240205"/>
              <a:gd name="connsiteX122" fmla="*/ 970251 w 12192000"/>
              <a:gd name="connsiteY122" fmla="*/ 2221029 h 2240205"/>
              <a:gd name="connsiteX123" fmla="*/ 812914 w 12192000"/>
              <a:gd name="connsiteY123" fmla="*/ 2210095 h 2240205"/>
              <a:gd name="connsiteX124" fmla="*/ 776382 w 12192000"/>
              <a:gd name="connsiteY124" fmla="*/ 2204512 h 2240205"/>
              <a:gd name="connsiteX125" fmla="*/ 597225 w 12192000"/>
              <a:gd name="connsiteY125" fmla="*/ 2180999 h 2240205"/>
              <a:gd name="connsiteX126" fmla="*/ 520671 w 12192000"/>
              <a:gd name="connsiteY126" fmla="*/ 2180980 h 2240205"/>
              <a:gd name="connsiteX127" fmla="*/ 515024 w 12192000"/>
              <a:gd name="connsiteY127" fmla="*/ 2179258 h 2240205"/>
              <a:gd name="connsiteX128" fmla="*/ 413835 w 12192000"/>
              <a:gd name="connsiteY128" fmla="*/ 2156783 h 2240205"/>
              <a:gd name="connsiteX129" fmla="*/ 376513 w 12192000"/>
              <a:gd name="connsiteY129" fmla="*/ 2154014 h 2240205"/>
              <a:gd name="connsiteX130" fmla="*/ 273386 w 12192000"/>
              <a:gd name="connsiteY130" fmla="*/ 2142551 h 2240205"/>
              <a:gd name="connsiteX131" fmla="*/ 77641 w 12192000"/>
              <a:gd name="connsiteY131" fmla="*/ 2126835 h 2240205"/>
              <a:gd name="connsiteX132" fmla="*/ 37645 w 12192000"/>
              <a:gd name="connsiteY132" fmla="*/ 2115401 h 2240205"/>
              <a:gd name="connsiteX133" fmla="*/ 4572 w 12192000"/>
              <a:gd name="connsiteY133" fmla="*/ 2111091 h 2240205"/>
              <a:gd name="connsiteX134" fmla="*/ 0 w 12192000"/>
              <a:gd name="connsiteY134" fmla="*/ 2110468 h 2240205"/>
              <a:gd name="connsiteX135" fmla="*/ 0 w 12192000"/>
              <a:gd name="connsiteY13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42099 w 12192000"/>
              <a:gd name="connsiteY40" fmla="*/ 1336332 h 2240205"/>
              <a:gd name="connsiteX41" fmla="*/ 7902328 w 12192000"/>
              <a:gd name="connsiteY41" fmla="*/ 1345865 h 2240205"/>
              <a:gd name="connsiteX42" fmla="*/ 7840612 w 12192000"/>
              <a:gd name="connsiteY42" fmla="*/ 1369373 h 2240205"/>
              <a:gd name="connsiteX43" fmla="*/ 7786819 w 12192000"/>
              <a:gd name="connsiteY43" fmla="*/ 1378970 h 2240205"/>
              <a:gd name="connsiteX44" fmla="*/ 7548172 w 12192000"/>
              <a:gd name="connsiteY44" fmla="*/ 1417460 h 2240205"/>
              <a:gd name="connsiteX45" fmla="*/ 7483437 w 12192000"/>
              <a:gd name="connsiteY45" fmla="*/ 1478152 h 2240205"/>
              <a:gd name="connsiteX46" fmla="*/ 7377870 w 12192000"/>
              <a:gd name="connsiteY46" fmla="*/ 1523319 h 2240205"/>
              <a:gd name="connsiteX47" fmla="*/ 7230737 w 12192000"/>
              <a:gd name="connsiteY47" fmla="*/ 1562633 h 2240205"/>
              <a:gd name="connsiteX48" fmla="*/ 7224458 w 12192000"/>
              <a:gd name="connsiteY48" fmla="*/ 1573008 h 2240205"/>
              <a:gd name="connsiteX49" fmla="*/ 7183121 w 12192000"/>
              <a:gd name="connsiteY49" fmla="*/ 1595162 h 2240205"/>
              <a:gd name="connsiteX50" fmla="*/ 7164601 w 12192000"/>
              <a:gd name="connsiteY50" fmla="*/ 1606490 h 2240205"/>
              <a:gd name="connsiteX51" fmla="*/ 6900177 w 12192000"/>
              <a:gd name="connsiteY51" fmla="*/ 1636016 h 2240205"/>
              <a:gd name="connsiteX52" fmla="*/ 6795372 w 12192000"/>
              <a:gd name="connsiteY52" fmla="*/ 1644845 h 2240205"/>
              <a:gd name="connsiteX53" fmla="*/ 6692251 w 12192000"/>
              <a:gd name="connsiteY53" fmla="*/ 1656357 h 2240205"/>
              <a:gd name="connsiteX54" fmla="*/ 6655235 w 12192000"/>
              <a:gd name="connsiteY54" fmla="*/ 1661869 h 2240205"/>
              <a:gd name="connsiteX55" fmla="*/ 6554894 w 12192000"/>
              <a:gd name="connsiteY55" fmla="*/ 1664428 h 2240205"/>
              <a:gd name="connsiteX56" fmla="*/ 6516595 w 12192000"/>
              <a:gd name="connsiteY56" fmla="*/ 1667475 h 2240205"/>
              <a:gd name="connsiteX57" fmla="*/ 6508541 w 12192000"/>
              <a:gd name="connsiteY57" fmla="*/ 1668757 h 2240205"/>
              <a:gd name="connsiteX58" fmla="*/ 6471012 w 12192000"/>
              <a:gd name="connsiteY58" fmla="*/ 1678604 h 2240205"/>
              <a:gd name="connsiteX59" fmla="*/ 6364035 w 12192000"/>
              <a:gd name="connsiteY59" fmla="*/ 1667683 h 2240205"/>
              <a:gd name="connsiteX60" fmla="*/ 6243319 w 12192000"/>
              <a:gd name="connsiteY60" fmla="*/ 1695560 h 2240205"/>
              <a:gd name="connsiteX61" fmla="*/ 6098321 w 12192000"/>
              <a:gd name="connsiteY61" fmla="*/ 1721646 h 2240205"/>
              <a:gd name="connsiteX62" fmla="*/ 5880652 w 12192000"/>
              <a:gd name="connsiteY62" fmla="*/ 1779643 h 2240205"/>
              <a:gd name="connsiteX63" fmla="*/ 5785959 w 12192000"/>
              <a:gd name="connsiteY63" fmla="*/ 1775307 h 2240205"/>
              <a:gd name="connsiteX64" fmla="*/ 5643534 w 12192000"/>
              <a:gd name="connsiteY64" fmla="*/ 1802919 h 2240205"/>
              <a:gd name="connsiteX65" fmla="*/ 5518799 w 12192000"/>
              <a:gd name="connsiteY65" fmla="*/ 1818312 h 2240205"/>
              <a:gd name="connsiteX66" fmla="*/ 5505014 w 12192000"/>
              <a:gd name="connsiteY66" fmla="*/ 1819259 h 2240205"/>
              <a:gd name="connsiteX67" fmla="*/ 5453307 w 12192000"/>
              <a:gd name="connsiteY67" fmla="*/ 1815450 h 2240205"/>
              <a:gd name="connsiteX68" fmla="*/ 5221533 w 12192000"/>
              <a:gd name="connsiteY68" fmla="*/ 1846950 h 2240205"/>
              <a:gd name="connsiteX69" fmla="*/ 5149802 w 12192000"/>
              <a:gd name="connsiteY69" fmla="*/ 1844846 h 2240205"/>
              <a:gd name="connsiteX70" fmla="*/ 5114927 w 12192000"/>
              <a:gd name="connsiteY70" fmla="*/ 1847827 h 2240205"/>
              <a:gd name="connsiteX71" fmla="*/ 5108970 w 12192000"/>
              <a:gd name="connsiteY71" fmla="*/ 1847935 h 2240205"/>
              <a:gd name="connsiteX72" fmla="*/ 5067961 w 12192000"/>
              <a:gd name="connsiteY72" fmla="*/ 1845917 h 2240205"/>
              <a:gd name="connsiteX73" fmla="*/ 5007075 w 12192000"/>
              <a:gd name="connsiteY73" fmla="*/ 1838626 h 2240205"/>
              <a:gd name="connsiteX74" fmla="*/ 4944087 w 12192000"/>
              <a:gd name="connsiteY74" fmla="*/ 1823332 h 2240205"/>
              <a:gd name="connsiteX75" fmla="*/ 4907662 w 12192000"/>
              <a:gd name="connsiteY75" fmla="*/ 1816900 h 2240205"/>
              <a:gd name="connsiteX76" fmla="*/ 4882386 w 12192000"/>
              <a:gd name="connsiteY76" fmla="*/ 1809844 h 2240205"/>
              <a:gd name="connsiteX77" fmla="*/ 4811440 w 12192000"/>
              <a:gd name="connsiteY77" fmla="*/ 1804655 h 2240205"/>
              <a:gd name="connsiteX78" fmla="*/ 4691075 w 12192000"/>
              <a:gd name="connsiteY78" fmla="*/ 1801389 h 2240205"/>
              <a:gd name="connsiteX79" fmla="*/ 4640313 w 12192000"/>
              <a:gd name="connsiteY79" fmla="*/ 1784307 h 2240205"/>
              <a:gd name="connsiteX80" fmla="*/ 4536503 w 12192000"/>
              <a:gd name="connsiteY80" fmla="*/ 1785334 h 2240205"/>
              <a:gd name="connsiteX81" fmla="*/ 4513724 w 12192000"/>
              <a:gd name="connsiteY81" fmla="*/ 1791996 h 2240205"/>
              <a:gd name="connsiteX82" fmla="*/ 4459810 w 12192000"/>
              <a:gd name="connsiteY82" fmla="*/ 1797886 h 2240205"/>
              <a:gd name="connsiteX83" fmla="*/ 4379064 w 12192000"/>
              <a:gd name="connsiteY83" fmla="*/ 1817177 h 2240205"/>
              <a:gd name="connsiteX84" fmla="*/ 4290981 w 12192000"/>
              <a:gd name="connsiteY84" fmla="*/ 1839677 h 2240205"/>
              <a:gd name="connsiteX85" fmla="*/ 4238372 w 12192000"/>
              <a:gd name="connsiteY85" fmla="*/ 1851480 h 2240205"/>
              <a:gd name="connsiteX86" fmla="*/ 4232517 w 12192000"/>
              <a:gd name="connsiteY86" fmla="*/ 1852567 h 2240205"/>
              <a:gd name="connsiteX87" fmla="*/ 4191732 w 12192000"/>
              <a:gd name="connsiteY87" fmla="*/ 1857328 h 2240205"/>
              <a:gd name="connsiteX88" fmla="*/ 4065532 w 12192000"/>
              <a:gd name="connsiteY88" fmla="*/ 1855477 h 2240205"/>
              <a:gd name="connsiteX89" fmla="*/ 4028460 w 12192000"/>
              <a:gd name="connsiteY89" fmla="*/ 1855137 h 2240205"/>
              <a:gd name="connsiteX90" fmla="*/ 4002267 w 12192000"/>
              <a:gd name="connsiteY90" fmla="*/ 1852352 h 2240205"/>
              <a:gd name="connsiteX91" fmla="*/ 3931396 w 12192000"/>
              <a:gd name="connsiteY91" fmla="*/ 1858915 h 2240205"/>
              <a:gd name="connsiteX92" fmla="*/ 3812162 w 12192000"/>
              <a:gd name="connsiteY92" fmla="*/ 1875501 h 2240205"/>
              <a:gd name="connsiteX93" fmla="*/ 3758105 w 12192000"/>
              <a:gd name="connsiteY93" fmla="*/ 1871856 h 2240205"/>
              <a:gd name="connsiteX94" fmla="*/ 3567259 w 12192000"/>
              <a:gd name="connsiteY94" fmla="*/ 1893482 h 2240205"/>
              <a:gd name="connsiteX95" fmla="*/ 3405770 w 12192000"/>
              <a:gd name="connsiteY95" fmla="*/ 1904591 h 2240205"/>
              <a:gd name="connsiteX96" fmla="*/ 3280097 w 12192000"/>
              <a:gd name="connsiteY96" fmla="*/ 1919610 h 2240205"/>
              <a:gd name="connsiteX97" fmla="*/ 3009910 w 12192000"/>
              <a:gd name="connsiteY97" fmla="*/ 1957866 h 2240205"/>
              <a:gd name="connsiteX98" fmla="*/ 2995934 w 12192000"/>
              <a:gd name="connsiteY98" fmla="*/ 1967085 h 2240205"/>
              <a:gd name="connsiteX99" fmla="*/ 2942858 w 12192000"/>
              <a:gd name="connsiteY99" fmla="*/ 1981367 h 2240205"/>
              <a:gd name="connsiteX100" fmla="*/ 2875436 w 12192000"/>
              <a:gd name="connsiteY100" fmla="*/ 1996977 h 2240205"/>
              <a:gd name="connsiteX101" fmla="*/ 2874892 w 12192000"/>
              <a:gd name="connsiteY101" fmla="*/ 1996085 h 2240205"/>
              <a:gd name="connsiteX102" fmla="*/ 2843662 w 12192000"/>
              <a:gd name="connsiteY102" fmla="*/ 1992498 h 2240205"/>
              <a:gd name="connsiteX103" fmla="*/ 2718916 w 12192000"/>
              <a:gd name="connsiteY103" fmla="*/ 1990867 h 2240205"/>
              <a:gd name="connsiteX104" fmla="*/ 2713522 w 12192000"/>
              <a:gd name="connsiteY104" fmla="*/ 1990173 h 2240205"/>
              <a:gd name="connsiteX105" fmla="*/ 2476147 w 12192000"/>
              <a:gd name="connsiteY105" fmla="*/ 1998305 h 2240205"/>
              <a:gd name="connsiteX106" fmla="*/ 2373568 w 12192000"/>
              <a:gd name="connsiteY106" fmla="*/ 2003219 h 2240205"/>
              <a:gd name="connsiteX107" fmla="*/ 2287219 w 12192000"/>
              <a:gd name="connsiteY107" fmla="*/ 1998750 h 2240205"/>
              <a:gd name="connsiteX108" fmla="*/ 2243069 w 12192000"/>
              <a:gd name="connsiteY108" fmla="*/ 2005321 h 2240205"/>
              <a:gd name="connsiteX109" fmla="*/ 2164831 w 12192000"/>
              <a:gd name="connsiteY109" fmla="*/ 2010143 h 2240205"/>
              <a:gd name="connsiteX110" fmla="*/ 2085228 w 12192000"/>
              <a:gd name="connsiteY110" fmla="*/ 2046431 h 2240205"/>
              <a:gd name="connsiteX111" fmla="*/ 2058061 w 12192000"/>
              <a:gd name="connsiteY111" fmla="*/ 2047942 h 2240205"/>
              <a:gd name="connsiteX112" fmla="*/ 2042244 w 12192000"/>
              <a:gd name="connsiteY112" fmla="*/ 2055560 h 2240205"/>
              <a:gd name="connsiteX113" fmla="*/ 1877728 w 12192000"/>
              <a:gd name="connsiteY113" fmla="*/ 2101004 h 2240205"/>
              <a:gd name="connsiteX114" fmla="*/ 1759056 w 12192000"/>
              <a:gd name="connsiteY114" fmla="*/ 2125608 h 2240205"/>
              <a:gd name="connsiteX115" fmla="*/ 1637948 w 12192000"/>
              <a:gd name="connsiteY115" fmla="*/ 2172597 h 2240205"/>
              <a:gd name="connsiteX116" fmla="*/ 1434549 w 12192000"/>
              <a:gd name="connsiteY116" fmla="*/ 2234522 h 2240205"/>
              <a:gd name="connsiteX117" fmla="*/ 1370962 w 12192000"/>
              <a:gd name="connsiteY117" fmla="*/ 2237474 h 2240205"/>
              <a:gd name="connsiteX118" fmla="*/ 1356367 w 12192000"/>
              <a:gd name="connsiteY118" fmla="*/ 2235089 h 2240205"/>
              <a:gd name="connsiteX119" fmla="*/ 1279765 w 12192000"/>
              <a:gd name="connsiteY119" fmla="*/ 2229639 h 2240205"/>
              <a:gd name="connsiteX120" fmla="*/ 1195347 w 12192000"/>
              <a:gd name="connsiteY120" fmla="*/ 2212354 h 2240205"/>
              <a:gd name="connsiteX121" fmla="*/ 970251 w 12192000"/>
              <a:gd name="connsiteY121" fmla="*/ 2221029 h 2240205"/>
              <a:gd name="connsiteX122" fmla="*/ 812914 w 12192000"/>
              <a:gd name="connsiteY122" fmla="*/ 2210095 h 2240205"/>
              <a:gd name="connsiteX123" fmla="*/ 776382 w 12192000"/>
              <a:gd name="connsiteY123" fmla="*/ 2204512 h 2240205"/>
              <a:gd name="connsiteX124" fmla="*/ 597225 w 12192000"/>
              <a:gd name="connsiteY124" fmla="*/ 2180999 h 2240205"/>
              <a:gd name="connsiteX125" fmla="*/ 520671 w 12192000"/>
              <a:gd name="connsiteY125" fmla="*/ 2180980 h 2240205"/>
              <a:gd name="connsiteX126" fmla="*/ 515024 w 12192000"/>
              <a:gd name="connsiteY126" fmla="*/ 2179258 h 2240205"/>
              <a:gd name="connsiteX127" fmla="*/ 413835 w 12192000"/>
              <a:gd name="connsiteY127" fmla="*/ 2156783 h 2240205"/>
              <a:gd name="connsiteX128" fmla="*/ 376513 w 12192000"/>
              <a:gd name="connsiteY128" fmla="*/ 2154014 h 2240205"/>
              <a:gd name="connsiteX129" fmla="*/ 273386 w 12192000"/>
              <a:gd name="connsiteY129" fmla="*/ 2142551 h 2240205"/>
              <a:gd name="connsiteX130" fmla="*/ 77641 w 12192000"/>
              <a:gd name="connsiteY130" fmla="*/ 2126835 h 2240205"/>
              <a:gd name="connsiteX131" fmla="*/ 37645 w 12192000"/>
              <a:gd name="connsiteY131" fmla="*/ 2115401 h 2240205"/>
              <a:gd name="connsiteX132" fmla="*/ 4572 w 12192000"/>
              <a:gd name="connsiteY132" fmla="*/ 2111091 h 2240205"/>
              <a:gd name="connsiteX133" fmla="*/ 0 w 12192000"/>
              <a:gd name="connsiteY133" fmla="*/ 2110468 h 2240205"/>
              <a:gd name="connsiteX134" fmla="*/ 0 w 12192000"/>
              <a:gd name="connsiteY13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94438 w 12192000"/>
              <a:gd name="connsiteY20" fmla="*/ 919051 h 2240205"/>
              <a:gd name="connsiteX21" fmla="*/ 9544189 w 12192000"/>
              <a:gd name="connsiteY21" fmla="*/ 938966 h 2240205"/>
              <a:gd name="connsiteX22" fmla="*/ 9500499 w 12192000"/>
              <a:gd name="connsiteY22" fmla="*/ 954680 h 2240205"/>
              <a:gd name="connsiteX23" fmla="*/ 9410017 w 12192000"/>
              <a:gd name="connsiteY23" fmla="*/ 993931 h 2240205"/>
              <a:gd name="connsiteX24" fmla="*/ 9392919 w 12192000"/>
              <a:gd name="connsiteY24" fmla="*/ 994656 h 2240205"/>
              <a:gd name="connsiteX25" fmla="*/ 9268019 w 12192000"/>
              <a:gd name="connsiteY25" fmla="*/ 1007442 h 2240205"/>
              <a:gd name="connsiteX26" fmla="*/ 9188177 w 12192000"/>
              <a:gd name="connsiteY26" fmla="*/ 1035474 h 2240205"/>
              <a:gd name="connsiteX27" fmla="*/ 9155969 w 12192000"/>
              <a:gd name="connsiteY27" fmla="*/ 1046804 h 2240205"/>
              <a:gd name="connsiteX28" fmla="*/ 9133985 w 12192000"/>
              <a:gd name="connsiteY28" fmla="*/ 1046450 h 2240205"/>
              <a:gd name="connsiteX29" fmla="*/ 9003462 w 12192000"/>
              <a:gd name="connsiteY29" fmla="*/ 1042406 h 2240205"/>
              <a:gd name="connsiteX30" fmla="*/ 8968445 w 12192000"/>
              <a:gd name="connsiteY30" fmla="*/ 1052169 h 2240205"/>
              <a:gd name="connsiteX31" fmla="*/ 8886001 w 12192000"/>
              <a:gd name="connsiteY31" fmla="*/ 1067468 h 2240205"/>
              <a:gd name="connsiteX32" fmla="*/ 8838610 w 12192000"/>
              <a:gd name="connsiteY32" fmla="*/ 1075091 h 2240205"/>
              <a:gd name="connsiteX33" fmla="*/ 8665605 w 12192000"/>
              <a:gd name="connsiteY33" fmla="*/ 1110791 h 2240205"/>
              <a:gd name="connsiteX34" fmla="*/ 8584946 w 12192000"/>
              <a:gd name="connsiteY34" fmla="*/ 1135226 h 2240205"/>
              <a:gd name="connsiteX35" fmla="*/ 8419755 w 12192000"/>
              <a:gd name="connsiteY35" fmla="*/ 1216260 h 2240205"/>
              <a:gd name="connsiteX36" fmla="*/ 8411626 w 12192000"/>
              <a:gd name="connsiteY36" fmla="*/ 1214397 h 2240205"/>
              <a:gd name="connsiteX37" fmla="*/ 8363469 w 12192000"/>
              <a:gd name="connsiteY37" fmla="*/ 1246658 h 2240205"/>
              <a:gd name="connsiteX38" fmla="*/ 8275497 w 12192000"/>
              <a:gd name="connsiteY38" fmla="*/ 1264396 h 2240205"/>
              <a:gd name="connsiteX39" fmla="*/ 8074238 w 12192000"/>
              <a:gd name="connsiteY39" fmla="*/ 1301895 h 2240205"/>
              <a:gd name="connsiteX40" fmla="*/ 7902328 w 12192000"/>
              <a:gd name="connsiteY40" fmla="*/ 1345865 h 2240205"/>
              <a:gd name="connsiteX41" fmla="*/ 7840612 w 12192000"/>
              <a:gd name="connsiteY41" fmla="*/ 1369373 h 2240205"/>
              <a:gd name="connsiteX42" fmla="*/ 7786819 w 12192000"/>
              <a:gd name="connsiteY42" fmla="*/ 1378970 h 2240205"/>
              <a:gd name="connsiteX43" fmla="*/ 7548172 w 12192000"/>
              <a:gd name="connsiteY43" fmla="*/ 1417460 h 2240205"/>
              <a:gd name="connsiteX44" fmla="*/ 7483437 w 12192000"/>
              <a:gd name="connsiteY44" fmla="*/ 1478152 h 2240205"/>
              <a:gd name="connsiteX45" fmla="*/ 7377870 w 12192000"/>
              <a:gd name="connsiteY45" fmla="*/ 1523319 h 2240205"/>
              <a:gd name="connsiteX46" fmla="*/ 7230737 w 12192000"/>
              <a:gd name="connsiteY46" fmla="*/ 1562633 h 2240205"/>
              <a:gd name="connsiteX47" fmla="*/ 7224458 w 12192000"/>
              <a:gd name="connsiteY47" fmla="*/ 1573008 h 2240205"/>
              <a:gd name="connsiteX48" fmla="*/ 7183121 w 12192000"/>
              <a:gd name="connsiteY48" fmla="*/ 1595162 h 2240205"/>
              <a:gd name="connsiteX49" fmla="*/ 7164601 w 12192000"/>
              <a:gd name="connsiteY49" fmla="*/ 1606490 h 2240205"/>
              <a:gd name="connsiteX50" fmla="*/ 6900177 w 12192000"/>
              <a:gd name="connsiteY50" fmla="*/ 1636016 h 2240205"/>
              <a:gd name="connsiteX51" fmla="*/ 6795372 w 12192000"/>
              <a:gd name="connsiteY51" fmla="*/ 1644845 h 2240205"/>
              <a:gd name="connsiteX52" fmla="*/ 6692251 w 12192000"/>
              <a:gd name="connsiteY52" fmla="*/ 1656357 h 2240205"/>
              <a:gd name="connsiteX53" fmla="*/ 6655235 w 12192000"/>
              <a:gd name="connsiteY53" fmla="*/ 1661869 h 2240205"/>
              <a:gd name="connsiteX54" fmla="*/ 6554894 w 12192000"/>
              <a:gd name="connsiteY54" fmla="*/ 1664428 h 2240205"/>
              <a:gd name="connsiteX55" fmla="*/ 6516595 w 12192000"/>
              <a:gd name="connsiteY55" fmla="*/ 1667475 h 2240205"/>
              <a:gd name="connsiteX56" fmla="*/ 6508541 w 12192000"/>
              <a:gd name="connsiteY56" fmla="*/ 1668757 h 2240205"/>
              <a:gd name="connsiteX57" fmla="*/ 6471012 w 12192000"/>
              <a:gd name="connsiteY57" fmla="*/ 1678604 h 2240205"/>
              <a:gd name="connsiteX58" fmla="*/ 6364035 w 12192000"/>
              <a:gd name="connsiteY58" fmla="*/ 1667683 h 2240205"/>
              <a:gd name="connsiteX59" fmla="*/ 6243319 w 12192000"/>
              <a:gd name="connsiteY59" fmla="*/ 1695560 h 2240205"/>
              <a:gd name="connsiteX60" fmla="*/ 6098321 w 12192000"/>
              <a:gd name="connsiteY60" fmla="*/ 1721646 h 2240205"/>
              <a:gd name="connsiteX61" fmla="*/ 5880652 w 12192000"/>
              <a:gd name="connsiteY61" fmla="*/ 1779643 h 2240205"/>
              <a:gd name="connsiteX62" fmla="*/ 5785959 w 12192000"/>
              <a:gd name="connsiteY62" fmla="*/ 1775307 h 2240205"/>
              <a:gd name="connsiteX63" fmla="*/ 5643534 w 12192000"/>
              <a:gd name="connsiteY63" fmla="*/ 1802919 h 2240205"/>
              <a:gd name="connsiteX64" fmla="*/ 5518799 w 12192000"/>
              <a:gd name="connsiteY64" fmla="*/ 1818312 h 2240205"/>
              <a:gd name="connsiteX65" fmla="*/ 5505014 w 12192000"/>
              <a:gd name="connsiteY65" fmla="*/ 1819259 h 2240205"/>
              <a:gd name="connsiteX66" fmla="*/ 5453307 w 12192000"/>
              <a:gd name="connsiteY66" fmla="*/ 1815450 h 2240205"/>
              <a:gd name="connsiteX67" fmla="*/ 5221533 w 12192000"/>
              <a:gd name="connsiteY67" fmla="*/ 1846950 h 2240205"/>
              <a:gd name="connsiteX68" fmla="*/ 5149802 w 12192000"/>
              <a:gd name="connsiteY68" fmla="*/ 1844846 h 2240205"/>
              <a:gd name="connsiteX69" fmla="*/ 5114927 w 12192000"/>
              <a:gd name="connsiteY69" fmla="*/ 1847827 h 2240205"/>
              <a:gd name="connsiteX70" fmla="*/ 5108970 w 12192000"/>
              <a:gd name="connsiteY70" fmla="*/ 1847935 h 2240205"/>
              <a:gd name="connsiteX71" fmla="*/ 5067961 w 12192000"/>
              <a:gd name="connsiteY71" fmla="*/ 1845917 h 2240205"/>
              <a:gd name="connsiteX72" fmla="*/ 5007075 w 12192000"/>
              <a:gd name="connsiteY72" fmla="*/ 1838626 h 2240205"/>
              <a:gd name="connsiteX73" fmla="*/ 4944087 w 12192000"/>
              <a:gd name="connsiteY73" fmla="*/ 1823332 h 2240205"/>
              <a:gd name="connsiteX74" fmla="*/ 4907662 w 12192000"/>
              <a:gd name="connsiteY74" fmla="*/ 1816900 h 2240205"/>
              <a:gd name="connsiteX75" fmla="*/ 4882386 w 12192000"/>
              <a:gd name="connsiteY75" fmla="*/ 1809844 h 2240205"/>
              <a:gd name="connsiteX76" fmla="*/ 4811440 w 12192000"/>
              <a:gd name="connsiteY76" fmla="*/ 1804655 h 2240205"/>
              <a:gd name="connsiteX77" fmla="*/ 4691075 w 12192000"/>
              <a:gd name="connsiteY77" fmla="*/ 1801389 h 2240205"/>
              <a:gd name="connsiteX78" fmla="*/ 4640313 w 12192000"/>
              <a:gd name="connsiteY78" fmla="*/ 1784307 h 2240205"/>
              <a:gd name="connsiteX79" fmla="*/ 4536503 w 12192000"/>
              <a:gd name="connsiteY79" fmla="*/ 1785334 h 2240205"/>
              <a:gd name="connsiteX80" fmla="*/ 4513724 w 12192000"/>
              <a:gd name="connsiteY80" fmla="*/ 1791996 h 2240205"/>
              <a:gd name="connsiteX81" fmla="*/ 4459810 w 12192000"/>
              <a:gd name="connsiteY81" fmla="*/ 1797886 h 2240205"/>
              <a:gd name="connsiteX82" fmla="*/ 4379064 w 12192000"/>
              <a:gd name="connsiteY82" fmla="*/ 1817177 h 2240205"/>
              <a:gd name="connsiteX83" fmla="*/ 4290981 w 12192000"/>
              <a:gd name="connsiteY83" fmla="*/ 1839677 h 2240205"/>
              <a:gd name="connsiteX84" fmla="*/ 4238372 w 12192000"/>
              <a:gd name="connsiteY84" fmla="*/ 1851480 h 2240205"/>
              <a:gd name="connsiteX85" fmla="*/ 4232517 w 12192000"/>
              <a:gd name="connsiteY85" fmla="*/ 1852567 h 2240205"/>
              <a:gd name="connsiteX86" fmla="*/ 4191732 w 12192000"/>
              <a:gd name="connsiteY86" fmla="*/ 1857328 h 2240205"/>
              <a:gd name="connsiteX87" fmla="*/ 4065532 w 12192000"/>
              <a:gd name="connsiteY87" fmla="*/ 1855477 h 2240205"/>
              <a:gd name="connsiteX88" fmla="*/ 4028460 w 12192000"/>
              <a:gd name="connsiteY88" fmla="*/ 1855137 h 2240205"/>
              <a:gd name="connsiteX89" fmla="*/ 4002267 w 12192000"/>
              <a:gd name="connsiteY89" fmla="*/ 1852352 h 2240205"/>
              <a:gd name="connsiteX90" fmla="*/ 3931396 w 12192000"/>
              <a:gd name="connsiteY90" fmla="*/ 1858915 h 2240205"/>
              <a:gd name="connsiteX91" fmla="*/ 3812162 w 12192000"/>
              <a:gd name="connsiteY91" fmla="*/ 1875501 h 2240205"/>
              <a:gd name="connsiteX92" fmla="*/ 3758105 w 12192000"/>
              <a:gd name="connsiteY92" fmla="*/ 1871856 h 2240205"/>
              <a:gd name="connsiteX93" fmla="*/ 3567259 w 12192000"/>
              <a:gd name="connsiteY93" fmla="*/ 1893482 h 2240205"/>
              <a:gd name="connsiteX94" fmla="*/ 3405770 w 12192000"/>
              <a:gd name="connsiteY94" fmla="*/ 1904591 h 2240205"/>
              <a:gd name="connsiteX95" fmla="*/ 3280097 w 12192000"/>
              <a:gd name="connsiteY95" fmla="*/ 1919610 h 2240205"/>
              <a:gd name="connsiteX96" fmla="*/ 3009910 w 12192000"/>
              <a:gd name="connsiteY96" fmla="*/ 1957866 h 2240205"/>
              <a:gd name="connsiteX97" fmla="*/ 2995934 w 12192000"/>
              <a:gd name="connsiteY97" fmla="*/ 1967085 h 2240205"/>
              <a:gd name="connsiteX98" fmla="*/ 2942858 w 12192000"/>
              <a:gd name="connsiteY98" fmla="*/ 1981367 h 2240205"/>
              <a:gd name="connsiteX99" fmla="*/ 2875436 w 12192000"/>
              <a:gd name="connsiteY99" fmla="*/ 1996977 h 2240205"/>
              <a:gd name="connsiteX100" fmla="*/ 2874892 w 12192000"/>
              <a:gd name="connsiteY100" fmla="*/ 1996085 h 2240205"/>
              <a:gd name="connsiteX101" fmla="*/ 2843662 w 12192000"/>
              <a:gd name="connsiteY101" fmla="*/ 1992498 h 2240205"/>
              <a:gd name="connsiteX102" fmla="*/ 2718916 w 12192000"/>
              <a:gd name="connsiteY102" fmla="*/ 1990867 h 2240205"/>
              <a:gd name="connsiteX103" fmla="*/ 2713522 w 12192000"/>
              <a:gd name="connsiteY103" fmla="*/ 1990173 h 2240205"/>
              <a:gd name="connsiteX104" fmla="*/ 2476147 w 12192000"/>
              <a:gd name="connsiteY104" fmla="*/ 1998305 h 2240205"/>
              <a:gd name="connsiteX105" fmla="*/ 2373568 w 12192000"/>
              <a:gd name="connsiteY105" fmla="*/ 2003219 h 2240205"/>
              <a:gd name="connsiteX106" fmla="*/ 2287219 w 12192000"/>
              <a:gd name="connsiteY106" fmla="*/ 1998750 h 2240205"/>
              <a:gd name="connsiteX107" fmla="*/ 2243069 w 12192000"/>
              <a:gd name="connsiteY107" fmla="*/ 2005321 h 2240205"/>
              <a:gd name="connsiteX108" fmla="*/ 2164831 w 12192000"/>
              <a:gd name="connsiteY108" fmla="*/ 2010143 h 2240205"/>
              <a:gd name="connsiteX109" fmla="*/ 2085228 w 12192000"/>
              <a:gd name="connsiteY109" fmla="*/ 2046431 h 2240205"/>
              <a:gd name="connsiteX110" fmla="*/ 2058061 w 12192000"/>
              <a:gd name="connsiteY110" fmla="*/ 2047942 h 2240205"/>
              <a:gd name="connsiteX111" fmla="*/ 2042244 w 12192000"/>
              <a:gd name="connsiteY111" fmla="*/ 2055560 h 2240205"/>
              <a:gd name="connsiteX112" fmla="*/ 1877728 w 12192000"/>
              <a:gd name="connsiteY112" fmla="*/ 2101004 h 2240205"/>
              <a:gd name="connsiteX113" fmla="*/ 1759056 w 12192000"/>
              <a:gd name="connsiteY113" fmla="*/ 2125608 h 2240205"/>
              <a:gd name="connsiteX114" fmla="*/ 1637948 w 12192000"/>
              <a:gd name="connsiteY114" fmla="*/ 2172597 h 2240205"/>
              <a:gd name="connsiteX115" fmla="*/ 1434549 w 12192000"/>
              <a:gd name="connsiteY115" fmla="*/ 2234522 h 2240205"/>
              <a:gd name="connsiteX116" fmla="*/ 1370962 w 12192000"/>
              <a:gd name="connsiteY116" fmla="*/ 2237474 h 2240205"/>
              <a:gd name="connsiteX117" fmla="*/ 1356367 w 12192000"/>
              <a:gd name="connsiteY117" fmla="*/ 2235089 h 2240205"/>
              <a:gd name="connsiteX118" fmla="*/ 1279765 w 12192000"/>
              <a:gd name="connsiteY118" fmla="*/ 2229639 h 2240205"/>
              <a:gd name="connsiteX119" fmla="*/ 1195347 w 12192000"/>
              <a:gd name="connsiteY119" fmla="*/ 2212354 h 2240205"/>
              <a:gd name="connsiteX120" fmla="*/ 970251 w 12192000"/>
              <a:gd name="connsiteY120" fmla="*/ 2221029 h 2240205"/>
              <a:gd name="connsiteX121" fmla="*/ 812914 w 12192000"/>
              <a:gd name="connsiteY121" fmla="*/ 2210095 h 2240205"/>
              <a:gd name="connsiteX122" fmla="*/ 776382 w 12192000"/>
              <a:gd name="connsiteY122" fmla="*/ 2204512 h 2240205"/>
              <a:gd name="connsiteX123" fmla="*/ 597225 w 12192000"/>
              <a:gd name="connsiteY123" fmla="*/ 2180999 h 2240205"/>
              <a:gd name="connsiteX124" fmla="*/ 520671 w 12192000"/>
              <a:gd name="connsiteY124" fmla="*/ 2180980 h 2240205"/>
              <a:gd name="connsiteX125" fmla="*/ 515024 w 12192000"/>
              <a:gd name="connsiteY125" fmla="*/ 2179258 h 2240205"/>
              <a:gd name="connsiteX126" fmla="*/ 413835 w 12192000"/>
              <a:gd name="connsiteY126" fmla="*/ 2156783 h 2240205"/>
              <a:gd name="connsiteX127" fmla="*/ 376513 w 12192000"/>
              <a:gd name="connsiteY127" fmla="*/ 2154014 h 2240205"/>
              <a:gd name="connsiteX128" fmla="*/ 273386 w 12192000"/>
              <a:gd name="connsiteY128" fmla="*/ 2142551 h 2240205"/>
              <a:gd name="connsiteX129" fmla="*/ 77641 w 12192000"/>
              <a:gd name="connsiteY129" fmla="*/ 2126835 h 2240205"/>
              <a:gd name="connsiteX130" fmla="*/ 37645 w 12192000"/>
              <a:gd name="connsiteY130" fmla="*/ 2115401 h 2240205"/>
              <a:gd name="connsiteX131" fmla="*/ 4572 w 12192000"/>
              <a:gd name="connsiteY131" fmla="*/ 2111091 h 2240205"/>
              <a:gd name="connsiteX132" fmla="*/ 0 w 12192000"/>
              <a:gd name="connsiteY132" fmla="*/ 2110468 h 2240205"/>
              <a:gd name="connsiteX133" fmla="*/ 0 w 12192000"/>
              <a:gd name="connsiteY133"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44189 w 12192000"/>
              <a:gd name="connsiteY20" fmla="*/ 938966 h 2240205"/>
              <a:gd name="connsiteX21" fmla="*/ 9500499 w 12192000"/>
              <a:gd name="connsiteY21" fmla="*/ 954680 h 2240205"/>
              <a:gd name="connsiteX22" fmla="*/ 9410017 w 12192000"/>
              <a:gd name="connsiteY22" fmla="*/ 993931 h 2240205"/>
              <a:gd name="connsiteX23" fmla="*/ 9392919 w 12192000"/>
              <a:gd name="connsiteY23" fmla="*/ 994656 h 2240205"/>
              <a:gd name="connsiteX24" fmla="*/ 9268019 w 12192000"/>
              <a:gd name="connsiteY24" fmla="*/ 1007442 h 2240205"/>
              <a:gd name="connsiteX25" fmla="*/ 9188177 w 12192000"/>
              <a:gd name="connsiteY25" fmla="*/ 1035474 h 2240205"/>
              <a:gd name="connsiteX26" fmla="*/ 9155969 w 12192000"/>
              <a:gd name="connsiteY26" fmla="*/ 1046804 h 2240205"/>
              <a:gd name="connsiteX27" fmla="*/ 9133985 w 12192000"/>
              <a:gd name="connsiteY27" fmla="*/ 1046450 h 2240205"/>
              <a:gd name="connsiteX28" fmla="*/ 9003462 w 12192000"/>
              <a:gd name="connsiteY28" fmla="*/ 1042406 h 2240205"/>
              <a:gd name="connsiteX29" fmla="*/ 8968445 w 12192000"/>
              <a:gd name="connsiteY29" fmla="*/ 1052169 h 2240205"/>
              <a:gd name="connsiteX30" fmla="*/ 8886001 w 12192000"/>
              <a:gd name="connsiteY30" fmla="*/ 1067468 h 2240205"/>
              <a:gd name="connsiteX31" fmla="*/ 8838610 w 12192000"/>
              <a:gd name="connsiteY31" fmla="*/ 1075091 h 2240205"/>
              <a:gd name="connsiteX32" fmla="*/ 8665605 w 12192000"/>
              <a:gd name="connsiteY32" fmla="*/ 1110791 h 2240205"/>
              <a:gd name="connsiteX33" fmla="*/ 8584946 w 12192000"/>
              <a:gd name="connsiteY33" fmla="*/ 1135226 h 2240205"/>
              <a:gd name="connsiteX34" fmla="*/ 8419755 w 12192000"/>
              <a:gd name="connsiteY34" fmla="*/ 1216260 h 2240205"/>
              <a:gd name="connsiteX35" fmla="*/ 8411626 w 12192000"/>
              <a:gd name="connsiteY35" fmla="*/ 1214397 h 2240205"/>
              <a:gd name="connsiteX36" fmla="*/ 8363469 w 12192000"/>
              <a:gd name="connsiteY36" fmla="*/ 1246658 h 2240205"/>
              <a:gd name="connsiteX37" fmla="*/ 8275497 w 12192000"/>
              <a:gd name="connsiteY37" fmla="*/ 1264396 h 2240205"/>
              <a:gd name="connsiteX38" fmla="*/ 8074238 w 12192000"/>
              <a:gd name="connsiteY38" fmla="*/ 1301895 h 2240205"/>
              <a:gd name="connsiteX39" fmla="*/ 7902328 w 12192000"/>
              <a:gd name="connsiteY39" fmla="*/ 1345865 h 2240205"/>
              <a:gd name="connsiteX40" fmla="*/ 7840612 w 12192000"/>
              <a:gd name="connsiteY40" fmla="*/ 1369373 h 2240205"/>
              <a:gd name="connsiteX41" fmla="*/ 7786819 w 12192000"/>
              <a:gd name="connsiteY41" fmla="*/ 1378970 h 2240205"/>
              <a:gd name="connsiteX42" fmla="*/ 7548172 w 12192000"/>
              <a:gd name="connsiteY42" fmla="*/ 1417460 h 2240205"/>
              <a:gd name="connsiteX43" fmla="*/ 7483437 w 12192000"/>
              <a:gd name="connsiteY43" fmla="*/ 1478152 h 2240205"/>
              <a:gd name="connsiteX44" fmla="*/ 7377870 w 12192000"/>
              <a:gd name="connsiteY44" fmla="*/ 1523319 h 2240205"/>
              <a:gd name="connsiteX45" fmla="*/ 7230737 w 12192000"/>
              <a:gd name="connsiteY45" fmla="*/ 1562633 h 2240205"/>
              <a:gd name="connsiteX46" fmla="*/ 7224458 w 12192000"/>
              <a:gd name="connsiteY46" fmla="*/ 1573008 h 2240205"/>
              <a:gd name="connsiteX47" fmla="*/ 7183121 w 12192000"/>
              <a:gd name="connsiteY47" fmla="*/ 1595162 h 2240205"/>
              <a:gd name="connsiteX48" fmla="*/ 7164601 w 12192000"/>
              <a:gd name="connsiteY48" fmla="*/ 1606490 h 2240205"/>
              <a:gd name="connsiteX49" fmla="*/ 6900177 w 12192000"/>
              <a:gd name="connsiteY49" fmla="*/ 1636016 h 2240205"/>
              <a:gd name="connsiteX50" fmla="*/ 6795372 w 12192000"/>
              <a:gd name="connsiteY50" fmla="*/ 1644845 h 2240205"/>
              <a:gd name="connsiteX51" fmla="*/ 6692251 w 12192000"/>
              <a:gd name="connsiteY51" fmla="*/ 1656357 h 2240205"/>
              <a:gd name="connsiteX52" fmla="*/ 6655235 w 12192000"/>
              <a:gd name="connsiteY52" fmla="*/ 1661869 h 2240205"/>
              <a:gd name="connsiteX53" fmla="*/ 6554894 w 12192000"/>
              <a:gd name="connsiteY53" fmla="*/ 1664428 h 2240205"/>
              <a:gd name="connsiteX54" fmla="*/ 6516595 w 12192000"/>
              <a:gd name="connsiteY54" fmla="*/ 1667475 h 2240205"/>
              <a:gd name="connsiteX55" fmla="*/ 6508541 w 12192000"/>
              <a:gd name="connsiteY55" fmla="*/ 1668757 h 2240205"/>
              <a:gd name="connsiteX56" fmla="*/ 6471012 w 12192000"/>
              <a:gd name="connsiteY56" fmla="*/ 1678604 h 2240205"/>
              <a:gd name="connsiteX57" fmla="*/ 6364035 w 12192000"/>
              <a:gd name="connsiteY57" fmla="*/ 1667683 h 2240205"/>
              <a:gd name="connsiteX58" fmla="*/ 6243319 w 12192000"/>
              <a:gd name="connsiteY58" fmla="*/ 1695560 h 2240205"/>
              <a:gd name="connsiteX59" fmla="*/ 6098321 w 12192000"/>
              <a:gd name="connsiteY59" fmla="*/ 1721646 h 2240205"/>
              <a:gd name="connsiteX60" fmla="*/ 5880652 w 12192000"/>
              <a:gd name="connsiteY60" fmla="*/ 1779643 h 2240205"/>
              <a:gd name="connsiteX61" fmla="*/ 5785959 w 12192000"/>
              <a:gd name="connsiteY61" fmla="*/ 1775307 h 2240205"/>
              <a:gd name="connsiteX62" fmla="*/ 5643534 w 12192000"/>
              <a:gd name="connsiteY62" fmla="*/ 1802919 h 2240205"/>
              <a:gd name="connsiteX63" fmla="*/ 5518799 w 12192000"/>
              <a:gd name="connsiteY63" fmla="*/ 1818312 h 2240205"/>
              <a:gd name="connsiteX64" fmla="*/ 5505014 w 12192000"/>
              <a:gd name="connsiteY64" fmla="*/ 1819259 h 2240205"/>
              <a:gd name="connsiteX65" fmla="*/ 5453307 w 12192000"/>
              <a:gd name="connsiteY65" fmla="*/ 1815450 h 2240205"/>
              <a:gd name="connsiteX66" fmla="*/ 5221533 w 12192000"/>
              <a:gd name="connsiteY66" fmla="*/ 1846950 h 2240205"/>
              <a:gd name="connsiteX67" fmla="*/ 5149802 w 12192000"/>
              <a:gd name="connsiteY67" fmla="*/ 1844846 h 2240205"/>
              <a:gd name="connsiteX68" fmla="*/ 5114927 w 12192000"/>
              <a:gd name="connsiteY68" fmla="*/ 1847827 h 2240205"/>
              <a:gd name="connsiteX69" fmla="*/ 5108970 w 12192000"/>
              <a:gd name="connsiteY69" fmla="*/ 1847935 h 2240205"/>
              <a:gd name="connsiteX70" fmla="*/ 5067961 w 12192000"/>
              <a:gd name="connsiteY70" fmla="*/ 1845917 h 2240205"/>
              <a:gd name="connsiteX71" fmla="*/ 5007075 w 12192000"/>
              <a:gd name="connsiteY71" fmla="*/ 1838626 h 2240205"/>
              <a:gd name="connsiteX72" fmla="*/ 4944087 w 12192000"/>
              <a:gd name="connsiteY72" fmla="*/ 1823332 h 2240205"/>
              <a:gd name="connsiteX73" fmla="*/ 4907662 w 12192000"/>
              <a:gd name="connsiteY73" fmla="*/ 1816900 h 2240205"/>
              <a:gd name="connsiteX74" fmla="*/ 4882386 w 12192000"/>
              <a:gd name="connsiteY74" fmla="*/ 1809844 h 2240205"/>
              <a:gd name="connsiteX75" fmla="*/ 4811440 w 12192000"/>
              <a:gd name="connsiteY75" fmla="*/ 1804655 h 2240205"/>
              <a:gd name="connsiteX76" fmla="*/ 4691075 w 12192000"/>
              <a:gd name="connsiteY76" fmla="*/ 1801389 h 2240205"/>
              <a:gd name="connsiteX77" fmla="*/ 4640313 w 12192000"/>
              <a:gd name="connsiteY77" fmla="*/ 1784307 h 2240205"/>
              <a:gd name="connsiteX78" fmla="*/ 4536503 w 12192000"/>
              <a:gd name="connsiteY78" fmla="*/ 1785334 h 2240205"/>
              <a:gd name="connsiteX79" fmla="*/ 4513724 w 12192000"/>
              <a:gd name="connsiteY79" fmla="*/ 1791996 h 2240205"/>
              <a:gd name="connsiteX80" fmla="*/ 4459810 w 12192000"/>
              <a:gd name="connsiteY80" fmla="*/ 1797886 h 2240205"/>
              <a:gd name="connsiteX81" fmla="*/ 4379064 w 12192000"/>
              <a:gd name="connsiteY81" fmla="*/ 1817177 h 2240205"/>
              <a:gd name="connsiteX82" fmla="*/ 4290981 w 12192000"/>
              <a:gd name="connsiteY82" fmla="*/ 1839677 h 2240205"/>
              <a:gd name="connsiteX83" fmla="*/ 4238372 w 12192000"/>
              <a:gd name="connsiteY83" fmla="*/ 1851480 h 2240205"/>
              <a:gd name="connsiteX84" fmla="*/ 4232517 w 12192000"/>
              <a:gd name="connsiteY84" fmla="*/ 1852567 h 2240205"/>
              <a:gd name="connsiteX85" fmla="*/ 4191732 w 12192000"/>
              <a:gd name="connsiteY85" fmla="*/ 1857328 h 2240205"/>
              <a:gd name="connsiteX86" fmla="*/ 4065532 w 12192000"/>
              <a:gd name="connsiteY86" fmla="*/ 1855477 h 2240205"/>
              <a:gd name="connsiteX87" fmla="*/ 4028460 w 12192000"/>
              <a:gd name="connsiteY87" fmla="*/ 1855137 h 2240205"/>
              <a:gd name="connsiteX88" fmla="*/ 4002267 w 12192000"/>
              <a:gd name="connsiteY88" fmla="*/ 1852352 h 2240205"/>
              <a:gd name="connsiteX89" fmla="*/ 3931396 w 12192000"/>
              <a:gd name="connsiteY89" fmla="*/ 1858915 h 2240205"/>
              <a:gd name="connsiteX90" fmla="*/ 3812162 w 12192000"/>
              <a:gd name="connsiteY90" fmla="*/ 1875501 h 2240205"/>
              <a:gd name="connsiteX91" fmla="*/ 3758105 w 12192000"/>
              <a:gd name="connsiteY91" fmla="*/ 1871856 h 2240205"/>
              <a:gd name="connsiteX92" fmla="*/ 3567259 w 12192000"/>
              <a:gd name="connsiteY92" fmla="*/ 1893482 h 2240205"/>
              <a:gd name="connsiteX93" fmla="*/ 3405770 w 12192000"/>
              <a:gd name="connsiteY93" fmla="*/ 1904591 h 2240205"/>
              <a:gd name="connsiteX94" fmla="*/ 3280097 w 12192000"/>
              <a:gd name="connsiteY94" fmla="*/ 1919610 h 2240205"/>
              <a:gd name="connsiteX95" fmla="*/ 3009910 w 12192000"/>
              <a:gd name="connsiteY95" fmla="*/ 1957866 h 2240205"/>
              <a:gd name="connsiteX96" fmla="*/ 2995934 w 12192000"/>
              <a:gd name="connsiteY96" fmla="*/ 1967085 h 2240205"/>
              <a:gd name="connsiteX97" fmla="*/ 2942858 w 12192000"/>
              <a:gd name="connsiteY97" fmla="*/ 1981367 h 2240205"/>
              <a:gd name="connsiteX98" fmla="*/ 2875436 w 12192000"/>
              <a:gd name="connsiteY98" fmla="*/ 1996977 h 2240205"/>
              <a:gd name="connsiteX99" fmla="*/ 2874892 w 12192000"/>
              <a:gd name="connsiteY99" fmla="*/ 1996085 h 2240205"/>
              <a:gd name="connsiteX100" fmla="*/ 2843662 w 12192000"/>
              <a:gd name="connsiteY100" fmla="*/ 1992498 h 2240205"/>
              <a:gd name="connsiteX101" fmla="*/ 2718916 w 12192000"/>
              <a:gd name="connsiteY101" fmla="*/ 1990867 h 2240205"/>
              <a:gd name="connsiteX102" fmla="*/ 2713522 w 12192000"/>
              <a:gd name="connsiteY102" fmla="*/ 1990173 h 2240205"/>
              <a:gd name="connsiteX103" fmla="*/ 2476147 w 12192000"/>
              <a:gd name="connsiteY103" fmla="*/ 1998305 h 2240205"/>
              <a:gd name="connsiteX104" fmla="*/ 2373568 w 12192000"/>
              <a:gd name="connsiteY104" fmla="*/ 2003219 h 2240205"/>
              <a:gd name="connsiteX105" fmla="*/ 2287219 w 12192000"/>
              <a:gd name="connsiteY105" fmla="*/ 1998750 h 2240205"/>
              <a:gd name="connsiteX106" fmla="*/ 2243069 w 12192000"/>
              <a:gd name="connsiteY106" fmla="*/ 2005321 h 2240205"/>
              <a:gd name="connsiteX107" fmla="*/ 2164831 w 12192000"/>
              <a:gd name="connsiteY107" fmla="*/ 2010143 h 2240205"/>
              <a:gd name="connsiteX108" fmla="*/ 2085228 w 12192000"/>
              <a:gd name="connsiteY108" fmla="*/ 2046431 h 2240205"/>
              <a:gd name="connsiteX109" fmla="*/ 2058061 w 12192000"/>
              <a:gd name="connsiteY109" fmla="*/ 2047942 h 2240205"/>
              <a:gd name="connsiteX110" fmla="*/ 2042244 w 12192000"/>
              <a:gd name="connsiteY110" fmla="*/ 2055560 h 2240205"/>
              <a:gd name="connsiteX111" fmla="*/ 1877728 w 12192000"/>
              <a:gd name="connsiteY111" fmla="*/ 2101004 h 2240205"/>
              <a:gd name="connsiteX112" fmla="*/ 1759056 w 12192000"/>
              <a:gd name="connsiteY112" fmla="*/ 2125608 h 2240205"/>
              <a:gd name="connsiteX113" fmla="*/ 1637948 w 12192000"/>
              <a:gd name="connsiteY113" fmla="*/ 2172597 h 2240205"/>
              <a:gd name="connsiteX114" fmla="*/ 1434549 w 12192000"/>
              <a:gd name="connsiteY114" fmla="*/ 2234522 h 2240205"/>
              <a:gd name="connsiteX115" fmla="*/ 1370962 w 12192000"/>
              <a:gd name="connsiteY115" fmla="*/ 2237474 h 2240205"/>
              <a:gd name="connsiteX116" fmla="*/ 1356367 w 12192000"/>
              <a:gd name="connsiteY116" fmla="*/ 2235089 h 2240205"/>
              <a:gd name="connsiteX117" fmla="*/ 1279765 w 12192000"/>
              <a:gd name="connsiteY117" fmla="*/ 2229639 h 2240205"/>
              <a:gd name="connsiteX118" fmla="*/ 1195347 w 12192000"/>
              <a:gd name="connsiteY118" fmla="*/ 2212354 h 2240205"/>
              <a:gd name="connsiteX119" fmla="*/ 970251 w 12192000"/>
              <a:gd name="connsiteY119" fmla="*/ 2221029 h 2240205"/>
              <a:gd name="connsiteX120" fmla="*/ 812914 w 12192000"/>
              <a:gd name="connsiteY120" fmla="*/ 2210095 h 2240205"/>
              <a:gd name="connsiteX121" fmla="*/ 776382 w 12192000"/>
              <a:gd name="connsiteY121" fmla="*/ 2204512 h 2240205"/>
              <a:gd name="connsiteX122" fmla="*/ 597225 w 12192000"/>
              <a:gd name="connsiteY122" fmla="*/ 2180999 h 2240205"/>
              <a:gd name="connsiteX123" fmla="*/ 520671 w 12192000"/>
              <a:gd name="connsiteY123" fmla="*/ 2180980 h 2240205"/>
              <a:gd name="connsiteX124" fmla="*/ 515024 w 12192000"/>
              <a:gd name="connsiteY124" fmla="*/ 2179258 h 2240205"/>
              <a:gd name="connsiteX125" fmla="*/ 413835 w 12192000"/>
              <a:gd name="connsiteY125" fmla="*/ 2156783 h 2240205"/>
              <a:gd name="connsiteX126" fmla="*/ 376513 w 12192000"/>
              <a:gd name="connsiteY126" fmla="*/ 2154014 h 2240205"/>
              <a:gd name="connsiteX127" fmla="*/ 273386 w 12192000"/>
              <a:gd name="connsiteY127" fmla="*/ 2142551 h 2240205"/>
              <a:gd name="connsiteX128" fmla="*/ 77641 w 12192000"/>
              <a:gd name="connsiteY128" fmla="*/ 2126835 h 2240205"/>
              <a:gd name="connsiteX129" fmla="*/ 37645 w 12192000"/>
              <a:gd name="connsiteY129" fmla="*/ 2115401 h 2240205"/>
              <a:gd name="connsiteX130" fmla="*/ 4572 w 12192000"/>
              <a:gd name="connsiteY130" fmla="*/ 2111091 h 2240205"/>
              <a:gd name="connsiteX131" fmla="*/ 0 w 12192000"/>
              <a:gd name="connsiteY131" fmla="*/ 2110468 h 2240205"/>
              <a:gd name="connsiteX132" fmla="*/ 0 w 12192000"/>
              <a:gd name="connsiteY132"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820512 w 12192000"/>
              <a:gd name="connsiteY4" fmla="*/ 745392 h 2240205"/>
              <a:gd name="connsiteX5" fmla="*/ 11649954 w 12192000"/>
              <a:gd name="connsiteY5" fmla="*/ 749628 h 2240205"/>
              <a:gd name="connsiteX6" fmla="*/ 11560424 w 12192000"/>
              <a:gd name="connsiteY6" fmla="*/ 748017 h 2240205"/>
              <a:gd name="connsiteX7" fmla="*/ 11358455 w 12192000"/>
              <a:gd name="connsiteY7" fmla="*/ 747593 h 2240205"/>
              <a:gd name="connsiteX8" fmla="*/ 11165209 w 12192000"/>
              <a:gd name="connsiteY8" fmla="*/ 748852 h 2240205"/>
              <a:gd name="connsiteX9" fmla="*/ 11058755 w 12192000"/>
              <a:gd name="connsiteY9" fmla="*/ 749617 h 2240205"/>
              <a:gd name="connsiteX10" fmla="*/ 10846594 w 12192000"/>
              <a:gd name="connsiteY10" fmla="*/ 765069 h 2240205"/>
              <a:gd name="connsiteX11" fmla="*/ 10739478 w 12192000"/>
              <a:gd name="connsiteY11" fmla="*/ 776841 h 2240205"/>
              <a:gd name="connsiteX12" fmla="*/ 10458762 w 12192000"/>
              <a:gd name="connsiteY12" fmla="*/ 755400 h 2240205"/>
              <a:gd name="connsiteX13" fmla="*/ 10211200 w 12192000"/>
              <a:gd name="connsiteY13" fmla="*/ 767513 h 2240205"/>
              <a:gd name="connsiteX14" fmla="*/ 10167995 w 12192000"/>
              <a:gd name="connsiteY14" fmla="*/ 760843 h 2240205"/>
              <a:gd name="connsiteX15" fmla="*/ 9997044 w 12192000"/>
              <a:gd name="connsiteY15" fmla="*/ 780129 h 2240205"/>
              <a:gd name="connsiteX16" fmla="*/ 9943887 w 12192000"/>
              <a:gd name="connsiteY16" fmla="*/ 804141 h 2240205"/>
              <a:gd name="connsiteX17" fmla="*/ 9918248 w 12192000"/>
              <a:gd name="connsiteY17" fmla="*/ 816628 h 2240205"/>
              <a:gd name="connsiteX18" fmla="*/ 9767091 w 12192000"/>
              <a:gd name="connsiteY18" fmla="*/ 870550 h 2240205"/>
              <a:gd name="connsiteX19" fmla="*/ 9683005 w 12192000"/>
              <a:gd name="connsiteY19" fmla="*/ 894128 h 2240205"/>
              <a:gd name="connsiteX20" fmla="*/ 9500499 w 12192000"/>
              <a:gd name="connsiteY20" fmla="*/ 954680 h 2240205"/>
              <a:gd name="connsiteX21" fmla="*/ 9410017 w 12192000"/>
              <a:gd name="connsiteY21" fmla="*/ 993931 h 2240205"/>
              <a:gd name="connsiteX22" fmla="*/ 9392919 w 12192000"/>
              <a:gd name="connsiteY22" fmla="*/ 994656 h 2240205"/>
              <a:gd name="connsiteX23" fmla="*/ 9268019 w 12192000"/>
              <a:gd name="connsiteY23" fmla="*/ 1007442 h 2240205"/>
              <a:gd name="connsiteX24" fmla="*/ 9188177 w 12192000"/>
              <a:gd name="connsiteY24" fmla="*/ 1035474 h 2240205"/>
              <a:gd name="connsiteX25" fmla="*/ 9155969 w 12192000"/>
              <a:gd name="connsiteY25" fmla="*/ 1046804 h 2240205"/>
              <a:gd name="connsiteX26" fmla="*/ 9133985 w 12192000"/>
              <a:gd name="connsiteY26" fmla="*/ 1046450 h 2240205"/>
              <a:gd name="connsiteX27" fmla="*/ 9003462 w 12192000"/>
              <a:gd name="connsiteY27" fmla="*/ 1042406 h 2240205"/>
              <a:gd name="connsiteX28" fmla="*/ 8968445 w 12192000"/>
              <a:gd name="connsiteY28" fmla="*/ 1052169 h 2240205"/>
              <a:gd name="connsiteX29" fmla="*/ 8886001 w 12192000"/>
              <a:gd name="connsiteY29" fmla="*/ 1067468 h 2240205"/>
              <a:gd name="connsiteX30" fmla="*/ 8838610 w 12192000"/>
              <a:gd name="connsiteY30" fmla="*/ 1075091 h 2240205"/>
              <a:gd name="connsiteX31" fmla="*/ 8665605 w 12192000"/>
              <a:gd name="connsiteY31" fmla="*/ 1110791 h 2240205"/>
              <a:gd name="connsiteX32" fmla="*/ 8584946 w 12192000"/>
              <a:gd name="connsiteY32" fmla="*/ 1135226 h 2240205"/>
              <a:gd name="connsiteX33" fmla="*/ 8419755 w 12192000"/>
              <a:gd name="connsiteY33" fmla="*/ 1216260 h 2240205"/>
              <a:gd name="connsiteX34" fmla="*/ 8411626 w 12192000"/>
              <a:gd name="connsiteY34" fmla="*/ 1214397 h 2240205"/>
              <a:gd name="connsiteX35" fmla="*/ 8363469 w 12192000"/>
              <a:gd name="connsiteY35" fmla="*/ 1246658 h 2240205"/>
              <a:gd name="connsiteX36" fmla="*/ 8275497 w 12192000"/>
              <a:gd name="connsiteY36" fmla="*/ 1264396 h 2240205"/>
              <a:gd name="connsiteX37" fmla="*/ 8074238 w 12192000"/>
              <a:gd name="connsiteY37" fmla="*/ 1301895 h 2240205"/>
              <a:gd name="connsiteX38" fmla="*/ 7902328 w 12192000"/>
              <a:gd name="connsiteY38" fmla="*/ 1345865 h 2240205"/>
              <a:gd name="connsiteX39" fmla="*/ 7840612 w 12192000"/>
              <a:gd name="connsiteY39" fmla="*/ 1369373 h 2240205"/>
              <a:gd name="connsiteX40" fmla="*/ 7786819 w 12192000"/>
              <a:gd name="connsiteY40" fmla="*/ 1378970 h 2240205"/>
              <a:gd name="connsiteX41" fmla="*/ 7548172 w 12192000"/>
              <a:gd name="connsiteY41" fmla="*/ 1417460 h 2240205"/>
              <a:gd name="connsiteX42" fmla="*/ 7483437 w 12192000"/>
              <a:gd name="connsiteY42" fmla="*/ 1478152 h 2240205"/>
              <a:gd name="connsiteX43" fmla="*/ 7377870 w 12192000"/>
              <a:gd name="connsiteY43" fmla="*/ 1523319 h 2240205"/>
              <a:gd name="connsiteX44" fmla="*/ 7230737 w 12192000"/>
              <a:gd name="connsiteY44" fmla="*/ 1562633 h 2240205"/>
              <a:gd name="connsiteX45" fmla="*/ 7224458 w 12192000"/>
              <a:gd name="connsiteY45" fmla="*/ 1573008 h 2240205"/>
              <a:gd name="connsiteX46" fmla="*/ 7183121 w 12192000"/>
              <a:gd name="connsiteY46" fmla="*/ 1595162 h 2240205"/>
              <a:gd name="connsiteX47" fmla="*/ 7164601 w 12192000"/>
              <a:gd name="connsiteY47" fmla="*/ 1606490 h 2240205"/>
              <a:gd name="connsiteX48" fmla="*/ 6900177 w 12192000"/>
              <a:gd name="connsiteY48" fmla="*/ 1636016 h 2240205"/>
              <a:gd name="connsiteX49" fmla="*/ 6795372 w 12192000"/>
              <a:gd name="connsiteY49" fmla="*/ 1644845 h 2240205"/>
              <a:gd name="connsiteX50" fmla="*/ 6692251 w 12192000"/>
              <a:gd name="connsiteY50" fmla="*/ 1656357 h 2240205"/>
              <a:gd name="connsiteX51" fmla="*/ 6655235 w 12192000"/>
              <a:gd name="connsiteY51" fmla="*/ 1661869 h 2240205"/>
              <a:gd name="connsiteX52" fmla="*/ 6554894 w 12192000"/>
              <a:gd name="connsiteY52" fmla="*/ 1664428 h 2240205"/>
              <a:gd name="connsiteX53" fmla="*/ 6516595 w 12192000"/>
              <a:gd name="connsiteY53" fmla="*/ 1667475 h 2240205"/>
              <a:gd name="connsiteX54" fmla="*/ 6508541 w 12192000"/>
              <a:gd name="connsiteY54" fmla="*/ 1668757 h 2240205"/>
              <a:gd name="connsiteX55" fmla="*/ 6471012 w 12192000"/>
              <a:gd name="connsiteY55" fmla="*/ 1678604 h 2240205"/>
              <a:gd name="connsiteX56" fmla="*/ 6364035 w 12192000"/>
              <a:gd name="connsiteY56" fmla="*/ 1667683 h 2240205"/>
              <a:gd name="connsiteX57" fmla="*/ 6243319 w 12192000"/>
              <a:gd name="connsiteY57" fmla="*/ 1695560 h 2240205"/>
              <a:gd name="connsiteX58" fmla="*/ 6098321 w 12192000"/>
              <a:gd name="connsiteY58" fmla="*/ 1721646 h 2240205"/>
              <a:gd name="connsiteX59" fmla="*/ 5880652 w 12192000"/>
              <a:gd name="connsiteY59" fmla="*/ 1779643 h 2240205"/>
              <a:gd name="connsiteX60" fmla="*/ 5785959 w 12192000"/>
              <a:gd name="connsiteY60" fmla="*/ 1775307 h 2240205"/>
              <a:gd name="connsiteX61" fmla="*/ 5643534 w 12192000"/>
              <a:gd name="connsiteY61" fmla="*/ 1802919 h 2240205"/>
              <a:gd name="connsiteX62" fmla="*/ 5518799 w 12192000"/>
              <a:gd name="connsiteY62" fmla="*/ 1818312 h 2240205"/>
              <a:gd name="connsiteX63" fmla="*/ 5505014 w 12192000"/>
              <a:gd name="connsiteY63" fmla="*/ 1819259 h 2240205"/>
              <a:gd name="connsiteX64" fmla="*/ 5453307 w 12192000"/>
              <a:gd name="connsiteY64" fmla="*/ 1815450 h 2240205"/>
              <a:gd name="connsiteX65" fmla="*/ 5221533 w 12192000"/>
              <a:gd name="connsiteY65" fmla="*/ 1846950 h 2240205"/>
              <a:gd name="connsiteX66" fmla="*/ 5149802 w 12192000"/>
              <a:gd name="connsiteY66" fmla="*/ 1844846 h 2240205"/>
              <a:gd name="connsiteX67" fmla="*/ 5114927 w 12192000"/>
              <a:gd name="connsiteY67" fmla="*/ 1847827 h 2240205"/>
              <a:gd name="connsiteX68" fmla="*/ 5108970 w 12192000"/>
              <a:gd name="connsiteY68" fmla="*/ 1847935 h 2240205"/>
              <a:gd name="connsiteX69" fmla="*/ 5067961 w 12192000"/>
              <a:gd name="connsiteY69" fmla="*/ 1845917 h 2240205"/>
              <a:gd name="connsiteX70" fmla="*/ 5007075 w 12192000"/>
              <a:gd name="connsiteY70" fmla="*/ 1838626 h 2240205"/>
              <a:gd name="connsiteX71" fmla="*/ 4944087 w 12192000"/>
              <a:gd name="connsiteY71" fmla="*/ 1823332 h 2240205"/>
              <a:gd name="connsiteX72" fmla="*/ 4907662 w 12192000"/>
              <a:gd name="connsiteY72" fmla="*/ 1816900 h 2240205"/>
              <a:gd name="connsiteX73" fmla="*/ 4882386 w 12192000"/>
              <a:gd name="connsiteY73" fmla="*/ 1809844 h 2240205"/>
              <a:gd name="connsiteX74" fmla="*/ 4811440 w 12192000"/>
              <a:gd name="connsiteY74" fmla="*/ 1804655 h 2240205"/>
              <a:gd name="connsiteX75" fmla="*/ 4691075 w 12192000"/>
              <a:gd name="connsiteY75" fmla="*/ 1801389 h 2240205"/>
              <a:gd name="connsiteX76" fmla="*/ 4640313 w 12192000"/>
              <a:gd name="connsiteY76" fmla="*/ 1784307 h 2240205"/>
              <a:gd name="connsiteX77" fmla="*/ 4536503 w 12192000"/>
              <a:gd name="connsiteY77" fmla="*/ 1785334 h 2240205"/>
              <a:gd name="connsiteX78" fmla="*/ 4513724 w 12192000"/>
              <a:gd name="connsiteY78" fmla="*/ 1791996 h 2240205"/>
              <a:gd name="connsiteX79" fmla="*/ 4459810 w 12192000"/>
              <a:gd name="connsiteY79" fmla="*/ 1797886 h 2240205"/>
              <a:gd name="connsiteX80" fmla="*/ 4379064 w 12192000"/>
              <a:gd name="connsiteY80" fmla="*/ 1817177 h 2240205"/>
              <a:gd name="connsiteX81" fmla="*/ 4290981 w 12192000"/>
              <a:gd name="connsiteY81" fmla="*/ 1839677 h 2240205"/>
              <a:gd name="connsiteX82" fmla="*/ 4238372 w 12192000"/>
              <a:gd name="connsiteY82" fmla="*/ 1851480 h 2240205"/>
              <a:gd name="connsiteX83" fmla="*/ 4232517 w 12192000"/>
              <a:gd name="connsiteY83" fmla="*/ 1852567 h 2240205"/>
              <a:gd name="connsiteX84" fmla="*/ 4191732 w 12192000"/>
              <a:gd name="connsiteY84" fmla="*/ 1857328 h 2240205"/>
              <a:gd name="connsiteX85" fmla="*/ 4065532 w 12192000"/>
              <a:gd name="connsiteY85" fmla="*/ 1855477 h 2240205"/>
              <a:gd name="connsiteX86" fmla="*/ 4028460 w 12192000"/>
              <a:gd name="connsiteY86" fmla="*/ 1855137 h 2240205"/>
              <a:gd name="connsiteX87" fmla="*/ 4002267 w 12192000"/>
              <a:gd name="connsiteY87" fmla="*/ 1852352 h 2240205"/>
              <a:gd name="connsiteX88" fmla="*/ 3931396 w 12192000"/>
              <a:gd name="connsiteY88" fmla="*/ 1858915 h 2240205"/>
              <a:gd name="connsiteX89" fmla="*/ 3812162 w 12192000"/>
              <a:gd name="connsiteY89" fmla="*/ 1875501 h 2240205"/>
              <a:gd name="connsiteX90" fmla="*/ 3758105 w 12192000"/>
              <a:gd name="connsiteY90" fmla="*/ 1871856 h 2240205"/>
              <a:gd name="connsiteX91" fmla="*/ 3567259 w 12192000"/>
              <a:gd name="connsiteY91" fmla="*/ 1893482 h 2240205"/>
              <a:gd name="connsiteX92" fmla="*/ 3405770 w 12192000"/>
              <a:gd name="connsiteY92" fmla="*/ 1904591 h 2240205"/>
              <a:gd name="connsiteX93" fmla="*/ 3280097 w 12192000"/>
              <a:gd name="connsiteY93" fmla="*/ 1919610 h 2240205"/>
              <a:gd name="connsiteX94" fmla="*/ 3009910 w 12192000"/>
              <a:gd name="connsiteY94" fmla="*/ 1957866 h 2240205"/>
              <a:gd name="connsiteX95" fmla="*/ 2995934 w 12192000"/>
              <a:gd name="connsiteY95" fmla="*/ 1967085 h 2240205"/>
              <a:gd name="connsiteX96" fmla="*/ 2942858 w 12192000"/>
              <a:gd name="connsiteY96" fmla="*/ 1981367 h 2240205"/>
              <a:gd name="connsiteX97" fmla="*/ 2875436 w 12192000"/>
              <a:gd name="connsiteY97" fmla="*/ 1996977 h 2240205"/>
              <a:gd name="connsiteX98" fmla="*/ 2874892 w 12192000"/>
              <a:gd name="connsiteY98" fmla="*/ 1996085 h 2240205"/>
              <a:gd name="connsiteX99" fmla="*/ 2843662 w 12192000"/>
              <a:gd name="connsiteY99" fmla="*/ 1992498 h 2240205"/>
              <a:gd name="connsiteX100" fmla="*/ 2718916 w 12192000"/>
              <a:gd name="connsiteY100" fmla="*/ 1990867 h 2240205"/>
              <a:gd name="connsiteX101" fmla="*/ 2713522 w 12192000"/>
              <a:gd name="connsiteY101" fmla="*/ 1990173 h 2240205"/>
              <a:gd name="connsiteX102" fmla="*/ 2476147 w 12192000"/>
              <a:gd name="connsiteY102" fmla="*/ 1998305 h 2240205"/>
              <a:gd name="connsiteX103" fmla="*/ 2373568 w 12192000"/>
              <a:gd name="connsiteY103" fmla="*/ 2003219 h 2240205"/>
              <a:gd name="connsiteX104" fmla="*/ 2287219 w 12192000"/>
              <a:gd name="connsiteY104" fmla="*/ 1998750 h 2240205"/>
              <a:gd name="connsiteX105" fmla="*/ 2243069 w 12192000"/>
              <a:gd name="connsiteY105" fmla="*/ 2005321 h 2240205"/>
              <a:gd name="connsiteX106" fmla="*/ 2164831 w 12192000"/>
              <a:gd name="connsiteY106" fmla="*/ 2010143 h 2240205"/>
              <a:gd name="connsiteX107" fmla="*/ 2085228 w 12192000"/>
              <a:gd name="connsiteY107" fmla="*/ 2046431 h 2240205"/>
              <a:gd name="connsiteX108" fmla="*/ 2058061 w 12192000"/>
              <a:gd name="connsiteY108" fmla="*/ 2047942 h 2240205"/>
              <a:gd name="connsiteX109" fmla="*/ 2042244 w 12192000"/>
              <a:gd name="connsiteY109" fmla="*/ 2055560 h 2240205"/>
              <a:gd name="connsiteX110" fmla="*/ 1877728 w 12192000"/>
              <a:gd name="connsiteY110" fmla="*/ 2101004 h 2240205"/>
              <a:gd name="connsiteX111" fmla="*/ 1759056 w 12192000"/>
              <a:gd name="connsiteY111" fmla="*/ 2125608 h 2240205"/>
              <a:gd name="connsiteX112" fmla="*/ 1637948 w 12192000"/>
              <a:gd name="connsiteY112" fmla="*/ 2172597 h 2240205"/>
              <a:gd name="connsiteX113" fmla="*/ 1434549 w 12192000"/>
              <a:gd name="connsiteY113" fmla="*/ 2234522 h 2240205"/>
              <a:gd name="connsiteX114" fmla="*/ 1370962 w 12192000"/>
              <a:gd name="connsiteY114" fmla="*/ 2237474 h 2240205"/>
              <a:gd name="connsiteX115" fmla="*/ 1356367 w 12192000"/>
              <a:gd name="connsiteY115" fmla="*/ 2235089 h 2240205"/>
              <a:gd name="connsiteX116" fmla="*/ 1279765 w 12192000"/>
              <a:gd name="connsiteY116" fmla="*/ 2229639 h 2240205"/>
              <a:gd name="connsiteX117" fmla="*/ 1195347 w 12192000"/>
              <a:gd name="connsiteY117" fmla="*/ 2212354 h 2240205"/>
              <a:gd name="connsiteX118" fmla="*/ 970251 w 12192000"/>
              <a:gd name="connsiteY118" fmla="*/ 2221029 h 2240205"/>
              <a:gd name="connsiteX119" fmla="*/ 812914 w 12192000"/>
              <a:gd name="connsiteY119" fmla="*/ 2210095 h 2240205"/>
              <a:gd name="connsiteX120" fmla="*/ 776382 w 12192000"/>
              <a:gd name="connsiteY120" fmla="*/ 2204512 h 2240205"/>
              <a:gd name="connsiteX121" fmla="*/ 597225 w 12192000"/>
              <a:gd name="connsiteY121" fmla="*/ 2180999 h 2240205"/>
              <a:gd name="connsiteX122" fmla="*/ 520671 w 12192000"/>
              <a:gd name="connsiteY122" fmla="*/ 2180980 h 2240205"/>
              <a:gd name="connsiteX123" fmla="*/ 515024 w 12192000"/>
              <a:gd name="connsiteY123" fmla="*/ 2179258 h 2240205"/>
              <a:gd name="connsiteX124" fmla="*/ 413835 w 12192000"/>
              <a:gd name="connsiteY124" fmla="*/ 2156783 h 2240205"/>
              <a:gd name="connsiteX125" fmla="*/ 376513 w 12192000"/>
              <a:gd name="connsiteY125" fmla="*/ 2154014 h 2240205"/>
              <a:gd name="connsiteX126" fmla="*/ 273386 w 12192000"/>
              <a:gd name="connsiteY126" fmla="*/ 2142551 h 2240205"/>
              <a:gd name="connsiteX127" fmla="*/ 77641 w 12192000"/>
              <a:gd name="connsiteY127" fmla="*/ 2126835 h 2240205"/>
              <a:gd name="connsiteX128" fmla="*/ 37645 w 12192000"/>
              <a:gd name="connsiteY128" fmla="*/ 2115401 h 2240205"/>
              <a:gd name="connsiteX129" fmla="*/ 4572 w 12192000"/>
              <a:gd name="connsiteY129" fmla="*/ 2111091 h 2240205"/>
              <a:gd name="connsiteX130" fmla="*/ 0 w 12192000"/>
              <a:gd name="connsiteY130" fmla="*/ 2110468 h 2240205"/>
              <a:gd name="connsiteX131" fmla="*/ 0 w 12192000"/>
              <a:gd name="connsiteY131"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46594 w 12192000"/>
              <a:gd name="connsiteY9" fmla="*/ 765069 h 2240205"/>
              <a:gd name="connsiteX10" fmla="*/ 10739478 w 12192000"/>
              <a:gd name="connsiteY10" fmla="*/ 776841 h 2240205"/>
              <a:gd name="connsiteX11" fmla="*/ 10458762 w 12192000"/>
              <a:gd name="connsiteY11" fmla="*/ 755400 h 2240205"/>
              <a:gd name="connsiteX12" fmla="*/ 10211200 w 12192000"/>
              <a:gd name="connsiteY12" fmla="*/ 767513 h 2240205"/>
              <a:gd name="connsiteX13" fmla="*/ 10167995 w 12192000"/>
              <a:gd name="connsiteY13" fmla="*/ 760843 h 2240205"/>
              <a:gd name="connsiteX14" fmla="*/ 9997044 w 12192000"/>
              <a:gd name="connsiteY14" fmla="*/ 780129 h 2240205"/>
              <a:gd name="connsiteX15" fmla="*/ 9943887 w 12192000"/>
              <a:gd name="connsiteY15" fmla="*/ 804141 h 2240205"/>
              <a:gd name="connsiteX16" fmla="*/ 9918248 w 12192000"/>
              <a:gd name="connsiteY16" fmla="*/ 816628 h 2240205"/>
              <a:gd name="connsiteX17" fmla="*/ 9767091 w 12192000"/>
              <a:gd name="connsiteY17" fmla="*/ 870550 h 2240205"/>
              <a:gd name="connsiteX18" fmla="*/ 9683005 w 12192000"/>
              <a:gd name="connsiteY18" fmla="*/ 894128 h 2240205"/>
              <a:gd name="connsiteX19" fmla="*/ 9500499 w 12192000"/>
              <a:gd name="connsiteY19" fmla="*/ 954680 h 2240205"/>
              <a:gd name="connsiteX20" fmla="*/ 9410017 w 12192000"/>
              <a:gd name="connsiteY20" fmla="*/ 993931 h 2240205"/>
              <a:gd name="connsiteX21" fmla="*/ 9392919 w 12192000"/>
              <a:gd name="connsiteY21" fmla="*/ 994656 h 2240205"/>
              <a:gd name="connsiteX22" fmla="*/ 9268019 w 12192000"/>
              <a:gd name="connsiteY22" fmla="*/ 1007442 h 2240205"/>
              <a:gd name="connsiteX23" fmla="*/ 9188177 w 12192000"/>
              <a:gd name="connsiteY23" fmla="*/ 1035474 h 2240205"/>
              <a:gd name="connsiteX24" fmla="*/ 9155969 w 12192000"/>
              <a:gd name="connsiteY24" fmla="*/ 1046804 h 2240205"/>
              <a:gd name="connsiteX25" fmla="*/ 9133985 w 12192000"/>
              <a:gd name="connsiteY25" fmla="*/ 1046450 h 2240205"/>
              <a:gd name="connsiteX26" fmla="*/ 9003462 w 12192000"/>
              <a:gd name="connsiteY26" fmla="*/ 1042406 h 2240205"/>
              <a:gd name="connsiteX27" fmla="*/ 8968445 w 12192000"/>
              <a:gd name="connsiteY27" fmla="*/ 1052169 h 2240205"/>
              <a:gd name="connsiteX28" fmla="*/ 8886001 w 12192000"/>
              <a:gd name="connsiteY28" fmla="*/ 1067468 h 2240205"/>
              <a:gd name="connsiteX29" fmla="*/ 8838610 w 12192000"/>
              <a:gd name="connsiteY29" fmla="*/ 1075091 h 2240205"/>
              <a:gd name="connsiteX30" fmla="*/ 8665605 w 12192000"/>
              <a:gd name="connsiteY30" fmla="*/ 1110791 h 2240205"/>
              <a:gd name="connsiteX31" fmla="*/ 8584946 w 12192000"/>
              <a:gd name="connsiteY31" fmla="*/ 1135226 h 2240205"/>
              <a:gd name="connsiteX32" fmla="*/ 8419755 w 12192000"/>
              <a:gd name="connsiteY32" fmla="*/ 1216260 h 2240205"/>
              <a:gd name="connsiteX33" fmla="*/ 8411626 w 12192000"/>
              <a:gd name="connsiteY33" fmla="*/ 1214397 h 2240205"/>
              <a:gd name="connsiteX34" fmla="*/ 8363469 w 12192000"/>
              <a:gd name="connsiteY34" fmla="*/ 1246658 h 2240205"/>
              <a:gd name="connsiteX35" fmla="*/ 8275497 w 12192000"/>
              <a:gd name="connsiteY35" fmla="*/ 1264396 h 2240205"/>
              <a:gd name="connsiteX36" fmla="*/ 8074238 w 12192000"/>
              <a:gd name="connsiteY36" fmla="*/ 1301895 h 2240205"/>
              <a:gd name="connsiteX37" fmla="*/ 7902328 w 12192000"/>
              <a:gd name="connsiteY37" fmla="*/ 1345865 h 2240205"/>
              <a:gd name="connsiteX38" fmla="*/ 7840612 w 12192000"/>
              <a:gd name="connsiteY38" fmla="*/ 1369373 h 2240205"/>
              <a:gd name="connsiteX39" fmla="*/ 7786819 w 12192000"/>
              <a:gd name="connsiteY39" fmla="*/ 1378970 h 2240205"/>
              <a:gd name="connsiteX40" fmla="*/ 7548172 w 12192000"/>
              <a:gd name="connsiteY40" fmla="*/ 1417460 h 2240205"/>
              <a:gd name="connsiteX41" fmla="*/ 7483437 w 12192000"/>
              <a:gd name="connsiteY41" fmla="*/ 1478152 h 2240205"/>
              <a:gd name="connsiteX42" fmla="*/ 7377870 w 12192000"/>
              <a:gd name="connsiteY42" fmla="*/ 1523319 h 2240205"/>
              <a:gd name="connsiteX43" fmla="*/ 7230737 w 12192000"/>
              <a:gd name="connsiteY43" fmla="*/ 1562633 h 2240205"/>
              <a:gd name="connsiteX44" fmla="*/ 7224458 w 12192000"/>
              <a:gd name="connsiteY44" fmla="*/ 1573008 h 2240205"/>
              <a:gd name="connsiteX45" fmla="*/ 7183121 w 12192000"/>
              <a:gd name="connsiteY45" fmla="*/ 1595162 h 2240205"/>
              <a:gd name="connsiteX46" fmla="*/ 7164601 w 12192000"/>
              <a:gd name="connsiteY46" fmla="*/ 1606490 h 2240205"/>
              <a:gd name="connsiteX47" fmla="*/ 6900177 w 12192000"/>
              <a:gd name="connsiteY47" fmla="*/ 1636016 h 2240205"/>
              <a:gd name="connsiteX48" fmla="*/ 6795372 w 12192000"/>
              <a:gd name="connsiteY48" fmla="*/ 1644845 h 2240205"/>
              <a:gd name="connsiteX49" fmla="*/ 6692251 w 12192000"/>
              <a:gd name="connsiteY49" fmla="*/ 1656357 h 2240205"/>
              <a:gd name="connsiteX50" fmla="*/ 6655235 w 12192000"/>
              <a:gd name="connsiteY50" fmla="*/ 1661869 h 2240205"/>
              <a:gd name="connsiteX51" fmla="*/ 6554894 w 12192000"/>
              <a:gd name="connsiteY51" fmla="*/ 1664428 h 2240205"/>
              <a:gd name="connsiteX52" fmla="*/ 6516595 w 12192000"/>
              <a:gd name="connsiteY52" fmla="*/ 1667475 h 2240205"/>
              <a:gd name="connsiteX53" fmla="*/ 6508541 w 12192000"/>
              <a:gd name="connsiteY53" fmla="*/ 1668757 h 2240205"/>
              <a:gd name="connsiteX54" fmla="*/ 6471012 w 12192000"/>
              <a:gd name="connsiteY54" fmla="*/ 1678604 h 2240205"/>
              <a:gd name="connsiteX55" fmla="*/ 6364035 w 12192000"/>
              <a:gd name="connsiteY55" fmla="*/ 1667683 h 2240205"/>
              <a:gd name="connsiteX56" fmla="*/ 6243319 w 12192000"/>
              <a:gd name="connsiteY56" fmla="*/ 1695560 h 2240205"/>
              <a:gd name="connsiteX57" fmla="*/ 6098321 w 12192000"/>
              <a:gd name="connsiteY57" fmla="*/ 1721646 h 2240205"/>
              <a:gd name="connsiteX58" fmla="*/ 5880652 w 12192000"/>
              <a:gd name="connsiteY58" fmla="*/ 1779643 h 2240205"/>
              <a:gd name="connsiteX59" fmla="*/ 5785959 w 12192000"/>
              <a:gd name="connsiteY59" fmla="*/ 1775307 h 2240205"/>
              <a:gd name="connsiteX60" fmla="*/ 5643534 w 12192000"/>
              <a:gd name="connsiteY60" fmla="*/ 1802919 h 2240205"/>
              <a:gd name="connsiteX61" fmla="*/ 5518799 w 12192000"/>
              <a:gd name="connsiteY61" fmla="*/ 1818312 h 2240205"/>
              <a:gd name="connsiteX62" fmla="*/ 5505014 w 12192000"/>
              <a:gd name="connsiteY62" fmla="*/ 1819259 h 2240205"/>
              <a:gd name="connsiteX63" fmla="*/ 5453307 w 12192000"/>
              <a:gd name="connsiteY63" fmla="*/ 1815450 h 2240205"/>
              <a:gd name="connsiteX64" fmla="*/ 5221533 w 12192000"/>
              <a:gd name="connsiteY64" fmla="*/ 1846950 h 2240205"/>
              <a:gd name="connsiteX65" fmla="*/ 5149802 w 12192000"/>
              <a:gd name="connsiteY65" fmla="*/ 1844846 h 2240205"/>
              <a:gd name="connsiteX66" fmla="*/ 5114927 w 12192000"/>
              <a:gd name="connsiteY66" fmla="*/ 1847827 h 2240205"/>
              <a:gd name="connsiteX67" fmla="*/ 5108970 w 12192000"/>
              <a:gd name="connsiteY67" fmla="*/ 1847935 h 2240205"/>
              <a:gd name="connsiteX68" fmla="*/ 5067961 w 12192000"/>
              <a:gd name="connsiteY68" fmla="*/ 1845917 h 2240205"/>
              <a:gd name="connsiteX69" fmla="*/ 5007075 w 12192000"/>
              <a:gd name="connsiteY69" fmla="*/ 1838626 h 2240205"/>
              <a:gd name="connsiteX70" fmla="*/ 4944087 w 12192000"/>
              <a:gd name="connsiteY70" fmla="*/ 1823332 h 2240205"/>
              <a:gd name="connsiteX71" fmla="*/ 4907662 w 12192000"/>
              <a:gd name="connsiteY71" fmla="*/ 1816900 h 2240205"/>
              <a:gd name="connsiteX72" fmla="*/ 4882386 w 12192000"/>
              <a:gd name="connsiteY72" fmla="*/ 1809844 h 2240205"/>
              <a:gd name="connsiteX73" fmla="*/ 4811440 w 12192000"/>
              <a:gd name="connsiteY73" fmla="*/ 1804655 h 2240205"/>
              <a:gd name="connsiteX74" fmla="*/ 4691075 w 12192000"/>
              <a:gd name="connsiteY74" fmla="*/ 1801389 h 2240205"/>
              <a:gd name="connsiteX75" fmla="*/ 4640313 w 12192000"/>
              <a:gd name="connsiteY75" fmla="*/ 1784307 h 2240205"/>
              <a:gd name="connsiteX76" fmla="*/ 4536503 w 12192000"/>
              <a:gd name="connsiteY76" fmla="*/ 1785334 h 2240205"/>
              <a:gd name="connsiteX77" fmla="*/ 4513724 w 12192000"/>
              <a:gd name="connsiteY77" fmla="*/ 1791996 h 2240205"/>
              <a:gd name="connsiteX78" fmla="*/ 4459810 w 12192000"/>
              <a:gd name="connsiteY78" fmla="*/ 1797886 h 2240205"/>
              <a:gd name="connsiteX79" fmla="*/ 4379064 w 12192000"/>
              <a:gd name="connsiteY79" fmla="*/ 1817177 h 2240205"/>
              <a:gd name="connsiteX80" fmla="*/ 4290981 w 12192000"/>
              <a:gd name="connsiteY80" fmla="*/ 1839677 h 2240205"/>
              <a:gd name="connsiteX81" fmla="*/ 4238372 w 12192000"/>
              <a:gd name="connsiteY81" fmla="*/ 1851480 h 2240205"/>
              <a:gd name="connsiteX82" fmla="*/ 4232517 w 12192000"/>
              <a:gd name="connsiteY82" fmla="*/ 1852567 h 2240205"/>
              <a:gd name="connsiteX83" fmla="*/ 4191732 w 12192000"/>
              <a:gd name="connsiteY83" fmla="*/ 1857328 h 2240205"/>
              <a:gd name="connsiteX84" fmla="*/ 4065532 w 12192000"/>
              <a:gd name="connsiteY84" fmla="*/ 1855477 h 2240205"/>
              <a:gd name="connsiteX85" fmla="*/ 4028460 w 12192000"/>
              <a:gd name="connsiteY85" fmla="*/ 1855137 h 2240205"/>
              <a:gd name="connsiteX86" fmla="*/ 4002267 w 12192000"/>
              <a:gd name="connsiteY86" fmla="*/ 1852352 h 2240205"/>
              <a:gd name="connsiteX87" fmla="*/ 3931396 w 12192000"/>
              <a:gd name="connsiteY87" fmla="*/ 1858915 h 2240205"/>
              <a:gd name="connsiteX88" fmla="*/ 3812162 w 12192000"/>
              <a:gd name="connsiteY88" fmla="*/ 1875501 h 2240205"/>
              <a:gd name="connsiteX89" fmla="*/ 3758105 w 12192000"/>
              <a:gd name="connsiteY89" fmla="*/ 1871856 h 2240205"/>
              <a:gd name="connsiteX90" fmla="*/ 3567259 w 12192000"/>
              <a:gd name="connsiteY90" fmla="*/ 1893482 h 2240205"/>
              <a:gd name="connsiteX91" fmla="*/ 3405770 w 12192000"/>
              <a:gd name="connsiteY91" fmla="*/ 1904591 h 2240205"/>
              <a:gd name="connsiteX92" fmla="*/ 3280097 w 12192000"/>
              <a:gd name="connsiteY92" fmla="*/ 1919610 h 2240205"/>
              <a:gd name="connsiteX93" fmla="*/ 3009910 w 12192000"/>
              <a:gd name="connsiteY93" fmla="*/ 1957866 h 2240205"/>
              <a:gd name="connsiteX94" fmla="*/ 2995934 w 12192000"/>
              <a:gd name="connsiteY94" fmla="*/ 1967085 h 2240205"/>
              <a:gd name="connsiteX95" fmla="*/ 2942858 w 12192000"/>
              <a:gd name="connsiteY95" fmla="*/ 1981367 h 2240205"/>
              <a:gd name="connsiteX96" fmla="*/ 2875436 w 12192000"/>
              <a:gd name="connsiteY96" fmla="*/ 1996977 h 2240205"/>
              <a:gd name="connsiteX97" fmla="*/ 2874892 w 12192000"/>
              <a:gd name="connsiteY97" fmla="*/ 1996085 h 2240205"/>
              <a:gd name="connsiteX98" fmla="*/ 2843662 w 12192000"/>
              <a:gd name="connsiteY98" fmla="*/ 1992498 h 2240205"/>
              <a:gd name="connsiteX99" fmla="*/ 2718916 w 12192000"/>
              <a:gd name="connsiteY99" fmla="*/ 1990867 h 2240205"/>
              <a:gd name="connsiteX100" fmla="*/ 2713522 w 12192000"/>
              <a:gd name="connsiteY100" fmla="*/ 1990173 h 2240205"/>
              <a:gd name="connsiteX101" fmla="*/ 2476147 w 12192000"/>
              <a:gd name="connsiteY101" fmla="*/ 1998305 h 2240205"/>
              <a:gd name="connsiteX102" fmla="*/ 2373568 w 12192000"/>
              <a:gd name="connsiteY102" fmla="*/ 2003219 h 2240205"/>
              <a:gd name="connsiteX103" fmla="*/ 2287219 w 12192000"/>
              <a:gd name="connsiteY103" fmla="*/ 1998750 h 2240205"/>
              <a:gd name="connsiteX104" fmla="*/ 2243069 w 12192000"/>
              <a:gd name="connsiteY104" fmla="*/ 2005321 h 2240205"/>
              <a:gd name="connsiteX105" fmla="*/ 2164831 w 12192000"/>
              <a:gd name="connsiteY105" fmla="*/ 2010143 h 2240205"/>
              <a:gd name="connsiteX106" fmla="*/ 2085228 w 12192000"/>
              <a:gd name="connsiteY106" fmla="*/ 2046431 h 2240205"/>
              <a:gd name="connsiteX107" fmla="*/ 2058061 w 12192000"/>
              <a:gd name="connsiteY107" fmla="*/ 2047942 h 2240205"/>
              <a:gd name="connsiteX108" fmla="*/ 2042244 w 12192000"/>
              <a:gd name="connsiteY108" fmla="*/ 2055560 h 2240205"/>
              <a:gd name="connsiteX109" fmla="*/ 1877728 w 12192000"/>
              <a:gd name="connsiteY109" fmla="*/ 2101004 h 2240205"/>
              <a:gd name="connsiteX110" fmla="*/ 1759056 w 12192000"/>
              <a:gd name="connsiteY110" fmla="*/ 2125608 h 2240205"/>
              <a:gd name="connsiteX111" fmla="*/ 1637948 w 12192000"/>
              <a:gd name="connsiteY111" fmla="*/ 2172597 h 2240205"/>
              <a:gd name="connsiteX112" fmla="*/ 1434549 w 12192000"/>
              <a:gd name="connsiteY112" fmla="*/ 2234522 h 2240205"/>
              <a:gd name="connsiteX113" fmla="*/ 1370962 w 12192000"/>
              <a:gd name="connsiteY113" fmla="*/ 2237474 h 2240205"/>
              <a:gd name="connsiteX114" fmla="*/ 1356367 w 12192000"/>
              <a:gd name="connsiteY114" fmla="*/ 2235089 h 2240205"/>
              <a:gd name="connsiteX115" fmla="*/ 1279765 w 12192000"/>
              <a:gd name="connsiteY115" fmla="*/ 2229639 h 2240205"/>
              <a:gd name="connsiteX116" fmla="*/ 1195347 w 12192000"/>
              <a:gd name="connsiteY116" fmla="*/ 2212354 h 2240205"/>
              <a:gd name="connsiteX117" fmla="*/ 970251 w 12192000"/>
              <a:gd name="connsiteY117" fmla="*/ 2221029 h 2240205"/>
              <a:gd name="connsiteX118" fmla="*/ 812914 w 12192000"/>
              <a:gd name="connsiteY118" fmla="*/ 2210095 h 2240205"/>
              <a:gd name="connsiteX119" fmla="*/ 776382 w 12192000"/>
              <a:gd name="connsiteY119" fmla="*/ 2204512 h 2240205"/>
              <a:gd name="connsiteX120" fmla="*/ 597225 w 12192000"/>
              <a:gd name="connsiteY120" fmla="*/ 2180999 h 2240205"/>
              <a:gd name="connsiteX121" fmla="*/ 520671 w 12192000"/>
              <a:gd name="connsiteY121" fmla="*/ 2180980 h 2240205"/>
              <a:gd name="connsiteX122" fmla="*/ 515024 w 12192000"/>
              <a:gd name="connsiteY122" fmla="*/ 2179258 h 2240205"/>
              <a:gd name="connsiteX123" fmla="*/ 413835 w 12192000"/>
              <a:gd name="connsiteY123" fmla="*/ 2156783 h 2240205"/>
              <a:gd name="connsiteX124" fmla="*/ 376513 w 12192000"/>
              <a:gd name="connsiteY124" fmla="*/ 2154014 h 2240205"/>
              <a:gd name="connsiteX125" fmla="*/ 273386 w 12192000"/>
              <a:gd name="connsiteY125" fmla="*/ 2142551 h 2240205"/>
              <a:gd name="connsiteX126" fmla="*/ 77641 w 12192000"/>
              <a:gd name="connsiteY126" fmla="*/ 2126835 h 2240205"/>
              <a:gd name="connsiteX127" fmla="*/ 37645 w 12192000"/>
              <a:gd name="connsiteY127" fmla="*/ 2115401 h 2240205"/>
              <a:gd name="connsiteX128" fmla="*/ 4572 w 12192000"/>
              <a:gd name="connsiteY128" fmla="*/ 2111091 h 2240205"/>
              <a:gd name="connsiteX129" fmla="*/ 0 w 12192000"/>
              <a:gd name="connsiteY129" fmla="*/ 2110468 h 2240205"/>
              <a:gd name="connsiteX130" fmla="*/ 0 w 12192000"/>
              <a:gd name="connsiteY130"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739478 w 12192000"/>
              <a:gd name="connsiteY9" fmla="*/ 776841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584946 w 12192000"/>
              <a:gd name="connsiteY30" fmla="*/ 1135226 h 2240205"/>
              <a:gd name="connsiteX31" fmla="*/ 8419755 w 12192000"/>
              <a:gd name="connsiteY31" fmla="*/ 1216260 h 2240205"/>
              <a:gd name="connsiteX32" fmla="*/ 8411626 w 12192000"/>
              <a:gd name="connsiteY32" fmla="*/ 1214397 h 2240205"/>
              <a:gd name="connsiteX33" fmla="*/ 8363469 w 12192000"/>
              <a:gd name="connsiteY33" fmla="*/ 1246658 h 2240205"/>
              <a:gd name="connsiteX34" fmla="*/ 8275497 w 12192000"/>
              <a:gd name="connsiteY34" fmla="*/ 1264396 h 2240205"/>
              <a:gd name="connsiteX35" fmla="*/ 8074238 w 12192000"/>
              <a:gd name="connsiteY35" fmla="*/ 1301895 h 2240205"/>
              <a:gd name="connsiteX36" fmla="*/ 7902328 w 12192000"/>
              <a:gd name="connsiteY36" fmla="*/ 1345865 h 2240205"/>
              <a:gd name="connsiteX37" fmla="*/ 7840612 w 12192000"/>
              <a:gd name="connsiteY37" fmla="*/ 1369373 h 2240205"/>
              <a:gd name="connsiteX38" fmla="*/ 7786819 w 12192000"/>
              <a:gd name="connsiteY38" fmla="*/ 1378970 h 2240205"/>
              <a:gd name="connsiteX39" fmla="*/ 7548172 w 12192000"/>
              <a:gd name="connsiteY39" fmla="*/ 1417460 h 2240205"/>
              <a:gd name="connsiteX40" fmla="*/ 7483437 w 12192000"/>
              <a:gd name="connsiteY40" fmla="*/ 1478152 h 2240205"/>
              <a:gd name="connsiteX41" fmla="*/ 7377870 w 12192000"/>
              <a:gd name="connsiteY41" fmla="*/ 1523319 h 2240205"/>
              <a:gd name="connsiteX42" fmla="*/ 7230737 w 12192000"/>
              <a:gd name="connsiteY42" fmla="*/ 1562633 h 2240205"/>
              <a:gd name="connsiteX43" fmla="*/ 7224458 w 12192000"/>
              <a:gd name="connsiteY43" fmla="*/ 1573008 h 2240205"/>
              <a:gd name="connsiteX44" fmla="*/ 7183121 w 12192000"/>
              <a:gd name="connsiteY44" fmla="*/ 1595162 h 2240205"/>
              <a:gd name="connsiteX45" fmla="*/ 7164601 w 12192000"/>
              <a:gd name="connsiteY45" fmla="*/ 1606490 h 2240205"/>
              <a:gd name="connsiteX46" fmla="*/ 6900177 w 12192000"/>
              <a:gd name="connsiteY46" fmla="*/ 1636016 h 2240205"/>
              <a:gd name="connsiteX47" fmla="*/ 6795372 w 12192000"/>
              <a:gd name="connsiteY47" fmla="*/ 1644845 h 2240205"/>
              <a:gd name="connsiteX48" fmla="*/ 6692251 w 12192000"/>
              <a:gd name="connsiteY48" fmla="*/ 1656357 h 2240205"/>
              <a:gd name="connsiteX49" fmla="*/ 6655235 w 12192000"/>
              <a:gd name="connsiteY49" fmla="*/ 1661869 h 2240205"/>
              <a:gd name="connsiteX50" fmla="*/ 6554894 w 12192000"/>
              <a:gd name="connsiteY50" fmla="*/ 1664428 h 2240205"/>
              <a:gd name="connsiteX51" fmla="*/ 6516595 w 12192000"/>
              <a:gd name="connsiteY51" fmla="*/ 1667475 h 2240205"/>
              <a:gd name="connsiteX52" fmla="*/ 6508541 w 12192000"/>
              <a:gd name="connsiteY52" fmla="*/ 1668757 h 2240205"/>
              <a:gd name="connsiteX53" fmla="*/ 6471012 w 12192000"/>
              <a:gd name="connsiteY53" fmla="*/ 1678604 h 2240205"/>
              <a:gd name="connsiteX54" fmla="*/ 6364035 w 12192000"/>
              <a:gd name="connsiteY54" fmla="*/ 1667683 h 2240205"/>
              <a:gd name="connsiteX55" fmla="*/ 6243319 w 12192000"/>
              <a:gd name="connsiteY55" fmla="*/ 1695560 h 2240205"/>
              <a:gd name="connsiteX56" fmla="*/ 6098321 w 12192000"/>
              <a:gd name="connsiteY56" fmla="*/ 1721646 h 2240205"/>
              <a:gd name="connsiteX57" fmla="*/ 5880652 w 12192000"/>
              <a:gd name="connsiteY57" fmla="*/ 1779643 h 2240205"/>
              <a:gd name="connsiteX58" fmla="*/ 5785959 w 12192000"/>
              <a:gd name="connsiteY58" fmla="*/ 1775307 h 2240205"/>
              <a:gd name="connsiteX59" fmla="*/ 5643534 w 12192000"/>
              <a:gd name="connsiteY59" fmla="*/ 1802919 h 2240205"/>
              <a:gd name="connsiteX60" fmla="*/ 5518799 w 12192000"/>
              <a:gd name="connsiteY60" fmla="*/ 1818312 h 2240205"/>
              <a:gd name="connsiteX61" fmla="*/ 5505014 w 12192000"/>
              <a:gd name="connsiteY61" fmla="*/ 1819259 h 2240205"/>
              <a:gd name="connsiteX62" fmla="*/ 5453307 w 12192000"/>
              <a:gd name="connsiteY62" fmla="*/ 1815450 h 2240205"/>
              <a:gd name="connsiteX63" fmla="*/ 5221533 w 12192000"/>
              <a:gd name="connsiteY63" fmla="*/ 1846950 h 2240205"/>
              <a:gd name="connsiteX64" fmla="*/ 5149802 w 12192000"/>
              <a:gd name="connsiteY64" fmla="*/ 1844846 h 2240205"/>
              <a:gd name="connsiteX65" fmla="*/ 5114927 w 12192000"/>
              <a:gd name="connsiteY65" fmla="*/ 1847827 h 2240205"/>
              <a:gd name="connsiteX66" fmla="*/ 5108970 w 12192000"/>
              <a:gd name="connsiteY66" fmla="*/ 1847935 h 2240205"/>
              <a:gd name="connsiteX67" fmla="*/ 5067961 w 12192000"/>
              <a:gd name="connsiteY67" fmla="*/ 1845917 h 2240205"/>
              <a:gd name="connsiteX68" fmla="*/ 5007075 w 12192000"/>
              <a:gd name="connsiteY68" fmla="*/ 1838626 h 2240205"/>
              <a:gd name="connsiteX69" fmla="*/ 4944087 w 12192000"/>
              <a:gd name="connsiteY69" fmla="*/ 1823332 h 2240205"/>
              <a:gd name="connsiteX70" fmla="*/ 4907662 w 12192000"/>
              <a:gd name="connsiteY70" fmla="*/ 1816900 h 2240205"/>
              <a:gd name="connsiteX71" fmla="*/ 4882386 w 12192000"/>
              <a:gd name="connsiteY71" fmla="*/ 1809844 h 2240205"/>
              <a:gd name="connsiteX72" fmla="*/ 4811440 w 12192000"/>
              <a:gd name="connsiteY72" fmla="*/ 1804655 h 2240205"/>
              <a:gd name="connsiteX73" fmla="*/ 4691075 w 12192000"/>
              <a:gd name="connsiteY73" fmla="*/ 1801389 h 2240205"/>
              <a:gd name="connsiteX74" fmla="*/ 4640313 w 12192000"/>
              <a:gd name="connsiteY74" fmla="*/ 1784307 h 2240205"/>
              <a:gd name="connsiteX75" fmla="*/ 4536503 w 12192000"/>
              <a:gd name="connsiteY75" fmla="*/ 1785334 h 2240205"/>
              <a:gd name="connsiteX76" fmla="*/ 4513724 w 12192000"/>
              <a:gd name="connsiteY76" fmla="*/ 1791996 h 2240205"/>
              <a:gd name="connsiteX77" fmla="*/ 4459810 w 12192000"/>
              <a:gd name="connsiteY77" fmla="*/ 1797886 h 2240205"/>
              <a:gd name="connsiteX78" fmla="*/ 4379064 w 12192000"/>
              <a:gd name="connsiteY78" fmla="*/ 1817177 h 2240205"/>
              <a:gd name="connsiteX79" fmla="*/ 4290981 w 12192000"/>
              <a:gd name="connsiteY79" fmla="*/ 1839677 h 2240205"/>
              <a:gd name="connsiteX80" fmla="*/ 4238372 w 12192000"/>
              <a:gd name="connsiteY80" fmla="*/ 1851480 h 2240205"/>
              <a:gd name="connsiteX81" fmla="*/ 4232517 w 12192000"/>
              <a:gd name="connsiteY81" fmla="*/ 1852567 h 2240205"/>
              <a:gd name="connsiteX82" fmla="*/ 4191732 w 12192000"/>
              <a:gd name="connsiteY82" fmla="*/ 1857328 h 2240205"/>
              <a:gd name="connsiteX83" fmla="*/ 4065532 w 12192000"/>
              <a:gd name="connsiteY83" fmla="*/ 1855477 h 2240205"/>
              <a:gd name="connsiteX84" fmla="*/ 4028460 w 12192000"/>
              <a:gd name="connsiteY84" fmla="*/ 1855137 h 2240205"/>
              <a:gd name="connsiteX85" fmla="*/ 4002267 w 12192000"/>
              <a:gd name="connsiteY85" fmla="*/ 1852352 h 2240205"/>
              <a:gd name="connsiteX86" fmla="*/ 3931396 w 12192000"/>
              <a:gd name="connsiteY86" fmla="*/ 1858915 h 2240205"/>
              <a:gd name="connsiteX87" fmla="*/ 3812162 w 12192000"/>
              <a:gd name="connsiteY87" fmla="*/ 1875501 h 2240205"/>
              <a:gd name="connsiteX88" fmla="*/ 3758105 w 12192000"/>
              <a:gd name="connsiteY88" fmla="*/ 1871856 h 2240205"/>
              <a:gd name="connsiteX89" fmla="*/ 3567259 w 12192000"/>
              <a:gd name="connsiteY89" fmla="*/ 1893482 h 2240205"/>
              <a:gd name="connsiteX90" fmla="*/ 3405770 w 12192000"/>
              <a:gd name="connsiteY90" fmla="*/ 1904591 h 2240205"/>
              <a:gd name="connsiteX91" fmla="*/ 3280097 w 12192000"/>
              <a:gd name="connsiteY91" fmla="*/ 1919610 h 2240205"/>
              <a:gd name="connsiteX92" fmla="*/ 3009910 w 12192000"/>
              <a:gd name="connsiteY92" fmla="*/ 1957866 h 2240205"/>
              <a:gd name="connsiteX93" fmla="*/ 2995934 w 12192000"/>
              <a:gd name="connsiteY93" fmla="*/ 1967085 h 2240205"/>
              <a:gd name="connsiteX94" fmla="*/ 2942858 w 12192000"/>
              <a:gd name="connsiteY94" fmla="*/ 1981367 h 2240205"/>
              <a:gd name="connsiteX95" fmla="*/ 2875436 w 12192000"/>
              <a:gd name="connsiteY95" fmla="*/ 1996977 h 2240205"/>
              <a:gd name="connsiteX96" fmla="*/ 2874892 w 12192000"/>
              <a:gd name="connsiteY96" fmla="*/ 1996085 h 2240205"/>
              <a:gd name="connsiteX97" fmla="*/ 2843662 w 12192000"/>
              <a:gd name="connsiteY97" fmla="*/ 1992498 h 2240205"/>
              <a:gd name="connsiteX98" fmla="*/ 2718916 w 12192000"/>
              <a:gd name="connsiteY98" fmla="*/ 1990867 h 2240205"/>
              <a:gd name="connsiteX99" fmla="*/ 2713522 w 12192000"/>
              <a:gd name="connsiteY99" fmla="*/ 1990173 h 2240205"/>
              <a:gd name="connsiteX100" fmla="*/ 2476147 w 12192000"/>
              <a:gd name="connsiteY100" fmla="*/ 1998305 h 2240205"/>
              <a:gd name="connsiteX101" fmla="*/ 2373568 w 12192000"/>
              <a:gd name="connsiteY101" fmla="*/ 2003219 h 2240205"/>
              <a:gd name="connsiteX102" fmla="*/ 2287219 w 12192000"/>
              <a:gd name="connsiteY102" fmla="*/ 1998750 h 2240205"/>
              <a:gd name="connsiteX103" fmla="*/ 2243069 w 12192000"/>
              <a:gd name="connsiteY103" fmla="*/ 2005321 h 2240205"/>
              <a:gd name="connsiteX104" fmla="*/ 2164831 w 12192000"/>
              <a:gd name="connsiteY104" fmla="*/ 2010143 h 2240205"/>
              <a:gd name="connsiteX105" fmla="*/ 2085228 w 12192000"/>
              <a:gd name="connsiteY105" fmla="*/ 2046431 h 2240205"/>
              <a:gd name="connsiteX106" fmla="*/ 2058061 w 12192000"/>
              <a:gd name="connsiteY106" fmla="*/ 2047942 h 2240205"/>
              <a:gd name="connsiteX107" fmla="*/ 2042244 w 12192000"/>
              <a:gd name="connsiteY107" fmla="*/ 2055560 h 2240205"/>
              <a:gd name="connsiteX108" fmla="*/ 1877728 w 12192000"/>
              <a:gd name="connsiteY108" fmla="*/ 2101004 h 2240205"/>
              <a:gd name="connsiteX109" fmla="*/ 1759056 w 12192000"/>
              <a:gd name="connsiteY109" fmla="*/ 2125608 h 2240205"/>
              <a:gd name="connsiteX110" fmla="*/ 1637948 w 12192000"/>
              <a:gd name="connsiteY110" fmla="*/ 2172597 h 2240205"/>
              <a:gd name="connsiteX111" fmla="*/ 1434549 w 12192000"/>
              <a:gd name="connsiteY111" fmla="*/ 2234522 h 2240205"/>
              <a:gd name="connsiteX112" fmla="*/ 1370962 w 12192000"/>
              <a:gd name="connsiteY112" fmla="*/ 2237474 h 2240205"/>
              <a:gd name="connsiteX113" fmla="*/ 1356367 w 12192000"/>
              <a:gd name="connsiteY113" fmla="*/ 2235089 h 2240205"/>
              <a:gd name="connsiteX114" fmla="*/ 1279765 w 12192000"/>
              <a:gd name="connsiteY114" fmla="*/ 2229639 h 2240205"/>
              <a:gd name="connsiteX115" fmla="*/ 1195347 w 12192000"/>
              <a:gd name="connsiteY115" fmla="*/ 2212354 h 2240205"/>
              <a:gd name="connsiteX116" fmla="*/ 970251 w 12192000"/>
              <a:gd name="connsiteY116" fmla="*/ 2221029 h 2240205"/>
              <a:gd name="connsiteX117" fmla="*/ 812914 w 12192000"/>
              <a:gd name="connsiteY117" fmla="*/ 2210095 h 2240205"/>
              <a:gd name="connsiteX118" fmla="*/ 776382 w 12192000"/>
              <a:gd name="connsiteY118" fmla="*/ 2204512 h 2240205"/>
              <a:gd name="connsiteX119" fmla="*/ 597225 w 12192000"/>
              <a:gd name="connsiteY119" fmla="*/ 2180999 h 2240205"/>
              <a:gd name="connsiteX120" fmla="*/ 520671 w 12192000"/>
              <a:gd name="connsiteY120" fmla="*/ 2180980 h 2240205"/>
              <a:gd name="connsiteX121" fmla="*/ 515024 w 12192000"/>
              <a:gd name="connsiteY121" fmla="*/ 2179258 h 2240205"/>
              <a:gd name="connsiteX122" fmla="*/ 413835 w 12192000"/>
              <a:gd name="connsiteY122" fmla="*/ 2156783 h 2240205"/>
              <a:gd name="connsiteX123" fmla="*/ 376513 w 12192000"/>
              <a:gd name="connsiteY123" fmla="*/ 2154014 h 2240205"/>
              <a:gd name="connsiteX124" fmla="*/ 273386 w 12192000"/>
              <a:gd name="connsiteY124" fmla="*/ 2142551 h 2240205"/>
              <a:gd name="connsiteX125" fmla="*/ 77641 w 12192000"/>
              <a:gd name="connsiteY125" fmla="*/ 2126835 h 2240205"/>
              <a:gd name="connsiteX126" fmla="*/ 37645 w 12192000"/>
              <a:gd name="connsiteY126" fmla="*/ 2115401 h 2240205"/>
              <a:gd name="connsiteX127" fmla="*/ 4572 w 12192000"/>
              <a:gd name="connsiteY127" fmla="*/ 2111091 h 2240205"/>
              <a:gd name="connsiteX128" fmla="*/ 0 w 12192000"/>
              <a:gd name="connsiteY128" fmla="*/ 2110468 h 2240205"/>
              <a:gd name="connsiteX129" fmla="*/ 0 w 12192000"/>
              <a:gd name="connsiteY129"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85228 w 12192000"/>
              <a:gd name="connsiteY104" fmla="*/ 2046431 h 2240205"/>
              <a:gd name="connsiteX105" fmla="*/ 2058061 w 12192000"/>
              <a:gd name="connsiteY105" fmla="*/ 2047942 h 2240205"/>
              <a:gd name="connsiteX106" fmla="*/ 2042244 w 12192000"/>
              <a:gd name="connsiteY106" fmla="*/ 2055560 h 2240205"/>
              <a:gd name="connsiteX107" fmla="*/ 1877728 w 12192000"/>
              <a:gd name="connsiteY107" fmla="*/ 2101004 h 2240205"/>
              <a:gd name="connsiteX108" fmla="*/ 1759056 w 12192000"/>
              <a:gd name="connsiteY108" fmla="*/ 2125608 h 2240205"/>
              <a:gd name="connsiteX109" fmla="*/ 1637948 w 12192000"/>
              <a:gd name="connsiteY109" fmla="*/ 2172597 h 2240205"/>
              <a:gd name="connsiteX110" fmla="*/ 1434549 w 12192000"/>
              <a:gd name="connsiteY110" fmla="*/ 2234522 h 2240205"/>
              <a:gd name="connsiteX111" fmla="*/ 1370962 w 12192000"/>
              <a:gd name="connsiteY111" fmla="*/ 2237474 h 2240205"/>
              <a:gd name="connsiteX112" fmla="*/ 1356367 w 12192000"/>
              <a:gd name="connsiteY112" fmla="*/ 2235089 h 2240205"/>
              <a:gd name="connsiteX113" fmla="*/ 1279765 w 12192000"/>
              <a:gd name="connsiteY113" fmla="*/ 2229639 h 2240205"/>
              <a:gd name="connsiteX114" fmla="*/ 1195347 w 12192000"/>
              <a:gd name="connsiteY114" fmla="*/ 2212354 h 2240205"/>
              <a:gd name="connsiteX115" fmla="*/ 970251 w 12192000"/>
              <a:gd name="connsiteY115" fmla="*/ 2221029 h 2240205"/>
              <a:gd name="connsiteX116" fmla="*/ 812914 w 12192000"/>
              <a:gd name="connsiteY116" fmla="*/ 2210095 h 2240205"/>
              <a:gd name="connsiteX117" fmla="*/ 776382 w 12192000"/>
              <a:gd name="connsiteY117" fmla="*/ 2204512 h 2240205"/>
              <a:gd name="connsiteX118" fmla="*/ 597225 w 12192000"/>
              <a:gd name="connsiteY118" fmla="*/ 2180999 h 2240205"/>
              <a:gd name="connsiteX119" fmla="*/ 520671 w 12192000"/>
              <a:gd name="connsiteY119" fmla="*/ 2180980 h 2240205"/>
              <a:gd name="connsiteX120" fmla="*/ 515024 w 12192000"/>
              <a:gd name="connsiteY120" fmla="*/ 2179258 h 2240205"/>
              <a:gd name="connsiteX121" fmla="*/ 413835 w 12192000"/>
              <a:gd name="connsiteY121" fmla="*/ 2156783 h 2240205"/>
              <a:gd name="connsiteX122" fmla="*/ 376513 w 12192000"/>
              <a:gd name="connsiteY122" fmla="*/ 2154014 h 2240205"/>
              <a:gd name="connsiteX123" fmla="*/ 273386 w 12192000"/>
              <a:gd name="connsiteY123" fmla="*/ 2142551 h 2240205"/>
              <a:gd name="connsiteX124" fmla="*/ 77641 w 12192000"/>
              <a:gd name="connsiteY124" fmla="*/ 2126835 h 2240205"/>
              <a:gd name="connsiteX125" fmla="*/ 37645 w 12192000"/>
              <a:gd name="connsiteY125" fmla="*/ 2115401 h 2240205"/>
              <a:gd name="connsiteX126" fmla="*/ 4572 w 12192000"/>
              <a:gd name="connsiteY126" fmla="*/ 2111091 h 2240205"/>
              <a:gd name="connsiteX127" fmla="*/ 0 w 12192000"/>
              <a:gd name="connsiteY127" fmla="*/ 2110468 h 2240205"/>
              <a:gd name="connsiteX128" fmla="*/ 0 w 12192000"/>
              <a:gd name="connsiteY128"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243069 w 12192000"/>
              <a:gd name="connsiteY102" fmla="*/ 2005321 h 2240205"/>
              <a:gd name="connsiteX103" fmla="*/ 2164831 w 12192000"/>
              <a:gd name="connsiteY103" fmla="*/ 2010143 h 2240205"/>
              <a:gd name="connsiteX104" fmla="*/ 2058061 w 12192000"/>
              <a:gd name="connsiteY104" fmla="*/ 2047942 h 2240205"/>
              <a:gd name="connsiteX105" fmla="*/ 2042244 w 12192000"/>
              <a:gd name="connsiteY105" fmla="*/ 2055560 h 2240205"/>
              <a:gd name="connsiteX106" fmla="*/ 1877728 w 12192000"/>
              <a:gd name="connsiteY106" fmla="*/ 2101004 h 2240205"/>
              <a:gd name="connsiteX107" fmla="*/ 1759056 w 12192000"/>
              <a:gd name="connsiteY107" fmla="*/ 2125608 h 2240205"/>
              <a:gd name="connsiteX108" fmla="*/ 1637948 w 12192000"/>
              <a:gd name="connsiteY108" fmla="*/ 2172597 h 2240205"/>
              <a:gd name="connsiteX109" fmla="*/ 1434549 w 12192000"/>
              <a:gd name="connsiteY109" fmla="*/ 2234522 h 2240205"/>
              <a:gd name="connsiteX110" fmla="*/ 1370962 w 12192000"/>
              <a:gd name="connsiteY110" fmla="*/ 2237474 h 2240205"/>
              <a:gd name="connsiteX111" fmla="*/ 1356367 w 12192000"/>
              <a:gd name="connsiteY111" fmla="*/ 2235089 h 2240205"/>
              <a:gd name="connsiteX112" fmla="*/ 1279765 w 12192000"/>
              <a:gd name="connsiteY112" fmla="*/ 2229639 h 2240205"/>
              <a:gd name="connsiteX113" fmla="*/ 1195347 w 12192000"/>
              <a:gd name="connsiteY113" fmla="*/ 2212354 h 2240205"/>
              <a:gd name="connsiteX114" fmla="*/ 970251 w 12192000"/>
              <a:gd name="connsiteY114" fmla="*/ 2221029 h 2240205"/>
              <a:gd name="connsiteX115" fmla="*/ 812914 w 12192000"/>
              <a:gd name="connsiteY115" fmla="*/ 2210095 h 2240205"/>
              <a:gd name="connsiteX116" fmla="*/ 776382 w 12192000"/>
              <a:gd name="connsiteY116" fmla="*/ 2204512 h 2240205"/>
              <a:gd name="connsiteX117" fmla="*/ 597225 w 12192000"/>
              <a:gd name="connsiteY117" fmla="*/ 2180999 h 2240205"/>
              <a:gd name="connsiteX118" fmla="*/ 520671 w 12192000"/>
              <a:gd name="connsiteY118" fmla="*/ 2180980 h 2240205"/>
              <a:gd name="connsiteX119" fmla="*/ 515024 w 12192000"/>
              <a:gd name="connsiteY119" fmla="*/ 2179258 h 2240205"/>
              <a:gd name="connsiteX120" fmla="*/ 413835 w 12192000"/>
              <a:gd name="connsiteY120" fmla="*/ 2156783 h 2240205"/>
              <a:gd name="connsiteX121" fmla="*/ 376513 w 12192000"/>
              <a:gd name="connsiteY121" fmla="*/ 2154014 h 2240205"/>
              <a:gd name="connsiteX122" fmla="*/ 273386 w 12192000"/>
              <a:gd name="connsiteY122" fmla="*/ 2142551 h 2240205"/>
              <a:gd name="connsiteX123" fmla="*/ 77641 w 12192000"/>
              <a:gd name="connsiteY123" fmla="*/ 2126835 h 2240205"/>
              <a:gd name="connsiteX124" fmla="*/ 37645 w 12192000"/>
              <a:gd name="connsiteY124" fmla="*/ 2115401 h 2240205"/>
              <a:gd name="connsiteX125" fmla="*/ 4572 w 12192000"/>
              <a:gd name="connsiteY125" fmla="*/ 2111091 h 2240205"/>
              <a:gd name="connsiteX126" fmla="*/ 0 w 12192000"/>
              <a:gd name="connsiteY126" fmla="*/ 2110468 h 2240205"/>
              <a:gd name="connsiteX127" fmla="*/ 0 w 12192000"/>
              <a:gd name="connsiteY127"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776382 w 12192000"/>
              <a:gd name="connsiteY115" fmla="*/ 2204512 h 2240205"/>
              <a:gd name="connsiteX116" fmla="*/ 597225 w 12192000"/>
              <a:gd name="connsiteY116" fmla="*/ 2180999 h 2240205"/>
              <a:gd name="connsiteX117" fmla="*/ 520671 w 12192000"/>
              <a:gd name="connsiteY117" fmla="*/ 2180980 h 2240205"/>
              <a:gd name="connsiteX118" fmla="*/ 515024 w 12192000"/>
              <a:gd name="connsiteY118" fmla="*/ 2179258 h 2240205"/>
              <a:gd name="connsiteX119" fmla="*/ 413835 w 12192000"/>
              <a:gd name="connsiteY119" fmla="*/ 2156783 h 2240205"/>
              <a:gd name="connsiteX120" fmla="*/ 376513 w 12192000"/>
              <a:gd name="connsiteY120" fmla="*/ 2154014 h 2240205"/>
              <a:gd name="connsiteX121" fmla="*/ 273386 w 12192000"/>
              <a:gd name="connsiteY121" fmla="*/ 2142551 h 2240205"/>
              <a:gd name="connsiteX122" fmla="*/ 77641 w 12192000"/>
              <a:gd name="connsiteY122" fmla="*/ 2126835 h 2240205"/>
              <a:gd name="connsiteX123" fmla="*/ 37645 w 12192000"/>
              <a:gd name="connsiteY123" fmla="*/ 2115401 h 2240205"/>
              <a:gd name="connsiteX124" fmla="*/ 4572 w 12192000"/>
              <a:gd name="connsiteY124" fmla="*/ 2111091 h 2240205"/>
              <a:gd name="connsiteX125" fmla="*/ 0 w 12192000"/>
              <a:gd name="connsiteY125" fmla="*/ 2110468 h 2240205"/>
              <a:gd name="connsiteX126" fmla="*/ 0 w 12192000"/>
              <a:gd name="connsiteY126"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515024 w 12192000"/>
              <a:gd name="connsiteY117" fmla="*/ 2179258 h 2240205"/>
              <a:gd name="connsiteX118" fmla="*/ 413835 w 12192000"/>
              <a:gd name="connsiteY118" fmla="*/ 2156783 h 2240205"/>
              <a:gd name="connsiteX119" fmla="*/ 376513 w 12192000"/>
              <a:gd name="connsiteY119" fmla="*/ 2154014 h 2240205"/>
              <a:gd name="connsiteX120" fmla="*/ 273386 w 12192000"/>
              <a:gd name="connsiteY120" fmla="*/ 2142551 h 2240205"/>
              <a:gd name="connsiteX121" fmla="*/ 77641 w 12192000"/>
              <a:gd name="connsiteY121" fmla="*/ 2126835 h 2240205"/>
              <a:gd name="connsiteX122" fmla="*/ 37645 w 12192000"/>
              <a:gd name="connsiteY122" fmla="*/ 2115401 h 2240205"/>
              <a:gd name="connsiteX123" fmla="*/ 4572 w 12192000"/>
              <a:gd name="connsiteY123" fmla="*/ 2111091 h 2240205"/>
              <a:gd name="connsiteX124" fmla="*/ 0 w 12192000"/>
              <a:gd name="connsiteY124" fmla="*/ 2110468 h 2240205"/>
              <a:gd name="connsiteX125" fmla="*/ 0 w 12192000"/>
              <a:gd name="connsiteY125"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 name="connsiteX0" fmla="*/ 0 w 12192000"/>
              <a:gd name="connsiteY0" fmla="*/ 0 h 2240205"/>
              <a:gd name="connsiteX1" fmla="*/ 12192000 w 12192000"/>
              <a:gd name="connsiteY1" fmla="*/ 0 h 2240205"/>
              <a:gd name="connsiteX2" fmla="*/ 12192000 w 12192000"/>
              <a:gd name="connsiteY2" fmla="*/ 751299 h 2240205"/>
              <a:gd name="connsiteX3" fmla="*/ 11890686 w 12192000"/>
              <a:gd name="connsiteY3" fmla="*/ 732766 h 2240205"/>
              <a:gd name="connsiteX4" fmla="*/ 11649954 w 12192000"/>
              <a:gd name="connsiteY4" fmla="*/ 749628 h 2240205"/>
              <a:gd name="connsiteX5" fmla="*/ 11560424 w 12192000"/>
              <a:gd name="connsiteY5" fmla="*/ 748017 h 2240205"/>
              <a:gd name="connsiteX6" fmla="*/ 11358455 w 12192000"/>
              <a:gd name="connsiteY6" fmla="*/ 747593 h 2240205"/>
              <a:gd name="connsiteX7" fmla="*/ 11165209 w 12192000"/>
              <a:gd name="connsiteY7" fmla="*/ 748852 h 2240205"/>
              <a:gd name="connsiteX8" fmla="*/ 11058755 w 12192000"/>
              <a:gd name="connsiteY8" fmla="*/ 749617 h 2240205"/>
              <a:gd name="connsiteX9" fmla="*/ 10803046 w 12192000"/>
              <a:gd name="connsiteY9" fmla="*/ 774328 h 2240205"/>
              <a:gd name="connsiteX10" fmla="*/ 10458762 w 12192000"/>
              <a:gd name="connsiteY10" fmla="*/ 755400 h 2240205"/>
              <a:gd name="connsiteX11" fmla="*/ 10211200 w 12192000"/>
              <a:gd name="connsiteY11" fmla="*/ 767513 h 2240205"/>
              <a:gd name="connsiteX12" fmla="*/ 10167995 w 12192000"/>
              <a:gd name="connsiteY12" fmla="*/ 760843 h 2240205"/>
              <a:gd name="connsiteX13" fmla="*/ 9997044 w 12192000"/>
              <a:gd name="connsiteY13" fmla="*/ 780129 h 2240205"/>
              <a:gd name="connsiteX14" fmla="*/ 9943887 w 12192000"/>
              <a:gd name="connsiteY14" fmla="*/ 804141 h 2240205"/>
              <a:gd name="connsiteX15" fmla="*/ 9918248 w 12192000"/>
              <a:gd name="connsiteY15" fmla="*/ 816628 h 2240205"/>
              <a:gd name="connsiteX16" fmla="*/ 9767091 w 12192000"/>
              <a:gd name="connsiteY16" fmla="*/ 870550 h 2240205"/>
              <a:gd name="connsiteX17" fmla="*/ 9683005 w 12192000"/>
              <a:gd name="connsiteY17" fmla="*/ 894128 h 2240205"/>
              <a:gd name="connsiteX18" fmla="*/ 9500499 w 12192000"/>
              <a:gd name="connsiteY18" fmla="*/ 954680 h 2240205"/>
              <a:gd name="connsiteX19" fmla="*/ 9410017 w 12192000"/>
              <a:gd name="connsiteY19" fmla="*/ 993931 h 2240205"/>
              <a:gd name="connsiteX20" fmla="*/ 9392919 w 12192000"/>
              <a:gd name="connsiteY20" fmla="*/ 994656 h 2240205"/>
              <a:gd name="connsiteX21" fmla="*/ 9268019 w 12192000"/>
              <a:gd name="connsiteY21" fmla="*/ 1007442 h 2240205"/>
              <a:gd name="connsiteX22" fmla="*/ 9188177 w 12192000"/>
              <a:gd name="connsiteY22" fmla="*/ 1035474 h 2240205"/>
              <a:gd name="connsiteX23" fmla="*/ 9155969 w 12192000"/>
              <a:gd name="connsiteY23" fmla="*/ 1046804 h 2240205"/>
              <a:gd name="connsiteX24" fmla="*/ 9133985 w 12192000"/>
              <a:gd name="connsiteY24" fmla="*/ 1046450 h 2240205"/>
              <a:gd name="connsiteX25" fmla="*/ 9003462 w 12192000"/>
              <a:gd name="connsiteY25" fmla="*/ 1042406 h 2240205"/>
              <a:gd name="connsiteX26" fmla="*/ 8968445 w 12192000"/>
              <a:gd name="connsiteY26" fmla="*/ 1052169 h 2240205"/>
              <a:gd name="connsiteX27" fmla="*/ 8886001 w 12192000"/>
              <a:gd name="connsiteY27" fmla="*/ 1067468 h 2240205"/>
              <a:gd name="connsiteX28" fmla="*/ 8838610 w 12192000"/>
              <a:gd name="connsiteY28" fmla="*/ 1075091 h 2240205"/>
              <a:gd name="connsiteX29" fmla="*/ 8665605 w 12192000"/>
              <a:gd name="connsiteY29" fmla="*/ 1110791 h 2240205"/>
              <a:gd name="connsiteX30" fmla="*/ 8419755 w 12192000"/>
              <a:gd name="connsiteY30" fmla="*/ 1216260 h 2240205"/>
              <a:gd name="connsiteX31" fmla="*/ 8411626 w 12192000"/>
              <a:gd name="connsiteY31" fmla="*/ 1214397 h 2240205"/>
              <a:gd name="connsiteX32" fmla="*/ 8363469 w 12192000"/>
              <a:gd name="connsiteY32" fmla="*/ 1246658 h 2240205"/>
              <a:gd name="connsiteX33" fmla="*/ 8275497 w 12192000"/>
              <a:gd name="connsiteY33" fmla="*/ 1264396 h 2240205"/>
              <a:gd name="connsiteX34" fmla="*/ 8074238 w 12192000"/>
              <a:gd name="connsiteY34" fmla="*/ 1301895 h 2240205"/>
              <a:gd name="connsiteX35" fmla="*/ 7902328 w 12192000"/>
              <a:gd name="connsiteY35" fmla="*/ 1345865 h 2240205"/>
              <a:gd name="connsiteX36" fmla="*/ 7840612 w 12192000"/>
              <a:gd name="connsiteY36" fmla="*/ 1369373 h 2240205"/>
              <a:gd name="connsiteX37" fmla="*/ 7786819 w 12192000"/>
              <a:gd name="connsiteY37" fmla="*/ 1378970 h 2240205"/>
              <a:gd name="connsiteX38" fmla="*/ 7548172 w 12192000"/>
              <a:gd name="connsiteY38" fmla="*/ 1417460 h 2240205"/>
              <a:gd name="connsiteX39" fmla="*/ 7483437 w 12192000"/>
              <a:gd name="connsiteY39" fmla="*/ 1478152 h 2240205"/>
              <a:gd name="connsiteX40" fmla="*/ 7377870 w 12192000"/>
              <a:gd name="connsiteY40" fmla="*/ 1523319 h 2240205"/>
              <a:gd name="connsiteX41" fmla="*/ 7230737 w 12192000"/>
              <a:gd name="connsiteY41" fmla="*/ 1562633 h 2240205"/>
              <a:gd name="connsiteX42" fmla="*/ 7224458 w 12192000"/>
              <a:gd name="connsiteY42" fmla="*/ 1573008 h 2240205"/>
              <a:gd name="connsiteX43" fmla="*/ 7183121 w 12192000"/>
              <a:gd name="connsiteY43" fmla="*/ 1595162 h 2240205"/>
              <a:gd name="connsiteX44" fmla="*/ 7164601 w 12192000"/>
              <a:gd name="connsiteY44" fmla="*/ 1606490 h 2240205"/>
              <a:gd name="connsiteX45" fmla="*/ 6900177 w 12192000"/>
              <a:gd name="connsiteY45" fmla="*/ 1636016 h 2240205"/>
              <a:gd name="connsiteX46" fmla="*/ 6795372 w 12192000"/>
              <a:gd name="connsiteY46" fmla="*/ 1644845 h 2240205"/>
              <a:gd name="connsiteX47" fmla="*/ 6692251 w 12192000"/>
              <a:gd name="connsiteY47" fmla="*/ 1656357 h 2240205"/>
              <a:gd name="connsiteX48" fmla="*/ 6655235 w 12192000"/>
              <a:gd name="connsiteY48" fmla="*/ 1661869 h 2240205"/>
              <a:gd name="connsiteX49" fmla="*/ 6554894 w 12192000"/>
              <a:gd name="connsiteY49" fmla="*/ 1664428 h 2240205"/>
              <a:gd name="connsiteX50" fmla="*/ 6516595 w 12192000"/>
              <a:gd name="connsiteY50" fmla="*/ 1667475 h 2240205"/>
              <a:gd name="connsiteX51" fmla="*/ 6508541 w 12192000"/>
              <a:gd name="connsiteY51" fmla="*/ 1668757 h 2240205"/>
              <a:gd name="connsiteX52" fmla="*/ 6471012 w 12192000"/>
              <a:gd name="connsiteY52" fmla="*/ 1678604 h 2240205"/>
              <a:gd name="connsiteX53" fmla="*/ 6364035 w 12192000"/>
              <a:gd name="connsiteY53" fmla="*/ 1667683 h 2240205"/>
              <a:gd name="connsiteX54" fmla="*/ 6243319 w 12192000"/>
              <a:gd name="connsiteY54" fmla="*/ 1695560 h 2240205"/>
              <a:gd name="connsiteX55" fmla="*/ 6098321 w 12192000"/>
              <a:gd name="connsiteY55" fmla="*/ 1721646 h 2240205"/>
              <a:gd name="connsiteX56" fmla="*/ 5880652 w 12192000"/>
              <a:gd name="connsiteY56" fmla="*/ 1779643 h 2240205"/>
              <a:gd name="connsiteX57" fmla="*/ 5785959 w 12192000"/>
              <a:gd name="connsiteY57" fmla="*/ 1775307 h 2240205"/>
              <a:gd name="connsiteX58" fmla="*/ 5643534 w 12192000"/>
              <a:gd name="connsiteY58" fmla="*/ 1802919 h 2240205"/>
              <a:gd name="connsiteX59" fmla="*/ 5518799 w 12192000"/>
              <a:gd name="connsiteY59" fmla="*/ 1818312 h 2240205"/>
              <a:gd name="connsiteX60" fmla="*/ 5505014 w 12192000"/>
              <a:gd name="connsiteY60" fmla="*/ 1819259 h 2240205"/>
              <a:gd name="connsiteX61" fmla="*/ 5453307 w 12192000"/>
              <a:gd name="connsiteY61" fmla="*/ 1815450 h 2240205"/>
              <a:gd name="connsiteX62" fmla="*/ 5221533 w 12192000"/>
              <a:gd name="connsiteY62" fmla="*/ 1846950 h 2240205"/>
              <a:gd name="connsiteX63" fmla="*/ 5149802 w 12192000"/>
              <a:gd name="connsiteY63" fmla="*/ 1844846 h 2240205"/>
              <a:gd name="connsiteX64" fmla="*/ 5114927 w 12192000"/>
              <a:gd name="connsiteY64" fmla="*/ 1847827 h 2240205"/>
              <a:gd name="connsiteX65" fmla="*/ 5108970 w 12192000"/>
              <a:gd name="connsiteY65" fmla="*/ 1847935 h 2240205"/>
              <a:gd name="connsiteX66" fmla="*/ 5067961 w 12192000"/>
              <a:gd name="connsiteY66" fmla="*/ 1845917 h 2240205"/>
              <a:gd name="connsiteX67" fmla="*/ 5007075 w 12192000"/>
              <a:gd name="connsiteY67" fmla="*/ 1838626 h 2240205"/>
              <a:gd name="connsiteX68" fmla="*/ 4944087 w 12192000"/>
              <a:gd name="connsiteY68" fmla="*/ 1823332 h 2240205"/>
              <a:gd name="connsiteX69" fmla="*/ 4907662 w 12192000"/>
              <a:gd name="connsiteY69" fmla="*/ 1816900 h 2240205"/>
              <a:gd name="connsiteX70" fmla="*/ 4882386 w 12192000"/>
              <a:gd name="connsiteY70" fmla="*/ 1809844 h 2240205"/>
              <a:gd name="connsiteX71" fmla="*/ 4811440 w 12192000"/>
              <a:gd name="connsiteY71" fmla="*/ 1804655 h 2240205"/>
              <a:gd name="connsiteX72" fmla="*/ 4691075 w 12192000"/>
              <a:gd name="connsiteY72" fmla="*/ 1801389 h 2240205"/>
              <a:gd name="connsiteX73" fmla="*/ 4640313 w 12192000"/>
              <a:gd name="connsiteY73" fmla="*/ 1784307 h 2240205"/>
              <a:gd name="connsiteX74" fmla="*/ 4536503 w 12192000"/>
              <a:gd name="connsiteY74" fmla="*/ 1785334 h 2240205"/>
              <a:gd name="connsiteX75" fmla="*/ 4513724 w 12192000"/>
              <a:gd name="connsiteY75" fmla="*/ 1791996 h 2240205"/>
              <a:gd name="connsiteX76" fmla="*/ 4459810 w 12192000"/>
              <a:gd name="connsiteY76" fmla="*/ 1797886 h 2240205"/>
              <a:gd name="connsiteX77" fmla="*/ 4379064 w 12192000"/>
              <a:gd name="connsiteY77" fmla="*/ 1817177 h 2240205"/>
              <a:gd name="connsiteX78" fmla="*/ 4290981 w 12192000"/>
              <a:gd name="connsiteY78" fmla="*/ 1839677 h 2240205"/>
              <a:gd name="connsiteX79" fmla="*/ 4238372 w 12192000"/>
              <a:gd name="connsiteY79" fmla="*/ 1851480 h 2240205"/>
              <a:gd name="connsiteX80" fmla="*/ 4232517 w 12192000"/>
              <a:gd name="connsiteY80" fmla="*/ 1852567 h 2240205"/>
              <a:gd name="connsiteX81" fmla="*/ 4191732 w 12192000"/>
              <a:gd name="connsiteY81" fmla="*/ 1857328 h 2240205"/>
              <a:gd name="connsiteX82" fmla="*/ 4065532 w 12192000"/>
              <a:gd name="connsiteY82" fmla="*/ 1855477 h 2240205"/>
              <a:gd name="connsiteX83" fmla="*/ 4028460 w 12192000"/>
              <a:gd name="connsiteY83" fmla="*/ 1855137 h 2240205"/>
              <a:gd name="connsiteX84" fmla="*/ 4002267 w 12192000"/>
              <a:gd name="connsiteY84" fmla="*/ 1852352 h 2240205"/>
              <a:gd name="connsiteX85" fmla="*/ 3931396 w 12192000"/>
              <a:gd name="connsiteY85" fmla="*/ 1858915 h 2240205"/>
              <a:gd name="connsiteX86" fmla="*/ 3812162 w 12192000"/>
              <a:gd name="connsiteY86" fmla="*/ 1875501 h 2240205"/>
              <a:gd name="connsiteX87" fmla="*/ 3758105 w 12192000"/>
              <a:gd name="connsiteY87" fmla="*/ 1871856 h 2240205"/>
              <a:gd name="connsiteX88" fmla="*/ 3567259 w 12192000"/>
              <a:gd name="connsiteY88" fmla="*/ 1893482 h 2240205"/>
              <a:gd name="connsiteX89" fmla="*/ 3405770 w 12192000"/>
              <a:gd name="connsiteY89" fmla="*/ 1904591 h 2240205"/>
              <a:gd name="connsiteX90" fmla="*/ 3280097 w 12192000"/>
              <a:gd name="connsiteY90" fmla="*/ 1919610 h 2240205"/>
              <a:gd name="connsiteX91" fmla="*/ 3009910 w 12192000"/>
              <a:gd name="connsiteY91" fmla="*/ 1957866 h 2240205"/>
              <a:gd name="connsiteX92" fmla="*/ 2995934 w 12192000"/>
              <a:gd name="connsiteY92" fmla="*/ 1967085 h 2240205"/>
              <a:gd name="connsiteX93" fmla="*/ 2942858 w 12192000"/>
              <a:gd name="connsiteY93" fmla="*/ 1981367 h 2240205"/>
              <a:gd name="connsiteX94" fmla="*/ 2875436 w 12192000"/>
              <a:gd name="connsiteY94" fmla="*/ 1996977 h 2240205"/>
              <a:gd name="connsiteX95" fmla="*/ 2874892 w 12192000"/>
              <a:gd name="connsiteY95" fmla="*/ 1996085 h 2240205"/>
              <a:gd name="connsiteX96" fmla="*/ 2843662 w 12192000"/>
              <a:gd name="connsiteY96" fmla="*/ 1992498 h 2240205"/>
              <a:gd name="connsiteX97" fmla="*/ 2718916 w 12192000"/>
              <a:gd name="connsiteY97" fmla="*/ 1990867 h 2240205"/>
              <a:gd name="connsiteX98" fmla="*/ 2713522 w 12192000"/>
              <a:gd name="connsiteY98" fmla="*/ 1990173 h 2240205"/>
              <a:gd name="connsiteX99" fmla="*/ 2476147 w 12192000"/>
              <a:gd name="connsiteY99" fmla="*/ 1998305 h 2240205"/>
              <a:gd name="connsiteX100" fmla="*/ 2373568 w 12192000"/>
              <a:gd name="connsiteY100" fmla="*/ 2003219 h 2240205"/>
              <a:gd name="connsiteX101" fmla="*/ 2287219 w 12192000"/>
              <a:gd name="connsiteY101" fmla="*/ 1998750 h 2240205"/>
              <a:gd name="connsiteX102" fmla="*/ 2164831 w 12192000"/>
              <a:gd name="connsiteY102" fmla="*/ 2010143 h 2240205"/>
              <a:gd name="connsiteX103" fmla="*/ 2058061 w 12192000"/>
              <a:gd name="connsiteY103" fmla="*/ 2047942 h 2240205"/>
              <a:gd name="connsiteX104" fmla="*/ 2042244 w 12192000"/>
              <a:gd name="connsiteY104" fmla="*/ 2055560 h 2240205"/>
              <a:gd name="connsiteX105" fmla="*/ 1877728 w 12192000"/>
              <a:gd name="connsiteY105" fmla="*/ 2101004 h 2240205"/>
              <a:gd name="connsiteX106" fmla="*/ 1759056 w 12192000"/>
              <a:gd name="connsiteY106" fmla="*/ 2125608 h 2240205"/>
              <a:gd name="connsiteX107" fmla="*/ 1637948 w 12192000"/>
              <a:gd name="connsiteY107" fmla="*/ 2172597 h 2240205"/>
              <a:gd name="connsiteX108" fmla="*/ 1434549 w 12192000"/>
              <a:gd name="connsiteY108" fmla="*/ 2234522 h 2240205"/>
              <a:gd name="connsiteX109" fmla="*/ 1370962 w 12192000"/>
              <a:gd name="connsiteY109" fmla="*/ 2237474 h 2240205"/>
              <a:gd name="connsiteX110" fmla="*/ 1356367 w 12192000"/>
              <a:gd name="connsiteY110" fmla="*/ 2235089 h 2240205"/>
              <a:gd name="connsiteX111" fmla="*/ 1279765 w 12192000"/>
              <a:gd name="connsiteY111" fmla="*/ 2229639 h 2240205"/>
              <a:gd name="connsiteX112" fmla="*/ 1195347 w 12192000"/>
              <a:gd name="connsiteY112" fmla="*/ 2212354 h 2240205"/>
              <a:gd name="connsiteX113" fmla="*/ 970251 w 12192000"/>
              <a:gd name="connsiteY113" fmla="*/ 2221029 h 2240205"/>
              <a:gd name="connsiteX114" fmla="*/ 812914 w 12192000"/>
              <a:gd name="connsiteY114" fmla="*/ 2210095 h 2240205"/>
              <a:gd name="connsiteX115" fmla="*/ 597225 w 12192000"/>
              <a:gd name="connsiteY115" fmla="*/ 2180999 h 2240205"/>
              <a:gd name="connsiteX116" fmla="*/ 520671 w 12192000"/>
              <a:gd name="connsiteY116" fmla="*/ 2180980 h 2240205"/>
              <a:gd name="connsiteX117" fmla="*/ 413835 w 12192000"/>
              <a:gd name="connsiteY117" fmla="*/ 2156783 h 2240205"/>
              <a:gd name="connsiteX118" fmla="*/ 376513 w 12192000"/>
              <a:gd name="connsiteY118" fmla="*/ 2154014 h 2240205"/>
              <a:gd name="connsiteX119" fmla="*/ 273386 w 12192000"/>
              <a:gd name="connsiteY119" fmla="*/ 2142551 h 2240205"/>
              <a:gd name="connsiteX120" fmla="*/ 77641 w 12192000"/>
              <a:gd name="connsiteY120" fmla="*/ 2126835 h 2240205"/>
              <a:gd name="connsiteX121" fmla="*/ 37645 w 12192000"/>
              <a:gd name="connsiteY121" fmla="*/ 2115401 h 2240205"/>
              <a:gd name="connsiteX122" fmla="*/ 4572 w 12192000"/>
              <a:gd name="connsiteY122" fmla="*/ 2111091 h 2240205"/>
              <a:gd name="connsiteX123" fmla="*/ 0 w 12192000"/>
              <a:gd name="connsiteY123" fmla="*/ 2110468 h 2240205"/>
              <a:gd name="connsiteX124" fmla="*/ 0 w 12192000"/>
              <a:gd name="connsiteY124" fmla="*/ 0 h 2240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Lst>
            <a:rect l="l" t="t" r="r" b="b"/>
            <a:pathLst>
              <a:path w="12192000" h="2240205">
                <a:moveTo>
                  <a:pt x="0" y="0"/>
                </a:moveTo>
                <a:lnTo>
                  <a:pt x="12192000" y="0"/>
                </a:lnTo>
                <a:lnTo>
                  <a:pt x="12192000" y="751299"/>
                </a:lnTo>
                <a:cubicBezTo>
                  <a:pt x="12034412" y="757358"/>
                  <a:pt x="11991124" y="738944"/>
                  <a:pt x="11890686" y="732766"/>
                </a:cubicBezTo>
                <a:cubicBezTo>
                  <a:pt x="11800345" y="732488"/>
                  <a:pt x="11704998" y="747086"/>
                  <a:pt x="11649954" y="749628"/>
                </a:cubicBezTo>
                <a:cubicBezTo>
                  <a:pt x="11613048" y="740951"/>
                  <a:pt x="11593031" y="740811"/>
                  <a:pt x="11560424" y="748017"/>
                </a:cubicBezTo>
                <a:cubicBezTo>
                  <a:pt x="11488916" y="747650"/>
                  <a:pt x="11449669" y="773362"/>
                  <a:pt x="11358455" y="747593"/>
                </a:cubicBezTo>
                <a:cubicBezTo>
                  <a:pt x="11316233" y="754756"/>
                  <a:pt x="11184875" y="735040"/>
                  <a:pt x="11165209" y="748852"/>
                </a:cubicBezTo>
                <a:cubicBezTo>
                  <a:pt x="11113345" y="753539"/>
                  <a:pt x="11140250" y="736122"/>
                  <a:pt x="11058755" y="749617"/>
                </a:cubicBezTo>
                <a:cubicBezTo>
                  <a:pt x="10973519" y="757854"/>
                  <a:pt x="10849163" y="781170"/>
                  <a:pt x="10803046" y="774328"/>
                </a:cubicBezTo>
                <a:cubicBezTo>
                  <a:pt x="10741852" y="776895"/>
                  <a:pt x="10540854" y="756546"/>
                  <a:pt x="10458762" y="755400"/>
                </a:cubicBezTo>
                <a:cubicBezTo>
                  <a:pt x="10426976" y="747433"/>
                  <a:pt x="10327242" y="773719"/>
                  <a:pt x="10211200" y="767513"/>
                </a:cubicBezTo>
                <a:cubicBezTo>
                  <a:pt x="10195912" y="761163"/>
                  <a:pt x="10172943" y="749095"/>
                  <a:pt x="10167995" y="760843"/>
                </a:cubicBezTo>
                <a:cubicBezTo>
                  <a:pt x="10131971" y="759999"/>
                  <a:pt x="10031208" y="777398"/>
                  <a:pt x="9997044" y="780129"/>
                </a:cubicBezTo>
                <a:cubicBezTo>
                  <a:pt x="9972443" y="801329"/>
                  <a:pt x="9951331" y="779975"/>
                  <a:pt x="9943887" y="804141"/>
                </a:cubicBezTo>
                <a:lnTo>
                  <a:pt x="9918248" y="816628"/>
                </a:lnTo>
                <a:cubicBezTo>
                  <a:pt x="9873419" y="812573"/>
                  <a:pt x="9807158" y="855024"/>
                  <a:pt x="9767091" y="870550"/>
                </a:cubicBezTo>
                <a:cubicBezTo>
                  <a:pt x="9728743" y="880857"/>
                  <a:pt x="9714210" y="859344"/>
                  <a:pt x="9683005" y="894128"/>
                </a:cubicBezTo>
                <a:cubicBezTo>
                  <a:pt x="9638573" y="908150"/>
                  <a:pt x="9553332" y="950611"/>
                  <a:pt x="9500499" y="954680"/>
                </a:cubicBezTo>
                <a:cubicBezTo>
                  <a:pt x="9451943" y="966288"/>
                  <a:pt x="9427947" y="987268"/>
                  <a:pt x="9410017" y="993931"/>
                </a:cubicBezTo>
                <a:cubicBezTo>
                  <a:pt x="9408360" y="990327"/>
                  <a:pt x="9395782" y="990863"/>
                  <a:pt x="9392919" y="994656"/>
                </a:cubicBezTo>
                <a:cubicBezTo>
                  <a:pt x="9369253" y="996908"/>
                  <a:pt x="9294395" y="1002709"/>
                  <a:pt x="9268019" y="1007442"/>
                </a:cubicBezTo>
                <a:lnTo>
                  <a:pt x="9188177" y="1035474"/>
                </a:lnTo>
                <a:cubicBezTo>
                  <a:pt x="9182118" y="1028476"/>
                  <a:pt x="9162516" y="1043719"/>
                  <a:pt x="9155969" y="1046804"/>
                </a:cubicBezTo>
                <a:cubicBezTo>
                  <a:pt x="9154734" y="1041866"/>
                  <a:pt x="9138567" y="1041606"/>
                  <a:pt x="9133985" y="1046450"/>
                </a:cubicBezTo>
                <a:cubicBezTo>
                  <a:pt x="9112169" y="1062778"/>
                  <a:pt x="9019227" y="1027247"/>
                  <a:pt x="9003462" y="1042406"/>
                </a:cubicBezTo>
                <a:lnTo>
                  <a:pt x="8968445" y="1052169"/>
                </a:lnTo>
                <a:lnTo>
                  <a:pt x="8886001" y="1067468"/>
                </a:lnTo>
                <a:cubicBezTo>
                  <a:pt x="8847384" y="1050046"/>
                  <a:pt x="8863283" y="1068286"/>
                  <a:pt x="8838610" y="1075091"/>
                </a:cubicBezTo>
                <a:cubicBezTo>
                  <a:pt x="8780942" y="1086991"/>
                  <a:pt x="8730608" y="1108943"/>
                  <a:pt x="8665605" y="1110791"/>
                </a:cubicBezTo>
                <a:cubicBezTo>
                  <a:pt x="8590906" y="1106676"/>
                  <a:pt x="8491424" y="1191452"/>
                  <a:pt x="8419755" y="1216260"/>
                </a:cubicBezTo>
                <a:cubicBezTo>
                  <a:pt x="8376553" y="1231214"/>
                  <a:pt x="8414124" y="1215234"/>
                  <a:pt x="8411626" y="1214397"/>
                </a:cubicBezTo>
                <a:cubicBezTo>
                  <a:pt x="8391326" y="1238641"/>
                  <a:pt x="8371389" y="1231045"/>
                  <a:pt x="8363469" y="1246658"/>
                </a:cubicBezTo>
                <a:cubicBezTo>
                  <a:pt x="8322316" y="1258746"/>
                  <a:pt x="8283162" y="1250600"/>
                  <a:pt x="8275497" y="1264396"/>
                </a:cubicBezTo>
                <a:cubicBezTo>
                  <a:pt x="8194123" y="1257316"/>
                  <a:pt x="8141324" y="1289395"/>
                  <a:pt x="8074238" y="1301895"/>
                </a:cubicBezTo>
                <a:cubicBezTo>
                  <a:pt x="8012043" y="1315473"/>
                  <a:pt x="7936376" y="1347185"/>
                  <a:pt x="7902328" y="1345865"/>
                </a:cubicBezTo>
                <a:cubicBezTo>
                  <a:pt x="7876994" y="1370833"/>
                  <a:pt x="7861184" y="1361537"/>
                  <a:pt x="7840612" y="1369373"/>
                </a:cubicBezTo>
                <a:cubicBezTo>
                  <a:pt x="7803208" y="1375918"/>
                  <a:pt x="7836041" y="1389289"/>
                  <a:pt x="7786819" y="1378970"/>
                </a:cubicBezTo>
                <a:cubicBezTo>
                  <a:pt x="7732613" y="1405648"/>
                  <a:pt x="7556449" y="1409729"/>
                  <a:pt x="7548172" y="1417460"/>
                </a:cubicBezTo>
                <a:cubicBezTo>
                  <a:pt x="7520370" y="1413173"/>
                  <a:pt x="7499280" y="1470447"/>
                  <a:pt x="7483437" y="1478152"/>
                </a:cubicBezTo>
                <a:cubicBezTo>
                  <a:pt x="7446517" y="1491067"/>
                  <a:pt x="7432754" y="1502351"/>
                  <a:pt x="7377870" y="1523319"/>
                </a:cubicBezTo>
                <a:cubicBezTo>
                  <a:pt x="7324166" y="1536168"/>
                  <a:pt x="7290459" y="1563749"/>
                  <a:pt x="7230737" y="1562633"/>
                </a:cubicBezTo>
                <a:cubicBezTo>
                  <a:pt x="7229794" y="1566487"/>
                  <a:pt x="7227568" y="1569908"/>
                  <a:pt x="7224458" y="1573008"/>
                </a:cubicBezTo>
                <a:lnTo>
                  <a:pt x="7183121" y="1595162"/>
                </a:lnTo>
                <a:lnTo>
                  <a:pt x="7164601" y="1606490"/>
                </a:lnTo>
                <a:cubicBezTo>
                  <a:pt x="7117444" y="1613299"/>
                  <a:pt x="6961715" y="1629624"/>
                  <a:pt x="6900177" y="1636016"/>
                </a:cubicBezTo>
                <a:cubicBezTo>
                  <a:pt x="6859708" y="1641136"/>
                  <a:pt x="6829973" y="1628753"/>
                  <a:pt x="6795372" y="1644845"/>
                </a:cubicBezTo>
                <a:cubicBezTo>
                  <a:pt x="6757466" y="1649571"/>
                  <a:pt x="6723150" y="1647290"/>
                  <a:pt x="6692251" y="1656357"/>
                </a:cubicBezTo>
                <a:cubicBezTo>
                  <a:pt x="6678032" y="1652894"/>
                  <a:pt x="6665282" y="1652445"/>
                  <a:pt x="6655235" y="1661869"/>
                </a:cubicBezTo>
                <a:cubicBezTo>
                  <a:pt x="6632342" y="1663214"/>
                  <a:pt x="6578001" y="1663494"/>
                  <a:pt x="6554894" y="1664428"/>
                </a:cubicBezTo>
                <a:lnTo>
                  <a:pt x="6516595" y="1667475"/>
                </a:lnTo>
                <a:lnTo>
                  <a:pt x="6508541" y="1668757"/>
                </a:lnTo>
                <a:cubicBezTo>
                  <a:pt x="6495493" y="1671715"/>
                  <a:pt x="6482908" y="1675051"/>
                  <a:pt x="6471012" y="1678604"/>
                </a:cubicBezTo>
                <a:cubicBezTo>
                  <a:pt x="6446928" y="1678425"/>
                  <a:pt x="6395710" y="1665896"/>
                  <a:pt x="6364035" y="1667683"/>
                </a:cubicBezTo>
                <a:lnTo>
                  <a:pt x="6243319" y="1695560"/>
                </a:lnTo>
                <a:cubicBezTo>
                  <a:pt x="6212879" y="1700946"/>
                  <a:pt x="6162673" y="1707632"/>
                  <a:pt x="6098321" y="1721646"/>
                </a:cubicBezTo>
                <a:cubicBezTo>
                  <a:pt x="6036511" y="1734126"/>
                  <a:pt x="5902526" y="1770074"/>
                  <a:pt x="5880652" y="1779643"/>
                </a:cubicBezTo>
                <a:cubicBezTo>
                  <a:pt x="5862008" y="1784877"/>
                  <a:pt x="5777344" y="1786304"/>
                  <a:pt x="5785959" y="1775307"/>
                </a:cubicBezTo>
                <a:cubicBezTo>
                  <a:pt x="5732223" y="1803618"/>
                  <a:pt x="5707481" y="1784706"/>
                  <a:pt x="5643534" y="1802919"/>
                </a:cubicBezTo>
                <a:lnTo>
                  <a:pt x="5518799" y="1818312"/>
                </a:lnTo>
                <a:lnTo>
                  <a:pt x="5505014" y="1819259"/>
                </a:lnTo>
                <a:lnTo>
                  <a:pt x="5453307" y="1815450"/>
                </a:lnTo>
                <a:cubicBezTo>
                  <a:pt x="5364785" y="1835567"/>
                  <a:pt x="5272117" y="1842051"/>
                  <a:pt x="5221533" y="1846950"/>
                </a:cubicBezTo>
                <a:lnTo>
                  <a:pt x="5149802" y="1844846"/>
                </a:lnTo>
                <a:cubicBezTo>
                  <a:pt x="5138262" y="1844584"/>
                  <a:pt x="5124907" y="1847312"/>
                  <a:pt x="5114927" y="1847827"/>
                </a:cubicBezTo>
                <a:lnTo>
                  <a:pt x="5108970" y="1847935"/>
                </a:lnTo>
                <a:lnTo>
                  <a:pt x="5067961" y="1845917"/>
                </a:lnTo>
                <a:lnTo>
                  <a:pt x="5007075" y="1838626"/>
                </a:lnTo>
                <a:cubicBezTo>
                  <a:pt x="4987003" y="1833546"/>
                  <a:pt x="4969259" y="1814096"/>
                  <a:pt x="4944087" y="1823332"/>
                </a:cubicBezTo>
                <a:cubicBezTo>
                  <a:pt x="4949882" y="1812650"/>
                  <a:pt x="4914396" y="1826154"/>
                  <a:pt x="4907662" y="1816900"/>
                </a:cubicBezTo>
                <a:cubicBezTo>
                  <a:pt x="4903760" y="1809237"/>
                  <a:pt x="4892087" y="1811549"/>
                  <a:pt x="4882386" y="1809844"/>
                </a:cubicBezTo>
                <a:cubicBezTo>
                  <a:pt x="4874062" y="1802609"/>
                  <a:pt x="4826962" y="1801349"/>
                  <a:pt x="4811440" y="1804655"/>
                </a:cubicBezTo>
                <a:cubicBezTo>
                  <a:pt x="4768806" y="1818748"/>
                  <a:pt x="4725356" y="1790961"/>
                  <a:pt x="4691075" y="1801389"/>
                </a:cubicBezTo>
                <a:cubicBezTo>
                  <a:pt x="4657791" y="1796774"/>
                  <a:pt x="4662147" y="1786932"/>
                  <a:pt x="4640313" y="1784307"/>
                </a:cubicBezTo>
                <a:cubicBezTo>
                  <a:pt x="4614551" y="1781631"/>
                  <a:pt x="4552839" y="1782829"/>
                  <a:pt x="4536503" y="1785334"/>
                </a:cubicBezTo>
                <a:lnTo>
                  <a:pt x="4513724" y="1791996"/>
                </a:lnTo>
                <a:lnTo>
                  <a:pt x="4459810" y="1797886"/>
                </a:lnTo>
                <a:lnTo>
                  <a:pt x="4379064" y="1817177"/>
                </a:lnTo>
                <a:cubicBezTo>
                  <a:pt x="4349703" y="1824677"/>
                  <a:pt x="4313198" y="1824834"/>
                  <a:pt x="4290981" y="1839677"/>
                </a:cubicBezTo>
                <a:cubicBezTo>
                  <a:pt x="4277508" y="1842452"/>
                  <a:pt x="4248116" y="1849332"/>
                  <a:pt x="4238372" y="1851480"/>
                </a:cubicBezTo>
                <a:lnTo>
                  <a:pt x="4232517" y="1852567"/>
                </a:lnTo>
                <a:lnTo>
                  <a:pt x="4191732" y="1857328"/>
                </a:lnTo>
                <a:lnTo>
                  <a:pt x="4065532" y="1855477"/>
                </a:lnTo>
                <a:cubicBezTo>
                  <a:pt x="4069305" y="1844009"/>
                  <a:pt x="4036780" y="1863138"/>
                  <a:pt x="4028460" y="1855137"/>
                </a:cubicBezTo>
                <a:cubicBezTo>
                  <a:pt x="4023224" y="1848238"/>
                  <a:pt x="4012138" y="1852433"/>
                  <a:pt x="4002267" y="1852352"/>
                </a:cubicBezTo>
                <a:cubicBezTo>
                  <a:pt x="3992749" y="1846600"/>
                  <a:pt x="3946095" y="1853107"/>
                  <a:pt x="3931396" y="1858915"/>
                </a:cubicBezTo>
                <a:cubicBezTo>
                  <a:pt x="3891932" y="1879798"/>
                  <a:pt x="3844059" y="1859600"/>
                  <a:pt x="3812162" y="1875501"/>
                </a:cubicBezTo>
                <a:cubicBezTo>
                  <a:pt x="3778518" y="1876434"/>
                  <a:pt x="3780102" y="1870848"/>
                  <a:pt x="3758105" y="1871856"/>
                </a:cubicBezTo>
                <a:cubicBezTo>
                  <a:pt x="3717288" y="1874853"/>
                  <a:pt x="3625982" y="1888026"/>
                  <a:pt x="3567259" y="1893482"/>
                </a:cubicBezTo>
                <a:cubicBezTo>
                  <a:pt x="3512865" y="1897927"/>
                  <a:pt x="3463644" y="1898121"/>
                  <a:pt x="3405770" y="1904591"/>
                </a:cubicBezTo>
                <a:cubicBezTo>
                  <a:pt x="3361027" y="1917619"/>
                  <a:pt x="3312439" y="1902759"/>
                  <a:pt x="3280097" y="1919610"/>
                </a:cubicBezTo>
                <a:cubicBezTo>
                  <a:pt x="3120979" y="1944600"/>
                  <a:pt x="3052347" y="1932877"/>
                  <a:pt x="3009910" y="1957866"/>
                </a:cubicBezTo>
                <a:cubicBezTo>
                  <a:pt x="3005875" y="1961558"/>
                  <a:pt x="3001138" y="1964570"/>
                  <a:pt x="2995934" y="1967085"/>
                </a:cubicBezTo>
                <a:lnTo>
                  <a:pt x="2942858" y="1981367"/>
                </a:lnTo>
                <a:lnTo>
                  <a:pt x="2875436" y="1996977"/>
                </a:lnTo>
                <a:lnTo>
                  <a:pt x="2874892" y="1996085"/>
                </a:lnTo>
                <a:cubicBezTo>
                  <a:pt x="2869596" y="1995339"/>
                  <a:pt x="2856789" y="1995778"/>
                  <a:pt x="2843662" y="1992498"/>
                </a:cubicBezTo>
                <a:lnTo>
                  <a:pt x="2718916" y="1990867"/>
                </a:lnTo>
                <a:lnTo>
                  <a:pt x="2713522" y="1990173"/>
                </a:lnTo>
                <a:lnTo>
                  <a:pt x="2476147" y="1998305"/>
                </a:lnTo>
                <a:cubicBezTo>
                  <a:pt x="2437134" y="2013637"/>
                  <a:pt x="2413847" y="1999542"/>
                  <a:pt x="2373568" y="2003219"/>
                </a:cubicBezTo>
                <a:cubicBezTo>
                  <a:pt x="2342080" y="2003293"/>
                  <a:pt x="2308969" y="1996768"/>
                  <a:pt x="2287219" y="1998750"/>
                </a:cubicBezTo>
                <a:cubicBezTo>
                  <a:pt x="2221974" y="2012601"/>
                  <a:pt x="2205627" y="2006345"/>
                  <a:pt x="2164831" y="2010143"/>
                </a:cubicBezTo>
                <a:cubicBezTo>
                  <a:pt x="2133996" y="2017246"/>
                  <a:pt x="2078492" y="2040373"/>
                  <a:pt x="2058061" y="2047942"/>
                </a:cubicBezTo>
                <a:lnTo>
                  <a:pt x="2042244" y="2055560"/>
                </a:lnTo>
                <a:cubicBezTo>
                  <a:pt x="2012576" y="2064443"/>
                  <a:pt x="1896351" y="2111357"/>
                  <a:pt x="1877728" y="2101004"/>
                </a:cubicBezTo>
                <a:cubicBezTo>
                  <a:pt x="1839146" y="2101989"/>
                  <a:pt x="1818769" y="2108983"/>
                  <a:pt x="1759056" y="2125608"/>
                </a:cubicBezTo>
                <a:cubicBezTo>
                  <a:pt x="1719091" y="2137539"/>
                  <a:pt x="1691494" y="2161097"/>
                  <a:pt x="1637948" y="2172597"/>
                </a:cubicBezTo>
                <a:cubicBezTo>
                  <a:pt x="1587306" y="2207053"/>
                  <a:pt x="1496241" y="2208973"/>
                  <a:pt x="1434549" y="2234522"/>
                </a:cubicBezTo>
                <a:cubicBezTo>
                  <a:pt x="1390051" y="2245335"/>
                  <a:pt x="1383992" y="2237380"/>
                  <a:pt x="1370962" y="2237474"/>
                </a:cubicBezTo>
                <a:lnTo>
                  <a:pt x="1356367" y="2235089"/>
                </a:lnTo>
                <a:cubicBezTo>
                  <a:pt x="1341168" y="2233783"/>
                  <a:pt x="1306602" y="2233428"/>
                  <a:pt x="1279765" y="2229639"/>
                </a:cubicBezTo>
                <a:cubicBezTo>
                  <a:pt x="1260110" y="2221111"/>
                  <a:pt x="1209850" y="2211602"/>
                  <a:pt x="1195347" y="2212354"/>
                </a:cubicBezTo>
                <a:cubicBezTo>
                  <a:pt x="1171903" y="2216875"/>
                  <a:pt x="1033292" y="2222456"/>
                  <a:pt x="970251" y="2221029"/>
                </a:cubicBezTo>
                <a:cubicBezTo>
                  <a:pt x="913858" y="2213074"/>
                  <a:pt x="857841" y="2217424"/>
                  <a:pt x="812914" y="2210095"/>
                </a:cubicBezTo>
                <a:cubicBezTo>
                  <a:pt x="762967" y="2180805"/>
                  <a:pt x="645932" y="2185851"/>
                  <a:pt x="597225" y="2180999"/>
                </a:cubicBezTo>
                <a:cubicBezTo>
                  <a:pt x="575890" y="2176791"/>
                  <a:pt x="534371" y="2181270"/>
                  <a:pt x="520671" y="2180980"/>
                </a:cubicBezTo>
                <a:cubicBezTo>
                  <a:pt x="455720" y="2175427"/>
                  <a:pt x="449447" y="2164849"/>
                  <a:pt x="413835" y="2156783"/>
                </a:cubicBezTo>
                <a:cubicBezTo>
                  <a:pt x="401959" y="2163765"/>
                  <a:pt x="389622" y="2160522"/>
                  <a:pt x="376513" y="2154014"/>
                </a:cubicBezTo>
                <a:cubicBezTo>
                  <a:pt x="344376" y="2156059"/>
                  <a:pt x="311403" y="2146283"/>
                  <a:pt x="273386" y="2142551"/>
                </a:cubicBezTo>
                <a:cubicBezTo>
                  <a:pt x="223574" y="2138021"/>
                  <a:pt x="116931" y="2131360"/>
                  <a:pt x="77641" y="2126835"/>
                </a:cubicBezTo>
                <a:lnTo>
                  <a:pt x="37645" y="2115401"/>
                </a:lnTo>
                <a:cubicBezTo>
                  <a:pt x="29688" y="2109582"/>
                  <a:pt x="16534" y="2111084"/>
                  <a:pt x="4572" y="2111091"/>
                </a:cubicBezTo>
                <a:lnTo>
                  <a:pt x="0" y="2110468"/>
                </a:lnTo>
                <a:lnTo>
                  <a:pt x="0" y="0"/>
                </a:ln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EDAAACB-DD8C-CC49-8AD9-7B284320EA58}"/>
              </a:ext>
            </a:extLst>
          </p:cNvPr>
          <p:cNvSpPr>
            <a:spLocks noGrp="1"/>
          </p:cNvSpPr>
          <p:nvPr>
            <p:ph type="title"/>
          </p:nvPr>
        </p:nvSpPr>
        <p:spPr>
          <a:xfrm>
            <a:off x="1219200" y="717283"/>
            <a:ext cx="9753600" cy="1149844"/>
          </a:xfrm>
        </p:spPr>
        <p:txBody>
          <a:bodyPr anchor="ctr">
            <a:normAutofit/>
          </a:bodyPr>
          <a:lstStyle/>
          <a:p>
            <a:r>
              <a:rPr lang="en-US"/>
              <a:t>Glories of Nityananda Balarama</a:t>
            </a:r>
            <a:endParaRPr lang="en-US" dirty="0"/>
          </a:p>
        </p:txBody>
      </p:sp>
      <p:graphicFrame>
        <p:nvGraphicFramePr>
          <p:cNvPr id="15" name="Content Placeholder 2">
            <a:extLst>
              <a:ext uri="{FF2B5EF4-FFF2-40B4-BE49-F238E27FC236}">
                <a16:creationId xmlns:a16="http://schemas.microsoft.com/office/drawing/2014/main" id="{8D6A9895-E0C1-4AB4-A0ED-95CEE412ACAE}"/>
              </a:ext>
            </a:extLst>
          </p:cNvPr>
          <p:cNvGraphicFramePr>
            <a:graphicFrameLocks noGrp="1"/>
          </p:cNvGraphicFramePr>
          <p:nvPr>
            <p:ph idx="1"/>
            <p:extLst>
              <p:ext uri="{D42A27DB-BD31-4B8C-83A1-F6EECF244321}">
                <p14:modId xmlns:p14="http://schemas.microsoft.com/office/powerpoint/2010/main" val="3923445356"/>
              </p:ext>
            </p:extLst>
          </p:nvPr>
        </p:nvGraphicFramePr>
        <p:xfrm>
          <a:off x="1219200" y="2317750"/>
          <a:ext cx="9753600" cy="40068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6994011"/>
      </p:ext>
    </p:extLst>
  </p:cSld>
  <p:clrMapOvr>
    <a:masterClrMapping/>
  </p:clrMapOvr>
</p:sld>
</file>

<file path=ppt/theme/theme1.xml><?xml version="1.0" encoding="utf-8"?>
<a:theme xmlns:a="http://schemas.openxmlformats.org/drawingml/2006/main" name="AfterhoursVTI">
  <a:themeElements>
    <a:clrScheme name="AnalogousFromDarkSeedLeftStep">
      <a:dk1>
        <a:srgbClr val="000000"/>
      </a:dk1>
      <a:lt1>
        <a:srgbClr val="FFFFFF"/>
      </a:lt1>
      <a:dk2>
        <a:srgbClr val="34261E"/>
      </a:dk2>
      <a:lt2>
        <a:srgbClr val="E6E2E8"/>
      </a:lt2>
      <a:accent1>
        <a:srgbClr val="6DB243"/>
      </a:accent1>
      <a:accent2>
        <a:srgbClr val="94AB36"/>
      </a:accent2>
      <a:accent3>
        <a:srgbClr val="B89F45"/>
      </a:accent3>
      <a:accent4>
        <a:srgbClr val="B46638"/>
      </a:accent4>
      <a:accent5>
        <a:srgbClr val="C64A51"/>
      </a:accent5>
      <a:accent6>
        <a:srgbClr val="B43872"/>
      </a:accent6>
      <a:hlink>
        <a:srgbClr val="BF4E3F"/>
      </a:hlink>
      <a:folHlink>
        <a:srgbClr val="7F7F7F"/>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hoursVTI" id="{90A150B1-9C08-42C7-B4E0-C1D732064FA1}" vid="{A6104589-8A83-4A64-B7F1-AAF946A40515}"/>
    </a:ext>
  </a:extLst>
</a:theme>
</file>

<file path=docProps/app.xml><?xml version="1.0" encoding="utf-8"?>
<Properties xmlns="http://schemas.openxmlformats.org/officeDocument/2006/extended-properties" xmlns:vt="http://schemas.openxmlformats.org/officeDocument/2006/docPropsVTypes">
  <TotalTime>511</TotalTime>
  <Words>1301</Words>
  <Application>Microsoft Macintosh PowerPoint</Application>
  <PresentationFormat>Widescreen</PresentationFormat>
  <Paragraphs>82</Paragraphs>
  <Slides>16</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Consolas</vt:lpstr>
      <vt:lpstr>Franklin Gothic Heavy</vt:lpstr>
      <vt:lpstr>Quicksand</vt:lpstr>
      <vt:lpstr>AfterhoursVTI</vt:lpstr>
      <vt:lpstr>Lord Nityananda’s  Avirbhava</vt:lpstr>
      <vt:lpstr>Lord Nityananda </vt:lpstr>
      <vt:lpstr>Five features of the Lord Krishna</vt:lpstr>
      <vt:lpstr>Importance of Hearing </vt:lpstr>
      <vt:lpstr>All Glories to Panca tatva</vt:lpstr>
      <vt:lpstr>Pancha Tatva</vt:lpstr>
      <vt:lpstr>Prayer unto Lord Nityananda</vt:lpstr>
      <vt:lpstr>Prayers unto Lord Nityananda </vt:lpstr>
      <vt:lpstr>Glories of Nityananda Balarama</vt:lpstr>
      <vt:lpstr>Spiritual World</vt:lpstr>
      <vt:lpstr>Pastimes of Lord Nityananda</vt:lpstr>
      <vt:lpstr>Attributes of Lord Nityananda</vt:lpstr>
      <vt:lpstr>Life and pastimes of Lord Nityananda </vt:lpstr>
      <vt:lpstr>Prayer unto  Nitai padakamaala</vt:lpstr>
      <vt:lpstr>Nitai Pada Kamala</vt:lpstr>
      <vt:lpstr>Take Home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Lord Nityananda’s  Avirbhava</dc:title>
  <dc:creator>Prasad, Manoj K</dc:creator>
  <cp:lastModifiedBy>Prasad, Manoj K</cp:lastModifiedBy>
  <cp:revision>7</cp:revision>
  <dcterms:created xsi:type="dcterms:W3CDTF">2022-02-12T15:30:03Z</dcterms:created>
  <dcterms:modified xsi:type="dcterms:W3CDTF">2022-02-13T05:52:36Z</dcterms:modified>
</cp:coreProperties>
</file>

<file path=docProps/thumbnail.jpeg>
</file>